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heme/theme3.xml" ContentType="application/vnd.openxmlformats-officedocument.theme+xml"/>
  <Override PartName="/ppt/tags/tag394.xml" ContentType="application/vnd.openxmlformats-officedocument.presentationml.tags+xml"/>
  <Override PartName="/ppt/tags/tag395.xml" ContentType="application/vnd.openxmlformats-officedocument.presentationml.tags+xml"/>
  <Override PartName="/ppt/notesSlides/notesSlide1.xml" ContentType="application/vnd.openxmlformats-officedocument.presentationml.notesSlid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2.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3.xml" ContentType="application/vnd.openxmlformats-officedocument.presentationml.notesSl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notesSlides/notesSlide4.xml" ContentType="application/vnd.openxmlformats-officedocument.presentationml.notesSlide+xml"/>
  <Override PartName="/ppt/tags/tag422.xml" ContentType="application/vnd.openxmlformats-officedocument.presentationml.tags+xml"/>
  <Override PartName="/ppt/notesSlides/notesSlide5.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26.xml" ContentType="application/vnd.openxmlformats-officedocument.presentationml.tags+xml"/>
  <Override PartName="/ppt/notesSlides/notesSlide9.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30.xml" ContentType="application/vnd.openxmlformats-officedocument.presentationml.tags+xml"/>
  <Override PartName="/ppt/notesSlides/notesSlide14.xml" ContentType="application/vnd.openxmlformats-officedocument.presentationml.notesSlid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34.xml" ContentType="application/vnd.openxmlformats-officedocument.presentationml.tags+xml"/>
  <Override PartName="/ppt/notesSlides/notesSlide19.xml" ContentType="application/vnd.openxmlformats-officedocument.presentationml.notesSlide+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36.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37.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40.xml" ContentType="application/vnd.openxmlformats-officedocument.presentationml.notesSlid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notesSlides/notesSlide41.xml" ContentType="application/vnd.openxmlformats-officedocument.presentationml.notesSlide+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notesSlides/notesSlide42.xml" ContentType="application/vnd.openxmlformats-officedocument.presentationml.notesSlide+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notesSlides/notesSlide43.xml" ContentType="application/vnd.openxmlformats-officedocument.presentationml.notesSlide+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777" r:id="rId2"/>
  </p:sldMasterIdLst>
  <p:notesMasterIdLst>
    <p:notesMasterId r:id="rId47"/>
  </p:notesMasterIdLst>
  <p:sldIdLst>
    <p:sldId id="344" r:id="rId3"/>
    <p:sldId id="257" r:id="rId4"/>
    <p:sldId id="346" r:id="rId5"/>
    <p:sldId id="441" r:id="rId6"/>
    <p:sldId id="493" r:id="rId7"/>
    <p:sldId id="445" r:id="rId8"/>
    <p:sldId id="444" r:id="rId9"/>
    <p:sldId id="446" r:id="rId10"/>
    <p:sldId id="494" r:id="rId11"/>
    <p:sldId id="447" r:id="rId12"/>
    <p:sldId id="450" r:id="rId13"/>
    <p:sldId id="451" r:id="rId14"/>
    <p:sldId id="452" r:id="rId15"/>
    <p:sldId id="495" r:id="rId16"/>
    <p:sldId id="449" r:id="rId17"/>
    <p:sldId id="443" r:id="rId18"/>
    <p:sldId id="455" r:id="rId19"/>
    <p:sldId id="456" r:id="rId20"/>
    <p:sldId id="496" r:id="rId21"/>
    <p:sldId id="453" r:id="rId22"/>
    <p:sldId id="458" r:id="rId23"/>
    <p:sldId id="459" r:id="rId24"/>
    <p:sldId id="461" r:id="rId25"/>
    <p:sldId id="462" r:id="rId26"/>
    <p:sldId id="463" r:id="rId27"/>
    <p:sldId id="464" r:id="rId28"/>
    <p:sldId id="465" r:id="rId29"/>
    <p:sldId id="466" r:id="rId30"/>
    <p:sldId id="467" r:id="rId31"/>
    <p:sldId id="470" r:id="rId32"/>
    <p:sldId id="473" r:id="rId33"/>
    <p:sldId id="474" r:id="rId34"/>
    <p:sldId id="475" r:id="rId35"/>
    <p:sldId id="476" r:id="rId36"/>
    <p:sldId id="484" r:id="rId37"/>
    <p:sldId id="286" r:id="rId38"/>
    <p:sldId id="490" r:id="rId39"/>
    <p:sldId id="477" r:id="rId40"/>
    <p:sldId id="478" r:id="rId41"/>
    <p:sldId id="479" r:id="rId42"/>
    <p:sldId id="296" r:id="rId43"/>
    <p:sldId id="275" r:id="rId44"/>
    <p:sldId id="491" r:id="rId45"/>
    <p:sldId id="492" r:id="rId46"/>
  </p:sldIdLst>
  <p:sldSz cx="12192000" cy="6858000"/>
  <p:notesSz cx="6858000" cy="9144000"/>
  <p:custDataLst>
    <p:tags r:id="rId4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neider, Alisa" initials="SA" lastIdx="18" clrIdx="0">
    <p:extLst>
      <p:ext uri="{19B8F6BF-5375-455C-9EA6-DF929625EA0E}">
        <p15:presenceInfo xmlns:p15="http://schemas.microsoft.com/office/powerpoint/2012/main" userId="S-1-5-21-1938716731-4224823644-4201623223-14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E2001A"/>
    <a:srgbClr val="FFF7CF"/>
    <a:srgbClr val="FEE45F"/>
    <a:srgbClr val="FBD6D7"/>
    <a:srgbClr val="F0767A"/>
    <a:srgbClr val="E5EFF7"/>
    <a:srgbClr val="F3F9F1"/>
    <a:srgbClr val="FFFFFF"/>
    <a:srgbClr val="EDF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7D86BA5-4E0A-43F1-BCCE-C89FEEC39226}" styleName="DKMS 1.0">
    <a:wholeTbl>
      <a:tcTxStyle>
        <a:fontRef idx="minor">
          <a:prstClr val="black"/>
        </a:fontRef>
        <a:schemeClr val="dk1"/>
      </a:tcTxStyle>
      <a:tcStyle>
        <a:tcBdr>
          <a:left>
            <a:ln w="0" cmpd="sng">
              <a:solidFill>
                <a:schemeClr val="lt1"/>
              </a:solidFill>
            </a:ln>
          </a:left>
          <a:right>
            <a:ln w="0" cmpd="sng">
              <a:solidFill>
                <a:schemeClr val="lt1"/>
              </a:solidFill>
            </a:ln>
          </a:right>
          <a:top>
            <a:ln w="6350" cmpd="sng">
              <a:solidFill>
                <a:schemeClr val="dk2"/>
              </a:solidFill>
            </a:ln>
          </a:top>
          <a:bottom>
            <a:ln w="6350" cmpd="sng">
              <a:solidFill>
                <a:schemeClr val="dk2"/>
              </a:solidFill>
            </a:ln>
          </a:bottom>
          <a:insideH>
            <a:ln w="6350" cmpd="sng">
              <a:solidFill>
                <a:schemeClr val="dk2"/>
              </a:solidFill>
            </a:ln>
          </a:insideH>
          <a:insideV>
            <a:ln w="0" cmpd="sng">
              <a:solidFill>
                <a:schemeClr val="lt1"/>
              </a:solidFill>
            </a:ln>
          </a:insideV>
        </a:tcBdr>
        <a:fill>
          <a:solidFill>
            <a:schemeClr val="lt1"/>
          </a:solidFill>
        </a:fill>
      </a:tcStyle>
    </a:wholeTbl>
    <a:lastCol>
      <a:tcTxStyle b="off">
        <a:fontRef idx="minor">
          <a:prstClr val="black"/>
        </a:fontRef>
        <a:schemeClr val="dk2"/>
      </a:tcTxStyle>
      <a:tcStyle>
        <a:tcBdr/>
        <a:fill>
          <a:solidFill>
            <a:schemeClr val="lt1"/>
          </a:solidFill>
        </a:fill>
      </a:tcStyle>
    </a:lastCol>
    <a:firstCol>
      <a:tcTxStyle b="off">
        <a:fontRef idx="minor">
          <a:prstClr val="black"/>
        </a:fontRef>
        <a:schemeClr val="dk2"/>
      </a:tcTxStyle>
      <a:tcStyle>
        <a:tcBdr/>
        <a:fill>
          <a:solidFill>
            <a:schemeClr val="lt1"/>
          </a:solidFill>
        </a:fill>
      </a:tcStyle>
    </a:firstCol>
    <a:lastRow>
      <a:tcTxStyle b="off">
        <a:fontRef idx="minor">
          <a:prstClr val="black"/>
        </a:fontRef>
        <a:schemeClr val="lt1"/>
      </a:tcTxStyle>
      <a:tcStyle>
        <a:tcBdr>
          <a:top>
            <a:ln w="0" cmpd="sng">
              <a:solidFill>
                <a:schemeClr val="dk2"/>
              </a:solidFill>
            </a:ln>
          </a:top>
        </a:tcBdr>
        <a:fill>
          <a:solidFill>
            <a:schemeClr val="dk2"/>
          </a:solidFill>
        </a:fill>
      </a:tcStyle>
    </a:lastRow>
    <a:firstRow>
      <a:tcTxStyle b="on">
        <a:fontRef idx="minor">
          <a:prstClr val="black"/>
        </a:fontRef>
        <a:schemeClr val="dk2"/>
      </a:tcTxStyle>
      <a:tcStyle>
        <a:tcBdr>
          <a:bottom>
            <a:ln w="12700" cmpd="sng">
              <a:solidFill>
                <a:schemeClr val="dk1"/>
              </a:solidFill>
            </a:ln>
          </a:bottom>
        </a:tcBdr>
        <a:fill>
          <a:solidFill>
            <a:schemeClr val="l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0" autoAdjust="0"/>
    <p:restoredTop sz="78788" autoAdjust="0"/>
  </p:normalViewPr>
  <p:slideViewPr>
    <p:cSldViewPr snapToGrid="0">
      <p:cViewPr varScale="1">
        <p:scale>
          <a:sx n="53" d="100"/>
          <a:sy n="53" d="100"/>
        </p:scale>
        <p:origin x="1212" y="44"/>
      </p:cViewPr>
      <p:guideLst/>
    </p:cSldViewPr>
  </p:slideViewPr>
  <p:outlineViewPr>
    <p:cViewPr>
      <p:scale>
        <a:sx n="33" d="100"/>
        <a:sy n="33" d="100"/>
      </p:scale>
      <p:origin x="0" y="-2268"/>
    </p:cViewPr>
  </p:outlineViewPr>
  <p:notesTextViewPr>
    <p:cViewPr>
      <p:scale>
        <a:sx n="1" d="1"/>
        <a:sy n="1" d="1"/>
      </p:scale>
      <p:origin x="0" y="0"/>
    </p:cViewPr>
  </p:notesTextViewPr>
  <p:sorterViewPr>
    <p:cViewPr>
      <p:scale>
        <a:sx n="106" d="100"/>
        <a:sy n="106" d="100"/>
      </p:scale>
      <p:origin x="0" y="-280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Tx</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291-4078-B3E7-364B4AC2422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5291-4078-B3E7-364B4AC2422C}"/>
              </c:ext>
            </c:extLst>
          </c:dPt>
          <c:dLbls>
            <c:dLbl>
              <c:idx val="0"/>
              <c:layout>
                <c:manualLayout>
                  <c:x val="6.6558441558441567E-2"/>
                  <c:y val="-1.3877787807814457E-17"/>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469143061662749"/>
                      <c:h val="0.2298132728593319"/>
                    </c:manualLayout>
                  </c15:layout>
                </c:ext>
                <c:ext xmlns:c16="http://schemas.microsoft.com/office/drawing/2014/chart" uri="{C3380CC4-5D6E-409C-BE32-E72D297353CC}">
                  <c16:uniqueId val="{00000001-5291-4078-B3E7-364B4AC2422C}"/>
                </c:ext>
              </c:extLst>
            </c:dLbl>
            <c:dLbl>
              <c:idx val="1"/>
              <c:layout>
                <c:manualLayout>
                  <c:x val="-9.0909090909090925E-2"/>
                  <c:y val="-5.7832817619428182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291-4078-B3E7-364B4AC2422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Non-malignat diseases </c:v>
                </c:pt>
                <c:pt idx="1">
                  <c:v>Blood cancers</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0-5291-4078-B3E7-364B4AC2422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760A3-1A21-440F-992B-C86E04CB6487}" type="datetimeFigureOut">
              <a:rPr lang="de-CH" smtClean="0"/>
              <a:t>21.11.2023</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FE4246-9748-471E-A5EF-FCA480645936}" type="slidenum">
              <a:rPr lang="de-CH" smtClean="0"/>
              <a:t>‹#›</a:t>
            </a:fld>
            <a:endParaRPr lang="de-CH"/>
          </a:p>
        </p:txBody>
      </p:sp>
    </p:spTree>
    <p:extLst>
      <p:ext uri="{BB962C8B-B14F-4D97-AF65-F5344CB8AC3E}">
        <p14:creationId xmlns:p14="http://schemas.microsoft.com/office/powerpoint/2010/main" val="326202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tags" Target="../tags/tag431.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tags" Target="../tags/tag414.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420.xml"/><Relationship Id="rId2" Type="http://schemas.openxmlformats.org/officeDocument/2006/relationships/tags" Target="../tags/tag419.xml"/><Relationship Id="rId1" Type="http://schemas.openxmlformats.org/officeDocument/2006/relationships/tags" Target="../tags/tag418.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5" Type="http://schemas.openxmlformats.org/officeDocument/2006/relationships/slide" Target="../slides/slide36.xml"/><Relationship Id="rId4"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tags" Target="../tags/tag448.xml"/><Relationship Id="rId5" Type="http://schemas.openxmlformats.org/officeDocument/2006/relationships/slide" Target="../slides/slide37.xml"/><Relationship Id="rId4"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5" Type="http://schemas.openxmlformats.org/officeDocument/2006/relationships/slide" Target="../slides/slide41.xml"/><Relationship Id="rId4"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tags" Target="../tags/tag469.xml"/><Relationship Id="rId2" Type="http://schemas.openxmlformats.org/officeDocument/2006/relationships/tags" Target="../tags/tag468.xml"/><Relationship Id="rId1" Type="http://schemas.openxmlformats.org/officeDocument/2006/relationships/tags" Target="../tags/tag467.xml"/><Relationship Id="rId5" Type="http://schemas.openxmlformats.org/officeDocument/2006/relationships/slide" Target="../slides/slide42.xml"/><Relationship Id="rId4"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tags" Target="../tags/tag472.xml"/><Relationship Id="rId2" Type="http://schemas.openxmlformats.org/officeDocument/2006/relationships/tags" Target="../tags/tag471.xml"/><Relationship Id="rId1" Type="http://schemas.openxmlformats.org/officeDocument/2006/relationships/tags" Target="../tags/tag470.xml"/><Relationship Id="rId5" Type="http://schemas.openxmlformats.org/officeDocument/2006/relationships/slide" Target="../slides/slide43.xml"/><Relationship Id="rId4"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tags" Target="../tags/tag474.xml"/><Relationship Id="rId5" Type="http://schemas.openxmlformats.org/officeDocument/2006/relationships/slide" Target="../slides/slide44.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tags" Target="../tags/tag423.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1</a:t>
            </a:fld>
            <a:endParaRPr lang="pl-PL" dirty="0"/>
          </a:p>
        </p:txBody>
      </p:sp>
    </p:spTree>
    <p:extLst>
      <p:ext uri="{BB962C8B-B14F-4D97-AF65-F5344CB8AC3E}">
        <p14:creationId xmlns:p14="http://schemas.microsoft.com/office/powerpoint/2010/main" val="2086742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10</a:t>
            </a:fld>
            <a:endParaRPr lang="de-CH"/>
          </a:p>
        </p:txBody>
      </p:sp>
    </p:spTree>
    <p:extLst>
      <p:ext uri="{BB962C8B-B14F-4D97-AF65-F5344CB8AC3E}">
        <p14:creationId xmlns:p14="http://schemas.microsoft.com/office/powerpoint/2010/main" val="309670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11</a:t>
            </a:fld>
            <a:endParaRPr lang="de-CH"/>
          </a:p>
        </p:txBody>
      </p:sp>
    </p:spTree>
    <p:extLst>
      <p:ext uri="{BB962C8B-B14F-4D97-AF65-F5344CB8AC3E}">
        <p14:creationId xmlns:p14="http://schemas.microsoft.com/office/powerpoint/2010/main" val="51166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12</a:t>
            </a:fld>
            <a:endParaRPr lang="de-CH"/>
          </a:p>
        </p:txBody>
      </p:sp>
    </p:spTree>
    <p:extLst>
      <p:ext uri="{BB962C8B-B14F-4D97-AF65-F5344CB8AC3E}">
        <p14:creationId xmlns:p14="http://schemas.microsoft.com/office/powerpoint/2010/main" val="2277504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13</a:t>
            </a:fld>
            <a:endParaRPr lang="de-CH"/>
          </a:p>
        </p:txBody>
      </p:sp>
    </p:spTree>
    <p:extLst>
      <p:ext uri="{BB962C8B-B14F-4D97-AF65-F5344CB8AC3E}">
        <p14:creationId xmlns:p14="http://schemas.microsoft.com/office/powerpoint/2010/main" val="2444284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14</a:t>
            </a:fld>
            <a:endParaRPr lang="pl-PL" dirty="0"/>
          </a:p>
        </p:txBody>
      </p:sp>
    </p:spTree>
    <p:extLst>
      <p:ext uri="{BB962C8B-B14F-4D97-AF65-F5344CB8AC3E}">
        <p14:creationId xmlns:p14="http://schemas.microsoft.com/office/powerpoint/2010/main" val="20402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15</a:t>
            </a:fld>
            <a:endParaRPr lang="de-CH"/>
          </a:p>
        </p:txBody>
      </p:sp>
    </p:spTree>
    <p:extLst>
      <p:ext uri="{BB962C8B-B14F-4D97-AF65-F5344CB8AC3E}">
        <p14:creationId xmlns:p14="http://schemas.microsoft.com/office/powerpoint/2010/main" val="585501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16</a:t>
            </a:fld>
            <a:endParaRPr lang="de-CH"/>
          </a:p>
        </p:txBody>
      </p:sp>
    </p:spTree>
    <p:extLst>
      <p:ext uri="{BB962C8B-B14F-4D97-AF65-F5344CB8AC3E}">
        <p14:creationId xmlns:p14="http://schemas.microsoft.com/office/powerpoint/2010/main" val="3069308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17</a:t>
            </a:fld>
            <a:endParaRPr lang="de-CH"/>
          </a:p>
        </p:txBody>
      </p:sp>
    </p:spTree>
    <p:extLst>
      <p:ext uri="{BB962C8B-B14F-4D97-AF65-F5344CB8AC3E}">
        <p14:creationId xmlns:p14="http://schemas.microsoft.com/office/powerpoint/2010/main" val="3811854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18</a:t>
            </a:fld>
            <a:endParaRPr lang="de-CH"/>
          </a:p>
        </p:txBody>
      </p:sp>
    </p:spTree>
    <p:extLst>
      <p:ext uri="{BB962C8B-B14F-4D97-AF65-F5344CB8AC3E}">
        <p14:creationId xmlns:p14="http://schemas.microsoft.com/office/powerpoint/2010/main" val="1645043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19</a:t>
            </a:fld>
            <a:endParaRPr lang="pl-PL" dirty="0"/>
          </a:p>
        </p:txBody>
      </p:sp>
    </p:spTree>
    <p:extLst>
      <p:ext uri="{BB962C8B-B14F-4D97-AF65-F5344CB8AC3E}">
        <p14:creationId xmlns:p14="http://schemas.microsoft.com/office/powerpoint/2010/main" val="318691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2</a:t>
            </a:fld>
            <a:endParaRPr lang="pl-PL" dirty="0"/>
          </a:p>
        </p:txBody>
      </p:sp>
    </p:spTree>
    <p:extLst>
      <p:ext uri="{BB962C8B-B14F-4D97-AF65-F5344CB8AC3E}">
        <p14:creationId xmlns:p14="http://schemas.microsoft.com/office/powerpoint/2010/main" val="4056854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20</a:t>
            </a:fld>
            <a:endParaRPr lang="de-CH"/>
          </a:p>
        </p:txBody>
      </p:sp>
    </p:spTree>
    <p:extLst>
      <p:ext uri="{BB962C8B-B14F-4D97-AF65-F5344CB8AC3E}">
        <p14:creationId xmlns:p14="http://schemas.microsoft.com/office/powerpoint/2010/main" val="2411511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21</a:t>
            </a:fld>
            <a:endParaRPr lang="de-CH"/>
          </a:p>
        </p:txBody>
      </p:sp>
    </p:spTree>
    <p:extLst>
      <p:ext uri="{BB962C8B-B14F-4D97-AF65-F5344CB8AC3E}">
        <p14:creationId xmlns:p14="http://schemas.microsoft.com/office/powerpoint/2010/main" val="3002436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22</a:t>
            </a:fld>
            <a:endParaRPr lang="de-CH"/>
          </a:p>
        </p:txBody>
      </p:sp>
    </p:spTree>
    <p:extLst>
      <p:ext uri="{BB962C8B-B14F-4D97-AF65-F5344CB8AC3E}">
        <p14:creationId xmlns:p14="http://schemas.microsoft.com/office/powerpoint/2010/main" val="3988375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23</a:t>
            </a:fld>
            <a:endParaRPr lang="de-CH"/>
          </a:p>
        </p:txBody>
      </p:sp>
    </p:spTree>
    <p:extLst>
      <p:ext uri="{BB962C8B-B14F-4D97-AF65-F5344CB8AC3E}">
        <p14:creationId xmlns:p14="http://schemas.microsoft.com/office/powerpoint/2010/main" val="864511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24</a:t>
            </a:fld>
            <a:endParaRPr lang="de-CH"/>
          </a:p>
        </p:txBody>
      </p:sp>
    </p:spTree>
    <p:extLst>
      <p:ext uri="{BB962C8B-B14F-4D97-AF65-F5344CB8AC3E}">
        <p14:creationId xmlns:p14="http://schemas.microsoft.com/office/powerpoint/2010/main" val="3203354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25</a:t>
            </a:fld>
            <a:endParaRPr lang="de-CH"/>
          </a:p>
        </p:txBody>
      </p:sp>
    </p:spTree>
    <p:extLst>
      <p:ext uri="{BB962C8B-B14F-4D97-AF65-F5344CB8AC3E}">
        <p14:creationId xmlns:p14="http://schemas.microsoft.com/office/powerpoint/2010/main" val="4180538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26</a:t>
            </a:fld>
            <a:endParaRPr lang="de-CH"/>
          </a:p>
        </p:txBody>
      </p:sp>
    </p:spTree>
    <p:extLst>
      <p:ext uri="{BB962C8B-B14F-4D97-AF65-F5344CB8AC3E}">
        <p14:creationId xmlns:p14="http://schemas.microsoft.com/office/powerpoint/2010/main" val="3755559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27</a:t>
            </a:fld>
            <a:endParaRPr lang="de-CH"/>
          </a:p>
        </p:txBody>
      </p:sp>
    </p:spTree>
    <p:extLst>
      <p:ext uri="{BB962C8B-B14F-4D97-AF65-F5344CB8AC3E}">
        <p14:creationId xmlns:p14="http://schemas.microsoft.com/office/powerpoint/2010/main" val="401339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28</a:t>
            </a:fld>
            <a:endParaRPr lang="de-CH"/>
          </a:p>
        </p:txBody>
      </p:sp>
    </p:spTree>
    <p:extLst>
      <p:ext uri="{BB962C8B-B14F-4D97-AF65-F5344CB8AC3E}">
        <p14:creationId xmlns:p14="http://schemas.microsoft.com/office/powerpoint/2010/main" val="1931824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29</a:t>
            </a:fld>
            <a:endParaRPr lang="de-CH"/>
          </a:p>
        </p:txBody>
      </p:sp>
    </p:spTree>
    <p:extLst>
      <p:ext uri="{BB962C8B-B14F-4D97-AF65-F5344CB8AC3E}">
        <p14:creationId xmlns:p14="http://schemas.microsoft.com/office/powerpoint/2010/main" val="1647700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3</a:t>
            </a:fld>
            <a:endParaRPr lang="pl-PL" dirty="0"/>
          </a:p>
        </p:txBody>
      </p:sp>
    </p:spTree>
    <p:extLst>
      <p:ext uri="{BB962C8B-B14F-4D97-AF65-F5344CB8AC3E}">
        <p14:creationId xmlns:p14="http://schemas.microsoft.com/office/powerpoint/2010/main" val="3123356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30</a:t>
            </a:fld>
            <a:endParaRPr lang="de-CH"/>
          </a:p>
        </p:txBody>
      </p:sp>
    </p:spTree>
    <p:extLst>
      <p:ext uri="{BB962C8B-B14F-4D97-AF65-F5344CB8AC3E}">
        <p14:creationId xmlns:p14="http://schemas.microsoft.com/office/powerpoint/2010/main" val="1651825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31</a:t>
            </a:fld>
            <a:endParaRPr lang="de-CH"/>
          </a:p>
        </p:txBody>
      </p:sp>
    </p:spTree>
    <p:extLst>
      <p:ext uri="{BB962C8B-B14F-4D97-AF65-F5344CB8AC3E}">
        <p14:creationId xmlns:p14="http://schemas.microsoft.com/office/powerpoint/2010/main" val="1720011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32</a:t>
            </a:fld>
            <a:endParaRPr lang="de-CH"/>
          </a:p>
        </p:txBody>
      </p:sp>
    </p:spTree>
    <p:extLst>
      <p:ext uri="{BB962C8B-B14F-4D97-AF65-F5344CB8AC3E}">
        <p14:creationId xmlns:p14="http://schemas.microsoft.com/office/powerpoint/2010/main" val="3010070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33</a:t>
            </a:fld>
            <a:endParaRPr lang="de-CH"/>
          </a:p>
        </p:txBody>
      </p:sp>
    </p:spTree>
    <p:extLst>
      <p:ext uri="{BB962C8B-B14F-4D97-AF65-F5344CB8AC3E}">
        <p14:creationId xmlns:p14="http://schemas.microsoft.com/office/powerpoint/2010/main" val="354358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34</a:t>
            </a:fld>
            <a:endParaRPr lang="de-CH"/>
          </a:p>
        </p:txBody>
      </p:sp>
    </p:spTree>
    <p:extLst>
      <p:ext uri="{BB962C8B-B14F-4D97-AF65-F5344CB8AC3E}">
        <p14:creationId xmlns:p14="http://schemas.microsoft.com/office/powerpoint/2010/main" val="46553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E4246-9748-471E-A5EF-FCA480645936}" type="slidenum">
              <a:rPr lang="de-CH" smtClean="0"/>
              <a:t>35</a:t>
            </a:fld>
            <a:endParaRPr lang="de-CH"/>
          </a:p>
        </p:txBody>
      </p:sp>
    </p:spTree>
    <p:extLst>
      <p:ext uri="{BB962C8B-B14F-4D97-AF65-F5344CB8AC3E}">
        <p14:creationId xmlns:p14="http://schemas.microsoft.com/office/powerpoint/2010/main" val="3435230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36</a:t>
            </a:fld>
            <a:endParaRPr lang="pl-PL" dirty="0"/>
          </a:p>
        </p:txBody>
      </p:sp>
    </p:spTree>
    <p:extLst>
      <p:ext uri="{BB962C8B-B14F-4D97-AF65-F5344CB8AC3E}">
        <p14:creationId xmlns:p14="http://schemas.microsoft.com/office/powerpoint/2010/main" val="679101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37</a:t>
            </a:fld>
            <a:endParaRPr lang="pl-PL" dirty="0"/>
          </a:p>
        </p:txBody>
      </p:sp>
    </p:spTree>
    <p:extLst>
      <p:ext uri="{BB962C8B-B14F-4D97-AF65-F5344CB8AC3E}">
        <p14:creationId xmlns:p14="http://schemas.microsoft.com/office/powerpoint/2010/main" val="3123356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38</a:t>
            </a:fld>
            <a:endParaRPr lang="de-CH"/>
          </a:p>
        </p:txBody>
      </p:sp>
    </p:spTree>
    <p:extLst>
      <p:ext uri="{BB962C8B-B14F-4D97-AF65-F5344CB8AC3E}">
        <p14:creationId xmlns:p14="http://schemas.microsoft.com/office/powerpoint/2010/main" val="1781775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E4246-9748-471E-A5EF-FCA480645936}" type="slidenum">
              <a:rPr lang="de-CH" smtClean="0"/>
              <a:t>39</a:t>
            </a:fld>
            <a:endParaRPr lang="de-CH"/>
          </a:p>
        </p:txBody>
      </p:sp>
    </p:spTree>
    <p:extLst>
      <p:ext uri="{BB962C8B-B14F-4D97-AF65-F5344CB8AC3E}">
        <p14:creationId xmlns:p14="http://schemas.microsoft.com/office/powerpoint/2010/main" val="248773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4</a:t>
            </a:fld>
            <a:endParaRPr lang="de-CH"/>
          </a:p>
        </p:txBody>
      </p:sp>
    </p:spTree>
    <p:extLst>
      <p:ext uri="{BB962C8B-B14F-4D97-AF65-F5344CB8AC3E}">
        <p14:creationId xmlns:p14="http://schemas.microsoft.com/office/powerpoint/2010/main" val="3953967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41</a:t>
            </a:fld>
            <a:endParaRPr lang="pl-PL" dirty="0"/>
          </a:p>
        </p:txBody>
      </p:sp>
    </p:spTree>
    <p:extLst>
      <p:ext uri="{BB962C8B-B14F-4D97-AF65-F5344CB8AC3E}">
        <p14:creationId xmlns:p14="http://schemas.microsoft.com/office/powerpoint/2010/main" val="1025651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42</a:t>
            </a:fld>
            <a:endParaRPr lang="pl-PL" dirty="0"/>
          </a:p>
        </p:txBody>
      </p:sp>
    </p:spTree>
    <p:extLst>
      <p:ext uri="{BB962C8B-B14F-4D97-AF65-F5344CB8AC3E}">
        <p14:creationId xmlns:p14="http://schemas.microsoft.com/office/powerpoint/2010/main" val="3743880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4246-9748-471E-A5EF-FCA480645936}"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047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44</a:t>
            </a:fld>
            <a:endParaRPr lang="pl-PL" dirty="0"/>
          </a:p>
        </p:txBody>
      </p:sp>
    </p:spTree>
    <p:extLst>
      <p:ext uri="{BB962C8B-B14F-4D97-AF65-F5344CB8AC3E}">
        <p14:creationId xmlns:p14="http://schemas.microsoft.com/office/powerpoint/2010/main" val="6147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5</a:t>
            </a:fld>
            <a:endParaRPr lang="pl-PL" dirty="0"/>
          </a:p>
        </p:txBody>
      </p:sp>
    </p:spTree>
    <p:extLst>
      <p:ext uri="{BB962C8B-B14F-4D97-AF65-F5344CB8AC3E}">
        <p14:creationId xmlns:p14="http://schemas.microsoft.com/office/powerpoint/2010/main" val="192144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6</a:t>
            </a:fld>
            <a:endParaRPr lang="de-CH"/>
          </a:p>
        </p:txBody>
      </p:sp>
    </p:spTree>
    <p:extLst>
      <p:ext uri="{BB962C8B-B14F-4D97-AF65-F5344CB8AC3E}">
        <p14:creationId xmlns:p14="http://schemas.microsoft.com/office/powerpoint/2010/main" val="142239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7</a:t>
            </a:fld>
            <a:endParaRPr lang="de-CH"/>
          </a:p>
        </p:txBody>
      </p:sp>
    </p:spTree>
    <p:extLst>
      <p:ext uri="{BB962C8B-B14F-4D97-AF65-F5344CB8AC3E}">
        <p14:creationId xmlns:p14="http://schemas.microsoft.com/office/powerpoint/2010/main" val="2057404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F1FE4246-9748-471E-A5EF-FCA480645936}" type="slidenum">
              <a:rPr lang="de-CH" smtClean="0"/>
              <a:t>8</a:t>
            </a:fld>
            <a:endParaRPr lang="de-CH"/>
          </a:p>
        </p:txBody>
      </p:sp>
    </p:spTree>
    <p:extLst>
      <p:ext uri="{BB962C8B-B14F-4D97-AF65-F5344CB8AC3E}">
        <p14:creationId xmlns:p14="http://schemas.microsoft.com/office/powerpoint/2010/main" val="2458046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9</a:t>
            </a:fld>
            <a:endParaRPr lang="pl-PL" dirty="0"/>
          </a:p>
        </p:txBody>
      </p:sp>
    </p:spTree>
    <p:extLst>
      <p:ext uri="{BB962C8B-B14F-4D97-AF65-F5344CB8AC3E}">
        <p14:creationId xmlns:p14="http://schemas.microsoft.com/office/powerpoint/2010/main" val="1418962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tags" Target="../tags/tag320.xml"/><Relationship Id="rId13" Type="http://schemas.openxmlformats.org/officeDocument/2006/relationships/tags" Target="../tags/tag325.xml"/><Relationship Id="rId3" Type="http://schemas.openxmlformats.org/officeDocument/2006/relationships/tags" Target="../tags/tag315.xml"/><Relationship Id="rId7" Type="http://schemas.openxmlformats.org/officeDocument/2006/relationships/tags" Target="../tags/tag319.xml"/><Relationship Id="rId12" Type="http://schemas.openxmlformats.org/officeDocument/2006/relationships/tags" Target="../tags/tag324.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tags" Target="../tags/tag323.xml"/><Relationship Id="rId5" Type="http://schemas.openxmlformats.org/officeDocument/2006/relationships/tags" Target="../tags/tag317.xml"/><Relationship Id="rId15" Type="http://schemas.openxmlformats.org/officeDocument/2006/relationships/slideMaster" Target="../slideMasters/slideMaster2.xml"/><Relationship Id="rId10" Type="http://schemas.openxmlformats.org/officeDocument/2006/relationships/tags" Target="../tags/tag322.xml"/><Relationship Id="rId4" Type="http://schemas.openxmlformats.org/officeDocument/2006/relationships/tags" Target="../tags/tag316.xml"/><Relationship Id="rId9" Type="http://schemas.openxmlformats.org/officeDocument/2006/relationships/tags" Target="../tags/tag321.xml"/><Relationship Id="rId14" Type="http://schemas.openxmlformats.org/officeDocument/2006/relationships/tags" Target="../tags/tag326.xml"/></Relationships>
</file>

<file path=ppt/slideLayouts/_rels/slideLayout101.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tags" Target="../tags/tag339.xml"/><Relationship Id="rId3" Type="http://schemas.openxmlformats.org/officeDocument/2006/relationships/tags" Target="../tags/tag329.xml"/><Relationship Id="rId7" Type="http://schemas.openxmlformats.org/officeDocument/2006/relationships/tags" Target="../tags/tag333.xml"/><Relationship Id="rId12" Type="http://schemas.openxmlformats.org/officeDocument/2006/relationships/tags" Target="../tags/tag338.xml"/><Relationship Id="rId17" Type="http://schemas.openxmlformats.org/officeDocument/2006/relationships/slideMaster" Target="../slideMasters/slideMaster2.xml"/><Relationship Id="rId2" Type="http://schemas.openxmlformats.org/officeDocument/2006/relationships/tags" Target="../tags/tag328.xml"/><Relationship Id="rId16" Type="http://schemas.openxmlformats.org/officeDocument/2006/relationships/tags" Target="../tags/tag342.xml"/><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5" Type="http://schemas.openxmlformats.org/officeDocument/2006/relationships/tags" Target="../tags/tag331.xml"/><Relationship Id="rId15" Type="http://schemas.openxmlformats.org/officeDocument/2006/relationships/tags" Target="../tags/tag341.xml"/><Relationship Id="rId10" Type="http://schemas.openxmlformats.org/officeDocument/2006/relationships/tags" Target="../tags/tag336.xml"/><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tags" Target="../tags/tag340.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3.xml"/></Relationships>
</file>

<file path=ppt/slideLayouts/_rels/slideLayout103.xml.rels><?xml version="1.0" encoding="UTF-8" standalone="yes"?>
<Relationships xmlns="http://schemas.openxmlformats.org/package/2006/relationships"><Relationship Id="rId8" Type="http://schemas.openxmlformats.org/officeDocument/2006/relationships/tags" Target="../tags/tag351.xml"/><Relationship Id="rId13" Type="http://schemas.openxmlformats.org/officeDocument/2006/relationships/tags" Target="../tags/tag356.xml"/><Relationship Id="rId3" Type="http://schemas.openxmlformats.org/officeDocument/2006/relationships/tags" Target="../tags/tag346.xml"/><Relationship Id="rId7" Type="http://schemas.openxmlformats.org/officeDocument/2006/relationships/tags" Target="../tags/tag350.xml"/><Relationship Id="rId12" Type="http://schemas.openxmlformats.org/officeDocument/2006/relationships/tags" Target="../tags/tag35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tags" Target="../tags/tag349.xml"/><Relationship Id="rId11" Type="http://schemas.openxmlformats.org/officeDocument/2006/relationships/tags" Target="../tags/tag354.xml"/><Relationship Id="rId5" Type="http://schemas.openxmlformats.org/officeDocument/2006/relationships/tags" Target="../tags/tag348.xml"/><Relationship Id="rId15" Type="http://schemas.openxmlformats.org/officeDocument/2006/relationships/slideMaster" Target="../slideMasters/slideMaster2.xml"/><Relationship Id="rId10" Type="http://schemas.openxmlformats.org/officeDocument/2006/relationships/tags" Target="../tags/tag353.xml"/><Relationship Id="rId4" Type="http://schemas.openxmlformats.org/officeDocument/2006/relationships/tags" Target="../tags/tag347.xml"/><Relationship Id="rId9" Type="http://schemas.openxmlformats.org/officeDocument/2006/relationships/tags" Target="../tags/tag352.xml"/><Relationship Id="rId14" Type="http://schemas.openxmlformats.org/officeDocument/2006/relationships/tags" Target="../tags/tag35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8.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361.xml"/><Relationship Id="rId7" Type="http://schemas.openxmlformats.org/officeDocument/2006/relationships/slideMaster" Target="../slideMasters/slideMaster2.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tags" Target="../tags/tag365.xml"/><Relationship Id="rId5" Type="http://schemas.openxmlformats.org/officeDocument/2006/relationships/slideMaster" Target="../slideMasters/slideMaster2.xml"/><Relationship Id="rId4" Type="http://schemas.openxmlformats.org/officeDocument/2006/relationships/tags" Target="../tags/tag368.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Master" Target="../slideMasters/slideMaster2.xml"/><Relationship Id="rId5" Type="http://schemas.openxmlformats.org/officeDocument/2006/relationships/tags" Target="../tags/tag373.xml"/><Relationship Id="rId4" Type="http://schemas.openxmlformats.org/officeDocument/2006/relationships/tags" Target="../tags/tag372.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slideMaster" Target="../slideMasters/slideMaster2.xml"/><Relationship Id="rId5" Type="http://schemas.openxmlformats.org/officeDocument/2006/relationships/tags" Target="../tags/tag378.xml"/><Relationship Id="rId4" Type="http://schemas.openxmlformats.org/officeDocument/2006/relationships/tags" Target="../tags/tag377.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tags" Target="../tags/tag380.xml"/><Relationship Id="rId4"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tags" Target="../tags/tag383.xml"/><Relationship Id="rId4"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6.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image" Target="../media/image3.jpg"/><Relationship Id="rId5" Type="http://schemas.openxmlformats.org/officeDocument/2006/relationships/slideMaster" Target="../slideMasters/slideMaster2.xml"/><Relationship Id="rId4" Type="http://schemas.openxmlformats.org/officeDocument/2006/relationships/tags" Target="../tags/tag390.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393.xml"/><Relationship Id="rId2" Type="http://schemas.openxmlformats.org/officeDocument/2006/relationships/tags" Target="../tags/tag392.xml"/><Relationship Id="rId1" Type="http://schemas.openxmlformats.org/officeDocument/2006/relationships/tags" Target="../tags/tag391.xml"/><Relationship Id="rId5" Type="http://schemas.openxmlformats.org/officeDocument/2006/relationships/image" Target="../media/image3.jpg"/><Relationship Id="rId4"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image" Target="../media/image3.jpg"/><Relationship Id="rId4" Type="http://schemas.openxmlformats.org/officeDocument/2006/relationships/tags" Target="../tags/tag13.xml"/><Relationship Id="rId9"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Master" Target="../slideMasters/slideMaster1.xml"/><Relationship Id="rId5" Type="http://schemas.openxmlformats.org/officeDocument/2006/relationships/tags" Target="../tags/tag38.xml"/><Relationship Id="rId4" Type="http://schemas.openxmlformats.org/officeDocument/2006/relationships/tags" Target="../tags/tag3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6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image" Target="../media/image3.jpg"/></Relationships>
</file>

<file path=ppt/slideLayouts/_rels/slideLayout64.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3.jpg"/><Relationship Id="rId4" Type="http://schemas.openxmlformats.org/officeDocument/2006/relationships/tags" Target="../tags/tag58.xml"/><Relationship Id="rId9"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6.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slideMaster" Target="../slideMasters/slideMaster2.xml"/><Relationship Id="rId2" Type="http://schemas.openxmlformats.org/officeDocument/2006/relationships/tags" Target="../tags/tag65.xml"/><Relationship Id="rId16" Type="http://schemas.openxmlformats.org/officeDocument/2006/relationships/tags" Target="../tags/tag79.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5" Type="http://schemas.openxmlformats.org/officeDocument/2006/relationships/tags" Target="../tags/tag68.xml"/><Relationship Id="rId15" Type="http://schemas.openxmlformats.org/officeDocument/2006/relationships/tags" Target="../tags/tag78.xml"/><Relationship Id="rId10" Type="http://schemas.openxmlformats.org/officeDocument/2006/relationships/tags" Target="../tags/tag73.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slideMaster" Target="../slideMasters/slideMaster2.xml"/><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tags" Target="../tags/tag91.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0" Type="http://schemas.openxmlformats.org/officeDocument/2006/relationships/tags" Target="../tags/tag89.xml"/><Relationship Id="rId4" Type="http://schemas.openxmlformats.org/officeDocument/2006/relationships/tags" Target="../tags/tag83.xml"/><Relationship Id="rId9" Type="http://schemas.openxmlformats.org/officeDocument/2006/relationships/tags" Target="../tags/tag8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2.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Master" Target="../slideMasters/slideMaster2.xml"/><Relationship Id="rId5" Type="http://schemas.openxmlformats.org/officeDocument/2006/relationships/tags" Target="../tags/tag97.xml"/><Relationship Id="rId4" Type="http://schemas.openxmlformats.org/officeDocument/2006/relationships/tags" Target="../tags/tag9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8.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slideMaster" Target="../slideMasters/slideMaster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s>
</file>

<file path=ppt/slideLayouts/_rels/slideLayout72.xml.rels><?xml version="1.0" encoding="UTF-8" standalone="yes"?>
<Relationships xmlns="http://schemas.openxmlformats.org/package/2006/relationships"><Relationship Id="rId8" Type="http://schemas.openxmlformats.org/officeDocument/2006/relationships/tags" Target="../tags/tag112.xml"/><Relationship Id="rId3" Type="http://schemas.openxmlformats.org/officeDocument/2006/relationships/tags" Target="../tags/tag107.xml"/><Relationship Id="rId7" Type="http://schemas.openxmlformats.org/officeDocument/2006/relationships/tags" Target="../tags/tag11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slideMaster" Target="../slideMasters/slideMaster2.xml"/><Relationship Id="rId5" Type="http://schemas.openxmlformats.org/officeDocument/2006/relationships/tags" Target="../tags/tag109.xml"/><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slideMaster" Target="../slideMasters/slideMaster2.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slideMaster" Target="../slideMasters/slideMaster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s>
</file>

<file path=ppt/slideLayouts/_rels/slideLayout7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136.xml"/><Relationship Id="rId7" Type="http://schemas.openxmlformats.org/officeDocument/2006/relationships/slideMaster" Target="../slideMasters/slideMaster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slideMaster" Target="../slideMasters/slideMaster2.xml"/><Relationship Id="rId5" Type="http://schemas.openxmlformats.org/officeDocument/2006/relationships/tags" Target="../tags/tag144.xml"/><Relationship Id="rId4" Type="http://schemas.openxmlformats.org/officeDocument/2006/relationships/tags" Target="../tags/tag143.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slideMaster" Target="../slideMasters/slideMaster2.xml"/><Relationship Id="rId4" Type="http://schemas.openxmlformats.org/officeDocument/2006/relationships/tags" Target="../tags/tag148.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Master" Target="../slideMasters/slideMaster2.xml"/><Relationship Id="rId5" Type="http://schemas.openxmlformats.org/officeDocument/2006/relationships/tags" Target="../tags/tag154.xml"/><Relationship Id="rId4" Type="http://schemas.openxmlformats.org/officeDocument/2006/relationships/tags" Target="../tags/tag153.xml"/></Relationships>
</file>

<file path=ppt/slideLayouts/_rels/slideLayout8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7.xml"/><Relationship Id="rId7" Type="http://schemas.openxmlformats.org/officeDocument/2006/relationships/tags" Target="../tags/tag161.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s>
</file>

<file path=ppt/slideLayouts/_rels/slideLayout8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4.xml"/><Relationship Id="rId7" Type="http://schemas.openxmlformats.org/officeDocument/2006/relationships/tags" Target="../tags/tag168.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s>
</file>

<file path=ppt/slideLayouts/_rels/slideLayout83.xml.rels><?xml version="1.0" encoding="UTF-8" standalone="yes"?>
<Relationships xmlns="http://schemas.openxmlformats.org/package/2006/relationships"><Relationship Id="rId8" Type="http://schemas.openxmlformats.org/officeDocument/2006/relationships/tags" Target="../tags/tag176.xml"/><Relationship Id="rId3" Type="http://schemas.openxmlformats.org/officeDocument/2006/relationships/tags" Target="../tags/tag171.xml"/><Relationship Id="rId7" Type="http://schemas.openxmlformats.org/officeDocument/2006/relationships/tags" Target="../tags/tag175.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9"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slideMaster" Target="../slideMasters/slideMaster2.xml"/><Relationship Id="rId5" Type="http://schemas.openxmlformats.org/officeDocument/2006/relationships/tags" Target="../tags/tag181.xml"/><Relationship Id="rId10" Type="http://schemas.openxmlformats.org/officeDocument/2006/relationships/tags" Target="../tags/tag186.xml"/><Relationship Id="rId4" Type="http://schemas.openxmlformats.org/officeDocument/2006/relationships/tags" Target="../tags/tag180.xml"/><Relationship Id="rId9" Type="http://schemas.openxmlformats.org/officeDocument/2006/relationships/tags" Target="../tags/tag185.xml"/></Relationships>
</file>

<file path=ppt/slideLayouts/_rels/slideLayout85.xml.rels><?xml version="1.0" encoding="UTF-8" standalone="yes"?>
<Relationships xmlns="http://schemas.openxmlformats.org/package/2006/relationships"><Relationship Id="rId8" Type="http://schemas.openxmlformats.org/officeDocument/2006/relationships/tags" Target="../tags/tag194.xml"/><Relationship Id="rId3" Type="http://schemas.openxmlformats.org/officeDocument/2006/relationships/tags" Target="../tags/tag189.xml"/><Relationship Id="rId7" Type="http://schemas.openxmlformats.org/officeDocument/2006/relationships/tags" Target="../tags/tag193.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slideMaster" Target="../slideMasters/slideMaster2.xml"/><Relationship Id="rId5" Type="http://schemas.openxmlformats.org/officeDocument/2006/relationships/tags" Target="../tags/tag191.xml"/><Relationship Id="rId10" Type="http://schemas.openxmlformats.org/officeDocument/2006/relationships/tags" Target="../tags/tag196.xml"/><Relationship Id="rId4" Type="http://schemas.openxmlformats.org/officeDocument/2006/relationships/tags" Target="../tags/tag190.xml"/><Relationship Id="rId9" Type="http://schemas.openxmlformats.org/officeDocument/2006/relationships/tags" Target="../tags/tag195.xml"/></Relationships>
</file>

<file path=ppt/slideLayouts/_rels/slideLayout86.xml.rels><?xml version="1.0" encoding="UTF-8" standalone="yes"?>
<Relationships xmlns="http://schemas.openxmlformats.org/package/2006/relationships"><Relationship Id="rId8" Type="http://schemas.openxmlformats.org/officeDocument/2006/relationships/tags" Target="../tags/tag204.xml"/><Relationship Id="rId3" Type="http://schemas.openxmlformats.org/officeDocument/2006/relationships/tags" Target="../tags/tag199.xml"/><Relationship Id="rId7" Type="http://schemas.openxmlformats.org/officeDocument/2006/relationships/tags" Target="../tags/tag203.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slideMaster" Target="../slideMasters/slideMaster2.xml"/><Relationship Id="rId5" Type="http://schemas.openxmlformats.org/officeDocument/2006/relationships/tags" Target="../tags/tag201.xml"/><Relationship Id="rId10" Type="http://schemas.openxmlformats.org/officeDocument/2006/relationships/tags" Target="../tags/tag206.xml"/><Relationship Id="rId4" Type="http://schemas.openxmlformats.org/officeDocument/2006/relationships/tags" Target="../tags/tag200.xml"/><Relationship Id="rId9" Type="http://schemas.openxmlformats.org/officeDocument/2006/relationships/tags" Target="../tags/tag205.xml"/></Relationships>
</file>

<file path=ppt/slideLayouts/_rels/slideLayout87.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tags" Target="../tags/tag218.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5" Type="http://schemas.openxmlformats.org/officeDocument/2006/relationships/tags" Target="../tags/tag211.xml"/><Relationship Id="rId10" Type="http://schemas.openxmlformats.org/officeDocument/2006/relationships/tags" Target="../tags/tag216.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0.xml"/></Relationships>
</file>

<file path=ppt/slideLayouts/_rels/slideLayout8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3.xml"/><Relationship Id="rId7" Type="http://schemas.openxmlformats.org/officeDocument/2006/relationships/tags" Target="../tags/tag227.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0.xml"/><Relationship Id="rId7" Type="http://schemas.openxmlformats.org/officeDocument/2006/relationships/tags" Target="../tags/tag234.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237.xml"/><Relationship Id="rId7" Type="http://schemas.openxmlformats.org/officeDocument/2006/relationships/slideMaster" Target="../slideMasters/slideMaster2.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1.xml"/></Relationships>
</file>

<file path=ppt/slideLayouts/_rels/slideLayout93.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tags" Target="../tags/tag254.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tags" Target="../tags/tag253.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5" Type="http://schemas.openxmlformats.org/officeDocument/2006/relationships/tags" Target="../tags/tag246.xml"/><Relationship Id="rId15" Type="http://schemas.openxmlformats.org/officeDocument/2006/relationships/slideMaster" Target="../slideMasters/slideMaster2.xml"/><Relationship Id="rId10" Type="http://schemas.openxmlformats.org/officeDocument/2006/relationships/tags" Target="../tags/tag251.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s>
</file>

<file path=ppt/slideLayouts/_rels/slideLayout94.xml.rels><?xml version="1.0" encoding="UTF-8" standalone="yes"?>
<Relationships xmlns="http://schemas.openxmlformats.org/package/2006/relationships"><Relationship Id="rId8" Type="http://schemas.openxmlformats.org/officeDocument/2006/relationships/tags" Target="../tags/tag263.xml"/><Relationship Id="rId13" Type="http://schemas.openxmlformats.org/officeDocument/2006/relationships/tags" Target="../tags/tag268.xml"/><Relationship Id="rId3" Type="http://schemas.openxmlformats.org/officeDocument/2006/relationships/tags" Target="../tags/tag258.xml"/><Relationship Id="rId7" Type="http://schemas.openxmlformats.org/officeDocument/2006/relationships/tags" Target="../tags/tag262.xml"/><Relationship Id="rId12" Type="http://schemas.openxmlformats.org/officeDocument/2006/relationships/tags" Target="../tags/tag267.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tags" Target="../tags/tag266.xml"/><Relationship Id="rId5" Type="http://schemas.openxmlformats.org/officeDocument/2006/relationships/tags" Target="../tags/tag260.xml"/><Relationship Id="rId15" Type="http://schemas.openxmlformats.org/officeDocument/2006/relationships/slideMaster" Target="../slideMasters/slideMaster2.xml"/><Relationship Id="rId10" Type="http://schemas.openxmlformats.org/officeDocument/2006/relationships/tags" Target="../tags/tag265.xml"/><Relationship Id="rId4" Type="http://schemas.openxmlformats.org/officeDocument/2006/relationships/tags" Target="../tags/tag259.xml"/><Relationship Id="rId9" Type="http://schemas.openxmlformats.org/officeDocument/2006/relationships/tags" Target="../tags/tag264.xml"/><Relationship Id="rId14" Type="http://schemas.openxmlformats.org/officeDocument/2006/relationships/tags" Target="../tags/tag269.xml"/></Relationships>
</file>

<file path=ppt/slideLayouts/_rels/slideLayout95.xml.rels><?xml version="1.0" encoding="UTF-8" standalone="yes"?>
<Relationships xmlns="http://schemas.openxmlformats.org/package/2006/relationships"><Relationship Id="rId8" Type="http://schemas.openxmlformats.org/officeDocument/2006/relationships/tags" Target="../tags/tag277.xml"/><Relationship Id="rId3" Type="http://schemas.openxmlformats.org/officeDocument/2006/relationships/tags" Target="../tags/tag272.xml"/><Relationship Id="rId7" Type="http://schemas.openxmlformats.org/officeDocument/2006/relationships/tags" Target="../tags/tag276.xml"/><Relationship Id="rId12" Type="http://schemas.openxmlformats.org/officeDocument/2006/relationships/slideMaster" Target="../slideMasters/slideMaster2.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tags" Target="../tags/tag275.xml"/><Relationship Id="rId11" Type="http://schemas.openxmlformats.org/officeDocument/2006/relationships/tags" Target="../tags/tag280.xml"/><Relationship Id="rId5" Type="http://schemas.openxmlformats.org/officeDocument/2006/relationships/tags" Target="../tags/tag274.xml"/><Relationship Id="rId10" Type="http://schemas.openxmlformats.org/officeDocument/2006/relationships/tags" Target="../tags/tag279.xml"/><Relationship Id="rId4" Type="http://schemas.openxmlformats.org/officeDocument/2006/relationships/tags" Target="../tags/tag273.xml"/><Relationship Id="rId9" Type="http://schemas.openxmlformats.org/officeDocument/2006/relationships/tags" Target="../tags/tag278.xml"/></Relationships>
</file>

<file path=ppt/slideLayouts/_rels/slideLayout96.xml.rels><?xml version="1.0" encoding="UTF-8" standalone="yes"?>
<Relationships xmlns="http://schemas.openxmlformats.org/package/2006/relationships"><Relationship Id="rId8" Type="http://schemas.openxmlformats.org/officeDocument/2006/relationships/tags" Target="../tags/tag288.xml"/><Relationship Id="rId3" Type="http://schemas.openxmlformats.org/officeDocument/2006/relationships/tags" Target="../tags/tag283.xml"/><Relationship Id="rId7" Type="http://schemas.openxmlformats.org/officeDocument/2006/relationships/tags" Target="../tags/tag287.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tags" Target="../tags/tag286.xml"/><Relationship Id="rId5" Type="http://schemas.openxmlformats.org/officeDocument/2006/relationships/tags" Target="../tags/tag285.xml"/><Relationship Id="rId10" Type="http://schemas.openxmlformats.org/officeDocument/2006/relationships/slideMaster" Target="../slideMasters/slideMaster2.xml"/><Relationship Id="rId4" Type="http://schemas.openxmlformats.org/officeDocument/2006/relationships/tags" Target="../tags/tag284.xml"/><Relationship Id="rId9" Type="http://schemas.openxmlformats.org/officeDocument/2006/relationships/tags" Target="../tags/tag289.xml"/></Relationships>
</file>

<file path=ppt/slideLayouts/_rels/slideLayout97.xml.rels><?xml version="1.0" encoding="UTF-8" standalone="yes"?>
<Relationships xmlns="http://schemas.openxmlformats.org/package/2006/relationships"><Relationship Id="rId8" Type="http://schemas.openxmlformats.org/officeDocument/2006/relationships/tags" Target="../tags/tag29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slideMaster" Target="../slideMasters/slideMaster2.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tags" Target="../tags/tag300.xml"/><Relationship Id="rId5" Type="http://schemas.openxmlformats.org/officeDocument/2006/relationships/tags" Target="../tags/tag294.xml"/><Relationship Id="rId10" Type="http://schemas.openxmlformats.org/officeDocument/2006/relationships/tags" Target="../tags/tag299.xml"/><Relationship Id="rId4" Type="http://schemas.openxmlformats.org/officeDocument/2006/relationships/tags" Target="../tags/tag293.xml"/><Relationship Id="rId9" Type="http://schemas.openxmlformats.org/officeDocument/2006/relationships/tags" Target="../tags/tag298.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1.xml"/></Relationships>
</file>

<file path=ppt/slideLayouts/_rels/slideLayout99.xml.rels><?xml version="1.0" encoding="UTF-8" standalone="yes"?>
<Relationships xmlns="http://schemas.openxmlformats.org/package/2006/relationships"><Relationship Id="rId8" Type="http://schemas.openxmlformats.org/officeDocument/2006/relationships/tags" Target="../tags/tag309.xml"/><Relationship Id="rId3" Type="http://schemas.openxmlformats.org/officeDocument/2006/relationships/tags" Target="../tags/tag304.xml"/><Relationship Id="rId7" Type="http://schemas.openxmlformats.org/officeDocument/2006/relationships/tags" Target="../tags/tag308.xml"/><Relationship Id="rId12" Type="http://schemas.openxmlformats.org/officeDocument/2006/relationships/slideMaster" Target="../slideMasters/slideMaster2.xml"/><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tags" Target="../tags/tag312.xml"/><Relationship Id="rId5" Type="http://schemas.openxmlformats.org/officeDocument/2006/relationships/tags" Target="../tags/tag306.xml"/><Relationship Id="rId10" Type="http://schemas.openxmlformats.org/officeDocument/2006/relationships/tags" Target="../tags/tag311.xml"/><Relationship Id="rId4" Type="http://schemas.openxmlformats.org/officeDocument/2006/relationships/tags" Target="../tags/tag305.xml"/><Relationship Id="rId9" Type="http://schemas.openxmlformats.org/officeDocument/2006/relationships/tags" Target="../tags/tag3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2459504"/>
            <a:ext cx="9882909" cy="1938992"/>
          </a:xfrm>
          <a:prstGeom prst="rect">
            <a:avLst/>
          </a:prstGeom>
          <a:noFill/>
        </p:spPr>
        <p:txBody>
          <a:bodyPr wrap="square" rtlCol="0" anchor="ctr">
            <a:spAutoFit/>
          </a:bodyPr>
          <a:lstStyle/>
          <a:p>
            <a:pPr algn="ctr"/>
            <a:r>
              <a:rPr lang="de-CH" sz="12000">
                <a:solidFill>
                  <a:schemeClr val="bg1"/>
                </a:solidFill>
              </a:rPr>
              <a:t>Title layouts</a:t>
            </a:r>
          </a:p>
        </p:txBody>
      </p:sp>
    </p:spTree>
    <p:extLst>
      <p:ext uri="{BB962C8B-B14F-4D97-AF65-F5344CB8AC3E}">
        <p14:creationId xmlns:p14="http://schemas.microsoft.com/office/powerpoint/2010/main" val="74662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1536174"/>
            <a:ext cx="9882909" cy="3785652"/>
          </a:xfrm>
          <a:prstGeom prst="rect">
            <a:avLst/>
          </a:prstGeom>
          <a:noFill/>
        </p:spPr>
        <p:txBody>
          <a:bodyPr wrap="square" rtlCol="0" anchor="ctr">
            <a:spAutoFit/>
          </a:bodyPr>
          <a:lstStyle/>
          <a:p>
            <a:pPr algn="ctr"/>
            <a:r>
              <a:rPr lang="de-CH" sz="12000" dirty="0">
                <a:solidFill>
                  <a:schemeClr val="bg1"/>
                </a:solidFill>
              </a:rPr>
              <a:t>Chapter </a:t>
            </a:r>
            <a:r>
              <a:rPr lang="de-CH" sz="12000" dirty="0" err="1">
                <a:solidFill>
                  <a:schemeClr val="bg1"/>
                </a:solidFill>
              </a:rPr>
              <a:t>layouts</a:t>
            </a:r>
            <a:endParaRPr lang="de-CH" sz="12000" dirty="0">
              <a:solidFill>
                <a:schemeClr val="bg1"/>
              </a:solidFill>
            </a:endParaRPr>
          </a:p>
        </p:txBody>
      </p:sp>
    </p:spTree>
    <p:extLst>
      <p:ext uri="{BB962C8B-B14F-4D97-AF65-F5344CB8AC3E}">
        <p14:creationId xmlns:p14="http://schemas.microsoft.com/office/powerpoint/2010/main" val="11813537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eam member (3)">
    <p:bg>
      <p:bgPr>
        <a:solidFill>
          <a:schemeClr val="tx2"/>
        </a:solidFill>
        <a:effectLst/>
      </p:bgPr>
    </p:bg>
    <p:spTree>
      <p:nvGrpSpPr>
        <p:cNvPr id="1" name=""/>
        <p:cNvGrpSpPr/>
        <p:nvPr/>
      </p:nvGrpSpPr>
      <p:grpSpPr>
        <a:xfrm>
          <a:off x="0" y="0"/>
          <a:ext cx="0" cy="0"/>
          <a:chOff x="0" y="0"/>
          <a:chExt cx="0" cy="0"/>
        </a:xfrm>
      </p:grpSpPr>
      <p:sp>
        <p:nvSpPr>
          <p:cNvPr id="22" name="Freihandform: Form 21">
            <a:extLst>
              <a:ext uri="{FF2B5EF4-FFF2-40B4-BE49-F238E27FC236}">
                <a16:creationId xmlns:a16="http://schemas.microsoft.com/office/drawing/2014/main" id="{D115A771-1D68-941B-EE50-C6423B122EE4}"/>
              </a:ext>
            </a:extLst>
          </p:cNvPr>
          <p:cNvSpPr/>
          <p:nvPr userDrawn="1">
            <p:custDataLst>
              <p:tags r:id="rId1"/>
            </p:custDataLst>
          </p:nvPr>
        </p:nvSpPr>
        <p:spPr>
          <a:xfrm>
            <a:off x="540000" y="0"/>
            <a:ext cx="11652000" cy="6858000"/>
          </a:xfrm>
          <a:custGeom>
            <a:avLst/>
            <a:gdLst>
              <a:gd name="connsiteX0" fmla="*/ 9278249 w 11652000"/>
              <a:gd name="connsiteY0" fmla="*/ 1869454 h 6858000"/>
              <a:gd name="connsiteX1" fmla="*/ 8252249 w 11652000"/>
              <a:gd name="connsiteY1" fmla="*/ 2895454 h 6858000"/>
              <a:gd name="connsiteX2" fmla="*/ 9278249 w 11652000"/>
              <a:gd name="connsiteY2" fmla="*/ 3921454 h 6858000"/>
              <a:gd name="connsiteX3" fmla="*/ 10304249 w 11652000"/>
              <a:gd name="connsiteY3" fmla="*/ 2895454 h 6858000"/>
              <a:gd name="connsiteX4" fmla="*/ 9278249 w 11652000"/>
              <a:gd name="connsiteY4" fmla="*/ 1869454 h 6858000"/>
              <a:gd name="connsiteX5" fmla="*/ 5556000 w 11652000"/>
              <a:gd name="connsiteY5" fmla="*/ 1869454 h 6858000"/>
              <a:gd name="connsiteX6" fmla="*/ 4530000 w 11652000"/>
              <a:gd name="connsiteY6" fmla="*/ 2895454 h 6858000"/>
              <a:gd name="connsiteX7" fmla="*/ 5556000 w 11652000"/>
              <a:gd name="connsiteY7" fmla="*/ 3921454 h 6858000"/>
              <a:gd name="connsiteX8" fmla="*/ 6582000 w 11652000"/>
              <a:gd name="connsiteY8" fmla="*/ 2895454 h 6858000"/>
              <a:gd name="connsiteX9" fmla="*/ 5556000 w 11652000"/>
              <a:gd name="connsiteY9" fmla="*/ 1869454 h 6858000"/>
              <a:gd name="connsiteX10" fmla="*/ 1833750 w 11652000"/>
              <a:gd name="connsiteY10" fmla="*/ 1869454 h 6858000"/>
              <a:gd name="connsiteX11" fmla="*/ 807750 w 11652000"/>
              <a:gd name="connsiteY11" fmla="*/ 2895454 h 6858000"/>
              <a:gd name="connsiteX12" fmla="*/ 1833750 w 11652000"/>
              <a:gd name="connsiteY12" fmla="*/ 3921454 h 6858000"/>
              <a:gd name="connsiteX13" fmla="*/ 2859750 w 11652000"/>
              <a:gd name="connsiteY13" fmla="*/ 2895454 h 6858000"/>
              <a:gd name="connsiteX14" fmla="*/ 1833750 w 11652000"/>
              <a:gd name="connsiteY14" fmla="*/ 1869454 h 6858000"/>
              <a:gd name="connsiteX15" fmla="*/ 0 w 11652000"/>
              <a:gd name="connsiteY15" fmla="*/ 0 h 6858000"/>
              <a:gd name="connsiteX16" fmla="*/ 11652000 w 11652000"/>
              <a:gd name="connsiteY16" fmla="*/ 0 h 6858000"/>
              <a:gd name="connsiteX17" fmla="*/ 11652000 w 11652000"/>
              <a:gd name="connsiteY17" fmla="*/ 6858000 h 6858000"/>
              <a:gd name="connsiteX18" fmla="*/ 0 w 1165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52000" h="6858000">
                <a:moveTo>
                  <a:pt x="9278249" y="1869454"/>
                </a:moveTo>
                <a:cubicBezTo>
                  <a:pt x="8711605" y="1869454"/>
                  <a:pt x="8252249" y="2328810"/>
                  <a:pt x="8252249" y="2895454"/>
                </a:cubicBezTo>
                <a:cubicBezTo>
                  <a:pt x="8252249" y="3462098"/>
                  <a:pt x="8711605" y="3921454"/>
                  <a:pt x="9278249" y="3921454"/>
                </a:cubicBezTo>
                <a:cubicBezTo>
                  <a:pt x="9844893" y="3921454"/>
                  <a:pt x="10304249" y="3462098"/>
                  <a:pt x="10304249" y="2895454"/>
                </a:cubicBezTo>
                <a:cubicBezTo>
                  <a:pt x="10304249" y="2328810"/>
                  <a:pt x="9844893" y="1869454"/>
                  <a:pt x="9278249" y="1869454"/>
                </a:cubicBezTo>
                <a:close/>
                <a:moveTo>
                  <a:pt x="5556000" y="1869454"/>
                </a:moveTo>
                <a:cubicBezTo>
                  <a:pt x="4989356" y="1869454"/>
                  <a:pt x="4530000" y="2328810"/>
                  <a:pt x="4530000" y="2895454"/>
                </a:cubicBezTo>
                <a:cubicBezTo>
                  <a:pt x="4530000" y="3462098"/>
                  <a:pt x="4989356" y="3921454"/>
                  <a:pt x="5556000" y="3921454"/>
                </a:cubicBezTo>
                <a:cubicBezTo>
                  <a:pt x="6122644" y="3921454"/>
                  <a:pt x="6582000" y="3462098"/>
                  <a:pt x="6582000" y="2895454"/>
                </a:cubicBezTo>
                <a:cubicBezTo>
                  <a:pt x="6582000" y="2328810"/>
                  <a:pt x="6122644" y="1869454"/>
                  <a:pt x="5556000" y="1869454"/>
                </a:cubicBezTo>
                <a:close/>
                <a:moveTo>
                  <a:pt x="1833750" y="1869454"/>
                </a:moveTo>
                <a:cubicBezTo>
                  <a:pt x="1267106" y="1869454"/>
                  <a:pt x="807750" y="2328810"/>
                  <a:pt x="807750" y="2895454"/>
                </a:cubicBezTo>
                <a:cubicBezTo>
                  <a:pt x="807750" y="3462098"/>
                  <a:pt x="1267106" y="3921454"/>
                  <a:pt x="1833750" y="3921454"/>
                </a:cubicBezTo>
                <a:cubicBezTo>
                  <a:pt x="2400394" y="3921454"/>
                  <a:pt x="2859750" y="3462098"/>
                  <a:pt x="2859750" y="2895454"/>
                </a:cubicBezTo>
                <a:cubicBezTo>
                  <a:pt x="2859750" y="2328810"/>
                  <a:pt x="2400394" y="1869454"/>
                  <a:pt x="1833750" y="1869454"/>
                </a:cubicBezTo>
                <a:close/>
                <a:moveTo>
                  <a:pt x="0" y="0"/>
                </a:moveTo>
                <a:lnTo>
                  <a:pt x="11652000" y="0"/>
                </a:lnTo>
                <a:lnTo>
                  <a:pt x="1165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noProof="0"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p:txBody>
          <a:bodyPr/>
          <a:lstStyle>
            <a:lvl1pPr>
              <a:defRPr/>
            </a:lvl1pPr>
          </a:lstStyle>
          <a:p>
            <a:r>
              <a:rPr lang="pl-PL"/>
              <a:t>Team member</a:t>
            </a:r>
            <a:endParaRPr lang="pl-PL" dirty="0"/>
          </a:p>
        </p:txBody>
      </p:sp>
      <p:sp>
        <p:nvSpPr>
          <p:cNvPr id="7" name="Bildplatzhalter 6">
            <a:extLst>
              <a:ext uri="{FF2B5EF4-FFF2-40B4-BE49-F238E27FC236}">
                <a16:creationId xmlns:a16="http://schemas.microsoft.com/office/drawing/2014/main" id="{0E8C4D5B-31BB-9103-D851-07CA7ABE5F34}"/>
              </a:ext>
            </a:extLst>
          </p:cNvPr>
          <p:cNvSpPr>
            <a:spLocks noGrp="1"/>
          </p:cNvSpPr>
          <p:nvPr>
            <p:ph type="pic" sz="quarter" idx="16" hasCustomPrompt="1"/>
            <p:custDataLst>
              <p:tags r:id="rId3"/>
            </p:custDataLst>
          </p:nvPr>
        </p:nvSpPr>
        <p:spPr>
          <a:xfrm>
            <a:off x="1395084" y="1916789"/>
            <a:ext cx="1957333" cy="1957333"/>
          </a:xfrm>
          <a:prstGeom prst="ellipse">
            <a:avLst/>
          </a:prstGeom>
          <a:solidFill>
            <a:schemeClr val="bg1"/>
          </a:solidFill>
          <a:ln w="50800">
            <a:noFill/>
          </a:ln>
        </p:spPr>
        <p:txBody>
          <a:bodyPr lIns="0" tIns="0" rIns="0" bIns="0"/>
          <a:lstStyle>
            <a:lvl1pPr marL="0" indent="0" algn="ctr">
              <a:defRPr sz="1129"/>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0" name="Bildplatzhalter 6">
            <a:extLst>
              <a:ext uri="{FF2B5EF4-FFF2-40B4-BE49-F238E27FC236}">
                <a16:creationId xmlns:a16="http://schemas.microsoft.com/office/drawing/2014/main" id="{6D0C79AE-2065-693C-F8F2-82AFFF5E82C3}"/>
              </a:ext>
            </a:extLst>
          </p:cNvPr>
          <p:cNvSpPr>
            <a:spLocks noGrp="1"/>
          </p:cNvSpPr>
          <p:nvPr>
            <p:ph type="pic" sz="quarter" idx="18" hasCustomPrompt="1"/>
            <p:custDataLst>
              <p:tags r:id="rId4"/>
            </p:custDataLst>
          </p:nvPr>
        </p:nvSpPr>
        <p:spPr>
          <a:xfrm>
            <a:off x="5117335" y="1916789"/>
            <a:ext cx="1957333" cy="1957333"/>
          </a:xfrm>
          <a:prstGeom prst="ellipse">
            <a:avLst/>
          </a:prstGeom>
          <a:solidFill>
            <a:schemeClr val="bg1"/>
          </a:solidFill>
          <a:ln w="50800">
            <a:noFill/>
          </a:ln>
        </p:spPr>
        <p:txBody>
          <a:bodyPr lIns="0" tIns="0" rIns="0" bIns="0"/>
          <a:lstStyle>
            <a:lvl1pPr marL="0" indent="0" algn="ctr">
              <a:defRPr sz="1129"/>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2" name="Bildplatzhalter 6">
            <a:extLst>
              <a:ext uri="{FF2B5EF4-FFF2-40B4-BE49-F238E27FC236}">
                <a16:creationId xmlns:a16="http://schemas.microsoft.com/office/drawing/2014/main" id="{5FC05490-F038-1AA8-A3A1-FC73430773EC}"/>
              </a:ext>
            </a:extLst>
          </p:cNvPr>
          <p:cNvSpPr>
            <a:spLocks noGrp="1"/>
          </p:cNvSpPr>
          <p:nvPr>
            <p:ph type="pic" sz="quarter" idx="20" hasCustomPrompt="1"/>
            <p:custDataLst>
              <p:tags r:id="rId5"/>
            </p:custDataLst>
          </p:nvPr>
        </p:nvSpPr>
        <p:spPr>
          <a:xfrm>
            <a:off x="8839584" y="1916789"/>
            <a:ext cx="1957333" cy="1957333"/>
          </a:xfrm>
          <a:prstGeom prst="ellipse">
            <a:avLst/>
          </a:prstGeom>
          <a:solidFill>
            <a:schemeClr val="bg1"/>
          </a:solidFill>
          <a:ln w="50800">
            <a:noFill/>
          </a:ln>
        </p:spPr>
        <p:txBody>
          <a:bodyPr lIns="0" tIns="0" rIns="0" bIns="0"/>
          <a:lstStyle>
            <a:lvl1pPr marL="0" indent="0" algn="ctr">
              <a:defRPr sz="1129"/>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4" name="Textplatzhalter 6">
            <a:extLst>
              <a:ext uri="{FF2B5EF4-FFF2-40B4-BE49-F238E27FC236}">
                <a16:creationId xmlns:a16="http://schemas.microsoft.com/office/drawing/2014/main" id="{73E694A5-77FC-15F0-999B-9352E387CBF4}"/>
              </a:ext>
            </a:extLst>
          </p:cNvPr>
          <p:cNvSpPr>
            <a:spLocks noGrp="1"/>
          </p:cNvSpPr>
          <p:nvPr>
            <p:ph type="body" sz="quarter" idx="14" hasCustomPrompt="1"/>
            <p:custDataLst>
              <p:tags r:id="rId6"/>
            </p:custDataLst>
          </p:nvPr>
        </p:nvSpPr>
        <p:spPr>
          <a:xfrm>
            <a:off x="898524" y="223535"/>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8" name="Datumsplatzhalter 7">
            <a:extLst>
              <a:ext uri="{FF2B5EF4-FFF2-40B4-BE49-F238E27FC236}">
                <a16:creationId xmlns:a16="http://schemas.microsoft.com/office/drawing/2014/main" id="{8B95CA18-62C5-8982-696F-7E2E7517CF02}"/>
              </a:ext>
            </a:extLst>
          </p:cNvPr>
          <p:cNvSpPr>
            <a:spLocks noGrp="1"/>
          </p:cNvSpPr>
          <p:nvPr>
            <p:ph type="dt" sz="half" idx="27"/>
            <p:custDataLst>
              <p:tags r:id="rId7"/>
            </p:custDataLst>
          </p:nvPr>
        </p:nvSpPr>
        <p:spPr/>
        <p:txBody>
          <a:bodyPr/>
          <a:lstStyle/>
          <a:p>
            <a:r>
              <a:rPr lang="pl-PL"/>
              <a:t>00.00.2023</a:t>
            </a:r>
            <a:endParaRPr lang="pl-PL" dirty="0"/>
          </a:p>
        </p:txBody>
      </p:sp>
      <p:sp>
        <p:nvSpPr>
          <p:cNvPr id="9" name="Fußzeilenplatzhalter 8">
            <a:extLst>
              <a:ext uri="{FF2B5EF4-FFF2-40B4-BE49-F238E27FC236}">
                <a16:creationId xmlns:a16="http://schemas.microsoft.com/office/drawing/2014/main" id="{04B42B20-741E-8CF4-5931-65F2AE6EAA63}"/>
              </a:ext>
            </a:extLst>
          </p:cNvPr>
          <p:cNvSpPr>
            <a:spLocks noGrp="1"/>
          </p:cNvSpPr>
          <p:nvPr>
            <p:ph type="ftr" sz="quarter" idx="28"/>
            <p:custDataLst>
              <p:tags r:id="rId8"/>
            </p:custDataLst>
          </p:nvPr>
        </p:nvSpPr>
        <p:spPr/>
        <p:txBody>
          <a:bodyPr/>
          <a:lstStyle/>
          <a:p>
            <a:r>
              <a:rPr lang="pl-PL"/>
              <a:t>Presentation Title | Classification: C2 – Sensitive | Name Surname</a:t>
            </a:r>
            <a:endParaRPr lang="pl-PL" dirty="0"/>
          </a:p>
        </p:txBody>
      </p:sp>
      <p:sp>
        <p:nvSpPr>
          <p:cNvPr id="11" name="Foliennummernplatzhalter 10">
            <a:extLst>
              <a:ext uri="{FF2B5EF4-FFF2-40B4-BE49-F238E27FC236}">
                <a16:creationId xmlns:a16="http://schemas.microsoft.com/office/drawing/2014/main" id="{1231504B-41E7-4E61-3CF2-E201124E12C4}"/>
              </a:ext>
            </a:extLst>
          </p:cNvPr>
          <p:cNvSpPr>
            <a:spLocks noGrp="1"/>
          </p:cNvSpPr>
          <p:nvPr>
            <p:ph type="sldNum" sz="quarter" idx="29"/>
            <p:custDataLst>
              <p:tags r:id="rId9"/>
            </p:custDataLst>
          </p:nvPr>
        </p:nvSpPr>
        <p:spPr/>
        <p:txBody>
          <a:bodyPr/>
          <a:lstStyle/>
          <a:p>
            <a:fld id="{92DB0D90-6264-4E90-9724-ABC670DBF4FB}" type="slidenum">
              <a:rPr lang="pl-PL" smtClean="0"/>
              <a:pPr/>
              <a:t>‹#›</a:t>
            </a:fld>
            <a:endParaRPr lang="pl-PL" dirty="0"/>
          </a:p>
        </p:txBody>
      </p:sp>
      <p:sp>
        <p:nvSpPr>
          <p:cNvPr id="15" name="Textplatzhalter 14">
            <a:extLst>
              <a:ext uri="{FF2B5EF4-FFF2-40B4-BE49-F238E27FC236}">
                <a16:creationId xmlns:a16="http://schemas.microsoft.com/office/drawing/2014/main" id="{D9223D02-3B2C-76FD-56DF-017F6EE2645F}"/>
              </a:ext>
            </a:extLst>
          </p:cNvPr>
          <p:cNvSpPr>
            <a:spLocks noGrp="1"/>
          </p:cNvSpPr>
          <p:nvPr>
            <p:ph type="body" sz="quarter" idx="30" hasCustomPrompt="1"/>
            <p:custDataLst>
              <p:tags r:id="rId10"/>
            </p:custDataLst>
          </p:nvPr>
        </p:nvSpPr>
        <p:spPr>
          <a:xfrm>
            <a:off x="915751" y="3893992"/>
            <a:ext cx="2916000" cy="1981493"/>
          </a:xfrm>
        </p:spPr>
        <p:txBody>
          <a:bodyPr lIns="0" tIns="216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pl-PL"/>
              <a:t>Name</a:t>
            </a:r>
          </a:p>
          <a:p>
            <a:pPr lvl="1"/>
            <a:r>
              <a:rPr lang="pl-PL"/>
              <a:t>Position</a:t>
            </a:r>
            <a:endParaRPr lang="pl-PL" dirty="0"/>
          </a:p>
        </p:txBody>
      </p:sp>
      <p:sp>
        <p:nvSpPr>
          <p:cNvPr id="16" name="Textplatzhalter 14">
            <a:extLst>
              <a:ext uri="{FF2B5EF4-FFF2-40B4-BE49-F238E27FC236}">
                <a16:creationId xmlns:a16="http://schemas.microsoft.com/office/drawing/2014/main" id="{79A2D2B6-31A0-0407-73D0-27672F5A6B88}"/>
              </a:ext>
            </a:extLst>
          </p:cNvPr>
          <p:cNvSpPr>
            <a:spLocks noGrp="1"/>
          </p:cNvSpPr>
          <p:nvPr>
            <p:ph type="body" sz="quarter" idx="31" hasCustomPrompt="1"/>
            <p:custDataLst>
              <p:tags r:id="rId11"/>
            </p:custDataLst>
          </p:nvPr>
        </p:nvSpPr>
        <p:spPr>
          <a:xfrm>
            <a:off x="4638000" y="3893992"/>
            <a:ext cx="2916000" cy="1981493"/>
          </a:xfrm>
        </p:spPr>
        <p:txBody>
          <a:bodyPr lIns="0" tIns="216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pl-PL"/>
              <a:t>Name</a:t>
            </a:r>
          </a:p>
          <a:p>
            <a:pPr lvl="1"/>
            <a:r>
              <a:rPr lang="pl-PL"/>
              <a:t>Position</a:t>
            </a:r>
            <a:endParaRPr lang="pl-PL" dirty="0"/>
          </a:p>
        </p:txBody>
      </p:sp>
      <p:sp>
        <p:nvSpPr>
          <p:cNvPr id="20" name="Textplatzhalter 14">
            <a:extLst>
              <a:ext uri="{FF2B5EF4-FFF2-40B4-BE49-F238E27FC236}">
                <a16:creationId xmlns:a16="http://schemas.microsoft.com/office/drawing/2014/main" id="{2EAC6821-7F26-E354-E40C-323D2FFFE1F1}"/>
              </a:ext>
            </a:extLst>
          </p:cNvPr>
          <p:cNvSpPr>
            <a:spLocks noGrp="1"/>
          </p:cNvSpPr>
          <p:nvPr>
            <p:ph type="body" sz="quarter" idx="32" hasCustomPrompt="1"/>
            <p:custDataLst>
              <p:tags r:id="rId12"/>
            </p:custDataLst>
          </p:nvPr>
        </p:nvSpPr>
        <p:spPr>
          <a:xfrm>
            <a:off x="8360249" y="3893992"/>
            <a:ext cx="2916000" cy="1981493"/>
          </a:xfrm>
        </p:spPr>
        <p:txBody>
          <a:bodyPr lIns="0" tIns="216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pl-PL"/>
              <a:t>Name</a:t>
            </a:r>
          </a:p>
          <a:p>
            <a:pPr lvl="1"/>
            <a:r>
              <a:rPr lang="pl-PL"/>
              <a:t>Position</a:t>
            </a:r>
            <a:endParaRPr lang="pl-PL" dirty="0"/>
          </a:p>
        </p:txBody>
      </p:sp>
      <p:sp>
        <p:nvSpPr>
          <p:cNvPr id="13" name="Rechteck 12">
            <a:extLst>
              <a:ext uri="{FF2B5EF4-FFF2-40B4-BE49-F238E27FC236}">
                <a16:creationId xmlns:a16="http://schemas.microsoft.com/office/drawing/2014/main" id="{7E8355A7-B4EA-D9F4-555F-B8026DB03CD2}"/>
              </a:ext>
            </a:extLst>
          </p:cNvPr>
          <p:cNvSpPr/>
          <p:nvPr userDrawn="1">
            <p:custDataLst>
              <p:tags r:id="rId13"/>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17" name="Rechteck 16">
            <a:extLst>
              <a:ext uri="{FF2B5EF4-FFF2-40B4-BE49-F238E27FC236}">
                <a16:creationId xmlns:a16="http://schemas.microsoft.com/office/drawing/2014/main" id="{DCE41DE3-49E6-7AA2-D041-FBB4D2592E18}"/>
              </a:ext>
            </a:extLst>
          </p:cNvPr>
          <p:cNvSpPr>
            <a:spLocks/>
          </p:cNvSpPr>
          <p:nvPr userDrawn="1">
            <p:custDataLst>
              <p:tags r:id="rId14"/>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Tree>
    <p:extLst>
      <p:ext uri="{BB962C8B-B14F-4D97-AF65-F5344CB8AC3E}">
        <p14:creationId xmlns:p14="http://schemas.microsoft.com/office/powerpoint/2010/main" val="16208997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eam member (4)">
    <p:bg>
      <p:bgPr>
        <a:solidFill>
          <a:schemeClr val="tx2"/>
        </a:solidFill>
        <a:effectLst/>
      </p:bgPr>
    </p:bg>
    <p:spTree>
      <p:nvGrpSpPr>
        <p:cNvPr id="1" name=""/>
        <p:cNvGrpSpPr/>
        <p:nvPr/>
      </p:nvGrpSpPr>
      <p:grpSpPr>
        <a:xfrm>
          <a:off x="0" y="0"/>
          <a:ext cx="0" cy="0"/>
          <a:chOff x="0" y="0"/>
          <a:chExt cx="0" cy="0"/>
        </a:xfrm>
      </p:grpSpPr>
      <p:sp>
        <p:nvSpPr>
          <p:cNvPr id="17" name="Freihandform: Form 16">
            <a:extLst>
              <a:ext uri="{FF2B5EF4-FFF2-40B4-BE49-F238E27FC236}">
                <a16:creationId xmlns:a16="http://schemas.microsoft.com/office/drawing/2014/main" id="{C132B7BC-6428-ED10-3897-C5DBE026EE78}"/>
              </a:ext>
            </a:extLst>
          </p:cNvPr>
          <p:cNvSpPr/>
          <p:nvPr userDrawn="1">
            <p:custDataLst>
              <p:tags r:id="rId1"/>
            </p:custDataLst>
          </p:nvPr>
        </p:nvSpPr>
        <p:spPr>
          <a:xfrm>
            <a:off x="540002" y="0"/>
            <a:ext cx="11651999" cy="6858000"/>
          </a:xfrm>
          <a:custGeom>
            <a:avLst/>
            <a:gdLst>
              <a:gd name="connsiteX0" fmla="*/ 9560561 w 11651999"/>
              <a:gd name="connsiteY0" fmla="*/ 1666006 h 6858000"/>
              <a:gd name="connsiteX1" fmla="*/ 8804478 w 11651999"/>
              <a:gd name="connsiteY1" fmla="*/ 2422006 h 6858000"/>
              <a:gd name="connsiteX2" fmla="*/ 9560561 w 11651999"/>
              <a:gd name="connsiteY2" fmla="*/ 3178005 h 6858000"/>
              <a:gd name="connsiteX3" fmla="*/ 10316644 w 11651999"/>
              <a:gd name="connsiteY3" fmla="*/ 2422006 h 6858000"/>
              <a:gd name="connsiteX4" fmla="*/ 9560561 w 11651999"/>
              <a:gd name="connsiteY4" fmla="*/ 1666006 h 6858000"/>
              <a:gd name="connsiteX5" fmla="*/ 3919599 w 11651999"/>
              <a:gd name="connsiteY5" fmla="*/ 1666005 h 6858000"/>
              <a:gd name="connsiteX6" fmla="*/ 3163517 w 11651999"/>
              <a:gd name="connsiteY6" fmla="*/ 2422005 h 6858000"/>
              <a:gd name="connsiteX7" fmla="*/ 3919599 w 11651999"/>
              <a:gd name="connsiteY7" fmla="*/ 3178005 h 6858000"/>
              <a:gd name="connsiteX8" fmla="*/ 4675682 w 11651999"/>
              <a:gd name="connsiteY8" fmla="*/ 2422005 h 6858000"/>
              <a:gd name="connsiteX9" fmla="*/ 3919599 w 11651999"/>
              <a:gd name="connsiteY9" fmla="*/ 1666005 h 6858000"/>
              <a:gd name="connsiteX10" fmla="*/ 6740080 w 11651999"/>
              <a:gd name="connsiteY10" fmla="*/ 1666004 h 6858000"/>
              <a:gd name="connsiteX11" fmla="*/ 5983997 w 11651999"/>
              <a:gd name="connsiteY11" fmla="*/ 2422004 h 6858000"/>
              <a:gd name="connsiteX12" fmla="*/ 6740080 w 11651999"/>
              <a:gd name="connsiteY12" fmla="*/ 3178004 h 6858000"/>
              <a:gd name="connsiteX13" fmla="*/ 7496163 w 11651999"/>
              <a:gd name="connsiteY13" fmla="*/ 2422004 h 6858000"/>
              <a:gd name="connsiteX14" fmla="*/ 6740080 w 11651999"/>
              <a:gd name="connsiteY14" fmla="*/ 1666004 h 6858000"/>
              <a:gd name="connsiteX15" fmla="*/ 1099119 w 11651999"/>
              <a:gd name="connsiteY15" fmla="*/ 1666004 h 6858000"/>
              <a:gd name="connsiteX16" fmla="*/ 343036 w 11651999"/>
              <a:gd name="connsiteY16" fmla="*/ 2422004 h 6858000"/>
              <a:gd name="connsiteX17" fmla="*/ 1099119 w 11651999"/>
              <a:gd name="connsiteY17" fmla="*/ 3178004 h 6858000"/>
              <a:gd name="connsiteX18" fmla="*/ 1855202 w 11651999"/>
              <a:gd name="connsiteY18" fmla="*/ 2422004 h 6858000"/>
              <a:gd name="connsiteX19" fmla="*/ 1099119 w 11651999"/>
              <a:gd name="connsiteY19" fmla="*/ 1666004 h 6858000"/>
              <a:gd name="connsiteX20" fmla="*/ 0 w 11651999"/>
              <a:gd name="connsiteY20" fmla="*/ 0 h 6858000"/>
              <a:gd name="connsiteX21" fmla="*/ 11651999 w 11651999"/>
              <a:gd name="connsiteY21" fmla="*/ 0 h 6858000"/>
              <a:gd name="connsiteX22" fmla="*/ 11651999 w 11651999"/>
              <a:gd name="connsiteY22" fmla="*/ 6858000 h 6858000"/>
              <a:gd name="connsiteX23" fmla="*/ 0 w 11651999"/>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651999" h="6858000">
                <a:moveTo>
                  <a:pt x="9560561" y="1666006"/>
                </a:moveTo>
                <a:cubicBezTo>
                  <a:pt x="9142988" y="1666006"/>
                  <a:pt x="8804478" y="2004479"/>
                  <a:pt x="8804478" y="2422006"/>
                </a:cubicBezTo>
                <a:cubicBezTo>
                  <a:pt x="8804478" y="2839532"/>
                  <a:pt x="9142988" y="3178005"/>
                  <a:pt x="9560561" y="3178005"/>
                </a:cubicBezTo>
                <a:cubicBezTo>
                  <a:pt x="9978134" y="3178005"/>
                  <a:pt x="10316644" y="2839532"/>
                  <a:pt x="10316644" y="2422006"/>
                </a:cubicBezTo>
                <a:cubicBezTo>
                  <a:pt x="10316644" y="2004479"/>
                  <a:pt x="9978134" y="1666006"/>
                  <a:pt x="9560561" y="1666006"/>
                </a:cubicBezTo>
                <a:close/>
                <a:moveTo>
                  <a:pt x="3919599" y="1666005"/>
                </a:moveTo>
                <a:cubicBezTo>
                  <a:pt x="3502026" y="1666005"/>
                  <a:pt x="3163517" y="2004478"/>
                  <a:pt x="3163517" y="2422005"/>
                </a:cubicBezTo>
                <a:cubicBezTo>
                  <a:pt x="3163517" y="2839532"/>
                  <a:pt x="3502026" y="3178005"/>
                  <a:pt x="3919599" y="3178005"/>
                </a:cubicBezTo>
                <a:cubicBezTo>
                  <a:pt x="4337173" y="3178005"/>
                  <a:pt x="4675682" y="2839532"/>
                  <a:pt x="4675682" y="2422005"/>
                </a:cubicBezTo>
                <a:cubicBezTo>
                  <a:pt x="4675682" y="2004478"/>
                  <a:pt x="4337173" y="1666005"/>
                  <a:pt x="3919599" y="1666005"/>
                </a:cubicBezTo>
                <a:close/>
                <a:moveTo>
                  <a:pt x="6740080" y="1666004"/>
                </a:moveTo>
                <a:cubicBezTo>
                  <a:pt x="6322507" y="1666004"/>
                  <a:pt x="5983997" y="2004477"/>
                  <a:pt x="5983997" y="2422004"/>
                </a:cubicBezTo>
                <a:cubicBezTo>
                  <a:pt x="5983997" y="2839532"/>
                  <a:pt x="6322507" y="3178004"/>
                  <a:pt x="6740080" y="3178004"/>
                </a:cubicBezTo>
                <a:cubicBezTo>
                  <a:pt x="7157653" y="3178004"/>
                  <a:pt x="7496163" y="2839532"/>
                  <a:pt x="7496163" y="2422004"/>
                </a:cubicBezTo>
                <a:cubicBezTo>
                  <a:pt x="7496163" y="2004477"/>
                  <a:pt x="7157653" y="1666004"/>
                  <a:pt x="6740080" y="1666004"/>
                </a:cubicBezTo>
                <a:close/>
                <a:moveTo>
                  <a:pt x="1099119" y="1666004"/>
                </a:moveTo>
                <a:cubicBezTo>
                  <a:pt x="681546" y="1666004"/>
                  <a:pt x="343036" y="2004477"/>
                  <a:pt x="343036" y="2422004"/>
                </a:cubicBezTo>
                <a:cubicBezTo>
                  <a:pt x="343036" y="2839531"/>
                  <a:pt x="681546" y="3178004"/>
                  <a:pt x="1099119" y="3178004"/>
                </a:cubicBezTo>
                <a:cubicBezTo>
                  <a:pt x="1516692" y="3178004"/>
                  <a:pt x="1855202" y="2839531"/>
                  <a:pt x="1855202" y="2422004"/>
                </a:cubicBezTo>
                <a:cubicBezTo>
                  <a:pt x="1855202" y="2004477"/>
                  <a:pt x="1516692" y="1666004"/>
                  <a:pt x="1099119" y="1666004"/>
                </a:cubicBezTo>
                <a:close/>
                <a:moveTo>
                  <a:pt x="0" y="0"/>
                </a:moveTo>
                <a:lnTo>
                  <a:pt x="11651999" y="0"/>
                </a:lnTo>
                <a:lnTo>
                  <a:pt x="11651999"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noProof="0"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p:txBody>
          <a:bodyPr/>
          <a:lstStyle>
            <a:lvl1pPr>
              <a:defRPr/>
            </a:lvl1pPr>
          </a:lstStyle>
          <a:p>
            <a:r>
              <a:rPr lang="pl-PL"/>
              <a:t>Team member</a:t>
            </a:r>
            <a:endParaRPr lang="pl-PL" dirty="0"/>
          </a:p>
        </p:txBody>
      </p:sp>
      <p:sp>
        <p:nvSpPr>
          <p:cNvPr id="14" name="Textplatzhalter 6">
            <a:extLst>
              <a:ext uri="{FF2B5EF4-FFF2-40B4-BE49-F238E27FC236}">
                <a16:creationId xmlns:a16="http://schemas.microsoft.com/office/drawing/2014/main" id="{73E694A5-77FC-15F0-999B-9352E387CBF4}"/>
              </a:ext>
            </a:extLst>
          </p:cNvPr>
          <p:cNvSpPr>
            <a:spLocks noGrp="1"/>
          </p:cNvSpPr>
          <p:nvPr>
            <p:ph type="body" sz="quarter" idx="14" hasCustomPrompt="1"/>
            <p:custDataLst>
              <p:tags r:id="rId3"/>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7" name="Bildplatzhalter 6">
            <a:extLst>
              <a:ext uri="{FF2B5EF4-FFF2-40B4-BE49-F238E27FC236}">
                <a16:creationId xmlns:a16="http://schemas.microsoft.com/office/drawing/2014/main" id="{0E8C4D5B-31BB-9103-D851-07CA7ABE5F34}"/>
              </a:ext>
            </a:extLst>
          </p:cNvPr>
          <p:cNvSpPr>
            <a:spLocks noGrp="1"/>
          </p:cNvSpPr>
          <p:nvPr>
            <p:ph type="pic" sz="quarter" idx="16" hasCustomPrompt="1"/>
            <p:custDataLst>
              <p:tags r:id="rId4"/>
            </p:custDataLst>
          </p:nvPr>
        </p:nvSpPr>
        <p:spPr>
          <a:xfrm>
            <a:off x="934480" y="1717366"/>
            <a:ext cx="1409280" cy="1409280"/>
          </a:xfrm>
          <a:prstGeom prst="ellipse">
            <a:avLst/>
          </a:prstGeom>
          <a:solidFill>
            <a:schemeClr val="bg2"/>
          </a:solidFill>
          <a:ln w="38100">
            <a:noFill/>
          </a:ln>
        </p:spPr>
        <p:txBody>
          <a:bodyPr lIns="0" tIns="0" rIns="0" bIns="0"/>
          <a:lstStyle>
            <a:lvl1pPr marL="0" indent="0" algn="ctr">
              <a:defRPr sz="94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0" name="Bildplatzhalter 6">
            <a:extLst>
              <a:ext uri="{FF2B5EF4-FFF2-40B4-BE49-F238E27FC236}">
                <a16:creationId xmlns:a16="http://schemas.microsoft.com/office/drawing/2014/main" id="{3068B7DF-D1E1-4E1F-4044-3FC6A26B79EB}"/>
              </a:ext>
            </a:extLst>
          </p:cNvPr>
          <p:cNvSpPr>
            <a:spLocks noGrp="1"/>
          </p:cNvSpPr>
          <p:nvPr>
            <p:ph type="pic" sz="quarter" idx="25" hasCustomPrompt="1"/>
            <p:custDataLst>
              <p:tags r:id="rId5"/>
            </p:custDataLst>
          </p:nvPr>
        </p:nvSpPr>
        <p:spPr>
          <a:xfrm>
            <a:off x="3754960" y="1717367"/>
            <a:ext cx="1409280" cy="1409280"/>
          </a:xfrm>
          <a:prstGeom prst="ellipse">
            <a:avLst/>
          </a:prstGeom>
          <a:solidFill>
            <a:schemeClr val="bg2"/>
          </a:solidFill>
          <a:ln w="38100">
            <a:noFill/>
          </a:ln>
        </p:spPr>
        <p:txBody>
          <a:bodyPr lIns="0" tIns="0" rIns="0" bIns="0"/>
          <a:lstStyle>
            <a:lvl1pPr marL="0" indent="0" algn="ctr">
              <a:defRPr sz="94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9" name="Textplatzhalter 8">
            <a:extLst>
              <a:ext uri="{FF2B5EF4-FFF2-40B4-BE49-F238E27FC236}">
                <a16:creationId xmlns:a16="http://schemas.microsoft.com/office/drawing/2014/main" id="{A5ECCE35-16F4-36DD-DB66-6DED467DC826}"/>
              </a:ext>
            </a:extLst>
          </p:cNvPr>
          <p:cNvSpPr>
            <a:spLocks noGrp="1"/>
          </p:cNvSpPr>
          <p:nvPr>
            <p:ph type="body" sz="quarter" idx="30" hasCustomPrompt="1"/>
            <p:custDataLst>
              <p:tags r:id="rId6"/>
            </p:custDataLst>
          </p:nvPr>
        </p:nvSpPr>
        <p:spPr>
          <a:xfrm>
            <a:off x="1307438"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pl-PL"/>
              <a:t>Name</a:t>
            </a:r>
          </a:p>
          <a:p>
            <a:pPr lvl="1"/>
            <a:r>
              <a:rPr lang="pl-PL"/>
              <a:t>Position</a:t>
            </a:r>
          </a:p>
          <a:p>
            <a:pPr lvl="2"/>
            <a:r>
              <a:rPr lang="pl-PL"/>
              <a:t>Dritte Ebene</a:t>
            </a:r>
          </a:p>
          <a:p>
            <a:pPr lvl="6"/>
            <a:endParaRPr lang="pl-PL" dirty="0"/>
          </a:p>
        </p:txBody>
      </p:sp>
      <p:sp>
        <p:nvSpPr>
          <p:cNvPr id="18" name="Textplatzhalter 8">
            <a:extLst>
              <a:ext uri="{FF2B5EF4-FFF2-40B4-BE49-F238E27FC236}">
                <a16:creationId xmlns:a16="http://schemas.microsoft.com/office/drawing/2014/main" id="{1EAC27A7-7691-4350-43C5-6B6CB5F92B2C}"/>
              </a:ext>
            </a:extLst>
          </p:cNvPr>
          <p:cNvSpPr>
            <a:spLocks noGrp="1"/>
          </p:cNvSpPr>
          <p:nvPr>
            <p:ph type="body" sz="quarter" idx="31" hasCustomPrompt="1"/>
            <p:custDataLst>
              <p:tags r:id="rId7"/>
            </p:custDataLst>
          </p:nvPr>
        </p:nvSpPr>
        <p:spPr>
          <a:xfrm>
            <a:off x="4127919"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pl-PL"/>
              <a:t>Name</a:t>
            </a:r>
          </a:p>
          <a:p>
            <a:pPr lvl="1"/>
            <a:r>
              <a:rPr lang="pl-PL"/>
              <a:t>Position</a:t>
            </a:r>
          </a:p>
          <a:p>
            <a:pPr lvl="2"/>
            <a:r>
              <a:rPr lang="pl-PL"/>
              <a:t>Dritte Ebene</a:t>
            </a:r>
          </a:p>
          <a:p>
            <a:pPr lvl="6"/>
            <a:endParaRPr lang="pl-PL" dirty="0"/>
          </a:p>
        </p:txBody>
      </p:sp>
      <p:sp>
        <p:nvSpPr>
          <p:cNvPr id="30" name="Textplatzhalter 8">
            <a:extLst>
              <a:ext uri="{FF2B5EF4-FFF2-40B4-BE49-F238E27FC236}">
                <a16:creationId xmlns:a16="http://schemas.microsoft.com/office/drawing/2014/main" id="{77D24433-C7A0-DCCF-802A-407C4B93BDCD}"/>
              </a:ext>
            </a:extLst>
          </p:cNvPr>
          <p:cNvSpPr>
            <a:spLocks noGrp="1"/>
          </p:cNvSpPr>
          <p:nvPr>
            <p:ph type="body" sz="quarter" idx="32" hasCustomPrompt="1"/>
            <p:custDataLst>
              <p:tags r:id="rId8"/>
            </p:custDataLst>
          </p:nvPr>
        </p:nvSpPr>
        <p:spPr>
          <a:xfrm>
            <a:off x="6948401"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pl-PL"/>
              <a:t>Name</a:t>
            </a:r>
          </a:p>
          <a:p>
            <a:pPr lvl="1"/>
            <a:r>
              <a:rPr lang="pl-PL"/>
              <a:t>Position</a:t>
            </a:r>
          </a:p>
          <a:p>
            <a:pPr lvl="2"/>
            <a:r>
              <a:rPr lang="pl-PL"/>
              <a:t>Dritte Ebene</a:t>
            </a:r>
          </a:p>
          <a:p>
            <a:pPr lvl="6"/>
            <a:endParaRPr lang="pl-PL" dirty="0"/>
          </a:p>
        </p:txBody>
      </p:sp>
      <p:sp>
        <p:nvSpPr>
          <p:cNvPr id="31" name="Textplatzhalter 8">
            <a:extLst>
              <a:ext uri="{FF2B5EF4-FFF2-40B4-BE49-F238E27FC236}">
                <a16:creationId xmlns:a16="http://schemas.microsoft.com/office/drawing/2014/main" id="{A021F369-23AA-50F4-5510-BF8495646D67}"/>
              </a:ext>
            </a:extLst>
          </p:cNvPr>
          <p:cNvSpPr>
            <a:spLocks noGrp="1"/>
          </p:cNvSpPr>
          <p:nvPr>
            <p:ph type="body" sz="quarter" idx="33" hasCustomPrompt="1"/>
            <p:custDataLst>
              <p:tags r:id="rId9"/>
            </p:custDataLst>
          </p:nvPr>
        </p:nvSpPr>
        <p:spPr>
          <a:xfrm>
            <a:off x="9768882"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pl-PL"/>
              <a:t>Name</a:t>
            </a:r>
          </a:p>
          <a:p>
            <a:pPr lvl="1"/>
            <a:r>
              <a:rPr lang="pl-PL"/>
              <a:t>Position</a:t>
            </a:r>
          </a:p>
          <a:p>
            <a:pPr lvl="2"/>
            <a:r>
              <a:rPr lang="pl-PL"/>
              <a:t>Dritte Ebene</a:t>
            </a:r>
          </a:p>
          <a:p>
            <a:pPr lvl="6"/>
            <a:endParaRPr lang="pl-PL" dirty="0"/>
          </a:p>
        </p:txBody>
      </p:sp>
      <p:sp>
        <p:nvSpPr>
          <p:cNvPr id="5" name="Datumsplatzhalter 4">
            <a:extLst>
              <a:ext uri="{FF2B5EF4-FFF2-40B4-BE49-F238E27FC236}">
                <a16:creationId xmlns:a16="http://schemas.microsoft.com/office/drawing/2014/main" id="{7C7D7102-6AF4-7B88-FF02-01A0673EAB56}"/>
              </a:ext>
            </a:extLst>
          </p:cNvPr>
          <p:cNvSpPr>
            <a:spLocks noGrp="1"/>
          </p:cNvSpPr>
          <p:nvPr>
            <p:ph type="dt" sz="half" idx="34"/>
            <p:custDataLst>
              <p:tags r:id="rId10"/>
            </p:custDataLst>
          </p:nvPr>
        </p:nvSpPr>
        <p:spPr/>
        <p:txBody>
          <a:bodyPr/>
          <a:lstStyle/>
          <a:p>
            <a:r>
              <a:rPr lang="pl-PL"/>
              <a:t>00.00.2023</a:t>
            </a:r>
            <a:endParaRPr lang="pl-PL" dirty="0"/>
          </a:p>
        </p:txBody>
      </p:sp>
      <p:sp>
        <p:nvSpPr>
          <p:cNvPr id="6" name="Fußzeilenplatzhalter 5">
            <a:extLst>
              <a:ext uri="{FF2B5EF4-FFF2-40B4-BE49-F238E27FC236}">
                <a16:creationId xmlns:a16="http://schemas.microsoft.com/office/drawing/2014/main" id="{6C2CF1F2-0B93-10C3-414C-AD26EAE73531}"/>
              </a:ext>
            </a:extLst>
          </p:cNvPr>
          <p:cNvSpPr>
            <a:spLocks noGrp="1"/>
          </p:cNvSpPr>
          <p:nvPr>
            <p:ph type="ftr" sz="quarter" idx="35"/>
            <p:custDataLst>
              <p:tags r:id="rId11"/>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1B438321-B4A3-3AD4-6952-C27449CD5739}"/>
              </a:ext>
            </a:extLst>
          </p:cNvPr>
          <p:cNvSpPr>
            <a:spLocks noGrp="1"/>
          </p:cNvSpPr>
          <p:nvPr>
            <p:ph type="sldNum" sz="quarter" idx="36"/>
            <p:custDataLst>
              <p:tags r:id="rId12"/>
            </p:custDataLst>
          </p:nvPr>
        </p:nvSpPr>
        <p:spPr/>
        <p:txBody>
          <a:bodyPr/>
          <a:lstStyle/>
          <a:p>
            <a:fld id="{92DB0D90-6264-4E90-9724-ABC670DBF4FB}" type="slidenum">
              <a:rPr lang="pl-PL" smtClean="0"/>
              <a:pPr/>
              <a:t>‹#›</a:t>
            </a:fld>
            <a:endParaRPr lang="pl-PL" dirty="0"/>
          </a:p>
        </p:txBody>
      </p:sp>
      <p:sp>
        <p:nvSpPr>
          <p:cNvPr id="13" name="Rechteck 12">
            <a:extLst>
              <a:ext uri="{FF2B5EF4-FFF2-40B4-BE49-F238E27FC236}">
                <a16:creationId xmlns:a16="http://schemas.microsoft.com/office/drawing/2014/main" id="{82BA7842-4012-E451-0CFA-98EEA7749C94}"/>
              </a:ext>
            </a:extLst>
          </p:cNvPr>
          <p:cNvSpPr/>
          <p:nvPr userDrawn="1">
            <p:custDataLst>
              <p:tags r:id="rId13"/>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15" name="Rechteck 14">
            <a:extLst>
              <a:ext uri="{FF2B5EF4-FFF2-40B4-BE49-F238E27FC236}">
                <a16:creationId xmlns:a16="http://schemas.microsoft.com/office/drawing/2014/main" id="{EBD56F67-F300-40CF-9D4C-A4AF682BD7A8}"/>
              </a:ext>
            </a:extLst>
          </p:cNvPr>
          <p:cNvSpPr>
            <a:spLocks/>
          </p:cNvSpPr>
          <p:nvPr userDrawn="1">
            <p:custDataLst>
              <p:tags r:id="rId14"/>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29" name="Bildplatzhalter 6">
            <a:extLst>
              <a:ext uri="{FF2B5EF4-FFF2-40B4-BE49-F238E27FC236}">
                <a16:creationId xmlns:a16="http://schemas.microsoft.com/office/drawing/2014/main" id="{B5801B77-1BF5-4284-B177-F42C3470E181}"/>
              </a:ext>
            </a:extLst>
          </p:cNvPr>
          <p:cNvSpPr>
            <a:spLocks noGrp="1"/>
          </p:cNvSpPr>
          <p:nvPr>
            <p:ph type="pic" sz="quarter" idx="29" hasCustomPrompt="1"/>
            <p:custDataLst>
              <p:tags r:id="rId15"/>
            </p:custDataLst>
          </p:nvPr>
        </p:nvSpPr>
        <p:spPr>
          <a:xfrm>
            <a:off x="9395923" y="1717367"/>
            <a:ext cx="1409280" cy="1409280"/>
          </a:xfrm>
          <a:prstGeom prst="ellipse">
            <a:avLst/>
          </a:prstGeom>
          <a:solidFill>
            <a:schemeClr val="bg2"/>
          </a:solidFill>
          <a:ln w="38100">
            <a:noFill/>
          </a:ln>
        </p:spPr>
        <p:txBody>
          <a:bodyPr lIns="0" tIns="0" rIns="0" bIns="0"/>
          <a:lstStyle>
            <a:lvl1pPr marL="0" indent="0" algn="ctr">
              <a:defRPr sz="94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3" name="Bildplatzhalter 6">
            <a:extLst>
              <a:ext uri="{FF2B5EF4-FFF2-40B4-BE49-F238E27FC236}">
                <a16:creationId xmlns:a16="http://schemas.microsoft.com/office/drawing/2014/main" id="{FDD64EA0-00F4-23AA-A634-959066C43B47}"/>
              </a:ext>
            </a:extLst>
          </p:cNvPr>
          <p:cNvSpPr>
            <a:spLocks noGrp="1"/>
          </p:cNvSpPr>
          <p:nvPr>
            <p:ph type="pic" sz="quarter" idx="27" hasCustomPrompt="1"/>
            <p:custDataLst>
              <p:tags r:id="rId16"/>
            </p:custDataLst>
          </p:nvPr>
        </p:nvSpPr>
        <p:spPr>
          <a:xfrm>
            <a:off x="6575442" y="1717368"/>
            <a:ext cx="1409280" cy="1409280"/>
          </a:xfrm>
          <a:prstGeom prst="ellipse">
            <a:avLst/>
          </a:prstGeom>
          <a:solidFill>
            <a:schemeClr val="bg2"/>
          </a:solidFill>
          <a:ln w="38100">
            <a:noFill/>
          </a:ln>
        </p:spPr>
        <p:txBody>
          <a:bodyPr lIns="0" tIns="0" rIns="0" bIns="0"/>
          <a:lstStyle>
            <a:lvl1pPr marL="0" indent="0" algn="ctr">
              <a:defRPr sz="94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Tree>
    <p:extLst>
      <p:ext uri="{BB962C8B-B14F-4D97-AF65-F5344CB8AC3E}">
        <p14:creationId xmlns:p14="http://schemas.microsoft.com/office/powerpoint/2010/main" val="6539425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pecial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1536174"/>
            <a:ext cx="12192000" cy="3785652"/>
          </a:xfrm>
          <a:prstGeom prst="rect">
            <a:avLst/>
          </a:prstGeom>
          <a:solidFill>
            <a:schemeClr val="tx1"/>
          </a:solidFill>
        </p:spPr>
        <p:txBody>
          <a:bodyPr wrap="square" rtlCol="0" anchor="ctr">
            <a:spAutoFit/>
          </a:bodyPr>
          <a:lstStyle/>
          <a:p>
            <a:pPr algn="ctr"/>
            <a:r>
              <a:rPr lang="pl-PL" sz="12000">
                <a:solidFill>
                  <a:schemeClr val="bg1"/>
                </a:solidFill>
              </a:rPr>
              <a:t>Special </a:t>
            </a:r>
            <a:br>
              <a:rPr lang="pl-PL" sz="12000">
                <a:solidFill>
                  <a:schemeClr val="bg1"/>
                </a:solidFill>
              </a:rPr>
            </a:br>
            <a:r>
              <a:rPr lang="pl-PL" sz="12000">
                <a:solidFill>
                  <a:schemeClr val="bg1"/>
                </a:solidFill>
              </a:rPr>
              <a:t>layouts</a:t>
            </a:r>
            <a:endParaRPr lang="pl-PL" sz="12000" dirty="0">
              <a:solidFill>
                <a:schemeClr val="bg1"/>
              </a:solidFill>
            </a:endParaRPr>
          </a:p>
        </p:txBody>
      </p:sp>
    </p:spTree>
    <p:extLst>
      <p:ext uri="{BB962C8B-B14F-4D97-AF65-F5344CB8AC3E}">
        <p14:creationId xmlns:p14="http://schemas.microsoft.com/office/powerpoint/2010/main" val="11846990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WOT flexible">
    <p:bg>
      <p:bgPr>
        <a:solidFill>
          <a:schemeClr val="tx2"/>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78EAAC7-BB1D-1C15-879F-7B80603F002B}"/>
              </a:ext>
            </a:extLst>
          </p:cNvPr>
          <p:cNvSpPr>
            <a:spLocks noGrp="1"/>
          </p:cNvSpPr>
          <p:nvPr>
            <p:ph type="title" hasCustomPrompt="1"/>
            <p:custDataLst>
              <p:tags r:id="rId1"/>
            </p:custDataLst>
          </p:nvPr>
        </p:nvSpPr>
        <p:spPr/>
        <p:txBody>
          <a:bodyPr/>
          <a:lstStyle>
            <a:lvl1pPr>
              <a:defRPr/>
            </a:lvl1pPr>
          </a:lstStyle>
          <a:p>
            <a:r>
              <a:rPr lang="pl-PL"/>
              <a:t>Headline</a:t>
            </a:r>
            <a:endParaRPr lang="pl-PL" dirty="0"/>
          </a:p>
        </p:txBody>
      </p:sp>
      <p:sp>
        <p:nvSpPr>
          <p:cNvPr id="11" name="Overline">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2"/>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2" name="Textplatzhalter 1">
            <a:extLst>
              <a:ext uri="{FF2B5EF4-FFF2-40B4-BE49-F238E27FC236}">
                <a16:creationId xmlns:a16="http://schemas.microsoft.com/office/drawing/2014/main" id="{A89BE514-BE1F-65B7-93D0-919BE0DDAA43}"/>
              </a:ext>
            </a:extLst>
          </p:cNvPr>
          <p:cNvSpPr>
            <a:spLocks noGrp="1"/>
          </p:cNvSpPr>
          <p:nvPr>
            <p:ph type="body" sz="quarter" idx="45" hasCustomPrompt="1"/>
            <p:custDataLst>
              <p:tags r:id="rId3"/>
            </p:custDataLst>
          </p:nvPr>
        </p:nvSpPr>
        <p:spPr>
          <a:xfrm>
            <a:off x="898524" y="1773236"/>
            <a:ext cx="3784312" cy="2087564"/>
          </a:xfrm>
        </p:spPr>
        <p:txBody>
          <a:bodyPr anchor="b"/>
          <a:lstStyle>
            <a:lvl1pPr algn="r">
              <a:defRPr sz="1400" b="1">
                <a:solidFill>
                  <a:schemeClr val="tx1"/>
                </a:solidFill>
              </a:defRPr>
            </a:lvl1pPr>
            <a:lvl2pPr marL="0" indent="0" algn="r">
              <a:buNone/>
              <a:defRPr sz="1400"/>
            </a:lvl2pPr>
            <a:lvl3pPr marL="285750" indent="-285750" algn="r">
              <a:buFont typeface="Arial" panose="020B0604020202020204" pitchFamily="34" charset="0"/>
              <a:buChar char="•"/>
              <a:defRPr sz="1400"/>
            </a:lvl3pPr>
            <a:lvl4pPr marL="504000" indent="-252000" algn="r">
              <a:buFont typeface="Arial" panose="020B0604020202020204" pitchFamily="34" charset="0"/>
              <a:buChar char="•"/>
              <a:defRPr sz="1400" b="0">
                <a:solidFill>
                  <a:schemeClr val="tx1"/>
                </a:solidFill>
              </a:defRPr>
            </a:lvl4pPr>
            <a:lvl5pPr algn="r">
              <a:defRPr sz="1400" b="0">
                <a:solidFill>
                  <a:schemeClr val="tx1"/>
                </a:solidFill>
              </a:defRPr>
            </a:lvl5pPr>
            <a:lvl6pPr marL="0" indent="0" algn="r">
              <a:buNone/>
              <a:defRPr sz="1400" b="0">
                <a:solidFill>
                  <a:schemeClr val="tx1"/>
                </a:solidFill>
              </a:defRPr>
            </a:lvl6pPr>
            <a:lvl7pPr marL="0" indent="0" algn="r">
              <a:buNone/>
              <a:defRPr sz="1400" b="0">
                <a:solidFill>
                  <a:schemeClr val="tx1"/>
                </a:solidFill>
              </a:defRPr>
            </a:lvl7pPr>
            <a:lvl8pPr marL="324000" indent="0" algn="r">
              <a:buNone/>
              <a:defRPr sz="1400" b="0">
                <a:solidFill>
                  <a:schemeClr val="tx1"/>
                </a:solidFill>
              </a:defRPr>
            </a:lvl8pPr>
            <a:lvl9pPr algn="r">
              <a:defRPr sz="1400" b="0">
                <a:solidFill>
                  <a:schemeClr val="tx1"/>
                </a:solidFill>
              </a:defRPr>
            </a:lvl9p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9" name="Textplatzhalter 2">
            <a:extLst>
              <a:ext uri="{FF2B5EF4-FFF2-40B4-BE49-F238E27FC236}">
                <a16:creationId xmlns:a16="http://schemas.microsoft.com/office/drawing/2014/main" id="{98C197C5-32D6-B47D-6E89-F9BFA57D124F}"/>
              </a:ext>
            </a:extLst>
          </p:cNvPr>
          <p:cNvSpPr>
            <a:spLocks noGrp="1"/>
          </p:cNvSpPr>
          <p:nvPr>
            <p:ph type="body" sz="quarter" idx="49" hasCustomPrompt="1"/>
            <p:custDataLst>
              <p:tags r:id="rId4"/>
            </p:custDataLst>
          </p:nvPr>
        </p:nvSpPr>
        <p:spPr>
          <a:xfrm>
            <a:off x="8047327" y="1809962"/>
            <a:ext cx="3784312" cy="2050838"/>
          </a:xfrm>
        </p:spPr>
        <p:txBody>
          <a:bodyPr anchor="b"/>
          <a:lstStyle>
            <a:lvl1pPr algn="l">
              <a:defRPr sz="1400" b="1">
                <a:solidFill>
                  <a:schemeClr val="tx1"/>
                </a:solidFill>
              </a:defRPr>
            </a:lvl1pPr>
            <a:lvl2pPr marL="0" indent="0" algn="l">
              <a:buNone/>
              <a:defRPr sz="1400"/>
            </a:lvl2pPr>
            <a:lvl3pPr marL="285750" indent="-285750" algn="l">
              <a:buFont typeface="Arial" panose="020B0604020202020204" pitchFamily="34" charset="0"/>
              <a:buChar char="•"/>
              <a:defRPr sz="1400"/>
            </a:lvl3pPr>
            <a:lvl4pPr marL="504000" indent="-252000" algn="l">
              <a:buFont typeface="Arial" panose="020B0604020202020204" pitchFamily="34" charset="0"/>
              <a:buChar char="•"/>
              <a:defRPr sz="1400" b="0">
                <a:solidFill>
                  <a:schemeClr val="tx1"/>
                </a:solidFill>
              </a:defRPr>
            </a:lvl4pPr>
            <a:lvl5pPr algn="r">
              <a:defRPr sz="1400" b="0">
                <a:solidFill>
                  <a:schemeClr val="tx1"/>
                </a:solidFill>
              </a:defRPr>
            </a:lvl5pPr>
            <a:lvl6pPr marL="0" indent="0" algn="r">
              <a:buNone/>
              <a:defRPr sz="1400" b="0">
                <a:solidFill>
                  <a:schemeClr val="tx1"/>
                </a:solidFill>
              </a:defRPr>
            </a:lvl6pPr>
            <a:lvl7pPr marL="0" indent="0" algn="r">
              <a:buNone/>
              <a:defRPr sz="1400" b="0">
                <a:solidFill>
                  <a:schemeClr val="tx1"/>
                </a:solidFill>
              </a:defRPr>
            </a:lvl7pPr>
            <a:lvl8pPr marL="324000" indent="0" algn="r">
              <a:buNone/>
              <a:defRPr sz="1400" b="0">
                <a:solidFill>
                  <a:schemeClr val="tx1"/>
                </a:solidFill>
              </a:defRPr>
            </a:lvl8pPr>
            <a:lvl9pPr algn="r">
              <a:defRPr sz="1400" b="0">
                <a:solidFill>
                  <a:schemeClr val="tx1"/>
                </a:solidFill>
              </a:defRPr>
            </a:lvl9p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12" name="Textplatzhalter 3">
            <a:extLst>
              <a:ext uri="{FF2B5EF4-FFF2-40B4-BE49-F238E27FC236}">
                <a16:creationId xmlns:a16="http://schemas.microsoft.com/office/drawing/2014/main" id="{92BADE8F-FC12-8C2F-6BF3-283A6CEC50EF}"/>
              </a:ext>
            </a:extLst>
          </p:cNvPr>
          <p:cNvSpPr>
            <a:spLocks noGrp="1"/>
          </p:cNvSpPr>
          <p:nvPr>
            <p:ph type="body" sz="quarter" idx="51" hasCustomPrompt="1"/>
            <p:custDataLst>
              <p:tags r:id="rId5"/>
            </p:custDataLst>
          </p:nvPr>
        </p:nvSpPr>
        <p:spPr>
          <a:xfrm>
            <a:off x="898524" y="4086436"/>
            <a:ext cx="3784312" cy="2050838"/>
          </a:xfrm>
        </p:spPr>
        <p:txBody>
          <a:bodyPr anchor="t"/>
          <a:lstStyle>
            <a:lvl1pPr algn="r">
              <a:defRPr sz="1400" b="1">
                <a:solidFill>
                  <a:schemeClr val="tx1"/>
                </a:solidFill>
              </a:defRPr>
            </a:lvl1pPr>
            <a:lvl2pPr marL="0" indent="0" algn="r">
              <a:buNone/>
              <a:defRPr sz="1400"/>
            </a:lvl2pPr>
            <a:lvl3pPr marL="285750" indent="-285750" algn="r">
              <a:buFont typeface="Arial" panose="020B0604020202020204" pitchFamily="34" charset="0"/>
              <a:buChar char="•"/>
              <a:defRPr sz="1400"/>
            </a:lvl3pPr>
            <a:lvl4pPr marL="504000" indent="-252000" algn="r">
              <a:buFont typeface="Arial" panose="020B0604020202020204" pitchFamily="34" charset="0"/>
              <a:buChar char="•"/>
              <a:defRPr sz="1400" b="0">
                <a:solidFill>
                  <a:schemeClr val="tx1"/>
                </a:solidFill>
              </a:defRPr>
            </a:lvl4pPr>
            <a:lvl5pPr algn="r">
              <a:defRPr sz="1400" b="0">
                <a:solidFill>
                  <a:schemeClr val="tx1"/>
                </a:solidFill>
              </a:defRPr>
            </a:lvl5pPr>
            <a:lvl6pPr marL="0" indent="0" algn="r">
              <a:buNone/>
              <a:defRPr sz="1400" b="0">
                <a:solidFill>
                  <a:schemeClr val="tx1"/>
                </a:solidFill>
              </a:defRPr>
            </a:lvl6pPr>
            <a:lvl7pPr marL="0" indent="0" algn="r">
              <a:buNone/>
              <a:defRPr sz="1400" b="0">
                <a:solidFill>
                  <a:schemeClr val="tx1"/>
                </a:solidFill>
              </a:defRPr>
            </a:lvl7pPr>
            <a:lvl8pPr marL="324000" indent="0" algn="r">
              <a:buNone/>
              <a:defRPr sz="1400" b="0">
                <a:solidFill>
                  <a:schemeClr val="tx1"/>
                </a:solidFill>
              </a:defRPr>
            </a:lvl8pPr>
            <a:lvl9pPr algn="r">
              <a:defRPr sz="1400" b="0">
                <a:solidFill>
                  <a:schemeClr val="tx1"/>
                </a:solidFill>
              </a:defRPr>
            </a:lvl9p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10" name="Textplatzhalter 4">
            <a:extLst>
              <a:ext uri="{FF2B5EF4-FFF2-40B4-BE49-F238E27FC236}">
                <a16:creationId xmlns:a16="http://schemas.microsoft.com/office/drawing/2014/main" id="{7D466678-9C6C-889D-BBDB-F2D94BD21774}"/>
              </a:ext>
            </a:extLst>
          </p:cNvPr>
          <p:cNvSpPr>
            <a:spLocks noGrp="1"/>
          </p:cNvSpPr>
          <p:nvPr>
            <p:ph type="body" sz="quarter" idx="50" hasCustomPrompt="1"/>
            <p:custDataLst>
              <p:tags r:id="rId6"/>
            </p:custDataLst>
          </p:nvPr>
        </p:nvSpPr>
        <p:spPr>
          <a:xfrm>
            <a:off x="8047327" y="4086436"/>
            <a:ext cx="3784312" cy="2050838"/>
          </a:xfrm>
        </p:spPr>
        <p:txBody>
          <a:bodyPr anchor="t"/>
          <a:lstStyle>
            <a:lvl1pPr algn="l">
              <a:defRPr sz="1400" b="1">
                <a:solidFill>
                  <a:schemeClr val="tx1"/>
                </a:solidFill>
              </a:defRPr>
            </a:lvl1pPr>
            <a:lvl2pPr marL="0" indent="0" algn="l">
              <a:buNone/>
              <a:defRPr sz="1400"/>
            </a:lvl2pPr>
            <a:lvl3pPr marL="285750" indent="-285750" algn="l">
              <a:buFont typeface="Arial" panose="020B0604020202020204" pitchFamily="34" charset="0"/>
              <a:buChar char="•"/>
              <a:defRPr sz="1400"/>
            </a:lvl3pPr>
            <a:lvl4pPr marL="504000" indent="-252000" algn="l">
              <a:buFont typeface="Arial" panose="020B0604020202020204" pitchFamily="34" charset="0"/>
              <a:buChar char="•"/>
              <a:defRPr sz="1400" b="0">
                <a:solidFill>
                  <a:schemeClr val="tx1"/>
                </a:solidFill>
              </a:defRPr>
            </a:lvl4pPr>
            <a:lvl5pPr algn="r">
              <a:defRPr sz="1400" b="0">
                <a:solidFill>
                  <a:schemeClr val="tx1"/>
                </a:solidFill>
              </a:defRPr>
            </a:lvl5pPr>
            <a:lvl6pPr marL="0" indent="0" algn="r">
              <a:buNone/>
              <a:defRPr sz="1400" b="0">
                <a:solidFill>
                  <a:schemeClr val="tx1"/>
                </a:solidFill>
              </a:defRPr>
            </a:lvl6pPr>
            <a:lvl7pPr marL="0" indent="0" algn="r">
              <a:buNone/>
              <a:defRPr sz="1400" b="0">
                <a:solidFill>
                  <a:schemeClr val="tx1"/>
                </a:solidFill>
              </a:defRPr>
            </a:lvl7pPr>
            <a:lvl8pPr marL="324000" indent="0" algn="r">
              <a:buNone/>
              <a:defRPr sz="1400" b="0">
                <a:solidFill>
                  <a:schemeClr val="tx1"/>
                </a:solidFill>
              </a:defRPr>
            </a:lvl8pPr>
            <a:lvl9pPr algn="r">
              <a:defRPr sz="1400" b="0">
                <a:solidFill>
                  <a:schemeClr val="tx1"/>
                </a:solidFill>
              </a:defRPr>
            </a:lvl9p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7" name="S">
            <a:extLst>
              <a:ext uri="{FF2B5EF4-FFF2-40B4-BE49-F238E27FC236}">
                <a16:creationId xmlns:a16="http://schemas.microsoft.com/office/drawing/2014/main" id="{3173A70D-89E8-CBF8-0663-16F0778CE87A}"/>
              </a:ext>
            </a:extLst>
          </p:cNvPr>
          <p:cNvSpPr>
            <a:spLocks noGrp="1"/>
          </p:cNvSpPr>
          <p:nvPr>
            <p:ph type="body" sz="quarter" idx="23" hasCustomPrompt="1"/>
            <p:custDataLst>
              <p:tags r:id="rId7"/>
            </p:custDataLst>
          </p:nvPr>
        </p:nvSpPr>
        <p:spPr>
          <a:xfrm>
            <a:off x="5156399" y="2745657"/>
            <a:ext cx="1209600" cy="1209600"/>
          </a:xfrm>
          <a:solidFill>
            <a:schemeClr val="accent2"/>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pl-PL"/>
              <a:t>S</a:t>
            </a:r>
            <a:endParaRPr lang="pl-PL" dirty="0"/>
          </a:p>
        </p:txBody>
      </p:sp>
      <p:sp>
        <p:nvSpPr>
          <p:cNvPr id="4" name="W">
            <a:extLst>
              <a:ext uri="{FF2B5EF4-FFF2-40B4-BE49-F238E27FC236}">
                <a16:creationId xmlns:a16="http://schemas.microsoft.com/office/drawing/2014/main" id="{EE61E0CB-35B0-C558-A845-1BD1F1087955}"/>
              </a:ext>
            </a:extLst>
          </p:cNvPr>
          <p:cNvSpPr>
            <a:spLocks noGrp="1"/>
          </p:cNvSpPr>
          <p:nvPr>
            <p:ph type="body" sz="quarter" idx="28" hasCustomPrompt="1"/>
            <p:custDataLst>
              <p:tags r:id="rId8"/>
            </p:custDataLst>
          </p:nvPr>
        </p:nvSpPr>
        <p:spPr>
          <a:xfrm>
            <a:off x="6365999" y="2745657"/>
            <a:ext cx="1209600" cy="1209600"/>
          </a:xfrm>
          <a:solidFill>
            <a:schemeClr val="accent5"/>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pl-PL"/>
              <a:t>W</a:t>
            </a:r>
            <a:endParaRPr lang="pl-PL" dirty="0"/>
          </a:p>
        </p:txBody>
      </p:sp>
      <p:sp>
        <p:nvSpPr>
          <p:cNvPr id="5" name="O">
            <a:extLst>
              <a:ext uri="{FF2B5EF4-FFF2-40B4-BE49-F238E27FC236}">
                <a16:creationId xmlns:a16="http://schemas.microsoft.com/office/drawing/2014/main" id="{A649B666-8BCB-0332-4F85-76ABF148B0AB}"/>
              </a:ext>
            </a:extLst>
          </p:cNvPr>
          <p:cNvSpPr>
            <a:spLocks noGrp="1"/>
          </p:cNvSpPr>
          <p:nvPr>
            <p:ph type="body" sz="quarter" idx="29" hasCustomPrompt="1"/>
            <p:custDataLst>
              <p:tags r:id="rId9"/>
            </p:custDataLst>
          </p:nvPr>
        </p:nvSpPr>
        <p:spPr>
          <a:xfrm>
            <a:off x="5156399" y="3955257"/>
            <a:ext cx="1209600" cy="1209600"/>
          </a:xfrm>
          <a:solidFill>
            <a:schemeClr val="accent3"/>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pl-PL"/>
              <a:t>o</a:t>
            </a:r>
            <a:endParaRPr lang="pl-PL" dirty="0"/>
          </a:p>
        </p:txBody>
      </p:sp>
      <p:sp>
        <p:nvSpPr>
          <p:cNvPr id="8" name="T">
            <a:extLst>
              <a:ext uri="{FF2B5EF4-FFF2-40B4-BE49-F238E27FC236}">
                <a16:creationId xmlns:a16="http://schemas.microsoft.com/office/drawing/2014/main" id="{1B2986EB-C06E-6F40-34EA-01770762131B}"/>
              </a:ext>
            </a:extLst>
          </p:cNvPr>
          <p:cNvSpPr>
            <a:spLocks noGrp="1"/>
          </p:cNvSpPr>
          <p:nvPr>
            <p:ph type="body" sz="quarter" idx="30" hasCustomPrompt="1"/>
            <p:custDataLst>
              <p:tags r:id="rId10"/>
            </p:custDataLst>
          </p:nvPr>
        </p:nvSpPr>
        <p:spPr>
          <a:xfrm>
            <a:off x="6365999" y="3955257"/>
            <a:ext cx="1209600" cy="1209600"/>
          </a:xfrm>
          <a:solidFill>
            <a:srgbClr val="EE6676"/>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pl-PL"/>
              <a:t>T</a:t>
            </a:r>
            <a:endParaRPr lang="pl-PL" dirty="0"/>
          </a:p>
        </p:txBody>
      </p:sp>
      <p:sp>
        <p:nvSpPr>
          <p:cNvPr id="17" name="Datumsplatzhalter 16">
            <a:extLst>
              <a:ext uri="{FF2B5EF4-FFF2-40B4-BE49-F238E27FC236}">
                <a16:creationId xmlns:a16="http://schemas.microsoft.com/office/drawing/2014/main" id="{1D5D9FF5-C75B-8EB6-385C-96DA50D9DFA9}"/>
              </a:ext>
            </a:extLst>
          </p:cNvPr>
          <p:cNvSpPr>
            <a:spLocks noGrp="1"/>
          </p:cNvSpPr>
          <p:nvPr>
            <p:ph type="dt" sz="half" idx="31"/>
            <p:custDataLst>
              <p:tags r:id="rId11"/>
            </p:custDataLst>
          </p:nvPr>
        </p:nvSpPr>
        <p:spPr/>
        <p:txBody>
          <a:bodyPr/>
          <a:lstStyle/>
          <a:p>
            <a:r>
              <a:rPr lang="pl-PL"/>
              <a:t>00.00.2023</a:t>
            </a:r>
            <a:endParaRPr lang="pl-PL" dirty="0"/>
          </a:p>
        </p:txBody>
      </p:sp>
      <p:sp>
        <p:nvSpPr>
          <p:cNvPr id="18" name="Fußzeilenplatzhalter 17">
            <a:extLst>
              <a:ext uri="{FF2B5EF4-FFF2-40B4-BE49-F238E27FC236}">
                <a16:creationId xmlns:a16="http://schemas.microsoft.com/office/drawing/2014/main" id="{143BF3AD-90A8-6394-07BF-4C8DBEE70A6A}"/>
              </a:ext>
            </a:extLst>
          </p:cNvPr>
          <p:cNvSpPr>
            <a:spLocks noGrp="1"/>
          </p:cNvSpPr>
          <p:nvPr>
            <p:ph type="ftr" sz="quarter" idx="32"/>
            <p:custDataLst>
              <p:tags r:id="rId12"/>
            </p:custDataLst>
          </p:nvPr>
        </p:nvSpPr>
        <p:spPr/>
        <p:txBody>
          <a:bodyPr/>
          <a:lstStyle/>
          <a:p>
            <a:r>
              <a:rPr lang="pl-PL"/>
              <a:t>Presentation Title | Classification: C2 – Sensitive | Name Surname</a:t>
            </a:r>
            <a:endParaRPr lang="pl-PL" dirty="0"/>
          </a:p>
        </p:txBody>
      </p:sp>
      <p:sp>
        <p:nvSpPr>
          <p:cNvPr id="19" name="Foliennummernplatzhalter 18">
            <a:extLst>
              <a:ext uri="{FF2B5EF4-FFF2-40B4-BE49-F238E27FC236}">
                <a16:creationId xmlns:a16="http://schemas.microsoft.com/office/drawing/2014/main" id="{0EB6C869-F8F4-EDAD-26A8-3CEFDCC5D078}"/>
              </a:ext>
            </a:extLst>
          </p:cNvPr>
          <p:cNvSpPr>
            <a:spLocks noGrp="1"/>
          </p:cNvSpPr>
          <p:nvPr>
            <p:ph type="sldNum" sz="quarter" idx="33"/>
            <p:custDataLst>
              <p:tags r:id="rId13"/>
            </p:custDataLst>
          </p:nvPr>
        </p:nvSpPr>
        <p:spPr/>
        <p:txBody>
          <a:bodyPr/>
          <a:lstStyle/>
          <a:p>
            <a:fld id="{92DB0D90-6264-4E90-9724-ABC670DBF4FB}" type="slidenum">
              <a:rPr lang="pl-PL" smtClean="0"/>
              <a:pPr/>
              <a:t>‹#›</a:t>
            </a:fld>
            <a:endParaRPr lang="pl-PL" dirty="0"/>
          </a:p>
        </p:txBody>
      </p:sp>
      <p:sp>
        <p:nvSpPr>
          <p:cNvPr id="26" name="Freihandform: Form 25">
            <a:extLst>
              <a:ext uri="{FF2B5EF4-FFF2-40B4-BE49-F238E27FC236}">
                <a16:creationId xmlns:a16="http://schemas.microsoft.com/office/drawing/2014/main" id="{BDADE2DB-F26A-14C7-2D00-757A79D00523}"/>
              </a:ext>
            </a:extLst>
          </p:cNvPr>
          <p:cNvSpPr>
            <a:spLocks/>
          </p:cNvSpPr>
          <p:nvPr userDrawn="1">
            <p:custDataLst>
              <p:tags r:id="rId14"/>
            </p:custDataLst>
          </p:nvPr>
        </p:nvSpPr>
        <p:spPr>
          <a:xfrm>
            <a:off x="4975715" y="2564973"/>
            <a:ext cx="2780568" cy="2780568"/>
          </a:xfrm>
          <a:custGeom>
            <a:avLst/>
            <a:gdLst>
              <a:gd name="connsiteX0" fmla="*/ 0 w 2780568"/>
              <a:gd name="connsiteY0" fmla="*/ 0 h 2780568"/>
              <a:gd name="connsiteX1" fmla="*/ 2780568 w 2780568"/>
              <a:gd name="connsiteY1" fmla="*/ 0 h 2780568"/>
              <a:gd name="connsiteX2" fmla="*/ 2780568 w 2780568"/>
              <a:gd name="connsiteY2" fmla="*/ 2780568 h 2780568"/>
              <a:gd name="connsiteX3" fmla="*/ 0 w 2780568"/>
              <a:gd name="connsiteY3" fmla="*/ 2780568 h 2780568"/>
              <a:gd name="connsiteX4" fmla="*/ 0 w 2780568"/>
              <a:gd name="connsiteY4" fmla="*/ 1995084 h 2780568"/>
              <a:gd name="connsiteX5" fmla="*/ 113521 w 2780568"/>
              <a:gd name="connsiteY5" fmla="*/ 1995084 h 2780568"/>
              <a:gd name="connsiteX6" fmla="*/ 113521 w 2780568"/>
              <a:gd name="connsiteY6" fmla="*/ 2219463 h 2780568"/>
              <a:gd name="connsiteX7" fmla="*/ 1191606 w 2780568"/>
              <a:gd name="connsiteY7" fmla="*/ 2219463 h 2780568"/>
              <a:gd name="connsiteX8" fmla="*/ 1191606 w 2780568"/>
              <a:gd name="connsiteY8" fmla="*/ 501500 h 2780568"/>
              <a:gd name="connsiteX9" fmla="*/ 113521 w 2780568"/>
              <a:gd name="connsiteY9" fmla="*/ 501500 h 2780568"/>
              <a:gd name="connsiteX10" fmla="*/ 113521 w 2780568"/>
              <a:gd name="connsiteY10" fmla="*/ 785484 h 2780568"/>
              <a:gd name="connsiteX11" fmla="*/ 0 w 2780568"/>
              <a:gd name="connsiteY11" fmla="*/ 785484 h 2780568"/>
              <a:gd name="connsiteX0" fmla="*/ 1191606 w 2780568"/>
              <a:gd name="connsiteY0" fmla="*/ 501500 h 2780568"/>
              <a:gd name="connsiteX1" fmla="*/ 113521 w 2780568"/>
              <a:gd name="connsiteY1" fmla="*/ 501500 h 2780568"/>
              <a:gd name="connsiteX2" fmla="*/ 113521 w 2780568"/>
              <a:gd name="connsiteY2" fmla="*/ 785484 h 2780568"/>
              <a:gd name="connsiteX3" fmla="*/ 0 w 2780568"/>
              <a:gd name="connsiteY3" fmla="*/ 785484 h 2780568"/>
              <a:gd name="connsiteX4" fmla="*/ 0 w 2780568"/>
              <a:gd name="connsiteY4" fmla="*/ 0 h 2780568"/>
              <a:gd name="connsiteX5" fmla="*/ 2780568 w 2780568"/>
              <a:gd name="connsiteY5" fmla="*/ 0 h 2780568"/>
              <a:gd name="connsiteX6" fmla="*/ 2780568 w 2780568"/>
              <a:gd name="connsiteY6" fmla="*/ 2780568 h 2780568"/>
              <a:gd name="connsiteX7" fmla="*/ 0 w 2780568"/>
              <a:gd name="connsiteY7" fmla="*/ 2780568 h 2780568"/>
              <a:gd name="connsiteX8" fmla="*/ 0 w 2780568"/>
              <a:gd name="connsiteY8" fmla="*/ 1995084 h 2780568"/>
              <a:gd name="connsiteX9" fmla="*/ 113521 w 2780568"/>
              <a:gd name="connsiteY9" fmla="*/ 1995084 h 2780568"/>
              <a:gd name="connsiteX10" fmla="*/ 113521 w 2780568"/>
              <a:gd name="connsiteY10" fmla="*/ 2219463 h 2780568"/>
              <a:gd name="connsiteX11" fmla="*/ 1191606 w 2780568"/>
              <a:gd name="connsiteY11" fmla="*/ 2219463 h 2780568"/>
              <a:gd name="connsiteX12" fmla="*/ 1283046 w 2780568"/>
              <a:gd name="connsiteY12" fmla="*/ 592940 h 2780568"/>
              <a:gd name="connsiteX0" fmla="*/ 1191606 w 2780568"/>
              <a:gd name="connsiteY0" fmla="*/ 501500 h 2780568"/>
              <a:gd name="connsiteX1" fmla="*/ 113521 w 2780568"/>
              <a:gd name="connsiteY1" fmla="*/ 501500 h 2780568"/>
              <a:gd name="connsiteX2" fmla="*/ 113521 w 2780568"/>
              <a:gd name="connsiteY2" fmla="*/ 785484 h 2780568"/>
              <a:gd name="connsiteX3" fmla="*/ 0 w 2780568"/>
              <a:gd name="connsiteY3" fmla="*/ 785484 h 2780568"/>
              <a:gd name="connsiteX4" fmla="*/ 0 w 2780568"/>
              <a:gd name="connsiteY4" fmla="*/ 0 h 2780568"/>
              <a:gd name="connsiteX5" fmla="*/ 2780568 w 2780568"/>
              <a:gd name="connsiteY5" fmla="*/ 0 h 2780568"/>
              <a:gd name="connsiteX6" fmla="*/ 2780568 w 2780568"/>
              <a:gd name="connsiteY6" fmla="*/ 2780568 h 2780568"/>
              <a:gd name="connsiteX7" fmla="*/ 0 w 2780568"/>
              <a:gd name="connsiteY7" fmla="*/ 2780568 h 2780568"/>
              <a:gd name="connsiteX8" fmla="*/ 0 w 2780568"/>
              <a:gd name="connsiteY8" fmla="*/ 1995084 h 2780568"/>
              <a:gd name="connsiteX9" fmla="*/ 113521 w 2780568"/>
              <a:gd name="connsiteY9" fmla="*/ 1995084 h 2780568"/>
              <a:gd name="connsiteX10" fmla="*/ 113521 w 2780568"/>
              <a:gd name="connsiteY10" fmla="*/ 2219463 h 2780568"/>
              <a:gd name="connsiteX11" fmla="*/ 1191606 w 2780568"/>
              <a:gd name="connsiteY11" fmla="*/ 2219463 h 2780568"/>
              <a:gd name="connsiteX0" fmla="*/ 113521 w 2780568"/>
              <a:gd name="connsiteY0" fmla="*/ 501500 h 2780568"/>
              <a:gd name="connsiteX1" fmla="*/ 113521 w 2780568"/>
              <a:gd name="connsiteY1" fmla="*/ 785484 h 2780568"/>
              <a:gd name="connsiteX2" fmla="*/ 0 w 2780568"/>
              <a:gd name="connsiteY2" fmla="*/ 785484 h 2780568"/>
              <a:gd name="connsiteX3" fmla="*/ 0 w 2780568"/>
              <a:gd name="connsiteY3" fmla="*/ 0 h 2780568"/>
              <a:gd name="connsiteX4" fmla="*/ 2780568 w 2780568"/>
              <a:gd name="connsiteY4" fmla="*/ 0 h 2780568"/>
              <a:gd name="connsiteX5" fmla="*/ 2780568 w 2780568"/>
              <a:gd name="connsiteY5" fmla="*/ 2780568 h 2780568"/>
              <a:gd name="connsiteX6" fmla="*/ 0 w 2780568"/>
              <a:gd name="connsiteY6" fmla="*/ 2780568 h 2780568"/>
              <a:gd name="connsiteX7" fmla="*/ 0 w 2780568"/>
              <a:gd name="connsiteY7" fmla="*/ 1995084 h 2780568"/>
              <a:gd name="connsiteX8" fmla="*/ 113521 w 2780568"/>
              <a:gd name="connsiteY8" fmla="*/ 1995084 h 2780568"/>
              <a:gd name="connsiteX9" fmla="*/ 113521 w 2780568"/>
              <a:gd name="connsiteY9" fmla="*/ 2219463 h 2780568"/>
              <a:gd name="connsiteX10" fmla="*/ 1191606 w 2780568"/>
              <a:gd name="connsiteY10" fmla="*/ 2219463 h 2780568"/>
              <a:gd name="connsiteX0" fmla="*/ 113521 w 2780568"/>
              <a:gd name="connsiteY0" fmla="*/ 501500 h 2780568"/>
              <a:gd name="connsiteX1" fmla="*/ 113521 w 2780568"/>
              <a:gd name="connsiteY1" fmla="*/ 785484 h 2780568"/>
              <a:gd name="connsiteX2" fmla="*/ 0 w 2780568"/>
              <a:gd name="connsiteY2" fmla="*/ 785484 h 2780568"/>
              <a:gd name="connsiteX3" fmla="*/ 0 w 2780568"/>
              <a:gd name="connsiteY3" fmla="*/ 0 h 2780568"/>
              <a:gd name="connsiteX4" fmla="*/ 2780568 w 2780568"/>
              <a:gd name="connsiteY4" fmla="*/ 0 h 2780568"/>
              <a:gd name="connsiteX5" fmla="*/ 2780568 w 2780568"/>
              <a:gd name="connsiteY5" fmla="*/ 2780568 h 2780568"/>
              <a:gd name="connsiteX6" fmla="*/ 0 w 2780568"/>
              <a:gd name="connsiteY6" fmla="*/ 2780568 h 2780568"/>
              <a:gd name="connsiteX7" fmla="*/ 0 w 2780568"/>
              <a:gd name="connsiteY7" fmla="*/ 1995084 h 2780568"/>
              <a:gd name="connsiteX8" fmla="*/ 113521 w 2780568"/>
              <a:gd name="connsiteY8" fmla="*/ 1995084 h 2780568"/>
              <a:gd name="connsiteX9" fmla="*/ 113521 w 2780568"/>
              <a:gd name="connsiteY9" fmla="*/ 2219463 h 2780568"/>
              <a:gd name="connsiteX0" fmla="*/ 113521 w 2780568"/>
              <a:gd name="connsiteY0" fmla="*/ 501500 h 2780568"/>
              <a:gd name="connsiteX1" fmla="*/ 113521 w 2780568"/>
              <a:gd name="connsiteY1" fmla="*/ 785484 h 2780568"/>
              <a:gd name="connsiteX2" fmla="*/ 0 w 2780568"/>
              <a:gd name="connsiteY2" fmla="*/ 785484 h 2780568"/>
              <a:gd name="connsiteX3" fmla="*/ 0 w 2780568"/>
              <a:gd name="connsiteY3" fmla="*/ 0 h 2780568"/>
              <a:gd name="connsiteX4" fmla="*/ 2780568 w 2780568"/>
              <a:gd name="connsiteY4" fmla="*/ 0 h 2780568"/>
              <a:gd name="connsiteX5" fmla="*/ 2780568 w 2780568"/>
              <a:gd name="connsiteY5" fmla="*/ 2780568 h 2780568"/>
              <a:gd name="connsiteX6" fmla="*/ 0 w 2780568"/>
              <a:gd name="connsiteY6" fmla="*/ 2780568 h 2780568"/>
              <a:gd name="connsiteX7" fmla="*/ 0 w 2780568"/>
              <a:gd name="connsiteY7" fmla="*/ 1995084 h 2780568"/>
              <a:gd name="connsiteX8" fmla="*/ 113521 w 2780568"/>
              <a:gd name="connsiteY8" fmla="*/ 1995084 h 2780568"/>
              <a:gd name="connsiteX0" fmla="*/ 113521 w 2780568"/>
              <a:gd name="connsiteY0" fmla="*/ 785484 h 2780568"/>
              <a:gd name="connsiteX1" fmla="*/ 0 w 2780568"/>
              <a:gd name="connsiteY1" fmla="*/ 785484 h 2780568"/>
              <a:gd name="connsiteX2" fmla="*/ 0 w 2780568"/>
              <a:gd name="connsiteY2" fmla="*/ 0 h 2780568"/>
              <a:gd name="connsiteX3" fmla="*/ 2780568 w 2780568"/>
              <a:gd name="connsiteY3" fmla="*/ 0 h 2780568"/>
              <a:gd name="connsiteX4" fmla="*/ 2780568 w 2780568"/>
              <a:gd name="connsiteY4" fmla="*/ 2780568 h 2780568"/>
              <a:gd name="connsiteX5" fmla="*/ 0 w 2780568"/>
              <a:gd name="connsiteY5" fmla="*/ 2780568 h 2780568"/>
              <a:gd name="connsiteX6" fmla="*/ 0 w 2780568"/>
              <a:gd name="connsiteY6" fmla="*/ 1995084 h 2780568"/>
              <a:gd name="connsiteX7" fmla="*/ 113521 w 2780568"/>
              <a:gd name="connsiteY7" fmla="*/ 1995084 h 278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568" h="2780568">
                <a:moveTo>
                  <a:pt x="113521" y="785484"/>
                </a:moveTo>
                <a:lnTo>
                  <a:pt x="0" y="785484"/>
                </a:lnTo>
                <a:lnTo>
                  <a:pt x="0" y="0"/>
                </a:lnTo>
                <a:lnTo>
                  <a:pt x="2780568" y="0"/>
                </a:lnTo>
                <a:lnTo>
                  <a:pt x="2780568" y="2780568"/>
                </a:lnTo>
                <a:lnTo>
                  <a:pt x="0" y="2780568"/>
                </a:lnTo>
                <a:lnTo>
                  <a:pt x="0" y="1995084"/>
                </a:lnTo>
                <a:lnTo>
                  <a:pt x="113521" y="1995084"/>
                </a:lnTo>
              </a:path>
            </a:pathLst>
          </a:custGeom>
          <a:noFill/>
          <a:ln w="9525">
            <a:solidFill>
              <a:schemeClr val="tx1"/>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lIns="96012" tIns="48006" rIns="96012" bIns="48006" rtlCol="0" anchor="ctr">
            <a:noAutofit/>
          </a:bodyPr>
          <a:lstStyle/>
          <a:p>
            <a:pPr algn="ctr"/>
            <a:endParaRPr lang="pl-PL" dirty="0"/>
          </a:p>
        </p:txBody>
      </p:sp>
    </p:spTree>
    <p:extLst>
      <p:ext uri="{BB962C8B-B14F-4D97-AF65-F5344CB8AC3E}">
        <p14:creationId xmlns:p14="http://schemas.microsoft.com/office/powerpoint/2010/main" val="15681670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0"/>
            <a:ext cx="12192000" cy="6858000"/>
          </a:xfrm>
          <a:prstGeom prst="rect">
            <a:avLst/>
          </a:prstGeom>
          <a:solidFill>
            <a:schemeClr val="tx1"/>
          </a:solidFill>
        </p:spPr>
        <p:txBody>
          <a:bodyPr wrap="square" rtlCol="0" anchor="ctr">
            <a:noAutofit/>
          </a:bodyPr>
          <a:lstStyle/>
          <a:p>
            <a:pPr algn="ctr"/>
            <a:r>
              <a:rPr lang="pl-PL" sz="12000">
                <a:solidFill>
                  <a:schemeClr val="bg1"/>
                </a:solidFill>
              </a:rPr>
              <a:t>Quote</a:t>
            </a:r>
            <a:endParaRPr lang="pl-PL" sz="12000" dirty="0">
              <a:solidFill>
                <a:schemeClr val="bg1"/>
              </a:solidFill>
            </a:endParaRPr>
          </a:p>
        </p:txBody>
      </p:sp>
    </p:spTree>
    <p:extLst>
      <p:ext uri="{BB962C8B-B14F-4D97-AF65-F5344CB8AC3E}">
        <p14:creationId xmlns:p14="http://schemas.microsoft.com/office/powerpoint/2010/main" val="2446374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78795A4-A206-392A-AB95-23413FFAA207}"/>
              </a:ext>
            </a:extLst>
          </p:cNvPr>
          <p:cNvSpPr>
            <a:spLocks noGrp="1" noRot="1" noMove="1" noResize="1" noEditPoints="1" noAdjustHandles="1" noChangeArrowheads="1" noChangeShapeType="1"/>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Textplatzhalter 5">
            <a:extLst>
              <a:ext uri="{FF2B5EF4-FFF2-40B4-BE49-F238E27FC236}">
                <a16:creationId xmlns:a16="http://schemas.microsoft.com/office/drawing/2014/main" id="{2EEA5206-A69A-5F0D-E0AA-06479AE9D50F}"/>
              </a:ext>
            </a:extLst>
          </p:cNvPr>
          <p:cNvSpPr>
            <a:spLocks noGrp="1"/>
          </p:cNvSpPr>
          <p:nvPr>
            <p:ph type="body" sz="quarter" idx="13" hasCustomPrompt="1"/>
            <p:custDataLst>
              <p:tags r:id="rId2"/>
            </p:custDataLst>
          </p:nvPr>
        </p:nvSpPr>
        <p:spPr>
          <a:xfrm>
            <a:off x="2304000" y="1086263"/>
            <a:ext cx="81153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none"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pl-PL"/>
              <a:t>Quote</a:t>
            </a:r>
          </a:p>
          <a:p>
            <a:pPr lvl="1"/>
            <a:r>
              <a:rPr lang="pl-PL"/>
              <a:t>Name</a:t>
            </a:r>
            <a:endParaRPr lang="pl-PL" dirty="0"/>
          </a:p>
        </p:txBody>
      </p:sp>
      <p:sp>
        <p:nvSpPr>
          <p:cNvPr id="11" name="Datumsplatzhalter 10">
            <a:extLst>
              <a:ext uri="{FF2B5EF4-FFF2-40B4-BE49-F238E27FC236}">
                <a16:creationId xmlns:a16="http://schemas.microsoft.com/office/drawing/2014/main" id="{8EA5207E-B3B0-7E1D-BFD4-1642C7531B77}"/>
              </a:ext>
            </a:extLst>
          </p:cNvPr>
          <p:cNvSpPr>
            <a:spLocks noGrp="1"/>
          </p:cNvSpPr>
          <p:nvPr>
            <p:ph type="dt" sz="half" idx="10"/>
            <p:custDataLst>
              <p:tags r:id="rId3"/>
            </p:custDataLst>
          </p:nvPr>
        </p:nvSpPr>
        <p:spPr/>
        <p:txBody>
          <a:bodyPr/>
          <a:lstStyle/>
          <a:p>
            <a:r>
              <a:rPr lang="pl-PL"/>
              <a:t>00.00.2023</a:t>
            </a:r>
            <a:endParaRPr lang="pl-PL" dirty="0"/>
          </a:p>
        </p:txBody>
      </p:sp>
      <p:sp>
        <p:nvSpPr>
          <p:cNvPr id="13" name="Foliennummernplatzhalter 12">
            <a:extLst>
              <a:ext uri="{FF2B5EF4-FFF2-40B4-BE49-F238E27FC236}">
                <a16:creationId xmlns:a16="http://schemas.microsoft.com/office/drawing/2014/main" id="{1B3D9205-258A-F2CB-6F68-CFCDDB08812F}"/>
              </a:ext>
            </a:extLst>
          </p:cNvPr>
          <p:cNvSpPr>
            <a:spLocks noGrp="1"/>
          </p:cNvSpPr>
          <p:nvPr>
            <p:ph type="sldNum" sz="quarter" idx="12"/>
            <p:custDataLst>
              <p:tags r:id="rId4"/>
            </p:custDataLst>
          </p:nvPr>
        </p:nvSpPr>
        <p:spPr/>
        <p:txBody>
          <a:bodyPr/>
          <a:lstStyle/>
          <a:p>
            <a:fld id="{92DB0D90-6264-4E90-9724-ABC670DBF4FB}" type="slidenum">
              <a:rPr lang="pl-PL" smtClean="0"/>
              <a:pPr/>
              <a:t>‹#›</a:t>
            </a:fld>
            <a:endParaRPr lang="pl-PL" dirty="0"/>
          </a:p>
        </p:txBody>
      </p:sp>
      <p:sp>
        <p:nvSpPr>
          <p:cNvPr id="15" name="Rechteck 14">
            <a:extLst>
              <a:ext uri="{FF2B5EF4-FFF2-40B4-BE49-F238E27FC236}">
                <a16:creationId xmlns:a16="http://schemas.microsoft.com/office/drawing/2014/main" id="{C8DD7778-4024-771F-26B0-2C793A8BD789}"/>
              </a:ext>
            </a:extLst>
          </p:cNvPr>
          <p:cNvSpPr>
            <a:spLocks/>
          </p:cNvSpPr>
          <p:nvPr userDrawn="1">
            <p:custDataLst>
              <p:tags r:id="rId5"/>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2" name="Fußzeilenplatzhalter 27">
            <a:extLst>
              <a:ext uri="{FF2B5EF4-FFF2-40B4-BE49-F238E27FC236}">
                <a16:creationId xmlns:a16="http://schemas.microsoft.com/office/drawing/2014/main" id="{F81C24CD-9B46-D3E6-EB2A-203250E74C47}"/>
              </a:ext>
            </a:extLst>
          </p:cNvPr>
          <p:cNvSpPr>
            <a:spLocks noGrp="1"/>
          </p:cNvSpPr>
          <p:nvPr>
            <p:ph type="ftr" sz="quarter" idx="14"/>
            <p:custDataLst>
              <p:tags r:id="rId6"/>
            </p:custDataLst>
          </p:nvPr>
        </p:nvSpPr>
        <p:spPr>
          <a:xfrm>
            <a:off x="1498061" y="6470705"/>
            <a:ext cx="9253577" cy="281691"/>
          </a:xfrm>
        </p:spPr>
        <p:txBody>
          <a:bodyPr/>
          <a:lstStyle/>
          <a:p>
            <a:r>
              <a:rPr lang="pl-PL"/>
              <a:t>Presentation Title | Classification: C2 – Sensitive | Name Surname</a:t>
            </a:r>
            <a:endParaRPr lang="pl-PL" dirty="0"/>
          </a:p>
        </p:txBody>
      </p:sp>
    </p:spTree>
    <p:extLst>
      <p:ext uri="{BB962C8B-B14F-4D97-AF65-F5344CB8AC3E}">
        <p14:creationId xmlns:p14="http://schemas.microsoft.com/office/powerpoint/2010/main" val="1337679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 image">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78795A4-A206-392A-AB95-23413FFAA207}"/>
              </a:ext>
            </a:extLst>
          </p:cNvPr>
          <p:cNvSpPr>
            <a:spLocks noGrp="1" noRot="1" noMove="1" noResize="1" noEditPoints="1" noAdjustHandles="1" noChangeArrowheads="1" noChangeShapeType="1"/>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Bildplatzhalter 5">
            <a:extLst>
              <a:ext uri="{FF2B5EF4-FFF2-40B4-BE49-F238E27FC236}">
                <a16:creationId xmlns:a16="http://schemas.microsoft.com/office/drawing/2014/main" id="{046AA2C2-96D3-7504-4A22-89F27423BFCC}"/>
              </a:ext>
            </a:extLst>
          </p:cNvPr>
          <p:cNvSpPr>
            <a:spLocks noGrp="1"/>
          </p:cNvSpPr>
          <p:nvPr>
            <p:ph type="pic" sz="quarter" idx="19" hasCustomPrompt="1"/>
            <p:custDataLst>
              <p:tags r:id="rId2"/>
            </p:custDataLst>
          </p:nvPr>
        </p:nvSpPr>
        <p:spPr>
          <a:xfrm>
            <a:off x="7962899" y="0"/>
            <a:ext cx="4229101" cy="6858000"/>
          </a:xfrm>
          <a:solidFill>
            <a:schemeClr val="bg2"/>
          </a:solidFill>
        </p:spPr>
        <p:txBody>
          <a:bodyPr tIns="25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3" name="Rechteck 2">
            <a:extLst>
              <a:ext uri="{FF2B5EF4-FFF2-40B4-BE49-F238E27FC236}">
                <a16:creationId xmlns:a16="http://schemas.microsoft.com/office/drawing/2014/main" id="{BD3FAF95-1C4A-BB78-593F-B2D718E67428}"/>
              </a:ext>
            </a:extLst>
          </p:cNvPr>
          <p:cNvSpPr>
            <a:spLocks/>
          </p:cNvSpPr>
          <p:nvPr userDrawn="1">
            <p:custDataLst>
              <p:tags r:id="rId3"/>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5" name="Textplatzhalter 5">
            <a:extLst>
              <a:ext uri="{FF2B5EF4-FFF2-40B4-BE49-F238E27FC236}">
                <a16:creationId xmlns:a16="http://schemas.microsoft.com/office/drawing/2014/main" id="{8F0E0997-2A34-B280-87BF-F98E06DCFC76}"/>
              </a:ext>
            </a:extLst>
          </p:cNvPr>
          <p:cNvSpPr>
            <a:spLocks noGrp="1"/>
          </p:cNvSpPr>
          <p:nvPr>
            <p:ph type="body" sz="quarter" idx="13" hasCustomPrompt="1"/>
            <p:custDataLst>
              <p:tags r:id="rId4"/>
            </p:custDataLst>
          </p:nvPr>
        </p:nvSpPr>
        <p:spPr>
          <a:xfrm>
            <a:off x="901700" y="1086263"/>
            <a:ext cx="56388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none"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pl-PL"/>
              <a:t>Quote</a:t>
            </a:r>
          </a:p>
          <a:p>
            <a:pPr lvl="1"/>
            <a:r>
              <a:rPr lang="pl-PL"/>
              <a:t>Name</a:t>
            </a:r>
            <a:endParaRPr lang="pl-PL" dirty="0"/>
          </a:p>
        </p:txBody>
      </p:sp>
    </p:spTree>
    <p:extLst>
      <p:ext uri="{BB962C8B-B14F-4D97-AF65-F5344CB8AC3E}">
        <p14:creationId xmlns:p14="http://schemas.microsoft.com/office/powerpoint/2010/main" val="4113078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 Quote">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78795A4-A206-392A-AB95-23413FFAA207}"/>
              </a:ext>
            </a:extLst>
          </p:cNvPr>
          <p:cNvSpPr>
            <a:spLocks noGrp="1" noRot="1" noMove="1" noResize="1" noEditPoints="1" noAdjustHandles="1" noChangeArrowheads="1" noChangeShapeType="1"/>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Bildplatzhalter 5">
            <a:extLst>
              <a:ext uri="{FF2B5EF4-FFF2-40B4-BE49-F238E27FC236}">
                <a16:creationId xmlns:a16="http://schemas.microsoft.com/office/drawing/2014/main" id="{046AA2C2-96D3-7504-4A22-89F27423BFCC}"/>
              </a:ext>
            </a:extLst>
          </p:cNvPr>
          <p:cNvSpPr>
            <a:spLocks noGrp="1"/>
          </p:cNvSpPr>
          <p:nvPr>
            <p:ph type="pic" sz="quarter" idx="19" hasCustomPrompt="1"/>
            <p:custDataLst>
              <p:tags r:id="rId2"/>
            </p:custDataLst>
          </p:nvPr>
        </p:nvSpPr>
        <p:spPr>
          <a:xfrm>
            <a:off x="540000" y="0"/>
            <a:ext cx="4229101" cy="6858000"/>
          </a:xfrm>
          <a:solidFill>
            <a:schemeClr val="bg2"/>
          </a:solidFill>
        </p:spPr>
        <p:txBody>
          <a:bodyPr tIns="25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3" name="Datumsplatzhalter 12">
            <a:extLst>
              <a:ext uri="{FF2B5EF4-FFF2-40B4-BE49-F238E27FC236}">
                <a16:creationId xmlns:a16="http://schemas.microsoft.com/office/drawing/2014/main" id="{413EC0D9-C10C-0E35-66CE-CBFF996189DA}"/>
              </a:ext>
            </a:extLst>
          </p:cNvPr>
          <p:cNvSpPr>
            <a:spLocks noGrp="1"/>
          </p:cNvSpPr>
          <p:nvPr>
            <p:ph type="dt" sz="half" idx="20"/>
            <p:custDataLst>
              <p:tags r:id="rId3"/>
            </p:custDataLst>
          </p:nvPr>
        </p:nvSpPr>
        <p:spPr/>
        <p:txBody>
          <a:bodyPr/>
          <a:lstStyle/>
          <a:p>
            <a:r>
              <a:rPr lang="pl-PL"/>
              <a:t>00.00.2023</a:t>
            </a:r>
            <a:endParaRPr lang="pl-PL" dirty="0"/>
          </a:p>
        </p:txBody>
      </p:sp>
      <p:sp>
        <p:nvSpPr>
          <p:cNvPr id="15" name="Foliennummernplatzhalter 14">
            <a:extLst>
              <a:ext uri="{FF2B5EF4-FFF2-40B4-BE49-F238E27FC236}">
                <a16:creationId xmlns:a16="http://schemas.microsoft.com/office/drawing/2014/main" id="{CEB54746-541F-BA5A-9731-E1F4E686E548}"/>
              </a:ext>
            </a:extLst>
          </p:cNvPr>
          <p:cNvSpPr>
            <a:spLocks noGrp="1"/>
          </p:cNvSpPr>
          <p:nvPr>
            <p:ph type="sldNum" sz="quarter" idx="22"/>
            <p:custDataLst>
              <p:tags r:id="rId4"/>
            </p:custDataLst>
          </p:nvPr>
        </p:nvSpPr>
        <p:spPr/>
        <p:txBody>
          <a:bodyPr/>
          <a:lstStyle/>
          <a:p>
            <a:fld id="{92DB0D90-6264-4E90-9724-ABC670DBF4FB}" type="slidenum">
              <a:rPr lang="pl-PL" smtClean="0"/>
              <a:pPr/>
              <a:t>‹#›</a:t>
            </a:fld>
            <a:endParaRPr lang="pl-PL" dirty="0"/>
          </a:p>
        </p:txBody>
      </p:sp>
      <p:sp>
        <p:nvSpPr>
          <p:cNvPr id="3" name="Textplatzhalter 5">
            <a:extLst>
              <a:ext uri="{FF2B5EF4-FFF2-40B4-BE49-F238E27FC236}">
                <a16:creationId xmlns:a16="http://schemas.microsoft.com/office/drawing/2014/main" id="{AB9D0DDE-6354-B1E6-55F5-C832BD92E0C8}"/>
              </a:ext>
            </a:extLst>
          </p:cNvPr>
          <p:cNvSpPr>
            <a:spLocks noGrp="1"/>
          </p:cNvSpPr>
          <p:nvPr>
            <p:ph type="body" sz="quarter" idx="13" hasCustomPrompt="1"/>
            <p:custDataLst>
              <p:tags r:id="rId5"/>
            </p:custDataLst>
          </p:nvPr>
        </p:nvSpPr>
        <p:spPr>
          <a:xfrm>
            <a:off x="5489101" y="1086263"/>
            <a:ext cx="6334599"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none"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pl-PL"/>
              <a:t>Quote</a:t>
            </a:r>
          </a:p>
          <a:p>
            <a:pPr lvl="1"/>
            <a:r>
              <a:rPr lang="pl-PL"/>
              <a:t>Name</a:t>
            </a:r>
            <a:endParaRPr lang="pl-PL" dirty="0"/>
          </a:p>
        </p:txBody>
      </p:sp>
    </p:spTree>
    <p:extLst>
      <p:ext uri="{BB962C8B-B14F-4D97-AF65-F5344CB8AC3E}">
        <p14:creationId xmlns:p14="http://schemas.microsoft.com/office/powerpoint/2010/main" val="23213387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Quote + X-image">
    <p:bg>
      <p:bgPr>
        <a:solidFill>
          <a:schemeClr val="tx2"/>
        </a:solidFill>
        <a:effectLst/>
      </p:bgPr>
    </p:bg>
    <p:spTree>
      <p:nvGrpSpPr>
        <p:cNvPr id="1" name=""/>
        <p:cNvGrpSpPr/>
        <p:nvPr/>
      </p:nvGrpSpPr>
      <p:grpSpPr>
        <a:xfrm>
          <a:off x="0" y="0"/>
          <a:ext cx="0" cy="0"/>
          <a:chOff x="0" y="0"/>
          <a:chExt cx="0" cy="0"/>
        </a:xfrm>
      </p:grpSpPr>
      <p:sp>
        <p:nvSpPr>
          <p:cNvPr id="4" name="Maske">
            <a:extLst>
              <a:ext uri="{FF2B5EF4-FFF2-40B4-BE49-F238E27FC236}">
                <a16:creationId xmlns:a16="http://schemas.microsoft.com/office/drawing/2014/main" id="{8B588A94-756A-3088-6075-D3C321991BBE}"/>
              </a:ext>
            </a:extLst>
          </p:cNvPr>
          <p:cNvSpPr>
            <a:spLocks noGrp="1" noRot="1" noMove="1" noResize="1" noEditPoints="1" noAdjustHandles="1" noChangeArrowheads="1" noChangeShapeType="1"/>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Bildplatzhalter 5">
            <a:extLst>
              <a:ext uri="{FF2B5EF4-FFF2-40B4-BE49-F238E27FC236}">
                <a16:creationId xmlns:a16="http://schemas.microsoft.com/office/drawing/2014/main" id="{57046E4B-4228-D690-36DF-C4B34519AE63}"/>
              </a:ext>
            </a:extLst>
          </p:cNvPr>
          <p:cNvSpPr>
            <a:spLocks noGrp="1"/>
          </p:cNvSpPr>
          <p:nvPr>
            <p:ph type="pic" sz="quarter" idx="11" hasCustomPrompt="1"/>
            <p:custDataLst>
              <p:tags r:id="rId2"/>
            </p:custDataLst>
          </p:nvPr>
        </p:nvSpPr>
        <p:spPr>
          <a:xfrm>
            <a:off x="5357336" y="0"/>
            <a:ext cx="6834663" cy="6858000"/>
          </a:xfrm>
          <a:custGeom>
            <a:avLst/>
            <a:gdLst>
              <a:gd name="connsiteX0" fmla="*/ 0 w 6834663"/>
              <a:gd name="connsiteY0" fmla="*/ 0 h 6858000"/>
              <a:gd name="connsiteX1" fmla="*/ 6231840 w 6834663"/>
              <a:gd name="connsiteY1" fmla="*/ 0 h 6858000"/>
              <a:gd name="connsiteX2" fmla="*/ 6495154 w 6834663"/>
              <a:gd name="connsiteY2" fmla="*/ 342774 h 6858000"/>
              <a:gd name="connsiteX3" fmla="*/ 6831905 w 6834663"/>
              <a:gd name="connsiteY3" fmla="*/ 781149 h 6858000"/>
              <a:gd name="connsiteX4" fmla="*/ 6834663 w 6834663"/>
              <a:gd name="connsiteY4" fmla="*/ 777561 h 6858000"/>
              <a:gd name="connsiteX5" fmla="*/ 6834663 w 6834663"/>
              <a:gd name="connsiteY5" fmla="*/ 6858000 h 6858000"/>
              <a:gd name="connsiteX6" fmla="*/ 2167761 w 6834663"/>
              <a:gd name="connsiteY6" fmla="*/ 6858000 h 6858000"/>
              <a:gd name="connsiteX7" fmla="*/ 2200974 w 6834663"/>
              <a:gd name="connsiteY7" fmla="*/ 6814710 h 6858000"/>
              <a:gd name="connsiteX8" fmla="*/ 3714693 w 6834663"/>
              <a:gd name="connsiteY8" fmla="*/ 4842285 h 6858000"/>
              <a:gd name="connsiteX9" fmla="*/ 190454 w 6834663"/>
              <a:gd name="connsiteY9" fmla="*/ 2483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4663" h="6858000">
                <a:moveTo>
                  <a:pt x="0" y="0"/>
                </a:moveTo>
                <a:lnTo>
                  <a:pt x="6231840" y="0"/>
                </a:lnTo>
                <a:lnTo>
                  <a:pt x="6495154" y="342774"/>
                </a:lnTo>
                <a:cubicBezTo>
                  <a:pt x="6605652" y="486619"/>
                  <a:pt x="6717977" y="632841"/>
                  <a:pt x="6831905" y="781149"/>
                </a:cubicBezTo>
                <a:lnTo>
                  <a:pt x="6834663" y="777561"/>
                </a:lnTo>
                <a:lnTo>
                  <a:pt x="6834663" y="6858000"/>
                </a:lnTo>
                <a:lnTo>
                  <a:pt x="2167761" y="6858000"/>
                </a:lnTo>
                <a:lnTo>
                  <a:pt x="2200974" y="6814710"/>
                </a:lnTo>
                <a:cubicBezTo>
                  <a:pt x="2690215" y="6177074"/>
                  <a:pt x="3199977" y="5512826"/>
                  <a:pt x="3714693" y="4842285"/>
                </a:cubicBezTo>
                <a:cubicBezTo>
                  <a:pt x="2427903" y="3165003"/>
                  <a:pt x="1172074" y="1528325"/>
                  <a:pt x="190454" y="248352"/>
                </a:cubicBezTo>
                <a:close/>
              </a:path>
            </a:pathLst>
          </a:custGeom>
          <a:solidFill>
            <a:schemeClr val="bg2"/>
          </a:solidFill>
        </p:spPr>
        <p:txBody>
          <a:bodyPr wrap="square" tIns="2520000">
            <a:noAutofit/>
          </a:bodyPr>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0" name="Textplatzhalter 9">
            <a:extLst>
              <a:ext uri="{FF2B5EF4-FFF2-40B4-BE49-F238E27FC236}">
                <a16:creationId xmlns:a16="http://schemas.microsoft.com/office/drawing/2014/main" id="{4ED4B32C-9E87-7E45-DF8A-2AC697DFFF97}"/>
              </a:ext>
            </a:extLst>
          </p:cNvPr>
          <p:cNvSpPr>
            <a:spLocks noGrp="1"/>
          </p:cNvSpPr>
          <p:nvPr>
            <p:ph type="body" sz="quarter" idx="15"/>
            <p:custDataLst>
              <p:tags r:id="rId3"/>
            </p:custDataLst>
          </p:nvPr>
        </p:nvSpPr>
        <p:spPr>
          <a:xfrm>
            <a:off x="7528861" y="783314"/>
            <a:ext cx="4663138" cy="6074687"/>
          </a:xfrm>
          <a:custGeom>
            <a:avLst/>
            <a:gdLst>
              <a:gd name="connsiteX0" fmla="*/ 4663138 w 4663138"/>
              <a:gd name="connsiteY0" fmla="*/ 0 h 6074687"/>
              <a:gd name="connsiteX1" fmla="*/ 4663138 w 4663138"/>
              <a:gd name="connsiteY1" fmla="*/ 6074687 h 6074687"/>
              <a:gd name="connsiteX2" fmla="*/ 0 w 4663138"/>
              <a:gd name="connsiteY2" fmla="*/ 6074687 h 6074687"/>
              <a:gd name="connsiteX3" fmla="*/ 403363 w 4663138"/>
              <a:gd name="connsiteY3" fmla="*/ 5549148 h 6074687"/>
              <a:gd name="connsiteX4" fmla="*/ 4209826 w 4663138"/>
              <a:gd name="connsiteY4" fmla="*/ 590438 h 607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138" h="6074687">
                <a:moveTo>
                  <a:pt x="4663138" y="0"/>
                </a:moveTo>
                <a:lnTo>
                  <a:pt x="4663138" y="6074687"/>
                </a:lnTo>
                <a:lnTo>
                  <a:pt x="0" y="6074687"/>
                </a:lnTo>
                <a:lnTo>
                  <a:pt x="403363" y="5549148"/>
                </a:lnTo>
                <a:cubicBezTo>
                  <a:pt x="1649367" y="3925768"/>
                  <a:pt x="2999193" y="2167324"/>
                  <a:pt x="4209826" y="590438"/>
                </a:cubicBezTo>
                <a:close/>
              </a:path>
            </a:pathLst>
          </a:custGeom>
          <a:solidFill>
            <a:schemeClr val="tx2">
              <a:alpha val="50000"/>
            </a:schemeClr>
          </a:solidFill>
        </p:spPr>
        <p:txBody>
          <a:bodyPr vert="horz" wrap="square" lIns="0" tIns="0" rIns="0" bIns="0" rtlCol="0">
            <a:noAutofit/>
          </a:bodyPr>
          <a:lstStyle>
            <a:lvl1pPr>
              <a:defRPr lang="es-CL" dirty="0"/>
            </a:lvl1pPr>
          </a:lstStyle>
          <a:p>
            <a:pPr lvl="0"/>
            <a:r>
              <a:rPr lang="pl-PL"/>
              <a:t>Edytuj style wzorca tekstu</a:t>
            </a:r>
          </a:p>
        </p:txBody>
      </p:sp>
      <p:sp>
        <p:nvSpPr>
          <p:cNvPr id="5" name="Rechteck 4">
            <a:extLst>
              <a:ext uri="{FF2B5EF4-FFF2-40B4-BE49-F238E27FC236}">
                <a16:creationId xmlns:a16="http://schemas.microsoft.com/office/drawing/2014/main" id="{58F51B76-DBCC-B228-FB04-AB0F148BBE4D}"/>
              </a:ext>
            </a:extLst>
          </p:cNvPr>
          <p:cNvSpPr>
            <a:spLocks/>
          </p:cNvSpPr>
          <p:nvPr userDrawn="1">
            <p:custDataLst>
              <p:tags r:id="rId4"/>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8" name="Textplatzhalter 5">
            <a:extLst>
              <a:ext uri="{FF2B5EF4-FFF2-40B4-BE49-F238E27FC236}">
                <a16:creationId xmlns:a16="http://schemas.microsoft.com/office/drawing/2014/main" id="{1C56628C-AFA9-69E6-B4BE-FF4AEDAD8A8C}"/>
              </a:ext>
            </a:extLst>
          </p:cNvPr>
          <p:cNvSpPr>
            <a:spLocks noGrp="1"/>
          </p:cNvSpPr>
          <p:nvPr>
            <p:ph type="body" sz="quarter" idx="14" hasCustomPrompt="1"/>
            <p:custDataLst>
              <p:tags r:id="rId5"/>
            </p:custDataLst>
          </p:nvPr>
        </p:nvSpPr>
        <p:spPr>
          <a:xfrm>
            <a:off x="901700" y="1086263"/>
            <a:ext cx="56388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none" normalizeH="0"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pl-PL"/>
              <a:t>Quote</a:t>
            </a:r>
          </a:p>
          <a:p>
            <a:pPr lvl="1"/>
            <a:r>
              <a:rPr lang="pl-PL"/>
              <a:t>Name</a:t>
            </a:r>
            <a:endParaRPr lang="pl-PL" dirty="0"/>
          </a:p>
        </p:txBody>
      </p:sp>
    </p:spTree>
    <p:extLst>
      <p:ext uri="{BB962C8B-B14F-4D97-AF65-F5344CB8AC3E}">
        <p14:creationId xmlns:p14="http://schemas.microsoft.com/office/powerpoint/2010/main" val="11998587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hank you – Charts">
    <p:bg>
      <p:bgPr>
        <a:solidFill>
          <a:schemeClr val="tx2"/>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0"/>
            <a:ext cx="12192000" cy="6858000"/>
          </a:xfrm>
          <a:prstGeom prst="rect">
            <a:avLst/>
          </a:prstGeom>
          <a:solidFill>
            <a:schemeClr val="tx1"/>
          </a:solidFill>
        </p:spPr>
        <p:txBody>
          <a:bodyPr wrap="square" rtlCol="0" anchor="ctr">
            <a:noAutofit/>
          </a:bodyPr>
          <a:lstStyle/>
          <a:p>
            <a:pPr algn="ctr"/>
            <a:r>
              <a:rPr lang="pl-PL" sz="12000">
                <a:solidFill>
                  <a:schemeClr val="bg1"/>
                </a:solidFill>
              </a:rPr>
              <a:t>Thank you</a:t>
            </a:r>
          </a:p>
          <a:p>
            <a:pPr algn="ctr"/>
            <a:r>
              <a:rPr lang="pl-PL" sz="12000">
                <a:solidFill>
                  <a:schemeClr val="bg1"/>
                </a:solidFill>
              </a:rPr>
              <a:t>Welcome</a:t>
            </a:r>
            <a:endParaRPr lang="pl-PL" sz="12000" dirty="0">
              <a:solidFill>
                <a:schemeClr val="bg1"/>
              </a:solidFill>
            </a:endParaRPr>
          </a:p>
        </p:txBody>
      </p:sp>
    </p:spTree>
    <p:extLst>
      <p:ext uri="{BB962C8B-B14F-4D97-AF65-F5344CB8AC3E}">
        <p14:creationId xmlns:p14="http://schemas.microsoft.com/office/powerpoint/2010/main" val="333289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1">
    <p:bg>
      <p:bgPr>
        <a:solidFill>
          <a:schemeClr val="accent3"/>
        </a:solidFill>
        <a:effectLst/>
      </p:bgPr>
    </p:bg>
    <p:spTree>
      <p:nvGrpSpPr>
        <p:cNvPr id="1" name=""/>
        <p:cNvGrpSpPr/>
        <p:nvPr/>
      </p:nvGrpSpPr>
      <p:grpSpPr>
        <a:xfrm>
          <a:off x="0" y="0"/>
          <a:ext cx="0" cy="0"/>
          <a:chOff x="0" y="0"/>
          <a:chExt cx="0" cy="0"/>
        </a:xfrm>
      </p:grpSpPr>
      <p:sp>
        <p:nvSpPr>
          <p:cNvPr id="18" name="Freihandform: Form 17">
            <a:extLst>
              <a:ext uri="{FF2B5EF4-FFF2-40B4-BE49-F238E27FC236}">
                <a16:creationId xmlns:a16="http://schemas.microsoft.com/office/drawing/2014/main" id="{5152A634-EA19-A234-C16C-B0D8C7EEBD0E}"/>
              </a:ext>
            </a:extLst>
          </p:cNvPr>
          <p:cNvSpPr/>
          <p:nvPr userDrawn="1"/>
        </p:nvSpPr>
        <p:spPr>
          <a:xfrm>
            <a:off x="540000" y="0"/>
            <a:ext cx="11652000" cy="6858000"/>
          </a:xfrm>
          <a:custGeom>
            <a:avLst/>
            <a:gdLst>
              <a:gd name="connsiteX0" fmla="*/ 9177445 w 11652000"/>
              <a:gd name="connsiteY0" fmla="*/ 6273532 h 6858000"/>
              <a:gd name="connsiteX1" fmla="*/ 9413637 w 11652000"/>
              <a:gd name="connsiteY1" fmla="*/ 6581099 h 6858000"/>
              <a:gd name="connsiteX2" fmla="*/ 9626307 w 11652000"/>
              <a:gd name="connsiteY2" fmla="*/ 6858000 h 6858000"/>
              <a:gd name="connsiteX3" fmla="*/ 8728767 w 11652000"/>
              <a:gd name="connsiteY3" fmla="*/ 6858000 h 6858000"/>
              <a:gd name="connsiteX4" fmla="*/ 8941354 w 11652000"/>
              <a:gd name="connsiteY4" fmla="*/ 6581099 h 6858000"/>
              <a:gd name="connsiteX5" fmla="*/ 9177445 w 11652000"/>
              <a:gd name="connsiteY5" fmla="*/ 6273532 h 6858000"/>
              <a:gd name="connsiteX6" fmla="*/ 11652000 w 11652000"/>
              <a:gd name="connsiteY6" fmla="*/ 3050339 h 6858000"/>
              <a:gd name="connsiteX7" fmla="*/ 11652000 w 11652000"/>
              <a:gd name="connsiteY7" fmla="*/ 3802395 h 6858000"/>
              <a:gd name="connsiteX8" fmla="*/ 11363446 w 11652000"/>
              <a:gd name="connsiteY8" fmla="*/ 3426453 h 6858000"/>
              <a:gd name="connsiteX9" fmla="*/ 8732469 w 11652000"/>
              <a:gd name="connsiteY9" fmla="*/ 0 h 6858000"/>
              <a:gd name="connsiteX10" fmla="*/ 9622603 w 11652000"/>
              <a:gd name="connsiteY10" fmla="*/ 0 h 6858000"/>
              <a:gd name="connsiteX11" fmla="*/ 9413637 w 11652000"/>
              <a:gd name="connsiteY11" fmla="*/ 271921 h 6858000"/>
              <a:gd name="connsiteX12" fmla="*/ 9177445 w 11652000"/>
              <a:gd name="connsiteY12" fmla="*/ 579259 h 6858000"/>
              <a:gd name="connsiteX13" fmla="*/ 8941354 w 11652000"/>
              <a:gd name="connsiteY13" fmla="*/ 271921 h 6858000"/>
              <a:gd name="connsiteX14" fmla="*/ 0 w 11652000"/>
              <a:gd name="connsiteY14" fmla="*/ 0 h 6858000"/>
              <a:gd name="connsiteX15" fmla="*/ 4363472 w 11652000"/>
              <a:gd name="connsiteY15" fmla="*/ 0 h 6858000"/>
              <a:gd name="connsiteX16" fmla="*/ 4386207 w 11652000"/>
              <a:gd name="connsiteY16" fmla="*/ 29649 h 6858000"/>
              <a:gd name="connsiteX17" fmla="*/ 6992019 w 11652000"/>
              <a:gd name="connsiteY17" fmla="*/ 3426453 h 6858000"/>
              <a:gd name="connsiteX18" fmla="*/ 4386207 w 11652000"/>
              <a:gd name="connsiteY18" fmla="*/ 6823041 h 6858000"/>
              <a:gd name="connsiteX19" fmla="*/ 4359404 w 11652000"/>
              <a:gd name="connsiteY19" fmla="*/ 6858000 h 6858000"/>
              <a:gd name="connsiteX20" fmla="*/ 0 w 1165200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2000" h="6858000">
                <a:moveTo>
                  <a:pt x="9177445" y="6273532"/>
                </a:moveTo>
                <a:cubicBezTo>
                  <a:pt x="9257354" y="6377595"/>
                  <a:pt x="9336136" y="6480185"/>
                  <a:pt x="9413637" y="6581099"/>
                </a:cubicBezTo>
                <a:lnTo>
                  <a:pt x="9626307" y="6858000"/>
                </a:lnTo>
                <a:lnTo>
                  <a:pt x="8728767" y="6858000"/>
                </a:lnTo>
                <a:lnTo>
                  <a:pt x="8941354" y="6581099"/>
                </a:lnTo>
                <a:cubicBezTo>
                  <a:pt x="9018823" y="6480185"/>
                  <a:pt x="9097572" y="6377595"/>
                  <a:pt x="9177445" y="6273532"/>
                </a:cubicBezTo>
                <a:close/>
                <a:moveTo>
                  <a:pt x="11652000" y="3050339"/>
                </a:moveTo>
                <a:lnTo>
                  <a:pt x="11652000" y="3802395"/>
                </a:lnTo>
                <a:lnTo>
                  <a:pt x="11363446" y="3426453"/>
                </a:lnTo>
                <a:close/>
                <a:moveTo>
                  <a:pt x="8732469" y="0"/>
                </a:moveTo>
                <a:lnTo>
                  <a:pt x="9622603" y="0"/>
                </a:lnTo>
                <a:lnTo>
                  <a:pt x="9413637" y="271921"/>
                </a:lnTo>
                <a:cubicBezTo>
                  <a:pt x="9336136" y="372769"/>
                  <a:pt x="9257354" y="475283"/>
                  <a:pt x="9177445" y="579259"/>
                </a:cubicBezTo>
                <a:cubicBezTo>
                  <a:pt x="9097572" y="475283"/>
                  <a:pt x="9018823" y="372769"/>
                  <a:pt x="8941354" y="271921"/>
                </a:cubicBezTo>
                <a:close/>
                <a:moveTo>
                  <a:pt x="0" y="0"/>
                </a:moveTo>
                <a:lnTo>
                  <a:pt x="4363472" y="0"/>
                </a:lnTo>
                <a:lnTo>
                  <a:pt x="4386207" y="29649"/>
                </a:lnTo>
                <a:cubicBezTo>
                  <a:pt x="5092136" y="950225"/>
                  <a:pt x="6029729" y="2172145"/>
                  <a:pt x="6992019" y="3426453"/>
                </a:cubicBezTo>
                <a:cubicBezTo>
                  <a:pt x="6029729" y="4680068"/>
                  <a:pt x="5092136" y="5902306"/>
                  <a:pt x="4386207" y="6823041"/>
                </a:cubicBezTo>
                <a:lnTo>
                  <a:pt x="435940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2" name="Titel 1">
            <a:extLst>
              <a:ext uri="{FF2B5EF4-FFF2-40B4-BE49-F238E27FC236}">
                <a16:creationId xmlns:a16="http://schemas.microsoft.com/office/drawing/2014/main" id="{BB6B1D66-AFD9-1EF9-8D26-EA043024C075}"/>
              </a:ext>
            </a:extLst>
          </p:cNvPr>
          <p:cNvSpPr>
            <a:spLocks noGrp="1"/>
          </p:cNvSpPr>
          <p:nvPr>
            <p:ph type="title" hasCustomPrompt="1"/>
          </p:nvPr>
        </p:nvSpPr>
        <p:spPr>
          <a:xfrm>
            <a:off x="900000" y="1489870"/>
            <a:ext cx="5399456" cy="3878261"/>
          </a:xfrm>
        </p:spPr>
        <p:txBody>
          <a:bodyPr anchor="ctr"/>
          <a:lstStyle>
            <a:lvl1pPr>
              <a:lnSpc>
                <a:spcPct val="90000"/>
              </a:lnSpc>
              <a:defRPr sz="4000">
                <a:solidFill>
                  <a:schemeClr val="tx1"/>
                </a:solidFill>
              </a:defRPr>
            </a:lvl1pPr>
          </a:lstStyle>
          <a:p>
            <a:r>
              <a:rPr lang="de-DE"/>
              <a:t>Headline</a:t>
            </a:r>
            <a:endParaRPr lang="de-CH"/>
          </a:p>
        </p:txBody>
      </p:sp>
      <p:grpSp>
        <p:nvGrpSpPr>
          <p:cNvPr id="5" name="X Outline angeschnitten" hidden="1">
            <a:extLst>
              <a:ext uri="{FF2B5EF4-FFF2-40B4-BE49-F238E27FC236}">
                <a16:creationId xmlns:a16="http://schemas.microsoft.com/office/drawing/2014/main" id="{53DEE883-A250-0E40-D84F-4FFEA8289B83}"/>
              </a:ext>
            </a:extLst>
          </p:cNvPr>
          <p:cNvGrpSpPr/>
          <p:nvPr userDrawn="1"/>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de-CH"/>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de-CH"/>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de-CH"/>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de-CH"/>
            </a:p>
          </p:txBody>
        </p:sp>
      </p:grpSp>
    </p:spTree>
    <p:extLst>
      <p:ext uri="{BB962C8B-B14F-4D97-AF65-F5344CB8AC3E}">
        <p14:creationId xmlns:p14="http://schemas.microsoft.com/office/powerpoint/2010/main" val="26771719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ank you 3">
    <p:bg>
      <p:bgPr>
        <a:solidFill>
          <a:schemeClr val="tx2"/>
        </a:solidFill>
        <a:effectLst/>
      </p:bgPr>
    </p:bg>
    <p:spTree>
      <p:nvGrpSpPr>
        <p:cNvPr id="1" name=""/>
        <p:cNvGrpSpPr/>
        <p:nvPr/>
      </p:nvGrpSpPr>
      <p:grpSpPr>
        <a:xfrm>
          <a:off x="0" y="0"/>
          <a:ext cx="0" cy="0"/>
          <a:chOff x="0" y="0"/>
          <a:chExt cx="0" cy="0"/>
        </a:xfrm>
      </p:grpSpPr>
      <p:sp>
        <p:nvSpPr>
          <p:cNvPr id="4" name="Maske">
            <a:extLst>
              <a:ext uri="{FF2B5EF4-FFF2-40B4-BE49-F238E27FC236}">
                <a16:creationId xmlns:a16="http://schemas.microsoft.com/office/drawing/2014/main" id="{B538DFD6-CB5C-6822-2E93-F67F315A9D3D}"/>
              </a:ext>
            </a:extLst>
          </p:cNvPr>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grpSp>
        <p:nvGrpSpPr>
          <p:cNvPr id="5" name="X Outline angeschnitten" hidden="1">
            <a:extLst>
              <a:ext uri="{FF2B5EF4-FFF2-40B4-BE49-F238E27FC236}">
                <a16:creationId xmlns:a16="http://schemas.microsoft.com/office/drawing/2014/main" id="{53DEE883-A250-0E40-D84F-4FFEA8289B83}"/>
              </a:ext>
            </a:extLst>
          </p:cNvPr>
          <p:cNvGrpSpPr/>
          <p:nvPr userDrawn="1">
            <p:custDataLst>
              <p:tags r:id="rId2"/>
            </p:custDataLst>
          </p:nvPr>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pl-PL" dirty="0"/>
            </a:p>
          </p:txBody>
        </p:sp>
      </p:grpSp>
      <p:sp>
        <p:nvSpPr>
          <p:cNvPr id="3" name="Textfeld 2">
            <a:extLst>
              <a:ext uri="{FF2B5EF4-FFF2-40B4-BE49-F238E27FC236}">
                <a16:creationId xmlns:a16="http://schemas.microsoft.com/office/drawing/2014/main" id="{D9ADEC18-C71E-FF1A-266B-FA60F306A576}"/>
              </a:ext>
            </a:extLst>
          </p:cNvPr>
          <p:cNvSpPr txBox="1"/>
          <p:nvPr userDrawn="1">
            <p:custDataLst>
              <p:tags r:id="rId3"/>
            </p:custDataLst>
          </p:nvPr>
        </p:nvSpPr>
        <p:spPr>
          <a:xfrm>
            <a:off x="2277880" y="2736503"/>
            <a:ext cx="7633854" cy="1384995"/>
          </a:xfrm>
          <a:prstGeom prst="rect">
            <a:avLst/>
          </a:prstGeom>
        </p:spPr>
        <p:txBody>
          <a:bodyPr vert="horz" lIns="0" tIns="0" rIns="0" bIns="0" rtlCol="0" anchor="b">
            <a:spAutoFit/>
          </a:bodyPr>
          <a:lstStyle>
            <a:lvl1pPr>
              <a:lnSpc>
                <a:spcPct val="90000"/>
              </a:lnSpc>
              <a:spcBef>
                <a:spcPct val="0"/>
              </a:spcBef>
              <a:buNone/>
              <a:defRPr sz="4000" b="1" spc="30" baseline="0">
                <a:solidFill>
                  <a:schemeClr val="tx2"/>
                </a:solidFill>
                <a:latin typeface="+mj-lt"/>
                <a:ea typeface="+mj-ea"/>
                <a:cs typeface="+mj-cs"/>
              </a:defRPr>
            </a:lvl1pPr>
          </a:lstStyle>
          <a:p>
            <a:pPr lvl="0" algn="ctr"/>
            <a:r>
              <a:rPr lang="pl-PL" sz="10000"/>
              <a:t>Thank you</a:t>
            </a:r>
            <a:endParaRPr lang="pl-PL" sz="10000" dirty="0"/>
          </a:p>
        </p:txBody>
      </p:sp>
    </p:spTree>
    <p:extLst>
      <p:ext uri="{BB962C8B-B14F-4D97-AF65-F5344CB8AC3E}">
        <p14:creationId xmlns:p14="http://schemas.microsoft.com/office/powerpoint/2010/main" val="23630154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Wellcome">
    <p:bg>
      <p:bgPr>
        <a:solidFill>
          <a:schemeClr val="tx2"/>
        </a:solidFill>
        <a:effectLst/>
      </p:bgPr>
    </p:bg>
    <p:spTree>
      <p:nvGrpSpPr>
        <p:cNvPr id="1" name=""/>
        <p:cNvGrpSpPr/>
        <p:nvPr/>
      </p:nvGrpSpPr>
      <p:grpSpPr>
        <a:xfrm>
          <a:off x="0" y="0"/>
          <a:ext cx="0" cy="0"/>
          <a:chOff x="0" y="0"/>
          <a:chExt cx="0" cy="0"/>
        </a:xfrm>
      </p:grpSpPr>
      <p:sp>
        <p:nvSpPr>
          <p:cNvPr id="4" name="Maske">
            <a:extLst>
              <a:ext uri="{FF2B5EF4-FFF2-40B4-BE49-F238E27FC236}">
                <a16:creationId xmlns:a16="http://schemas.microsoft.com/office/drawing/2014/main" id="{CE3285B1-E7E6-3C0A-E13F-B5565B2F1E84}"/>
              </a:ext>
            </a:extLst>
          </p:cNvPr>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grpSp>
        <p:nvGrpSpPr>
          <p:cNvPr id="5" name="X Outline angeschnitten" hidden="1">
            <a:extLst>
              <a:ext uri="{FF2B5EF4-FFF2-40B4-BE49-F238E27FC236}">
                <a16:creationId xmlns:a16="http://schemas.microsoft.com/office/drawing/2014/main" id="{53DEE883-A250-0E40-D84F-4FFEA8289B83}"/>
              </a:ext>
            </a:extLst>
          </p:cNvPr>
          <p:cNvGrpSpPr/>
          <p:nvPr userDrawn="1">
            <p:custDataLst>
              <p:tags r:id="rId2"/>
            </p:custDataLst>
          </p:nvPr>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pl-PL" dirty="0"/>
            </a:p>
          </p:txBody>
        </p:sp>
      </p:grpSp>
      <p:sp>
        <p:nvSpPr>
          <p:cNvPr id="3" name="Textfeld 2">
            <a:extLst>
              <a:ext uri="{FF2B5EF4-FFF2-40B4-BE49-F238E27FC236}">
                <a16:creationId xmlns:a16="http://schemas.microsoft.com/office/drawing/2014/main" id="{D9ADEC18-C71E-FF1A-266B-FA60F306A576}"/>
              </a:ext>
            </a:extLst>
          </p:cNvPr>
          <p:cNvSpPr txBox="1"/>
          <p:nvPr userDrawn="1">
            <p:custDataLst>
              <p:tags r:id="rId3"/>
            </p:custDataLst>
          </p:nvPr>
        </p:nvSpPr>
        <p:spPr>
          <a:xfrm>
            <a:off x="2277880" y="2736503"/>
            <a:ext cx="7633854" cy="1384995"/>
          </a:xfrm>
          <a:prstGeom prst="rect">
            <a:avLst/>
          </a:prstGeom>
        </p:spPr>
        <p:txBody>
          <a:bodyPr vert="horz" lIns="0" tIns="0" rIns="0" bIns="0" rtlCol="0" anchor="b">
            <a:spAutoFit/>
          </a:bodyPr>
          <a:lstStyle>
            <a:lvl1pPr>
              <a:lnSpc>
                <a:spcPct val="90000"/>
              </a:lnSpc>
              <a:spcBef>
                <a:spcPct val="0"/>
              </a:spcBef>
              <a:buNone/>
              <a:defRPr sz="4000" b="1" spc="30" baseline="0">
                <a:solidFill>
                  <a:schemeClr val="tx2"/>
                </a:solidFill>
                <a:latin typeface="+mj-lt"/>
                <a:ea typeface="+mj-ea"/>
                <a:cs typeface="+mj-cs"/>
              </a:defRPr>
            </a:lvl1pPr>
          </a:lstStyle>
          <a:p>
            <a:pPr lvl="0" algn="ctr"/>
            <a:r>
              <a:rPr lang="pl-PL" sz="10000"/>
              <a:t>Welcome</a:t>
            </a:r>
            <a:endParaRPr lang="pl-PL" sz="10000" dirty="0"/>
          </a:p>
        </p:txBody>
      </p:sp>
    </p:spTree>
    <p:extLst>
      <p:ext uri="{BB962C8B-B14F-4D97-AF65-F5344CB8AC3E}">
        <p14:creationId xmlns:p14="http://schemas.microsoft.com/office/powerpoint/2010/main" val="35299113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End of Slide master">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1536174"/>
            <a:ext cx="12192000" cy="3785652"/>
          </a:xfrm>
          <a:prstGeom prst="rect">
            <a:avLst/>
          </a:prstGeom>
          <a:solidFill>
            <a:schemeClr val="tx1"/>
          </a:solidFill>
        </p:spPr>
        <p:txBody>
          <a:bodyPr wrap="square" rtlCol="0" anchor="ctr">
            <a:spAutoFit/>
          </a:bodyPr>
          <a:lstStyle/>
          <a:p>
            <a:pPr algn="ctr"/>
            <a:r>
              <a:rPr lang="pl-PL" sz="12000">
                <a:solidFill>
                  <a:schemeClr val="bg1"/>
                </a:solidFill>
              </a:rPr>
              <a:t>End of Slide master</a:t>
            </a:r>
            <a:endParaRPr lang="pl-PL" sz="12000" dirty="0">
              <a:solidFill>
                <a:schemeClr val="bg1"/>
              </a:solidFill>
            </a:endParaRPr>
          </a:p>
        </p:txBody>
      </p:sp>
    </p:spTree>
    <p:extLst>
      <p:ext uri="{BB962C8B-B14F-4D97-AF65-F5344CB8AC3E}">
        <p14:creationId xmlns:p14="http://schemas.microsoft.com/office/powerpoint/2010/main" val="24214156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hank you 1">
    <p:bg>
      <p:bgPr>
        <a:solidFill>
          <a:schemeClr val="tx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2D52CBF-DC78-81FF-6F52-E51982E713EF}"/>
              </a:ext>
            </a:extLst>
          </p:cNvPr>
          <p:cNvSpPr/>
          <p:nvPr userDrawn="1">
            <p:custDataLst>
              <p:tags r:id="rId1"/>
            </p:custDataLst>
          </p:nvPr>
        </p:nvSpPr>
        <p:spPr>
          <a:xfrm>
            <a:off x="539999" y="0"/>
            <a:ext cx="11652001" cy="6858000"/>
          </a:xfrm>
          <a:custGeom>
            <a:avLst/>
            <a:gdLst>
              <a:gd name="connsiteX0" fmla="*/ 10555950 w 11652001"/>
              <a:gd name="connsiteY0" fmla="*/ 1903495 h 6858000"/>
              <a:gd name="connsiteX1" fmla="*/ 9813930 w 11652001"/>
              <a:gd name="connsiteY1" fmla="*/ 2645515 h 6858000"/>
              <a:gd name="connsiteX2" fmla="*/ 10555950 w 11652001"/>
              <a:gd name="connsiteY2" fmla="*/ 3387535 h 6858000"/>
              <a:gd name="connsiteX3" fmla="*/ 11297970 w 11652001"/>
              <a:gd name="connsiteY3" fmla="*/ 2645515 h 6858000"/>
              <a:gd name="connsiteX4" fmla="*/ 10555950 w 11652001"/>
              <a:gd name="connsiteY4" fmla="*/ 1903495 h 6858000"/>
              <a:gd name="connsiteX5" fmla="*/ 1 w 11652001"/>
              <a:gd name="connsiteY5" fmla="*/ 0 h 6858000"/>
              <a:gd name="connsiteX6" fmla="*/ 11652001 w 11652001"/>
              <a:gd name="connsiteY6" fmla="*/ 0 h 6858000"/>
              <a:gd name="connsiteX7" fmla="*/ 11652001 w 11652001"/>
              <a:gd name="connsiteY7" fmla="*/ 6675116 h 6858000"/>
              <a:gd name="connsiteX8" fmla="*/ 11652000 w 11652001"/>
              <a:gd name="connsiteY8" fmla="*/ 6675116 h 6858000"/>
              <a:gd name="connsiteX9" fmla="*/ 11652000 w 11652001"/>
              <a:gd name="connsiteY9" fmla="*/ 6858000 h 6858000"/>
              <a:gd name="connsiteX10" fmla="*/ 0 w 11652001"/>
              <a:gd name="connsiteY10" fmla="*/ 6858000 h 6858000"/>
              <a:gd name="connsiteX11" fmla="*/ 0 w 11652001"/>
              <a:gd name="connsiteY11" fmla="*/ 5859190 h 6858000"/>
              <a:gd name="connsiteX12" fmla="*/ 1 w 11652001"/>
              <a:gd name="connsiteY12" fmla="*/ 5859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52001" h="6858000">
                <a:moveTo>
                  <a:pt x="10555950" y="1903495"/>
                </a:moveTo>
                <a:cubicBezTo>
                  <a:pt x="10146144" y="1903495"/>
                  <a:pt x="9813930" y="2235709"/>
                  <a:pt x="9813930" y="2645515"/>
                </a:cubicBezTo>
                <a:cubicBezTo>
                  <a:pt x="9813930" y="3055321"/>
                  <a:pt x="10146144" y="3387535"/>
                  <a:pt x="10555950" y="3387535"/>
                </a:cubicBezTo>
                <a:cubicBezTo>
                  <a:pt x="10965756" y="3387535"/>
                  <a:pt x="11297970" y="3055321"/>
                  <a:pt x="11297970" y="2645515"/>
                </a:cubicBezTo>
                <a:cubicBezTo>
                  <a:pt x="11297970" y="2235709"/>
                  <a:pt x="10965756" y="1903495"/>
                  <a:pt x="10555950" y="1903495"/>
                </a:cubicBezTo>
                <a:close/>
                <a:moveTo>
                  <a:pt x="1" y="0"/>
                </a:moveTo>
                <a:lnTo>
                  <a:pt x="11652001" y="0"/>
                </a:lnTo>
                <a:lnTo>
                  <a:pt x="11652001" y="6675116"/>
                </a:lnTo>
                <a:lnTo>
                  <a:pt x="11652000" y="6675116"/>
                </a:lnTo>
                <a:lnTo>
                  <a:pt x="11652000" y="6858000"/>
                </a:lnTo>
                <a:lnTo>
                  <a:pt x="0" y="6858000"/>
                </a:lnTo>
                <a:lnTo>
                  <a:pt x="0" y="5859190"/>
                </a:lnTo>
                <a:lnTo>
                  <a:pt x="1" y="58591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pic>
        <p:nvPicPr>
          <p:cNvPr id="10" name="Grafik 9">
            <a:extLst>
              <a:ext uri="{FF2B5EF4-FFF2-40B4-BE49-F238E27FC236}">
                <a16:creationId xmlns:a16="http://schemas.microsoft.com/office/drawing/2014/main" id="{30875BF5-8A72-47E1-896D-E8B29A1A2193}"/>
              </a:ext>
            </a:extLst>
          </p:cNvPr>
          <p:cNvPicPr>
            <a:picLocks noChangeAspect="1"/>
          </p:cNvPicPr>
          <p:nvPr userDrawn="1"/>
        </p:nvPicPr>
        <p:blipFill>
          <a:blip r:embed="rId6"/>
          <a:stretch>
            <a:fillRect/>
          </a:stretch>
        </p:blipFill>
        <p:spPr>
          <a:xfrm>
            <a:off x="896340" y="448674"/>
            <a:ext cx="2460376" cy="727764"/>
          </a:xfrm>
          <a:prstGeom prst="rect">
            <a:avLst/>
          </a:prstGeom>
        </p:spPr>
      </p:pic>
      <p:sp>
        <p:nvSpPr>
          <p:cNvPr id="9" name="Textplatzhalter 6">
            <a:extLst>
              <a:ext uri="{FF2B5EF4-FFF2-40B4-BE49-F238E27FC236}">
                <a16:creationId xmlns:a16="http://schemas.microsoft.com/office/drawing/2014/main" id="{9B42AFB2-485B-71E5-FF79-98F0D3D4CA0A}"/>
              </a:ext>
            </a:extLst>
          </p:cNvPr>
          <p:cNvSpPr>
            <a:spLocks noGrp="1"/>
          </p:cNvSpPr>
          <p:nvPr>
            <p:ph type="body" sz="quarter" idx="12" hasCustomPrompt="1"/>
            <p:custDataLst>
              <p:tags r:id="rId2"/>
            </p:custDataLst>
          </p:nvPr>
        </p:nvSpPr>
        <p:spPr bwMode="gray">
          <a:xfrm>
            <a:off x="6581775" y="3498633"/>
            <a:ext cx="5254685" cy="352341"/>
          </a:xfrm>
        </p:spPr>
        <p:txBody>
          <a:bodyPr wrap="none"/>
          <a:lstStyle>
            <a:lvl1pPr algn="r">
              <a:defRPr/>
            </a:lvl1pPr>
          </a:lstStyle>
          <a:p>
            <a:r>
              <a:rPr lang="pl-PL" noProof="0"/>
              <a:t>Name placeholder</a:t>
            </a:r>
            <a:endParaRPr lang="pl-PL" noProof="0" dirty="0"/>
          </a:p>
        </p:txBody>
      </p:sp>
      <p:sp>
        <p:nvSpPr>
          <p:cNvPr id="4" name="Bildplatzhalter 6">
            <a:extLst>
              <a:ext uri="{FF2B5EF4-FFF2-40B4-BE49-F238E27FC236}">
                <a16:creationId xmlns:a16="http://schemas.microsoft.com/office/drawing/2014/main" id="{636FAA33-BE99-DC62-D618-7C26649C1040}"/>
              </a:ext>
            </a:extLst>
          </p:cNvPr>
          <p:cNvSpPr>
            <a:spLocks noGrp="1"/>
          </p:cNvSpPr>
          <p:nvPr>
            <p:ph type="pic" sz="quarter" idx="29" hasCustomPrompt="1"/>
            <p:custDataLst>
              <p:tags r:id="rId3"/>
            </p:custDataLst>
          </p:nvPr>
        </p:nvSpPr>
        <p:spPr>
          <a:xfrm>
            <a:off x="10398356" y="1947921"/>
            <a:ext cx="1395187" cy="1395187"/>
          </a:xfrm>
          <a:prstGeom prst="ellipse">
            <a:avLst/>
          </a:prstGeom>
          <a:solidFill>
            <a:schemeClr val="bg2"/>
          </a:solidFill>
          <a:ln w="38100">
            <a:noFill/>
          </a:ln>
        </p:spPr>
        <p:txBody>
          <a:bodyPr lIns="0" tIns="0" rIns="0" bIns="0"/>
          <a:lstStyle>
            <a:lvl1pPr marL="0" indent="0" algn="ctr">
              <a:defRPr sz="913"/>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 name="Text Placeholder 12">
            <a:extLst>
              <a:ext uri="{FF2B5EF4-FFF2-40B4-BE49-F238E27FC236}">
                <a16:creationId xmlns:a16="http://schemas.microsoft.com/office/drawing/2014/main" id="{82DFB761-37FF-87F0-362B-C6BB9A857D27}"/>
              </a:ext>
            </a:extLst>
          </p:cNvPr>
          <p:cNvSpPr>
            <a:spLocks noGrp="1"/>
          </p:cNvSpPr>
          <p:nvPr>
            <p:ph type="body" sz="quarter" idx="10" hasCustomPrompt="1"/>
            <p:custDataLst>
              <p:tags r:id="rId4"/>
            </p:custDataLst>
          </p:nvPr>
        </p:nvSpPr>
        <p:spPr>
          <a:xfrm>
            <a:off x="8038354" y="4124471"/>
            <a:ext cx="3798107" cy="2073129"/>
          </a:xfrm>
        </p:spPr>
        <p:txBody>
          <a:bodyPr anchor="t">
            <a:noAutofit/>
          </a:bodyPr>
          <a:lstStyle>
            <a:lvl1pPr algn="r">
              <a:lnSpc>
                <a:spcPct val="120000"/>
              </a:lnSpc>
              <a:spcAft>
                <a:spcPts val="300"/>
              </a:spcAft>
              <a:buClr>
                <a:schemeClr val="accent1"/>
              </a:buClr>
              <a:defRPr sz="1000" b="0">
                <a:solidFill>
                  <a:schemeClr val="tx1"/>
                </a:solidFill>
              </a:defRPr>
            </a:lvl1pPr>
            <a:lvl2pPr marL="0" indent="0">
              <a:lnSpc>
                <a:spcPct val="100000"/>
              </a:lnSpc>
              <a:buFont typeface="Arial" panose="020B0604020202020204" pitchFamily="34" charset="0"/>
              <a:buNone/>
              <a:defRPr sz="1200" b="0">
                <a:solidFill>
                  <a:schemeClr val="tx1"/>
                </a:solidFill>
              </a:defRPr>
            </a:lvl2pPr>
            <a:lvl3pPr marL="0" indent="0">
              <a:lnSpc>
                <a:spcPct val="100000"/>
              </a:lnSpc>
              <a:buNone/>
              <a:defRPr sz="1200" b="0">
                <a:solidFill>
                  <a:schemeClr val="tx1"/>
                </a:solidFill>
              </a:defRPr>
            </a:lvl3pPr>
            <a:lvl4pPr marL="0" indent="0">
              <a:lnSpc>
                <a:spcPct val="100000"/>
              </a:lnSpc>
              <a:buNone/>
              <a:defRPr sz="1200" b="0">
                <a:solidFill>
                  <a:schemeClr val="tx1"/>
                </a:solidFill>
              </a:defRPr>
            </a:lvl4pPr>
            <a:lvl5pPr>
              <a:lnSpc>
                <a:spcPct val="100000"/>
              </a:lnSpc>
              <a:defRPr sz="1200" b="0">
                <a:solidFill>
                  <a:schemeClr val="tx1"/>
                </a:solidFill>
              </a:defRPr>
            </a:lvl5pPr>
            <a:lvl6pPr>
              <a:lnSpc>
                <a:spcPct val="100000"/>
              </a:lnSpc>
              <a:defRPr sz="1200" b="0">
                <a:solidFill>
                  <a:schemeClr val="tx1"/>
                </a:solidFill>
              </a:defRPr>
            </a:lvl6pPr>
            <a:lvl7pPr marL="0" indent="0">
              <a:lnSpc>
                <a:spcPct val="100000"/>
              </a:lnSpc>
              <a:buNone/>
              <a:defRPr sz="1200" b="0">
                <a:solidFill>
                  <a:schemeClr val="tx1"/>
                </a:solidFill>
              </a:defRPr>
            </a:lvl7pPr>
            <a:lvl8pPr marL="0" indent="0">
              <a:lnSpc>
                <a:spcPct val="100000"/>
              </a:lnSpc>
              <a:buNone/>
              <a:defRPr sz="1200" b="0">
                <a:solidFill>
                  <a:schemeClr val="tx1"/>
                </a:solidFill>
              </a:defRPr>
            </a:lvl8pPr>
            <a:lvl9pPr>
              <a:lnSpc>
                <a:spcPct val="100000"/>
              </a:lnSpc>
              <a:defRPr sz="1200" b="0">
                <a:solidFill>
                  <a:schemeClr val="tx1"/>
                </a:solidFill>
              </a:defRPr>
            </a:lvl9pPr>
          </a:lstStyle>
          <a:p>
            <a:pPr algn="r">
              <a:lnSpc>
                <a:spcPct val="120000"/>
              </a:lnSpc>
              <a:buClr>
                <a:schemeClr val="accent1"/>
              </a:buClr>
            </a:pPr>
            <a:r>
              <a:rPr lang="de-DE" sz="1000" dirty="0" err="1"/>
              <a:t>Fundacja</a:t>
            </a:r>
            <a:r>
              <a:rPr lang="de-DE" sz="1000" dirty="0"/>
              <a:t> </a:t>
            </a:r>
            <a:r>
              <a:rPr lang="de-DE" sz="1000" b="1" dirty="0">
                <a:solidFill>
                  <a:schemeClr val="accent1"/>
                </a:solidFill>
              </a:rPr>
              <a:t>DKMS</a:t>
            </a:r>
          </a:p>
          <a:p>
            <a:pPr algn="r">
              <a:lnSpc>
                <a:spcPct val="120000"/>
              </a:lnSpc>
              <a:buClr>
                <a:schemeClr val="accent1"/>
              </a:buClr>
            </a:pPr>
            <a:r>
              <a:rPr lang="pl-PL" sz="1000" dirty="0"/>
              <a:t>ul. Altowa 6/9</a:t>
            </a:r>
          </a:p>
          <a:p>
            <a:pPr algn="r">
              <a:lnSpc>
                <a:spcPct val="120000"/>
              </a:lnSpc>
              <a:buClr>
                <a:schemeClr val="accent1"/>
              </a:buClr>
            </a:pPr>
            <a:r>
              <a:rPr lang="pl-PL" sz="1000" dirty="0"/>
              <a:t>02-386 Warszawa</a:t>
            </a:r>
          </a:p>
          <a:p>
            <a:pPr algn="r">
              <a:lnSpc>
                <a:spcPct val="120000"/>
              </a:lnSpc>
              <a:buClr>
                <a:schemeClr val="accent1"/>
              </a:buClr>
            </a:pPr>
            <a:r>
              <a:rPr lang="pl-PL" sz="1000" dirty="0"/>
              <a:t>Polska</a:t>
            </a:r>
            <a:endParaRPr lang="en-US" sz="1000" dirty="0"/>
          </a:p>
          <a:p>
            <a:pPr algn="r">
              <a:lnSpc>
                <a:spcPct val="120000"/>
              </a:lnSpc>
              <a:buClr>
                <a:schemeClr val="accent1"/>
              </a:buClr>
            </a:pPr>
            <a:r>
              <a:rPr lang="en-US" sz="1000" dirty="0"/>
              <a:t>T +48 22 882 94 00 </a:t>
            </a:r>
            <a:br>
              <a:rPr lang="en-US" sz="1000" dirty="0"/>
            </a:br>
            <a:r>
              <a:rPr lang="en-US" sz="1000" dirty="0"/>
              <a:t>      F +48 22 882 94 02 </a:t>
            </a:r>
          </a:p>
          <a:p>
            <a:pPr algn="r">
              <a:lnSpc>
                <a:spcPct val="120000"/>
              </a:lnSpc>
              <a:buClr>
                <a:schemeClr val="accent1"/>
              </a:buClr>
            </a:pPr>
            <a:r>
              <a:rPr lang="de-DE" sz="1000" dirty="0"/>
              <a:t>insertname@dkms.pl</a:t>
            </a:r>
          </a:p>
          <a:p>
            <a:pPr algn="r">
              <a:lnSpc>
                <a:spcPct val="120000"/>
              </a:lnSpc>
              <a:buClr>
                <a:schemeClr val="accent1"/>
              </a:buClr>
            </a:pPr>
            <a:endParaRPr lang="de-DE" sz="1000" dirty="0"/>
          </a:p>
          <a:p>
            <a:pPr algn="r">
              <a:lnSpc>
                <a:spcPct val="120000"/>
              </a:lnSpc>
              <a:buClr>
                <a:schemeClr val="accent1"/>
              </a:buClr>
            </a:pPr>
            <a:r>
              <a:rPr lang="de-DE" sz="1000" dirty="0"/>
              <a:t>dkms.pl</a:t>
            </a:r>
          </a:p>
          <a:p>
            <a:pPr algn="r">
              <a:lnSpc>
                <a:spcPct val="120000"/>
              </a:lnSpc>
              <a:buClr>
                <a:schemeClr val="accent1"/>
              </a:buClr>
            </a:pPr>
            <a:r>
              <a:rPr lang="de-DE" sz="1000" dirty="0"/>
              <a:t>© DKMS 2023</a:t>
            </a:r>
            <a:endParaRPr lang="pl-PL" dirty="0"/>
          </a:p>
        </p:txBody>
      </p:sp>
    </p:spTree>
    <p:extLst>
      <p:ext uri="{BB962C8B-B14F-4D97-AF65-F5344CB8AC3E}">
        <p14:creationId xmlns:p14="http://schemas.microsoft.com/office/powerpoint/2010/main" val="32660415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87FD18D-8996-69AD-CF39-1C7BB1707FE1}"/>
              </a:ext>
            </a:extLst>
          </p:cNvPr>
          <p:cNvSpPr/>
          <p:nvPr userDrawn="1">
            <p:custDataLst>
              <p:tags r:id="rId1"/>
            </p:custDataLst>
          </p:nvPr>
        </p:nvSpPr>
        <p:spPr>
          <a:xfrm>
            <a:off x="529262"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pic>
        <p:nvPicPr>
          <p:cNvPr id="13" name="Grafik 12">
            <a:extLst>
              <a:ext uri="{FF2B5EF4-FFF2-40B4-BE49-F238E27FC236}">
                <a16:creationId xmlns:a16="http://schemas.microsoft.com/office/drawing/2014/main" id="{D52FA78E-E528-4CE1-A9D1-29B68C4123A7}"/>
              </a:ext>
            </a:extLst>
          </p:cNvPr>
          <p:cNvPicPr>
            <a:picLocks noChangeAspect="1"/>
          </p:cNvPicPr>
          <p:nvPr userDrawn="1"/>
        </p:nvPicPr>
        <p:blipFill>
          <a:blip r:embed="rId5"/>
          <a:stretch>
            <a:fillRect/>
          </a:stretch>
        </p:blipFill>
        <p:spPr>
          <a:xfrm>
            <a:off x="896340" y="448674"/>
            <a:ext cx="2460376" cy="727764"/>
          </a:xfrm>
          <a:prstGeom prst="rect">
            <a:avLst/>
          </a:prstGeom>
        </p:spPr>
      </p:pic>
      <p:grpSp>
        <p:nvGrpSpPr>
          <p:cNvPr id="5" name="X Outline angeschnitten" hidden="1">
            <a:extLst>
              <a:ext uri="{FF2B5EF4-FFF2-40B4-BE49-F238E27FC236}">
                <a16:creationId xmlns:a16="http://schemas.microsoft.com/office/drawing/2014/main" id="{53DEE883-A250-0E40-D84F-4FFEA8289B83}"/>
              </a:ext>
            </a:extLst>
          </p:cNvPr>
          <p:cNvGrpSpPr/>
          <p:nvPr userDrawn="1">
            <p:custDataLst>
              <p:tags r:id="rId2"/>
            </p:custDataLst>
          </p:nvPr>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pl-PL" dirty="0"/>
            </a:p>
          </p:txBody>
        </p:sp>
      </p:grpSp>
      <p:sp>
        <p:nvSpPr>
          <p:cNvPr id="8" name="Text Placeholder 12">
            <a:extLst>
              <a:ext uri="{FF2B5EF4-FFF2-40B4-BE49-F238E27FC236}">
                <a16:creationId xmlns:a16="http://schemas.microsoft.com/office/drawing/2014/main" id="{388FDC1D-98C3-A793-A32D-1FBEBA6D4069}"/>
              </a:ext>
            </a:extLst>
          </p:cNvPr>
          <p:cNvSpPr>
            <a:spLocks noGrp="1"/>
          </p:cNvSpPr>
          <p:nvPr>
            <p:ph type="body" sz="quarter" idx="10" hasCustomPrompt="1"/>
            <p:custDataLst>
              <p:tags r:id="rId3"/>
            </p:custDataLst>
          </p:nvPr>
        </p:nvSpPr>
        <p:spPr>
          <a:xfrm>
            <a:off x="900000" y="3599246"/>
            <a:ext cx="3798107" cy="2534854"/>
          </a:xfrm>
        </p:spPr>
        <p:txBody>
          <a:bodyPr anchor="t">
            <a:noAutofit/>
          </a:bodyPr>
          <a:lstStyle>
            <a:lvl1pPr algn="l">
              <a:lnSpc>
                <a:spcPct val="100000"/>
              </a:lnSpc>
              <a:spcAft>
                <a:spcPts val="300"/>
              </a:spcAft>
              <a:defRPr sz="1200" b="0">
                <a:solidFill>
                  <a:schemeClr val="tx1"/>
                </a:solidFill>
              </a:defRPr>
            </a:lvl1pPr>
            <a:lvl2pPr marL="0" indent="0">
              <a:lnSpc>
                <a:spcPct val="100000"/>
              </a:lnSpc>
              <a:spcAft>
                <a:spcPts val="300"/>
              </a:spcAft>
              <a:buFont typeface="Arial" panose="020B0604020202020204" pitchFamily="34" charset="0"/>
              <a:buNone/>
              <a:defRPr sz="1200" b="0">
                <a:solidFill>
                  <a:schemeClr val="tx1"/>
                </a:solidFill>
              </a:defRPr>
            </a:lvl2pPr>
            <a:lvl3pPr marL="0" indent="0">
              <a:lnSpc>
                <a:spcPct val="100000"/>
              </a:lnSpc>
              <a:buNone/>
              <a:defRPr sz="1200" b="0">
                <a:solidFill>
                  <a:schemeClr val="tx1"/>
                </a:solidFill>
              </a:defRPr>
            </a:lvl3pPr>
            <a:lvl4pPr marL="0" indent="0">
              <a:lnSpc>
                <a:spcPct val="100000"/>
              </a:lnSpc>
              <a:buNone/>
              <a:defRPr sz="1200" b="0">
                <a:solidFill>
                  <a:schemeClr val="tx1"/>
                </a:solidFill>
              </a:defRPr>
            </a:lvl4pPr>
            <a:lvl5pPr>
              <a:lnSpc>
                <a:spcPct val="100000"/>
              </a:lnSpc>
              <a:defRPr sz="1200" b="0">
                <a:solidFill>
                  <a:schemeClr val="tx1"/>
                </a:solidFill>
              </a:defRPr>
            </a:lvl5pPr>
            <a:lvl6pPr>
              <a:lnSpc>
                <a:spcPct val="100000"/>
              </a:lnSpc>
              <a:defRPr sz="1200" b="0">
                <a:solidFill>
                  <a:schemeClr val="tx1"/>
                </a:solidFill>
              </a:defRPr>
            </a:lvl6pPr>
            <a:lvl7pPr marL="0" indent="0">
              <a:lnSpc>
                <a:spcPct val="100000"/>
              </a:lnSpc>
              <a:buNone/>
              <a:defRPr sz="1200" b="0">
                <a:solidFill>
                  <a:schemeClr val="tx1"/>
                </a:solidFill>
              </a:defRPr>
            </a:lvl7pPr>
            <a:lvl8pPr marL="0" indent="0">
              <a:lnSpc>
                <a:spcPct val="100000"/>
              </a:lnSpc>
              <a:buNone/>
              <a:defRPr sz="1200" b="0">
                <a:solidFill>
                  <a:schemeClr val="tx1"/>
                </a:solidFill>
              </a:defRPr>
            </a:lvl8pPr>
            <a:lvl9pPr>
              <a:lnSpc>
                <a:spcPct val="100000"/>
              </a:lnSpc>
              <a:defRPr sz="1200" b="0">
                <a:solidFill>
                  <a:schemeClr val="tx1"/>
                </a:solidFill>
              </a:defRPr>
            </a:lvl9pPr>
          </a:lstStyle>
          <a:p>
            <a:r>
              <a:rPr lang="pl-PL" dirty="0"/>
              <a:t>Funda</a:t>
            </a:r>
            <a:r>
              <a:rPr lang="de-DE" dirty="0" err="1"/>
              <a:t>cja</a:t>
            </a:r>
            <a:r>
              <a:rPr lang="pl-PL" dirty="0"/>
              <a:t> </a:t>
            </a:r>
            <a:r>
              <a:rPr lang="pl-PL" b="1" dirty="0">
                <a:solidFill>
                  <a:schemeClr val="accent1"/>
                </a:solidFill>
              </a:rPr>
              <a:t>DKMS</a:t>
            </a:r>
            <a:endParaRPr lang="pl-PL" dirty="0"/>
          </a:p>
          <a:p>
            <a:r>
              <a:rPr lang="pl-PL" dirty="0"/>
              <a:t>ul. Altowa 6/9</a:t>
            </a:r>
          </a:p>
          <a:p>
            <a:r>
              <a:rPr lang="pl-PL" dirty="0"/>
              <a:t>02-386 Warszawa</a:t>
            </a:r>
          </a:p>
          <a:p>
            <a:r>
              <a:rPr lang="pl-PL" dirty="0"/>
              <a:t>Polska</a:t>
            </a:r>
          </a:p>
          <a:p>
            <a:r>
              <a:rPr lang="pl-PL" dirty="0"/>
              <a:t>T +48 22 882 94 00 </a:t>
            </a:r>
            <a:br>
              <a:rPr lang="pl-PL" dirty="0"/>
            </a:br>
            <a:r>
              <a:rPr lang="pl-PL" dirty="0"/>
              <a:t>F +48 22 882 94 02 </a:t>
            </a:r>
          </a:p>
          <a:p>
            <a:r>
              <a:rPr lang="de-DE" dirty="0"/>
              <a:t>kontakt</a:t>
            </a:r>
            <a:r>
              <a:rPr lang="pl-PL" dirty="0"/>
              <a:t>@dkms.pl</a:t>
            </a:r>
            <a:endParaRPr lang="de-DE" dirty="0"/>
          </a:p>
          <a:p>
            <a:pPr lvl="1"/>
            <a:endParaRPr lang="pl-PL" dirty="0"/>
          </a:p>
          <a:p>
            <a:pPr lvl="1"/>
            <a:r>
              <a:rPr lang="pl-PL" dirty="0" err="1"/>
              <a:t>dkms</a:t>
            </a:r>
            <a:r>
              <a:rPr lang="pl-PL" dirty="0"/>
              <a:t>.</a:t>
            </a:r>
            <a:r>
              <a:rPr lang="de-DE" dirty="0"/>
              <a:t>p</a:t>
            </a:r>
            <a:r>
              <a:rPr lang="pl-PL" dirty="0"/>
              <a:t>l</a:t>
            </a:r>
          </a:p>
          <a:p>
            <a:pPr lvl="1"/>
            <a:br>
              <a:rPr lang="pl-PL" dirty="0"/>
            </a:br>
            <a:r>
              <a:rPr lang="pl-PL" dirty="0"/>
              <a:t>© DKMS 2023</a:t>
            </a:r>
          </a:p>
        </p:txBody>
      </p:sp>
    </p:spTree>
    <p:extLst>
      <p:ext uri="{BB962C8B-B14F-4D97-AF65-F5344CB8AC3E}">
        <p14:creationId xmlns:p14="http://schemas.microsoft.com/office/powerpoint/2010/main" val="3421529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2">
    <p:bg>
      <p:bgPr>
        <a:solidFill>
          <a:schemeClr val="accent3"/>
        </a:solidFill>
        <a:effectLst/>
      </p:bgPr>
    </p:bg>
    <p:spTree>
      <p:nvGrpSpPr>
        <p:cNvPr id="1" name=""/>
        <p:cNvGrpSpPr/>
        <p:nvPr/>
      </p:nvGrpSpPr>
      <p:grpSpPr>
        <a:xfrm>
          <a:off x="0" y="0"/>
          <a:ext cx="0" cy="0"/>
          <a:chOff x="0" y="0"/>
          <a:chExt cx="0" cy="0"/>
        </a:xfrm>
      </p:grpSpPr>
      <p:sp>
        <p:nvSpPr>
          <p:cNvPr id="4" name="Freihandform: Form 3">
            <a:extLst>
              <a:ext uri="{FF2B5EF4-FFF2-40B4-BE49-F238E27FC236}">
                <a16:creationId xmlns:a16="http://schemas.microsoft.com/office/drawing/2014/main" id="{13857A86-8E76-4989-6F04-537553A4E7A5}"/>
              </a:ext>
            </a:extLst>
          </p:cNvPr>
          <p:cNvSpPr/>
          <p:nvPr userDrawn="1"/>
        </p:nvSpPr>
        <p:spPr>
          <a:xfrm>
            <a:off x="0" y="0"/>
            <a:ext cx="12192000" cy="6858000"/>
          </a:xfrm>
          <a:custGeom>
            <a:avLst/>
            <a:gdLst>
              <a:gd name="connsiteX0" fmla="*/ 9717445 w 12192000"/>
              <a:gd name="connsiteY0" fmla="*/ 6273532 h 6858000"/>
              <a:gd name="connsiteX1" fmla="*/ 9953637 w 12192000"/>
              <a:gd name="connsiteY1" fmla="*/ 6581099 h 6858000"/>
              <a:gd name="connsiteX2" fmla="*/ 10166307 w 12192000"/>
              <a:gd name="connsiteY2" fmla="*/ 6858000 h 6858000"/>
              <a:gd name="connsiteX3" fmla="*/ 9268767 w 12192000"/>
              <a:gd name="connsiteY3" fmla="*/ 6858000 h 6858000"/>
              <a:gd name="connsiteX4" fmla="*/ 9481354 w 12192000"/>
              <a:gd name="connsiteY4" fmla="*/ 6581099 h 6858000"/>
              <a:gd name="connsiteX5" fmla="*/ 9717445 w 12192000"/>
              <a:gd name="connsiteY5" fmla="*/ 6273532 h 6858000"/>
              <a:gd name="connsiteX6" fmla="*/ 12192000 w 12192000"/>
              <a:gd name="connsiteY6" fmla="*/ 3050339 h 6858000"/>
              <a:gd name="connsiteX7" fmla="*/ 12192000 w 12192000"/>
              <a:gd name="connsiteY7" fmla="*/ 3802395 h 6858000"/>
              <a:gd name="connsiteX8" fmla="*/ 11903446 w 12192000"/>
              <a:gd name="connsiteY8" fmla="*/ 3426453 h 6858000"/>
              <a:gd name="connsiteX9" fmla="*/ 9272469 w 12192000"/>
              <a:gd name="connsiteY9" fmla="*/ 0 h 6858000"/>
              <a:gd name="connsiteX10" fmla="*/ 10162603 w 12192000"/>
              <a:gd name="connsiteY10" fmla="*/ 0 h 6858000"/>
              <a:gd name="connsiteX11" fmla="*/ 9953637 w 12192000"/>
              <a:gd name="connsiteY11" fmla="*/ 271921 h 6858000"/>
              <a:gd name="connsiteX12" fmla="*/ 9717445 w 12192000"/>
              <a:gd name="connsiteY12" fmla="*/ 579259 h 6858000"/>
              <a:gd name="connsiteX13" fmla="*/ 9481354 w 12192000"/>
              <a:gd name="connsiteY13" fmla="*/ 271921 h 6858000"/>
              <a:gd name="connsiteX14" fmla="*/ 0 w 12192000"/>
              <a:gd name="connsiteY14" fmla="*/ 0 h 6858000"/>
              <a:gd name="connsiteX15" fmla="*/ 540000 w 12192000"/>
              <a:gd name="connsiteY15" fmla="*/ 0 h 6858000"/>
              <a:gd name="connsiteX16" fmla="*/ 762000 w 12192000"/>
              <a:gd name="connsiteY16" fmla="*/ 0 h 6858000"/>
              <a:gd name="connsiteX17" fmla="*/ 4903472 w 12192000"/>
              <a:gd name="connsiteY17" fmla="*/ 0 h 6858000"/>
              <a:gd name="connsiteX18" fmla="*/ 4926207 w 12192000"/>
              <a:gd name="connsiteY18" fmla="*/ 29649 h 6858000"/>
              <a:gd name="connsiteX19" fmla="*/ 7532019 w 12192000"/>
              <a:gd name="connsiteY19" fmla="*/ 3426453 h 6858000"/>
              <a:gd name="connsiteX20" fmla="*/ 4926207 w 12192000"/>
              <a:gd name="connsiteY20" fmla="*/ 6823041 h 6858000"/>
              <a:gd name="connsiteX21" fmla="*/ 4899405 w 12192000"/>
              <a:gd name="connsiteY21" fmla="*/ 6858000 h 6858000"/>
              <a:gd name="connsiteX22" fmla="*/ 762000 w 12192000"/>
              <a:gd name="connsiteY22" fmla="*/ 6858000 h 6858000"/>
              <a:gd name="connsiteX23" fmla="*/ 540000 w 12192000"/>
              <a:gd name="connsiteY23" fmla="*/ 6858000 h 6858000"/>
              <a:gd name="connsiteX24" fmla="*/ 0 w 12192000"/>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58000">
                <a:moveTo>
                  <a:pt x="9717445" y="6273532"/>
                </a:moveTo>
                <a:cubicBezTo>
                  <a:pt x="9797354" y="6377595"/>
                  <a:pt x="9876136" y="6480185"/>
                  <a:pt x="9953637" y="6581099"/>
                </a:cubicBezTo>
                <a:lnTo>
                  <a:pt x="10166307" y="6858000"/>
                </a:lnTo>
                <a:lnTo>
                  <a:pt x="9268767" y="6858000"/>
                </a:lnTo>
                <a:lnTo>
                  <a:pt x="9481354" y="6581099"/>
                </a:lnTo>
                <a:cubicBezTo>
                  <a:pt x="9558823" y="6480185"/>
                  <a:pt x="9637572" y="6377595"/>
                  <a:pt x="9717445" y="6273532"/>
                </a:cubicBezTo>
                <a:close/>
                <a:moveTo>
                  <a:pt x="12192000" y="3050339"/>
                </a:moveTo>
                <a:lnTo>
                  <a:pt x="12192000" y="3802395"/>
                </a:lnTo>
                <a:lnTo>
                  <a:pt x="11903446" y="3426453"/>
                </a:lnTo>
                <a:close/>
                <a:moveTo>
                  <a:pt x="9272469" y="0"/>
                </a:moveTo>
                <a:lnTo>
                  <a:pt x="10162603" y="0"/>
                </a:lnTo>
                <a:lnTo>
                  <a:pt x="9953637" y="271921"/>
                </a:lnTo>
                <a:cubicBezTo>
                  <a:pt x="9876136" y="372769"/>
                  <a:pt x="9797354" y="475283"/>
                  <a:pt x="9717445" y="579259"/>
                </a:cubicBezTo>
                <a:cubicBezTo>
                  <a:pt x="9637572" y="475283"/>
                  <a:pt x="9558823" y="372769"/>
                  <a:pt x="9481354" y="271921"/>
                </a:cubicBezTo>
                <a:close/>
                <a:moveTo>
                  <a:pt x="0" y="0"/>
                </a:moveTo>
                <a:lnTo>
                  <a:pt x="540000" y="0"/>
                </a:lnTo>
                <a:lnTo>
                  <a:pt x="762000" y="0"/>
                </a:lnTo>
                <a:lnTo>
                  <a:pt x="4903472" y="0"/>
                </a:lnTo>
                <a:lnTo>
                  <a:pt x="4926207" y="29649"/>
                </a:lnTo>
                <a:cubicBezTo>
                  <a:pt x="5632136" y="950225"/>
                  <a:pt x="6569729" y="2172145"/>
                  <a:pt x="7532019" y="3426453"/>
                </a:cubicBezTo>
                <a:cubicBezTo>
                  <a:pt x="6569729" y="4680068"/>
                  <a:pt x="5632136" y="5902306"/>
                  <a:pt x="4926207" y="6823041"/>
                </a:cubicBezTo>
                <a:lnTo>
                  <a:pt x="4899405" y="6858000"/>
                </a:lnTo>
                <a:lnTo>
                  <a:pt x="762000" y="6858000"/>
                </a:lnTo>
                <a:lnTo>
                  <a:pt x="540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2" name="Titel 1">
            <a:extLst>
              <a:ext uri="{FF2B5EF4-FFF2-40B4-BE49-F238E27FC236}">
                <a16:creationId xmlns:a16="http://schemas.microsoft.com/office/drawing/2014/main" id="{BB6B1D66-AFD9-1EF9-8D26-EA043024C075}"/>
              </a:ext>
            </a:extLst>
          </p:cNvPr>
          <p:cNvSpPr>
            <a:spLocks noGrp="1"/>
          </p:cNvSpPr>
          <p:nvPr>
            <p:ph type="title" hasCustomPrompt="1"/>
          </p:nvPr>
        </p:nvSpPr>
        <p:spPr>
          <a:xfrm>
            <a:off x="540000" y="1489870"/>
            <a:ext cx="5399456" cy="3878261"/>
          </a:xfrm>
        </p:spPr>
        <p:txBody>
          <a:bodyPr anchor="ctr"/>
          <a:lstStyle>
            <a:lvl1pPr>
              <a:lnSpc>
                <a:spcPct val="90000"/>
              </a:lnSpc>
              <a:defRPr sz="4000">
                <a:solidFill>
                  <a:schemeClr val="tx1"/>
                </a:solidFill>
              </a:defRPr>
            </a:lvl1pPr>
          </a:lstStyle>
          <a:p>
            <a:r>
              <a:rPr lang="de-DE"/>
              <a:t>Headline</a:t>
            </a:r>
            <a:endParaRPr lang="de-CH"/>
          </a:p>
        </p:txBody>
      </p:sp>
      <p:grpSp>
        <p:nvGrpSpPr>
          <p:cNvPr id="5" name="X Outline angeschnitten" hidden="1">
            <a:extLst>
              <a:ext uri="{FF2B5EF4-FFF2-40B4-BE49-F238E27FC236}">
                <a16:creationId xmlns:a16="http://schemas.microsoft.com/office/drawing/2014/main" id="{53DEE883-A250-0E40-D84F-4FFEA8289B83}"/>
              </a:ext>
            </a:extLst>
          </p:cNvPr>
          <p:cNvGrpSpPr/>
          <p:nvPr userDrawn="1"/>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de-CH"/>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de-CH"/>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de-CH"/>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de-CH"/>
            </a:p>
          </p:txBody>
        </p:sp>
      </p:grpSp>
      <p:sp>
        <p:nvSpPr>
          <p:cNvPr id="9" name="Freihandform: Form 8">
            <a:extLst>
              <a:ext uri="{FF2B5EF4-FFF2-40B4-BE49-F238E27FC236}">
                <a16:creationId xmlns:a16="http://schemas.microsoft.com/office/drawing/2014/main" id="{AEEA1EA6-4918-1A6F-5343-51C0881F9AFB}"/>
              </a:ext>
            </a:extLst>
          </p:cNvPr>
          <p:cNvSpPr/>
          <p:nvPr userDrawn="1"/>
        </p:nvSpPr>
        <p:spPr>
          <a:xfrm>
            <a:off x="4901156" y="0"/>
            <a:ext cx="7290844" cy="6858000"/>
          </a:xfrm>
          <a:custGeom>
            <a:avLst/>
            <a:gdLst>
              <a:gd name="connsiteX0" fmla="*/ 5264141 w 7290844"/>
              <a:gd name="connsiteY0" fmla="*/ 0 h 6858000"/>
              <a:gd name="connsiteX1" fmla="*/ 7290844 w 7290844"/>
              <a:gd name="connsiteY1" fmla="*/ 0 h 6858000"/>
              <a:gd name="connsiteX2" fmla="*/ 7290844 w 7290844"/>
              <a:gd name="connsiteY2" fmla="*/ 3047010 h 6858000"/>
              <a:gd name="connsiteX3" fmla="*/ 7038628 w 7290844"/>
              <a:gd name="connsiteY3" fmla="*/ 3375638 h 6858000"/>
              <a:gd name="connsiteX4" fmla="*/ 4433064 w 7290844"/>
              <a:gd name="connsiteY4" fmla="*/ 6769969 h 6858000"/>
              <a:gd name="connsiteX5" fmla="*/ 4365477 w 7290844"/>
              <a:gd name="connsiteY5" fmla="*/ 6858000 h 6858000"/>
              <a:gd name="connsiteX6" fmla="*/ 0 w 7290844"/>
              <a:gd name="connsiteY6" fmla="*/ 6858000 h 6858000"/>
              <a:gd name="connsiteX7" fmla="*/ 133362 w 7290844"/>
              <a:gd name="connsiteY7" fmla="*/ 6684204 h 6858000"/>
              <a:gd name="connsiteX8" fmla="*/ 5200045 w 7290844"/>
              <a:gd name="connsiteY8" fmla="*/ 834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0844" h="6858000">
                <a:moveTo>
                  <a:pt x="5264141" y="0"/>
                </a:moveTo>
                <a:lnTo>
                  <a:pt x="7290844" y="0"/>
                </a:lnTo>
                <a:lnTo>
                  <a:pt x="7290844" y="3047010"/>
                </a:lnTo>
                <a:lnTo>
                  <a:pt x="7038628" y="3375638"/>
                </a:lnTo>
                <a:cubicBezTo>
                  <a:pt x="6137438" y="4549826"/>
                  <a:pt x="5212124" y="5755239"/>
                  <a:pt x="4433064" y="6769969"/>
                </a:cubicBezTo>
                <a:lnTo>
                  <a:pt x="4365477" y="6858000"/>
                </a:lnTo>
                <a:lnTo>
                  <a:pt x="0" y="6858000"/>
                </a:lnTo>
                <a:lnTo>
                  <a:pt x="133362" y="6684204"/>
                </a:lnTo>
                <a:cubicBezTo>
                  <a:pt x="1498655" y="4905003"/>
                  <a:pt x="3641877" y="2112822"/>
                  <a:pt x="5200045" y="83476"/>
                </a:cubicBezTo>
                <a:close/>
              </a:path>
            </a:pathLst>
          </a:custGeom>
          <a:solidFill>
            <a:srgbClr val="E30513"/>
          </a:solidFill>
          <a:ln w="115635" cap="flat">
            <a:noFill/>
            <a:prstDash val="solid"/>
            <a:round/>
          </a:ln>
        </p:spPr>
        <p:txBody>
          <a:bodyPr rtlCol="0" anchor="ctr"/>
          <a:lstStyle/>
          <a:p>
            <a:endParaRPr lang="de-CH"/>
          </a:p>
        </p:txBody>
      </p:sp>
    </p:spTree>
    <p:extLst>
      <p:ext uri="{BB962C8B-B14F-4D97-AF65-F5344CB8AC3E}">
        <p14:creationId xmlns:p14="http://schemas.microsoft.com/office/powerpoint/2010/main" val="705378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Headline on image">
    <p:bg>
      <p:bgPr>
        <a:solidFill>
          <a:schemeClr val="tx2"/>
        </a:solidFill>
        <a:effectLst/>
      </p:bgPr>
    </p:bg>
    <p:spTree>
      <p:nvGrpSpPr>
        <p:cNvPr id="1" name=""/>
        <p:cNvGrpSpPr/>
        <p:nvPr/>
      </p:nvGrpSpPr>
      <p:grpSpPr>
        <a:xfrm>
          <a:off x="0" y="0"/>
          <a:ext cx="0" cy="0"/>
          <a:chOff x="0" y="0"/>
          <a:chExt cx="0" cy="0"/>
        </a:xfrm>
      </p:grpSpPr>
      <p:sp>
        <p:nvSpPr>
          <p:cNvPr id="4" name="Maske">
            <a:extLst>
              <a:ext uri="{FF2B5EF4-FFF2-40B4-BE49-F238E27FC236}">
                <a16:creationId xmlns:a16="http://schemas.microsoft.com/office/drawing/2014/main" id="{8B588A94-756A-3088-6075-D3C321991BBE}"/>
              </a:ext>
            </a:extLst>
          </p:cNvPr>
          <p:cNvSpPr>
            <a:spLocks/>
          </p:cNvSpPr>
          <p:nvPr userDrawn="1"/>
        </p:nvSpPr>
        <p:spPr>
          <a:xfrm>
            <a:off x="2939143" y="0"/>
            <a:ext cx="92528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Bildplatzhalter 6">
            <a:extLst>
              <a:ext uri="{FF2B5EF4-FFF2-40B4-BE49-F238E27FC236}">
                <a16:creationId xmlns:a16="http://schemas.microsoft.com/office/drawing/2014/main" id="{C8660707-9F72-8BDB-F1D2-4A5AF7373621}"/>
              </a:ext>
            </a:extLst>
          </p:cNvPr>
          <p:cNvSpPr>
            <a:spLocks noGrp="1"/>
          </p:cNvSpPr>
          <p:nvPr>
            <p:ph type="pic" sz="quarter" idx="10" hasCustomPrompt="1"/>
          </p:nvPr>
        </p:nvSpPr>
        <p:spPr>
          <a:xfrm>
            <a:off x="539999" y="0"/>
            <a:ext cx="11652000" cy="6858000"/>
          </a:xfrm>
          <a:solidFill>
            <a:schemeClr val="bg2"/>
          </a:solidFill>
        </p:spPr>
        <p:txBody>
          <a:bodyPr/>
          <a:lstStyle>
            <a:lvl1pPr>
              <a:defRPr/>
            </a:lvl1pPr>
          </a:lstStyle>
          <a:p>
            <a:r>
              <a:rPr lang="de-CH"/>
              <a:t>Image</a:t>
            </a:r>
          </a:p>
        </p:txBody>
      </p:sp>
      <p:sp>
        <p:nvSpPr>
          <p:cNvPr id="2" name="Titel 1">
            <a:extLst>
              <a:ext uri="{FF2B5EF4-FFF2-40B4-BE49-F238E27FC236}">
                <a16:creationId xmlns:a16="http://schemas.microsoft.com/office/drawing/2014/main" id="{BB6B1D66-AFD9-1EF9-8D26-EA043024C075}"/>
              </a:ext>
            </a:extLst>
          </p:cNvPr>
          <p:cNvSpPr>
            <a:spLocks noGrp="1"/>
          </p:cNvSpPr>
          <p:nvPr>
            <p:ph type="title" hasCustomPrompt="1"/>
          </p:nvPr>
        </p:nvSpPr>
        <p:spPr>
          <a:xfrm>
            <a:off x="899999" y="2142041"/>
            <a:ext cx="4306186" cy="3248666"/>
          </a:xfrm>
        </p:spPr>
        <p:txBody>
          <a:bodyPr anchor="b"/>
          <a:lstStyle>
            <a:lvl1pPr>
              <a:lnSpc>
                <a:spcPct val="90000"/>
              </a:lnSpc>
              <a:defRPr sz="4000"/>
            </a:lvl1pPr>
          </a:lstStyle>
          <a:p>
            <a:r>
              <a:rPr lang="de-DE"/>
              <a:t>Headline</a:t>
            </a:r>
            <a:endParaRPr lang="de-CH"/>
          </a:p>
        </p:txBody>
      </p:sp>
    </p:spTree>
    <p:extLst>
      <p:ext uri="{BB962C8B-B14F-4D97-AF65-F5344CB8AC3E}">
        <p14:creationId xmlns:p14="http://schemas.microsoft.com/office/powerpoint/2010/main" val="1372944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EXT_1 Image_Right">
    <p:spTree>
      <p:nvGrpSpPr>
        <p:cNvPr id="1" name=""/>
        <p:cNvGrpSpPr/>
        <p:nvPr/>
      </p:nvGrpSpPr>
      <p:grpSpPr>
        <a:xfrm>
          <a:off x="0" y="0"/>
          <a:ext cx="0" cy="0"/>
          <a:chOff x="0" y="0"/>
          <a:chExt cx="0" cy="0"/>
        </a:xfrm>
      </p:grpSpPr>
      <p:sp>
        <p:nvSpPr>
          <p:cNvPr id="6" name="Page placeholder">
            <a:extLst>
              <a:ext uri="{FF2B5EF4-FFF2-40B4-BE49-F238E27FC236}">
                <a16:creationId xmlns:a16="http://schemas.microsoft.com/office/drawing/2014/main" id="{7C61427F-25B0-C558-93E6-332F1DA2422A}"/>
              </a:ext>
            </a:extLst>
          </p:cNvPr>
          <p:cNvSpPr>
            <a:spLocks noGrp="1"/>
          </p:cNvSpPr>
          <p:nvPr>
            <p:ph type="sldNum" sz="quarter" idx="12"/>
            <p:custDataLst>
              <p:tags r:id="rId1"/>
            </p:custDataLst>
          </p:nvPr>
        </p:nvSpPr>
        <p:spPr/>
        <p:txBody>
          <a:bodyPr/>
          <a:lstStyle/>
          <a:p>
            <a:fld id="{A4EDE605-3DF0-47D1-82EF-0AE16CC2CC08}" type="slidenum">
              <a:rPr lang="de-DE" smtClean="0"/>
              <a:t>‹#›</a:t>
            </a:fld>
            <a:endParaRPr lang="de-DE" dirty="0"/>
          </a:p>
        </p:txBody>
      </p:sp>
      <p:sp>
        <p:nvSpPr>
          <p:cNvPr id="9" name="caption">
            <a:extLst>
              <a:ext uri="{FF2B5EF4-FFF2-40B4-BE49-F238E27FC236}">
                <a16:creationId xmlns:a16="http://schemas.microsoft.com/office/drawing/2014/main" id="{7F9F3C55-2574-B8CF-43BB-3D7B1F09D81E}"/>
              </a:ext>
            </a:extLst>
          </p:cNvPr>
          <p:cNvSpPr>
            <a:spLocks noGrp="1"/>
          </p:cNvSpPr>
          <p:nvPr>
            <p:ph type="body" sz="quarter" idx="16" hasCustomPrompt="1"/>
            <p:custDataLst>
              <p:tags r:id="rId2"/>
            </p:custDataLst>
          </p:nvPr>
        </p:nvSpPr>
        <p:spPr>
          <a:xfrm>
            <a:off x="6094800" y="6120000"/>
            <a:ext cx="5796000" cy="262800"/>
          </a:xfrm>
        </p:spPr>
        <p:txBody>
          <a:bodyPr lIns="0" tIns="36000" rIns="0" bIns="0" anchor="ctr">
            <a:noAutofit/>
          </a:bodyPr>
          <a:lstStyle>
            <a:lvl1pPr algn="r">
              <a:lnSpc>
                <a:spcPts val="1100"/>
              </a:lnSpc>
              <a:defRPr sz="800"/>
            </a:lvl1pPr>
            <a:lvl2pPr marL="0" indent="0" algn="r">
              <a:lnSpc>
                <a:spcPts val="1100"/>
              </a:lnSpc>
              <a:buNone/>
              <a:defRPr sz="800"/>
            </a:lvl2pPr>
            <a:lvl3pPr marL="0" indent="0" algn="r">
              <a:lnSpc>
                <a:spcPts val="1100"/>
              </a:lnSpc>
              <a:buNone/>
              <a:defRPr sz="800"/>
            </a:lvl3pPr>
            <a:lvl4pPr algn="r">
              <a:lnSpc>
                <a:spcPts val="1100"/>
              </a:lnSpc>
              <a:defRPr sz="800" b="0">
                <a:latin typeface="+mn-lt"/>
              </a:defRPr>
            </a:lvl4pPr>
            <a:lvl5pPr algn="r">
              <a:lnSpc>
                <a:spcPts val="1100"/>
              </a:lnSpc>
              <a:defRPr sz="800"/>
            </a:lvl5pPr>
            <a:lvl6pPr algn="r">
              <a:lnSpc>
                <a:spcPts val="1100"/>
              </a:lnSpc>
              <a:defRPr sz="800"/>
            </a:lvl6pPr>
            <a:lvl7pPr algn="r">
              <a:lnSpc>
                <a:spcPts val="1100"/>
              </a:lnSpc>
              <a:defRPr sz="800"/>
            </a:lvl7pPr>
            <a:lvl8pPr algn="r">
              <a:lnSpc>
                <a:spcPts val="1100"/>
              </a:lnSpc>
              <a:defRPr sz="800"/>
            </a:lvl8pPr>
            <a:lvl9pPr algn="r">
              <a:lnSpc>
                <a:spcPts val="1100"/>
              </a:lnSpc>
              <a:defRPr sz="800"/>
            </a:lvl9pPr>
          </a:lstStyle>
          <a:p>
            <a:pPr lvl="0"/>
            <a:r>
              <a:rPr lang="de-DE" dirty="0"/>
              <a:t>Put </a:t>
            </a:r>
            <a:r>
              <a:rPr lang="de-DE" dirty="0" err="1"/>
              <a:t>your</a:t>
            </a:r>
            <a:r>
              <a:rPr lang="de-DE" dirty="0"/>
              <a:t> </a:t>
            </a:r>
            <a:r>
              <a:rPr lang="de-DE" dirty="0" err="1"/>
              <a:t>caption</a:t>
            </a:r>
            <a:r>
              <a:rPr lang="de-DE" dirty="0"/>
              <a:t> </a:t>
            </a:r>
            <a:r>
              <a:rPr lang="de-DE" dirty="0" err="1"/>
              <a:t>here</a:t>
            </a:r>
            <a:endParaRPr lang="de-DE" dirty="0"/>
          </a:p>
        </p:txBody>
      </p:sp>
      <p:sp>
        <p:nvSpPr>
          <p:cNvPr id="15" name="Image placeholder">
            <a:extLst>
              <a:ext uri="{FF2B5EF4-FFF2-40B4-BE49-F238E27FC236}">
                <a16:creationId xmlns:a16="http://schemas.microsoft.com/office/drawing/2014/main" id="{388E2A4C-8B31-BEEF-D3E8-D3DBBBD95BBD}"/>
              </a:ext>
            </a:extLst>
          </p:cNvPr>
          <p:cNvSpPr>
            <a:spLocks noGrp="1"/>
          </p:cNvSpPr>
          <p:nvPr>
            <p:ph type="pic" sz="quarter" idx="15" hasCustomPrompt="1"/>
            <p:custDataLst>
              <p:tags r:id="rId3"/>
            </p:custDataLst>
          </p:nvPr>
        </p:nvSpPr>
        <p:spPr>
          <a:xfrm>
            <a:off x="6094800" y="298800"/>
            <a:ext cx="5796000" cy="5821200"/>
          </a:xfrm>
        </p:spPr>
        <p:txBody>
          <a:bodyPr lIns="90000" tIns="46800" rIns="90000" bIns="46800" anchor="t">
            <a:normAutofit/>
          </a:bodyPr>
          <a:lstStyle>
            <a:lvl1pPr>
              <a:defRPr sz="900" cap="all" spc="300" baseline="0">
                <a:solidFill>
                  <a:schemeClr val="tx1"/>
                </a:solidFill>
                <a:latin typeface="+mj-lt"/>
              </a:defRPr>
            </a:lvl1pPr>
          </a:lstStyle>
          <a:p>
            <a:r>
              <a:rPr lang="de-DE"/>
              <a:t>image</a:t>
            </a:r>
            <a:endParaRPr lang="de-DE" dirty="0"/>
          </a:p>
        </p:txBody>
      </p:sp>
      <p:sp>
        <p:nvSpPr>
          <p:cNvPr id="12" name="Text placeholder">
            <a:extLst>
              <a:ext uri="{FF2B5EF4-FFF2-40B4-BE49-F238E27FC236}">
                <a16:creationId xmlns:a16="http://schemas.microsoft.com/office/drawing/2014/main" id="{3CB08AB7-AE53-082B-7C6D-966BDFC88EC2}"/>
              </a:ext>
            </a:extLst>
          </p:cNvPr>
          <p:cNvSpPr>
            <a:spLocks noGrp="1"/>
          </p:cNvSpPr>
          <p:nvPr>
            <p:ph type="body" sz="quarter" idx="18" hasCustomPrompt="1"/>
            <p:custDataLst>
              <p:tags r:id="rId4"/>
            </p:custDataLst>
          </p:nvPr>
        </p:nvSpPr>
        <p:spPr>
          <a:xfrm>
            <a:off x="298800" y="2782800"/>
            <a:ext cx="5400000" cy="3337200"/>
          </a:xfrm>
        </p:spPr>
        <p:txBody>
          <a:bodyPr>
            <a:noAutofit/>
          </a:bodyPr>
          <a:lstStyle>
            <a:lvl1pPr>
              <a:defRPr/>
            </a:lvl1pPr>
          </a:lstStyle>
          <a:p>
            <a:pPr lvl="0"/>
            <a:r>
              <a:rPr lang="de-DE" dirty="0"/>
              <a:t>Place </a:t>
            </a:r>
            <a:r>
              <a:rPr lang="de-DE" dirty="0" err="1"/>
              <a:t>your</a:t>
            </a:r>
            <a:r>
              <a:rPr lang="de-DE" dirty="0"/>
              <a:t> </a:t>
            </a:r>
            <a:r>
              <a:rPr lang="de-DE" dirty="0" err="1"/>
              <a:t>text</a:t>
            </a:r>
            <a:r>
              <a:rPr lang="de-DE" dirty="0"/>
              <a:t> </a:t>
            </a:r>
            <a:r>
              <a:rPr lang="de-DE" dirty="0" err="1"/>
              <a:t>here</a:t>
            </a:r>
            <a:endParaRPr lang="de-DE" dirty="0"/>
          </a:p>
        </p:txBody>
      </p:sp>
      <p:sp>
        <p:nvSpPr>
          <p:cNvPr id="3" name="Subtitle">
            <a:extLst>
              <a:ext uri="{FF2B5EF4-FFF2-40B4-BE49-F238E27FC236}">
                <a16:creationId xmlns:a16="http://schemas.microsoft.com/office/drawing/2014/main" id="{41DC068B-2D9A-787F-FEB5-89519BE6F4F4}"/>
              </a:ext>
            </a:extLst>
          </p:cNvPr>
          <p:cNvSpPr>
            <a:spLocks noGrp="1"/>
          </p:cNvSpPr>
          <p:nvPr>
            <p:ph type="body" idx="1" hasCustomPrompt="1"/>
            <p:custDataLst>
              <p:tags r:id="rId5"/>
            </p:custDataLst>
          </p:nvPr>
        </p:nvSpPr>
        <p:spPr>
          <a:xfrm>
            <a:off x="298800" y="1789200"/>
            <a:ext cx="5400000" cy="684000"/>
          </a:xfrm>
        </p:spPr>
        <p:txBody>
          <a:bodyPr lIns="0" tIns="0" rIns="0" bIns="0" anchor="t">
            <a:noAutofit/>
          </a:bodyPr>
          <a:lstStyle>
            <a:lvl1pPr marL="0" indent="0">
              <a:lnSpc>
                <a:spcPts val="1560"/>
              </a:lnSpc>
              <a:buNone/>
              <a:defRPr sz="1150" cap="all" spc="300" baseline="0">
                <a:solidFill>
                  <a:schemeClr val="tx1"/>
                </a:solidFill>
                <a:latin typeface="+mj-lt"/>
              </a:defRPr>
            </a:lvl1pPr>
            <a:lvl2pPr marL="0" indent="0">
              <a:lnSpc>
                <a:spcPts val="1560"/>
              </a:lnSpc>
              <a:buNone/>
              <a:defRPr sz="1150" cap="all" spc="300" baseline="0">
                <a:solidFill>
                  <a:schemeClr val="tx1"/>
                </a:solidFill>
                <a:latin typeface="+mj-lt"/>
              </a:defRPr>
            </a:lvl2pPr>
            <a:lvl3pPr marL="0" indent="0">
              <a:lnSpc>
                <a:spcPts val="1560"/>
              </a:lnSpc>
              <a:buNone/>
              <a:defRPr sz="1150" cap="all" spc="300" baseline="0">
                <a:solidFill>
                  <a:schemeClr val="tx1"/>
                </a:solidFill>
                <a:latin typeface="+mj-lt"/>
              </a:defRPr>
            </a:lvl3pPr>
            <a:lvl4pPr marL="0" indent="0">
              <a:lnSpc>
                <a:spcPts val="1560"/>
              </a:lnSpc>
              <a:buNone/>
              <a:defRPr sz="1150" cap="all" spc="300" baseline="0">
                <a:solidFill>
                  <a:schemeClr val="tx1"/>
                </a:solidFill>
                <a:latin typeface="+mj-lt"/>
              </a:defRPr>
            </a:lvl4pPr>
            <a:lvl5pPr marL="0" indent="0">
              <a:lnSpc>
                <a:spcPts val="1560"/>
              </a:lnSpc>
              <a:buNone/>
              <a:defRPr sz="1150" cap="all" spc="300" baseline="0">
                <a:solidFill>
                  <a:schemeClr val="tx1"/>
                </a:solidFill>
                <a:latin typeface="+mj-lt"/>
              </a:defRPr>
            </a:lvl5pPr>
            <a:lvl6pPr marL="0" indent="0">
              <a:lnSpc>
                <a:spcPts val="1560"/>
              </a:lnSpc>
              <a:buNone/>
              <a:defRPr sz="1150" cap="all" spc="300" baseline="0">
                <a:solidFill>
                  <a:schemeClr val="tx1"/>
                </a:solidFill>
                <a:latin typeface="+mj-lt"/>
              </a:defRPr>
            </a:lvl6pPr>
            <a:lvl7pPr marL="0" indent="0">
              <a:lnSpc>
                <a:spcPts val="1560"/>
              </a:lnSpc>
              <a:buNone/>
              <a:defRPr sz="1150" cap="all" spc="300" baseline="0">
                <a:solidFill>
                  <a:schemeClr val="tx1"/>
                </a:solidFill>
                <a:latin typeface="+mj-lt"/>
              </a:defRPr>
            </a:lvl7pPr>
            <a:lvl8pPr marL="0" indent="0">
              <a:lnSpc>
                <a:spcPts val="1560"/>
              </a:lnSpc>
              <a:buNone/>
              <a:defRPr sz="1150" cap="all" spc="300" baseline="0">
                <a:solidFill>
                  <a:schemeClr val="tx1"/>
                </a:solidFill>
                <a:latin typeface="+mj-lt"/>
              </a:defRPr>
            </a:lvl8pPr>
            <a:lvl9pPr marL="0" indent="0">
              <a:lnSpc>
                <a:spcPts val="1560"/>
              </a:lnSpc>
              <a:buNone/>
              <a:defRPr sz="1150" cap="all" spc="300" baseline="0">
                <a:solidFill>
                  <a:schemeClr val="tx1"/>
                </a:solidFill>
                <a:latin typeface="+mj-lt"/>
              </a:defRPr>
            </a:lvl9pPr>
          </a:lstStyle>
          <a:p>
            <a:pPr lvl="0"/>
            <a:r>
              <a:rPr lang="de-DE" dirty="0"/>
              <a:t>Put </a:t>
            </a:r>
            <a:r>
              <a:rPr lang="de-DE" dirty="0" err="1"/>
              <a:t>your</a:t>
            </a:r>
            <a:r>
              <a:rPr lang="de-DE" dirty="0"/>
              <a:t> </a:t>
            </a:r>
            <a:r>
              <a:rPr lang="de-DE" dirty="0" err="1"/>
              <a:t>subtitle</a:t>
            </a:r>
            <a:r>
              <a:rPr lang="de-DE" dirty="0"/>
              <a:t> </a:t>
            </a:r>
            <a:r>
              <a:rPr lang="de-DE" dirty="0" err="1"/>
              <a:t>here</a:t>
            </a:r>
            <a:endParaRPr lang="de-DE" dirty="0"/>
          </a:p>
        </p:txBody>
      </p:sp>
      <p:sp>
        <p:nvSpPr>
          <p:cNvPr id="2" name="Title">
            <a:extLst>
              <a:ext uri="{FF2B5EF4-FFF2-40B4-BE49-F238E27FC236}">
                <a16:creationId xmlns:a16="http://schemas.microsoft.com/office/drawing/2014/main" id="{031314F6-A888-BFD1-D437-0DDB9D2177A9}"/>
              </a:ext>
            </a:extLst>
          </p:cNvPr>
          <p:cNvSpPr>
            <a:spLocks noGrp="1"/>
          </p:cNvSpPr>
          <p:nvPr>
            <p:ph type="title" hasCustomPrompt="1"/>
            <p:custDataLst>
              <p:tags r:id="rId6"/>
            </p:custDataLst>
          </p:nvPr>
        </p:nvSpPr>
        <p:spPr/>
        <p:txBody>
          <a:bodyPr/>
          <a:lstStyle>
            <a:lvl1pPr>
              <a:defRPr/>
            </a:lvl1pPr>
          </a:lstStyle>
          <a:p>
            <a:r>
              <a:rPr lang="de-DE" dirty="0"/>
              <a:t>Put </a:t>
            </a:r>
            <a:r>
              <a:rPr lang="de-DE" dirty="0" err="1"/>
              <a:t>your</a:t>
            </a:r>
            <a:r>
              <a:rPr lang="de-DE" dirty="0"/>
              <a:t> </a:t>
            </a:r>
            <a:r>
              <a:rPr lang="de-DE"/>
              <a:t>title here</a:t>
            </a:r>
            <a:endParaRPr lang="de-DE" dirty="0"/>
          </a:p>
        </p:txBody>
      </p:sp>
      <p:sp>
        <p:nvSpPr>
          <p:cNvPr id="5" name="Name of presentation">
            <a:extLst>
              <a:ext uri="{FF2B5EF4-FFF2-40B4-BE49-F238E27FC236}">
                <a16:creationId xmlns:a16="http://schemas.microsoft.com/office/drawing/2014/main" id="{D14F3FFA-0230-AC25-7AD7-32F4D94220DE}"/>
              </a:ext>
            </a:extLst>
          </p:cNvPr>
          <p:cNvSpPr>
            <a:spLocks noGrp="1"/>
          </p:cNvSpPr>
          <p:nvPr>
            <p:ph type="ftr" sz="quarter" idx="11"/>
            <p:custDataLst>
              <p:tags r:id="rId7"/>
            </p:custDataLst>
          </p:nvPr>
        </p:nvSpPr>
        <p:spPr/>
        <p:txBody>
          <a:bodyPr/>
          <a:lstStyle/>
          <a:p>
            <a:r>
              <a:rPr lang="en-US"/>
              <a:t>Bone marrow &amp; blood stem cells</a:t>
            </a:r>
            <a:endParaRPr lang="de-DE" dirty="0"/>
          </a:p>
        </p:txBody>
      </p:sp>
      <p:sp>
        <p:nvSpPr>
          <p:cNvPr id="7" name="The Light">
            <a:extLst>
              <a:ext uri="{FF2B5EF4-FFF2-40B4-BE49-F238E27FC236}">
                <a16:creationId xmlns:a16="http://schemas.microsoft.com/office/drawing/2014/main" id="{4D22C6DB-FA8F-24B8-A3D0-30EAB01A68CA}"/>
              </a:ext>
            </a:extLst>
          </p:cNvPr>
          <p:cNvSpPr txBox="1"/>
          <p:nvPr userDrawn="1">
            <p:custDataLst>
              <p:tags r:id="rId8"/>
            </p:custDataLst>
          </p:nvPr>
        </p:nvSpPr>
        <p:spPr>
          <a:xfrm>
            <a:off x="9419010" y="6498000"/>
            <a:ext cx="2474190" cy="180000"/>
          </a:xfrm>
          <a:prstGeom prst="rect">
            <a:avLst/>
          </a:prstGeom>
          <a:noFill/>
        </p:spPr>
        <p:txBody>
          <a:bodyPr wrap="square" lIns="0" tIns="0" rIns="0" bIns="0" rtlCol="0" anchor="ctr">
            <a:noAutofit/>
          </a:bodyPr>
          <a:lstStyle/>
          <a:p>
            <a:pPr algn="r"/>
            <a:r>
              <a:rPr lang="de-DE" sz="700" cap="none" spc="50" baseline="0" dirty="0"/>
              <a:t>Zumtobel. The Light.</a:t>
            </a:r>
          </a:p>
        </p:txBody>
      </p:sp>
    </p:spTree>
    <p:extLst>
      <p:ext uri="{BB962C8B-B14F-4D97-AF65-F5344CB8AC3E}">
        <p14:creationId xmlns:p14="http://schemas.microsoft.com/office/powerpoint/2010/main" val="4054160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asic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2459504"/>
            <a:ext cx="9882909" cy="1938992"/>
          </a:xfrm>
          <a:prstGeom prst="rect">
            <a:avLst/>
          </a:prstGeom>
          <a:noFill/>
        </p:spPr>
        <p:txBody>
          <a:bodyPr wrap="square" rtlCol="0" anchor="ctr">
            <a:spAutoFit/>
          </a:bodyPr>
          <a:lstStyle/>
          <a:p>
            <a:pPr algn="ctr"/>
            <a:r>
              <a:rPr lang="de-CH" sz="12000">
                <a:solidFill>
                  <a:schemeClr val="bg1"/>
                </a:solidFill>
              </a:rPr>
              <a:t>Basic layouts</a:t>
            </a:r>
          </a:p>
        </p:txBody>
      </p:sp>
    </p:spTree>
    <p:extLst>
      <p:ext uri="{BB962C8B-B14F-4D97-AF65-F5344CB8AC3E}">
        <p14:creationId xmlns:p14="http://schemas.microsoft.com/office/powerpoint/2010/main" val="3684987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5" y="1548000"/>
            <a:ext cx="9528176"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nvPr>
        </p:nvSpPr>
        <p:spPr/>
        <p:txBody>
          <a:bodyPr/>
          <a:lstStyle>
            <a:lvl1pPr>
              <a:defRPr/>
            </a:lvl1pPr>
          </a:lstStyle>
          <a:p>
            <a:r>
              <a:rPr lang="de-DE"/>
              <a:t>Headline</a:t>
            </a:r>
            <a:endParaRPr lang="de-CH"/>
          </a:p>
        </p:txBody>
      </p:sp>
      <p:sp>
        <p:nvSpPr>
          <p:cNvPr id="2" name="Datumsplatzhalter 1">
            <a:extLst>
              <a:ext uri="{FF2B5EF4-FFF2-40B4-BE49-F238E27FC236}">
                <a16:creationId xmlns:a16="http://schemas.microsoft.com/office/drawing/2014/main" id="{BB9FC835-CF5F-D3BE-A21F-217CF0074F16}"/>
              </a:ext>
            </a:extLst>
          </p:cNvPr>
          <p:cNvSpPr>
            <a:spLocks noGrp="1"/>
          </p:cNvSpPr>
          <p:nvPr>
            <p:ph type="dt" sz="half" idx="18"/>
          </p:nvPr>
        </p:nvSpPr>
        <p:spPr/>
        <p:txBody>
          <a:bodyPr/>
          <a:lstStyle/>
          <a:p>
            <a:endParaRPr lang="de-CH"/>
          </a:p>
        </p:txBody>
      </p:sp>
      <p:sp>
        <p:nvSpPr>
          <p:cNvPr id="7" name="Fußzeilenplatzhalter 6">
            <a:extLst>
              <a:ext uri="{FF2B5EF4-FFF2-40B4-BE49-F238E27FC236}">
                <a16:creationId xmlns:a16="http://schemas.microsoft.com/office/drawing/2014/main" id="{BF06B2D9-B967-29E4-FA1A-006D1161B708}"/>
              </a:ext>
            </a:extLst>
          </p:cNvPr>
          <p:cNvSpPr>
            <a:spLocks noGrp="1"/>
          </p:cNvSpPr>
          <p:nvPr>
            <p:ph type="ftr" sz="quarter" idx="19"/>
          </p:nvPr>
        </p:nvSpPr>
        <p:spPr/>
        <p:txBody>
          <a:bodyPr/>
          <a:lstStyle/>
          <a:p>
            <a:r>
              <a:rPr lang="en-US"/>
              <a:t>Bone marrow &amp; blood stem cells</a:t>
            </a:r>
            <a:endParaRPr lang="de-CH"/>
          </a:p>
        </p:txBody>
      </p:sp>
      <p:sp>
        <p:nvSpPr>
          <p:cNvPr id="8" name="Foliennummernplatzhalter 7">
            <a:extLst>
              <a:ext uri="{FF2B5EF4-FFF2-40B4-BE49-F238E27FC236}">
                <a16:creationId xmlns:a16="http://schemas.microsoft.com/office/drawing/2014/main" id="{F8E7DF84-E9B8-FC61-7C01-65AB6A89FC27}"/>
              </a:ext>
            </a:extLst>
          </p:cNvPr>
          <p:cNvSpPr>
            <a:spLocks noGrp="1"/>
          </p:cNvSpPr>
          <p:nvPr>
            <p:ph type="sldNum" sz="quarter" idx="20"/>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3779961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 20 % X">
    <p:bg>
      <p:bgPr>
        <a:solidFill>
          <a:schemeClr val="accent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8600919-13F4-6DC6-A2C5-C181B01667E7}"/>
              </a:ext>
            </a:extLst>
          </p:cNvPr>
          <p:cNvSpPr/>
          <p:nvPr userDrawn="1"/>
        </p:nvSpPr>
        <p:spPr>
          <a:xfrm>
            <a:off x="538798" y="0"/>
            <a:ext cx="11653201"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Freihandform: Form 8">
            <a:extLst>
              <a:ext uri="{FF2B5EF4-FFF2-40B4-BE49-F238E27FC236}">
                <a16:creationId xmlns:a16="http://schemas.microsoft.com/office/drawing/2014/main" id="{5F00AFF7-0142-C5BB-0F49-A9400DE07C8D}"/>
              </a:ext>
            </a:extLst>
          </p:cNvPr>
          <p:cNvSpPr/>
          <p:nvPr userDrawn="1"/>
        </p:nvSpPr>
        <p:spPr>
          <a:xfrm>
            <a:off x="538800" y="0"/>
            <a:ext cx="11653200" cy="6858000"/>
          </a:xfrm>
          <a:custGeom>
            <a:avLst/>
            <a:gdLst>
              <a:gd name="connsiteX0" fmla="*/ 8962954 w 11653200"/>
              <a:gd name="connsiteY0" fmla="*/ 5902032 h 6858000"/>
              <a:gd name="connsiteX1" fmla="*/ 9558209 w 11653200"/>
              <a:gd name="connsiteY1" fmla="*/ 6677066 h 6858000"/>
              <a:gd name="connsiteX2" fmla="*/ 9697212 w 11653200"/>
              <a:gd name="connsiteY2" fmla="*/ 6858000 h 6858000"/>
              <a:gd name="connsiteX3" fmla="*/ 8228972 w 11653200"/>
              <a:gd name="connsiteY3" fmla="*/ 6858000 h 6858000"/>
              <a:gd name="connsiteX4" fmla="*/ 8367932 w 11653200"/>
              <a:gd name="connsiteY4" fmla="*/ 6677066 h 6858000"/>
              <a:gd name="connsiteX5" fmla="*/ 8962954 w 11653200"/>
              <a:gd name="connsiteY5" fmla="*/ 5902032 h 6858000"/>
              <a:gd name="connsiteX6" fmla="*/ 11653200 w 11653200"/>
              <a:gd name="connsiteY6" fmla="*/ 2397407 h 6858000"/>
              <a:gd name="connsiteX7" fmla="*/ 11653200 w 11653200"/>
              <a:gd name="connsiteY7" fmla="*/ 4454973 h 6858000"/>
              <a:gd name="connsiteX8" fmla="*/ 11484514 w 11653200"/>
              <a:gd name="connsiteY8" fmla="*/ 4235131 h 6858000"/>
              <a:gd name="connsiteX9" fmla="*/ 10863789 w 11653200"/>
              <a:gd name="connsiteY9" fmla="*/ 3426358 h 6858000"/>
              <a:gd name="connsiteX10" fmla="*/ 11484514 w 11653200"/>
              <a:gd name="connsiteY10" fmla="*/ 2617281 h 6858000"/>
              <a:gd name="connsiteX11" fmla="*/ 8232718 w 11653200"/>
              <a:gd name="connsiteY11" fmla="*/ 0 h 6858000"/>
              <a:gd name="connsiteX12" fmla="*/ 9693465 w 11653200"/>
              <a:gd name="connsiteY12" fmla="*/ 0 h 6858000"/>
              <a:gd name="connsiteX13" fmla="*/ 9558209 w 11653200"/>
              <a:gd name="connsiteY13" fmla="*/ 176004 h 6858000"/>
              <a:gd name="connsiteX14" fmla="*/ 8962954 w 11653200"/>
              <a:gd name="connsiteY14" fmla="*/ 950582 h 6858000"/>
              <a:gd name="connsiteX15" fmla="*/ 8367932 w 11653200"/>
              <a:gd name="connsiteY15" fmla="*/ 176004 h 6858000"/>
              <a:gd name="connsiteX16" fmla="*/ 0 w 11653200"/>
              <a:gd name="connsiteY16" fmla="*/ 0 h 6858000"/>
              <a:gd name="connsiteX17" fmla="*/ 4434358 w 11653200"/>
              <a:gd name="connsiteY17" fmla="*/ 0 h 6858000"/>
              <a:gd name="connsiteX18" fmla="*/ 4473888 w 11653200"/>
              <a:gd name="connsiteY18" fmla="*/ 51575 h 6858000"/>
              <a:gd name="connsiteX19" fmla="*/ 7062621 w 11653200"/>
              <a:gd name="connsiteY19" fmla="*/ 3426358 h 6858000"/>
              <a:gd name="connsiteX20" fmla="*/ 4473888 w 11653200"/>
              <a:gd name="connsiteY20" fmla="*/ 6801008 h 6858000"/>
              <a:gd name="connsiteX21" fmla="*/ 4430208 w 11653200"/>
              <a:gd name="connsiteY21" fmla="*/ 6858000 h 6858000"/>
              <a:gd name="connsiteX22" fmla="*/ 0 w 11653200"/>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3200" h="6858000">
                <a:moveTo>
                  <a:pt x="8962954" y="5902032"/>
                </a:moveTo>
                <a:cubicBezTo>
                  <a:pt x="9171408" y="6173496"/>
                  <a:pt x="9371050" y="6433432"/>
                  <a:pt x="9558209" y="6677066"/>
                </a:cubicBezTo>
                <a:lnTo>
                  <a:pt x="9697212" y="6858000"/>
                </a:lnTo>
                <a:lnTo>
                  <a:pt x="8228972" y="6858000"/>
                </a:lnTo>
                <a:lnTo>
                  <a:pt x="8367932" y="6677066"/>
                </a:lnTo>
                <a:cubicBezTo>
                  <a:pt x="8555029" y="6433432"/>
                  <a:pt x="8754594" y="6173496"/>
                  <a:pt x="8962954" y="5902032"/>
                </a:cubicBezTo>
                <a:close/>
                <a:moveTo>
                  <a:pt x="11653200" y="2397407"/>
                </a:moveTo>
                <a:lnTo>
                  <a:pt x="11653200" y="4454973"/>
                </a:lnTo>
                <a:lnTo>
                  <a:pt x="11484514" y="4235131"/>
                </a:lnTo>
                <a:cubicBezTo>
                  <a:pt x="11280824" y="3969692"/>
                  <a:pt x="11072979" y="3698878"/>
                  <a:pt x="10863789" y="3426358"/>
                </a:cubicBezTo>
                <a:cubicBezTo>
                  <a:pt x="11072979" y="3153687"/>
                  <a:pt x="11280824" y="2882777"/>
                  <a:pt x="11484514" y="2617281"/>
                </a:cubicBezTo>
                <a:close/>
                <a:moveTo>
                  <a:pt x="8232718" y="0"/>
                </a:moveTo>
                <a:lnTo>
                  <a:pt x="9693465" y="0"/>
                </a:lnTo>
                <a:lnTo>
                  <a:pt x="9558209" y="176004"/>
                </a:lnTo>
                <a:cubicBezTo>
                  <a:pt x="9371050" y="419551"/>
                  <a:pt x="9171408" y="679345"/>
                  <a:pt x="8962954" y="950582"/>
                </a:cubicBezTo>
                <a:cubicBezTo>
                  <a:pt x="8754594" y="679345"/>
                  <a:pt x="8555029" y="419551"/>
                  <a:pt x="8367932" y="176004"/>
                </a:cubicBezTo>
                <a:close/>
                <a:moveTo>
                  <a:pt x="0" y="0"/>
                </a:moveTo>
                <a:lnTo>
                  <a:pt x="4434358" y="0"/>
                </a:lnTo>
                <a:lnTo>
                  <a:pt x="4473888" y="51575"/>
                </a:lnTo>
                <a:cubicBezTo>
                  <a:pt x="5105603" y="875701"/>
                  <a:pt x="6068971" y="2131172"/>
                  <a:pt x="7062621" y="3426358"/>
                </a:cubicBezTo>
                <a:cubicBezTo>
                  <a:pt x="6068971" y="4720827"/>
                  <a:pt x="5105603" y="5976822"/>
                  <a:pt x="4473888" y="6801008"/>
                </a:cubicBezTo>
                <a:lnTo>
                  <a:pt x="443020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5" y="1548000"/>
            <a:ext cx="9528176"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nvPr>
        </p:nvSpPr>
        <p:spPr/>
        <p:txBody>
          <a:bodyPr/>
          <a:lstStyle>
            <a:lvl1pPr>
              <a:defRPr/>
            </a:lvl1pPr>
          </a:lstStyle>
          <a:p>
            <a:r>
              <a:rPr lang="de-DE"/>
              <a:t>Headline</a:t>
            </a:r>
            <a:endParaRPr lang="de-CH"/>
          </a:p>
        </p:txBody>
      </p:sp>
      <p:sp>
        <p:nvSpPr>
          <p:cNvPr id="2" name="Datumsplatzhalter 1">
            <a:extLst>
              <a:ext uri="{FF2B5EF4-FFF2-40B4-BE49-F238E27FC236}">
                <a16:creationId xmlns:a16="http://schemas.microsoft.com/office/drawing/2014/main" id="{BB9FC835-CF5F-D3BE-A21F-217CF0074F16}"/>
              </a:ext>
            </a:extLst>
          </p:cNvPr>
          <p:cNvSpPr>
            <a:spLocks noGrp="1"/>
          </p:cNvSpPr>
          <p:nvPr>
            <p:ph type="dt" sz="half" idx="18"/>
          </p:nvPr>
        </p:nvSpPr>
        <p:spPr/>
        <p:txBody>
          <a:bodyPr/>
          <a:lstStyle/>
          <a:p>
            <a:endParaRPr lang="de-CH"/>
          </a:p>
        </p:txBody>
      </p:sp>
      <p:sp>
        <p:nvSpPr>
          <p:cNvPr id="7" name="Fußzeilenplatzhalter 6">
            <a:extLst>
              <a:ext uri="{FF2B5EF4-FFF2-40B4-BE49-F238E27FC236}">
                <a16:creationId xmlns:a16="http://schemas.microsoft.com/office/drawing/2014/main" id="{BF06B2D9-B967-29E4-FA1A-006D1161B708}"/>
              </a:ext>
            </a:extLst>
          </p:cNvPr>
          <p:cNvSpPr>
            <a:spLocks noGrp="1"/>
          </p:cNvSpPr>
          <p:nvPr>
            <p:ph type="ftr" sz="quarter" idx="19"/>
          </p:nvPr>
        </p:nvSpPr>
        <p:spPr/>
        <p:txBody>
          <a:bodyPr/>
          <a:lstStyle/>
          <a:p>
            <a:r>
              <a:rPr lang="en-US"/>
              <a:t>Bone marrow &amp; blood stem cells</a:t>
            </a:r>
            <a:endParaRPr lang="de-CH"/>
          </a:p>
        </p:txBody>
      </p:sp>
      <p:sp>
        <p:nvSpPr>
          <p:cNvPr id="8" name="Foliennummernplatzhalter 7">
            <a:extLst>
              <a:ext uri="{FF2B5EF4-FFF2-40B4-BE49-F238E27FC236}">
                <a16:creationId xmlns:a16="http://schemas.microsoft.com/office/drawing/2014/main" id="{F8E7DF84-E9B8-FC61-7C01-65AB6A89FC27}"/>
              </a:ext>
            </a:extLst>
          </p:cNvPr>
          <p:cNvSpPr>
            <a:spLocks noGrp="1"/>
          </p:cNvSpPr>
          <p:nvPr>
            <p:ph type="sldNum" sz="quarter" idx="20"/>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406500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3" name="Inhaltsplatzhalter 2">
            <a:extLst>
              <a:ext uri="{FF2B5EF4-FFF2-40B4-BE49-F238E27FC236}">
                <a16:creationId xmlns:a16="http://schemas.microsoft.com/office/drawing/2014/main" id="{439C0895-1734-BA09-0AE8-E0C4B5B7D345}"/>
              </a:ext>
            </a:extLst>
          </p:cNvPr>
          <p:cNvSpPr>
            <a:spLocks noGrp="1"/>
          </p:cNvSpPr>
          <p:nvPr>
            <p:ph idx="1" hasCustomPrompt="1"/>
          </p:nvPr>
        </p:nvSpPr>
        <p:spPr>
          <a:xfrm>
            <a:off x="898525" y="1548000"/>
            <a:ext cx="9528176"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5" name="Titel 4">
            <a:extLst>
              <a:ext uri="{FF2B5EF4-FFF2-40B4-BE49-F238E27FC236}">
                <a16:creationId xmlns:a16="http://schemas.microsoft.com/office/drawing/2014/main" id="{E762ECD7-B588-9D31-F397-7435DF42DF2C}"/>
              </a:ext>
            </a:extLst>
          </p:cNvPr>
          <p:cNvSpPr>
            <a:spLocks noGrp="1"/>
          </p:cNvSpPr>
          <p:nvPr>
            <p:ph type="title" hasCustomPrompt="1"/>
          </p:nvPr>
        </p:nvSpPr>
        <p:spPr/>
        <p:txBody>
          <a:bodyPr/>
          <a:lstStyle>
            <a:lvl1pPr>
              <a:defRPr/>
            </a:lvl1pPr>
          </a:lstStyle>
          <a:p>
            <a:r>
              <a:rPr lang="de-DE"/>
              <a:t>Headline</a:t>
            </a:r>
            <a:endParaRPr lang="de-CH"/>
          </a:p>
        </p:txBody>
      </p:sp>
      <p:sp>
        <p:nvSpPr>
          <p:cNvPr id="6" name="Datumsplatzhalter 5">
            <a:extLst>
              <a:ext uri="{FF2B5EF4-FFF2-40B4-BE49-F238E27FC236}">
                <a16:creationId xmlns:a16="http://schemas.microsoft.com/office/drawing/2014/main" id="{F65EE91B-E413-FBA1-851B-B5E21653450C}"/>
              </a:ext>
            </a:extLst>
          </p:cNvPr>
          <p:cNvSpPr>
            <a:spLocks noGrp="1"/>
          </p:cNvSpPr>
          <p:nvPr>
            <p:ph type="dt" sz="half" idx="15"/>
          </p:nvPr>
        </p:nvSpPr>
        <p:spPr/>
        <p:txBody>
          <a:bodyPr/>
          <a:lstStyle/>
          <a:p>
            <a:endParaRPr lang="de-CH"/>
          </a:p>
        </p:txBody>
      </p:sp>
      <p:sp>
        <p:nvSpPr>
          <p:cNvPr id="7" name="Fußzeilenplatzhalter 6">
            <a:extLst>
              <a:ext uri="{FF2B5EF4-FFF2-40B4-BE49-F238E27FC236}">
                <a16:creationId xmlns:a16="http://schemas.microsoft.com/office/drawing/2014/main" id="{3981CF2A-9397-021B-ED84-E09550FFA8B3}"/>
              </a:ext>
            </a:extLst>
          </p:cNvPr>
          <p:cNvSpPr>
            <a:spLocks noGrp="1"/>
          </p:cNvSpPr>
          <p:nvPr>
            <p:ph type="ftr" sz="quarter" idx="16"/>
          </p:nvPr>
        </p:nvSpPr>
        <p:spPr/>
        <p:txBody>
          <a:bodyPr/>
          <a:lstStyle/>
          <a:p>
            <a:r>
              <a:rPr lang="en-US"/>
              <a:t>Bone marrow &amp; blood stem cells</a:t>
            </a:r>
            <a:endParaRPr lang="de-CH"/>
          </a:p>
        </p:txBody>
      </p:sp>
      <p:sp>
        <p:nvSpPr>
          <p:cNvPr id="8" name="Foliennummernplatzhalter 7">
            <a:extLst>
              <a:ext uri="{FF2B5EF4-FFF2-40B4-BE49-F238E27FC236}">
                <a16:creationId xmlns:a16="http://schemas.microsoft.com/office/drawing/2014/main" id="{3A97FDEB-BB52-F8C8-EAAF-F91A15687AE1}"/>
              </a:ext>
            </a:extLst>
          </p:cNvPr>
          <p:cNvSpPr>
            <a:spLocks noGrp="1"/>
          </p:cNvSpPr>
          <p:nvPr>
            <p:ph type="sldNum" sz="quarter" idx="17"/>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1266401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text + blanc">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4" y="1548000"/>
            <a:ext cx="5286376" cy="4586400"/>
          </a:xfrm>
        </p:spPr>
        <p:txBody>
          <a:bodyPr/>
          <a:lstStyle/>
          <a:p>
            <a:pPr lvl="0"/>
            <a:r>
              <a:rPr lang="en-US" dirty="0"/>
              <a:t>Please format the text via the List Level button</a:t>
            </a:r>
            <a:endParaRPr lang="de-DE" dirty="0"/>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3" name="Titel 2">
            <a:extLst>
              <a:ext uri="{FF2B5EF4-FFF2-40B4-BE49-F238E27FC236}">
                <a16:creationId xmlns:a16="http://schemas.microsoft.com/office/drawing/2014/main" id="{505644D8-FACA-E074-FF29-4BE8602934AB}"/>
              </a:ext>
            </a:extLst>
          </p:cNvPr>
          <p:cNvSpPr>
            <a:spLocks noGrp="1"/>
          </p:cNvSpPr>
          <p:nvPr>
            <p:ph type="title" hasCustomPrompt="1"/>
          </p:nvPr>
        </p:nvSpPr>
        <p:spPr>
          <a:xfrm>
            <a:off x="898524" y="683999"/>
            <a:ext cx="10933114" cy="759600"/>
          </a:xfrm>
        </p:spPr>
        <p:txBody>
          <a:bodyPr/>
          <a:lstStyle>
            <a:lvl1pPr>
              <a:defRPr/>
            </a:lvl1pPr>
          </a:lstStyle>
          <a:p>
            <a:r>
              <a:rPr lang="de-DE" dirty="0"/>
              <a:t>Headline</a:t>
            </a:r>
            <a:endParaRPr lang="de-CH" dirty="0"/>
          </a:p>
        </p:txBody>
      </p:sp>
      <p:sp>
        <p:nvSpPr>
          <p:cNvPr id="9" name="Datumsplatzhalter 8">
            <a:extLst>
              <a:ext uri="{FF2B5EF4-FFF2-40B4-BE49-F238E27FC236}">
                <a16:creationId xmlns:a16="http://schemas.microsoft.com/office/drawing/2014/main" id="{9C65CF45-C58A-CC53-C211-8F10BFE796BE}"/>
              </a:ext>
            </a:extLst>
          </p:cNvPr>
          <p:cNvSpPr>
            <a:spLocks noGrp="1"/>
          </p:cNvSpPr>
          <p:nvPr>
            <p:ph type="dt" sz="half" idx="18"/>
          </p:nvPr>
        </p:nvSpPr>
        <p:spPr/>
        <p:txBody>
          <a:bodyPr/>
          <a:lstStyle/>
          <a:p>
            <a:endParaRPr lang="de-CH"/>
          </a:p>
        </p:txBody>
      </p:sp>
      <p:sp>
        <p:nvSpPr>
          <p:cNvPr id="10" name="Fußzeilenplatzhalter 9">
            <a:extLst>
              <a:ext uri="{FF2B5EF4-FFF2-40B4-BE49-F238E27FC236}">
                <a16:creationId xmlns:a16="http://schemas.microsoft.com/office/drawing/2014/main" id="{A36A6B13-B5C6-B9E7-B65B-6894D02FCC01}"/>
              </a:ext>
            </a:extLst>
          </p:cNvPr>
          <p:cNvSpPr>
            <a:spLocks noGrp="1"/>
          </p:cNvSpPr>
          <p:nvPr>
            <p:ph type="ftr" sz="quarter" idx="19"/>
          </p:nvPr>
        </p:nvSpPr>
        <p:spPr/>
        <p:txBody>
          <a:bodyPr/>
          <a:lstStyle/>
          <a:p>
            <a:r>
              <a:rPr lang="en-US"/>
              <a:t>Bone marrow &amp; blood stem cells</a:t>
            </a:r>
            <a:endParaRPr lang="de-CH"/>
          </a:p>
        </p:txBody>
      </p:sp>
      <p:sp>
        <p:nvSpPr>
          <p:cNvPr id="12" name="Foliennummernplatzhalter 11">
            <a:extLst>
              <a:ext uri="{FF2B5EF4-FFF2-40B4-BE49-F238E27FC236}">
                <a16:creationId xmlns:a16="http://schemas.microsoft.com/office/drawing/2014/main" id="{F1745093-6BDC-45A2-A46E-66C581D4D86D}"/>
              </a:ext>
            </a:extLst>
          </p:cNvPr>
          <p:cNvSpPr>
            <a:spLocks noGrp="1"/>
          </p:cNvSpPr>
          <p:nvPr>
            <p:ph type="sldNum" sz="quarter" idx="20"/>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57913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chemeClr val="bg1"/>
        </a:solidFill>
        <a:effectLst/>
      </p:bgPr>
    </p:bg>
    <p:spTree>
      <p:nvGrpSpPr>
        <p:cNvPr id="1" name=""/>
        <p:cNvGrpSpPr/>
        <p:nvPr/>
      </p:nvGrpSpPr>
      <p:grpSpPr>
        <a:xfrm>
          <a:off x="0" y="0"/>
          <a:ext cx="0" cy="0"/>
          <a:chOff x="0" y="0"/>
          <a:chExt cx="0" cy="0"/>
        </a:xfrm>
      </p:grpSpPr>
      <p:sp>
        <p:nvSpPr>
          <p:cNvPr id="26" name="Bildplatzhalter">
            <a:extLst>
              <a:ext uri="{FF2B5EF4-FFF2-40B4-BE49-F238E27FC236}">
                <a16:creationId xmlns:a16="http://schemas.microsoft.com/office/drawing/2014/main" id="{EE7DAB21-7C70-B935-53BB-834426D30325}"/>
              </a:ext>
            </a:extLst>
          </p:cNvPr>
          <p:cNvSpPr>
            <a:spLocks noGrp="1"/>
          </p:cNvSpPr>
          <p:nvPr>
            <p:ph type="pic" sz="quarter" idx="11" hasCustomPrompt="1"/>
          </p:nvPr>
        </p:nvSpPr>
        <p:spPr>
          <a:xfrm>
            <a:off x="4902228" y="-1"/>
            <a:ext cx="7289772" cy="6858000"/>
          </a:xfrm>
          <a:custGeom>
            <a:avLst/>
            <a:gdLst>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263199 w 7289772"/>
              <a:gd name="connsiteY5" fmla="*/ 0 h 6858000"/>
              <a:gd name="connsiteX6" fmla="*/ 7289772 w 7289772"/>
              <a:gd name="connsiteY6" fmla="*/ 0 h 6858000"/>
              <a:gd name="connsiteX7" fmla="*/ 7289772 w 7289772"/>
              <a:gd name="connsiteY7" fmla="*/ 3038958 h 6858000"/>
              <a:gd name="connsiteX8" fmla="*/ 6992481 w 7289772"/>
              <a:gd name="connsiteY8" fmla="*/ 3426461 h 6858000"/>
              <a:gd name="connsiteX9" fmla="*/ 7289772 w 7289772"/>
              <a:gd name="connsiteY9" fmla="*/ 3813786 h 6858000"/>
              <a:gd name="connsiteX10" fmla="*/ 7289772 w 7289772"/>
              <a:gd name="connsiteY10" fmla="*/ 6858000 h 6858000"/>
              <a:gd name="connsiteX11" fmla="*/ 5266888 w 7289772"/>
              <a:gd name="connsiteY11" fmla="*/ 6858000 h 6858000"/>
              <a:gd name="connsiteX12" fmla="*/ 5047823 w 7289772"/>
              <a:gd name="connsiteY12" fmla="*/ 6572773 h 6858000"/>
              <a:gd name="connsiteX13" fmla="*/ 4812255 w 7289772"/>
              <a:gd name="connsiteY13" fmla="*/ 6266019 h 6858000"/>
              <a:gd name="connsiteX14" fmla="*/ 4576788 w 7289772"/>
              <a:gd name="connsiteY14" fmla="*/ 6572773 h 6858000"/>
              <a:gd name="connsiteX15" fmla="*/ 4357808 w 7289772"/>
              <a:gd name="connsiteY15" fmla="*/ 6858000 h 6858000"/>
              <a:gd name="connsiteX16" fmla="*/ 0 w 7289772"/>
              <a:gd name="connsiteY16" fmla="*/ 6858000 h 6858000"/>
              <a:gd name="connsiteX17" fmla="*/ 33676 w 7289772"/>
              <a:gd name="connsiteY17" fmla="*/ 6814076 h 6858000"/>
              <a:gd name="connsiteX18" fmla="*/ 2632603 w 7289772"/>
              <a:gd name="connsiteY18" fmla="*/ 3426461 h 6858000"/>
              <a:gd name="connsiteX19" fmla="*/ 33676 w 7289772"/>
              <a:gd name="connsiteY19" fmla="*/ 386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9772" h="6858000">
                <a:moveTo>
                  <a:pt x="4054" y="0"/>
                </a:moveTo>
                <a:lnTo>
                  <a:pt x="4361495" y="0"/>
                </a:lnTo>
                <a:lnTo>
                  <a:pt x="4576788" y="280262"/>
                </a:lnTo>
                <a:cubicBezTo>
                  <a:pt x="4654052" y="380843"/>
                  <a:pt x="4732593" y="483087"/>
                  <a:pt x="4812255" y="586788"/>
                </a:cubicBezTo>
                <a:cubicBezTo>
                  <a:pt x="4891953" y="483087"/>
                  <a:pt x="4970527" y="380843"/>
                  <a:pt x="5047823" y="280262"/>
                </a:cubicBezTo>
                <a:lnTo>
                  <a:pt x="5263199" y="0"/>
                </a:lnTo>
                <a:lnTo>
                  <a:pt x="7289772" y="0"/>
                </a:lnTo>
                <a:lnTo>
                  <a:pt x="7289772" y="3038958"/>
                </a:lnTo>
                <a:lnTo>
                  <a:pt x="6992481" y="3426461"/>
                </a:lnTo>
                <a:lnTo>
                  <a:pt x="7289772" y="3813786"/>
                </a:lnTo>
                <a:lnTo>
                  <a:pt x="7289772" y="6858000"/>
                </a:lnTo>
                <a:lnTo>
                  <a:pt x="5266888" y="6858000"/>
                </a:lnTo>
                <a:lnTo>
                  <a:pt x="5047823" y="6572773"/>
                </a:lnTo>
                <a:cubicBezTo>
                  <a:pt x="4970527" y="6472126"/>
                  <a:pt x="4891953" y="6369807"/>
                  <a:pt x="4812255" y="6266019"/>
                </a:cubicBezTo>
                <a:cubicBezTo>
                  <a:pt x="4732593" y="6369807"/>
                  <a:pt x="4654052" y="6472126"/>
                  <a:pt x="4576788" y="6572773"/>
                </a:cubicBezTo>
                <a:lnTo>
                  <a:pt x="4357808" y="6858000"/>
                </a:lnTo>
                <a:lnTo>
                  <a:pt x="0" y="6858000"/>
                </a:lnTo>
                <a:lnTo>
                  <a:pt x="33676" y="6814076"/>
                </a:lnTo>
                <a:cubicBezTo>
                  <a:pt x="737739" y="5895774"/>
                  <a:pt x="1672856" y="4676764"/>
                  <a:pt x="2632603" y="3426461"/>
                </a:cubicBezTo>
                <a:cubicBezTo>
                  <a:pt x="1672856" y="2175466"/>
                  <a:pt x="737739" y="956774"/>
                  <a:pt x="33676" y="38631"/>
                </a:cubicBezTo>
                <a:close/>
              </a:path>
            </a:pathLst>
          </a:custGeom>
          <a:solidFill>
            <a:schemeClr val="accent6"/>
          </a:solidFill>
        </p:spPr>
        <p:txBody>
          <a:bodyPr wrap="square">
            <a:noAutofit/>
          </a:bodyPr>
          <a:lstStyle>
            <a:lvl1pPr>
              <a:defRPr/>
            </a:lvl1pPr>
          </a:lstStyle>
          <a:p>
            <a:r>
              <a:rPr lang="de-CH"/>
              <a:t>Image</a:t>
            </a:r>
          </a:p>
        </p:txBody>
      </p:sp>
      <p:sp>
        <p:nvSpPr>
          <p:cNvPr id="5" name="Rechteck 4">
            <a:extLst>
              <a:ext uri="{FF2B5EF4-FFF2-40B4-BE49-F238E27FC236}">
                <a16:creationId xmlns:a16="http://schemas.microsoft.com/office/drawing/2014/main" id="{DAF65BA7-806A-2319-0E1B-A0A7561F8B98}"/>
              </a:ext>
            </a:extLst>
          </p:cNvPr>
          <p:cNvSpPr/>
          <p:nvPr userDrawn="1"/>
        </p:nvSpPr>
        <p:spPr>
          <a:xfrm>
            <a:off x="720436" y="6405418"/>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DB7F294D-7B35-1C7D-E5E7-739B01725BD9}"/>
              </a:ext>
            </a:extLst>
          </p:cNvPr>
          <p:cNvSpPr>
            <a:spLocks noGrp="1"/>
          </p:cNvSpPr>
          <p:nvPr>
            <p:ph type="ctrTitle" hasCustomPrompt="1"/>
          </p:nvPr>
        </p:nvSpPr>
        <p:spPr>
          <a:xfrm>
            <a:off x="540000" y="1925926"/>
            <a:ext cx="4876800" cy="2474623"/>
          </a:xfrm>
        </p:spPr>
        <p:txBody>
          <a:bodyPr anchor="b"/>
          <a:lstStyle>
            <a:lvl1pPr algn="l">
              <a:lnSpc>
                <a:spcPct val="90000"/>
              </a:lnSpc>
              <a:defRPr sz="4000"/>
            </a:lvl1pPr>
          </a:lstStyle>
          <a:p>
            <a:r>
              <a:rPr lang="de-DE"/>
              <a:t>Headline</a:t>
            </a:r>
            <a:endParaRPr lang="de-CH"/>
          </a:p>
        </p:txBody>
      </p:sp>
      <p:sp>
        <p:nvSpPr>
          <p:cNvPr id="3" name="Untertitel 2">
            <a:extLst>
              <a:ext uri="{FF2B5EF4-FFF2-40B4-BE49-F238E27FC236}">
                <a16:creationId xmlns:a16="http://schemas.microsoft.com/office/drawing/2014/main" id="{F2D7F861-AF88-AD7D-FBAB-47B0BC489DFF}"/>
              </a:ext>
            </a:extLst>
          </p:cNvPr>
          <p:cNvSpPr>
            <a:spLocks noGrp="1"/>
          </p:cNvSpPr>
          <p:nvPr>
            <p:ph type="subTitle" idx="1" hasCustomPrompt="1"/>
          </p:nvPr>
        </p:nvSpPr>
        <p:spPr>
          <a:xfrm>
            <a:off x="540000" y="4572000"/>
            <a:ext cx="4129200"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de-DE"/>
              <a:t>Subline</a:t>
            </a:r>
          </a:p>
        </p:txBody>
      </p:sp>
      <p:sp>
        <p:nvSpPr>
          <p:cNvPr id="4" name="Rechteck 3">
            <a:extLst>
              <a:ext uri="{FF2B5EF4-FFF2-40B4-BE49-F238E27FC236}">
                <a16:creationId xmlns:a16="http://schemas.microsoft.com/office/drawing/2014/main" id="{A8E8F15F-711D-D86D-20ED-6F292DA5876B}"/>
              </a:ext>
            </a:extLst>
          </p:cNvPr>
          <p:cNvSpPr/>
          <p:nvPr userDrawn="1"/>
        </p:nvSpPr>
        <p:spPr>
          <a:xfrm>
            <a:off x="720436" y="387927"/>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E66C3B09-0E2F-156A-6D52-0F01191CCA14}"/>
              </a:ext>
            </a:extLst>
          </p:cNvPr>
          <p:cNvPicPr>
            <a:picLocks noChangeAspect="1"/>
          </p:cNvPicPr>
          <p:nvPr userDrawn="1"/>
        </p:nvPicPr>
        <p:blipFill>
          <a:blip r:embed="rId2"/>
          <a:stretch>
            <a:fillRect/>
          </a:stretch>
        </p:blipFill>
        <p:spPr>
          <a:xfrm>
            <a:off x="540000" y="450969"/>
            <a:ext cx="2456716" cy="747515"/>
          </a:xfrm>
          <a:prstGeom prst="rect">
            <a:avLst/>
          </a:prstGeom>
        </p:spPr>
      </p:pic>
      <p:sp>
        <p:nvSpPr>
          <p:cNvPr id="12" name="roter Balken 21 % Transparenz">
            <a:extLst>
              <a:ext uri="{FF2B5EF4-FFF2-40B4-BE49-F238E27FC236}">
                <a16:creationId xmlns:a16="http://schemas.microsoft.com/office/drawing/2014/main" id="{76EC34EF-2CF1-FC63-29DC-C6AC09592D57}"/>
              </a:ext>
            </a:extLst>
          </p:cNvPr>
          <p:cNvSpPr>
            <a:spLocks noGrp="1"/>
          </p:cNvSpPr>
          <p:nvPr>
            <p:ph type="body" sz="quarter" idx="13"/>
          </p:nvPr>
        </p:nvSpPr>
        <p:spPr>
          <a:xfrm>
            <a:off x="4903968" y="0"/>
            <a:ext cx="7288033" cy="6858000"/>
          </a:xfrm>
          <a:custGeom>
            <a:avLst/>
            <a:gdLst>
              <a:gd name="connsiteX0" fmla="*/ 5264141 w 7288033"/>
              <a:gd name="connsiteY0" fmla="*/ 0 h 6858000"/>
              <a:gd name="connsiteX1" fmla="*/ 7288033 w 7288033"/>
              <a:gd name="connsiteY1" fmla="*/ 0 h 6858000"/>
              <a:gd name="connsiteX2" fmla="*/ 7288033 w 7288033"/>
              <a:gd name="connsiteY2" fmla="*/ 3035642 h 6858000"/>
              <a:gd name="connsiteX3" fmla="*/ 7026984 w 7288033"/>
              <a:gd name="connsiteY3" fmla="*/ 3375779 h 6858000"/>
              <a:gd name="connsiteX4" fmla="*/ 4428304 w 7288033"/>
              <a:gd name="connsiteY4" fmla="*/ 6761143 h 6858000"/>
              <a:gd name="connsiteX5" fmla="*/ 4353940 w 7288033"/>
              <a:gd name="connsiteY5" fmla="*/ 6858000 h 6858000"/>
              <a:gd name="connsiteX6" fmla="*/ 0 w 7288033"/>
              <a:gd name="connsiteY6" fmla="*/ 6858000 h 6858000"/>
              <a:gd name="connsiteX7" fmla="*/ 139962 w 7288033"/>
              <a:gd name="connsiteY7" fmla="*/ 6675604 h 6858000"/>
              <a:gd name="connsiteX8" fmla="*/ 5193258 w 7288033"/>
              <a:gd name="connsiteY8" fmla="*/ 923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033" h="6858000">
                <a:moveTo>
                  <a:pt x="5264141" y="0"/>
                </a:moveTo>
                <a:lnTo>
                  <a:pt x="7288033" y="0"/>
                </a:lnTo>
                <a:lnTo>
                  <a:pt x="7288033" y="3035642"/>
                </a:lnTo>
                <a:lnTo>
                  <a:pt x="7026984" y="3375779"/>
                </a:lnTo>
                <a:cubicBezTo>
                  <a:pt x="6128175" y="4546865"/>
                  <a:pt x="5205306" y="5749093"/>
                  <a:pt x="4428304" y="6761143"/>
                </a:cubicBezTo>
                <a:lnTo>
                  <a:pt x="4353940" y="6858000"/>
                </a:lnTo>
                <a:lnTo>
                  <a:pt x="0" y="6858000"/>
                </a:lnTo>
                <a:lnTo>
                  <a:pt x="139962" y="6675604"/>
                </a:lnTo>
                <a:cubicBezTo>
                  <a:pt x="1501647" y="4901104"/>
                  <a:pt x="3639207" y="2116299"/>
                  <a:pt x="5193258" y="92314"/>
                </a:cubicBezTo>
                <a:close/>
              </a:path>
            </a:pathLst>
          </a:custGeom>
          <a:solidFill>
            <a:schemeClr val="tx2">
              <a:alpha val="79000"/>
            </a:schemeClr>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24498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8 text + blanc">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4" y="1548000"/>
            <a:ext cx="3876676"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3" name="Titel 2">
            <a:extLst>
              <a:ext uri="{FF2B5EF4-FFF2-40B4-BE49-F238E27FC236}">
                <a16:creationId xmlns:a16="http://schemas.microsoft.com/office/drawing/2014/main" id="{505644D8-FACA-E074-FF29-4BE8602934AB}"/>
              </a:ext>
            </a:extLst>
          </p:cNvPr>
          <p:cNvSpPr>
            <a:spLocks noGrp="1"/>
          </p:cNvSpPr>
          <p:nvPr>
            <p:ph type="title" hasCustomPrompt="1"/>
          </p:nvPr>
        </p:nvSpPr>
        <p:spPr>
          <a:xfrm>
            <a:off x="898524" y="683999"/>
            <a:ext cx="10933114" cy="759600"/>
          </a:xfrm>
        </p:spPr>
        <p:txBody>
          <a:bodyPr/>
          <a:lstStyle>
            <a:lvl1pPr>
              <a:defRPr/>
            </a:lvl1pPr>
          </a:lstStyle>
          <a:p>
            <a:r>
              <a:rPr lang="de-DE"/>
              <a:t>Headline</a:t>
            </a:r>
            <a:endParaRPr lang="de-CH"/>
          </a:p>
        </p:txBody>
      </p:sp>
      <p:sp>
        <p:nvSpPr>
          <p:cNvPr id="9" name="Datumsplatzhalter 8">
            <a:extLst>
              <a:ext uri="{FF2B5EF4-FFF2-40B4-BE49-F238E27FC236}">
                <a16:creationId xmlns:a16="http://schemas.microsoft.com/office/drawing/2014/main" id="{9C65CF45-C58A-CC53-C211-8F10BFE796BE}"/>
              </a:ext>
            </a:extLst>
          </p:cNvPr>
          <p:cNvSpPr>
            <a:spLocks noGrp="1"/>
          </p:cNvSpPr>
          <p:nvPr>
            <p:ph type="dt" sz="half" idx="18"/>
          </p:nvPr>
        </p:nvSpPr>
        <p:spPr/>
        <p:txBody>
          <a:bodyPr/>
          <a:lstStyle/>
          <a:p>
            <a:endParaRPr lang="de-CH"/>
          </a:p>
        </p:txBody>
      </p:sp>
      <p:sp>
        <p:nvSpPr>
          <p:cNvPr id="10" name="Fußzeilenplatzhalter 9">
            <a:extLst>
              <a:ext uri="{FF2B5EF4-FFF2-40B4-BE49-F238E27FC236}">
                <a16:creationId xmlns:a16="http://schemas.microsoft.com/office/drawing/2014/main" id="{A36A6B13-B5C6-B9E7-B65B-6894D02FCC01}"/>
              </a:ext>
            </a:extLst>
          </p:cNvPr>
          <p:cNvSpPr>
            <a:spLocks noGrp="1"/>
          </p:cNvSpPr>
          <p:nvPr>
            <p:ph type="ftr" sz="quarter" idx="19"/>
          </p:nvPr>
        </p:nvSpPr>
        <p:spPr/>
        <p:txBody>
          <a:bodyPr/>
          <a:lstStyle/>
          <a:p>
            <a:r>
              <a:rPr lang="en-US"/>
              <a:t>Bone marrow &amp; blood stem cells</a:t>
            </a:r>
            <a:endParaRPr lang="de-CH"/>
          </a:p>
        </p:txBody>
      </p:sp>
      <p:sp>
        <p:nvSpPr>
          <p:cNvPr id="12" name="Foliennummernplatzhalter 11">
            <a:extLst>
              <a:ext uri="{FF2B5EF4-FFF2-40B4-BE49-F238E27FC236}">
                <a16:creationId xmlns:a16="http://schemas.microsoft.com/office/drawing/2014/main" id="{F1745093-6BDC-45A2-A46E-66C581D4D86D}"/>
              </a:ext>
            </a:extLst>
          </p:cNvPr>
          <p:cNvSpPr>
            <a:spLocks noGrp="1"/>
          </p:cNvSpPr>
          <p:nvPr>
            <p:ph type="sldNum" sz="quarter" idx="20"/>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2886651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3" name="Datumsplatzhalter 2">
            <a:extLst>
              <a:ext uri="{FF2B5EF4-FFF2-40B4-BE49-F238E27FC236}">
                <a16:creationId xmlns:a16="http://schemas.microsoft.com/office/drawing/2014/main" id="{D07DB473-962D-AD57-9196-D5A180E4ABF1}"/>
              </a:ext>
            </a:extLst>
          </p:cNvPr>
          <p:cNvSpPr>
            <a:spLocks noGrp="1"/>
          </p:cNvSpPr>
          <p:nvPr>
            <p:ph type="dt" sz="half" idx="15"/>
          </p:nvPr>
        </p:nvSpPr>
        <p:spPr/>
        <p:txBody>
          <a:bodyPr/>
          <a:lstStyle/>
          <a:p>
            <a:endParaRPr lang="de-CH"/>
          </a:p>
        </p:txBody>
      </p:sp>
      <p:sp>
        <p:nvSpPr>
          <p:cNvPr id="8" name="Fußzeilenplatzhalter 7">
            <a:extLst>
              <a:ext uri="{FF2B5EF4-FFF2-40B4-BE49-F238E27FC236}">
                <a16:creationId xmlns:a16="http://schemas.microsoft.com/office/drawing/2014/main" id="{476C8BE4-5DDD-0B65-47D8-3F7B1F7B2592}"/>
              </a:ext>
            </a:extLst>
          </p:cNvPr>
          <p:cNvSpPr>
            <a:spLocks noGrp="1"/>
          </p:cNvSpPr>
          <p:nvPr>
            <p:ph type="ftr" sz="quarter" idx="16"/>
          </p:nvPr>
        </p:nvSpPr>
        <p:spPr/>
        <p:txBody>
          <a:bodyPr/>
          <a:lstStyle/>
          <a:p>
            <a:r>
              <a:rPr lang="en-US"/>
              <a:t>Bone marrow &amp; blood stem cells</a:t>
            </a:r>
            <a:endParaRPr lang="de-CH"/>
          </a:p>
        </p:txBody>
      </p:sp>
      <p:sp>
        <p:nvSpPr>
          <p:cNvPr id="9" name="Foliennummernplatzhalter 8">
            <a:extLst>
              <a:ext uri="{FF2B5EF4-FFF2-40B4-BE49-F238E27FC236}">
                <a16:creationId xmlns:a16="http://schemas.microsoft.com/office/drawing/2014/main" id="{25F6BD41-6F25-DDC7-01AD-FD1B37FBE89F}"/>
              </a:ext>
            </a:extLst>
          </p:cNvPr>
          <p:cNvSpPr>
            <a:spLocks noGrp="1"/>
          </p:cNvSpPr>
          <p:nvPr>
            <p:ph type="sldNum" sz="quarter" idx="17"/>
          </p:nvPr>
        </p:nvSpPr>
        <p:spPr/>
        <p:txBody>
          <a:bodyPr/>
          <a:lstStyle/>
          <a:p>
            <a:fld id="{92DB0D90-6264-4E90-9724-ABC670DBF4FB}" type="slidenum">
              <a:rPr lang="de-CH" smtClean="0"/>
              <a:pPr/>
              <a:t>‹#›</a:t>
            </a:fld>
            <a:endParaRPr lang="de-CH"/>
          </a:p>
        </p:txBody>
      </p:sp>
      <p:sp>
        <p:nvSpPr>
          <p:cNvPr id="10" name="Titel 9">
            <a:extLst>
              <a:ext uri="{FF2B5EF4-FFF2-40B4-BE49-F238E27FC236}">
                <a16:creationId xmlns:a16="http://schemas.microsoft.com/office/drawing/2014/main" id="{A7009BFE-C474-5719-70CC-7E16EC314E9B}"/>
              </a:ext>
            </a:extLst>
          </p:cNvPr>
          <p:cNvSpPr>
            <a:spLocks noGrp="1"/>
          </p:cNvSpPr>
          <p:nvPr>
            <p:ph type="title" hasCustomPrompt="1"/>
          </p:nvPr>
        </p:nvSpPr>
        <p:spPr/>
        <p:txBody>
          <a:bodyPr/>
          <a:lstStyle>
            <a:lvl1pPr>
              <a:defRPr/>
            </a:lvl1pPr>
          </a:lstStyle>
          <a:p>
            <a:r>
              <a:rPr lang="de-DE"/>
              <a:t>Headline</a:t>
            </a:r>
            <a:endParaRPr lang="de-CH"/>
          </a:p>
        </p:txBody>
      </p:sp>
    </p:spTree>
    <p:extLst>
      <p:ext uri="{BB962C8B-B14F-4D97-AF65-F5344CB8AC3E}">
        <p14:creationId xmlns:p14="http://schemas.microsoft.com/office/powerpoint/2010/main" val="3630046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891AE8F-062D-6295-CA3F-35725C666124}"/>
              </a:ext>
            </a:extLst>
          </p:cNvPr>
          <p:cNvSpPr/>
          <p:nvPr userDrawn="1"/>
        </p:nvSpPr>
        <p:spPr>
          <a:xfrm>
            <a:off x="729672" y="387927"/>
            <a:ext cx="1219200" cy="36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atumsplatzhalter 2">
            <a:extLst>
              <a:ext uri="{FF2B5EF4-FFF2-40B4-BE49-F238E27FC236}">
                <a16:creationId xmlns:a16="http://schemas.microsoft.com/office/drawing/2014/main" id="{1B632C87-A27A-7229-D788-51616F43D34C}"/>
              </a:ext>
            </a:extLst>
          </p:cNvPr>
          <p:cNvSpPr>
            <a:spLocks noGrp="1"/>
          </p:cNvSpPr>
          <p:nvPr>
            <p:ph type="dt" sz="half" idx="10"/>
          </p:nvPr>
        </p:nvSpPr>
        <p:spPr/>
        <p:txBody>
          <a:bodyPr/>
          <a:lstStyle/>
          <a:p>
            <a:endParaRPr lang="de-CH"/>
          </a:p>
        </p:txBody>
      </p:sp>
      <p:sp>
        <p:nvSpPr>
          <p:cNvPr id="4" name="Fußzeilenplatzhalter 3">
            <a:extLst>
              <a:ext uri="{FF2B5EF4-FFF2-40B4-BE49-F238E27FC236}">
                <a16:creationId xmlns:a16="http://schemas.microsoft.com/office/drawing/2014/main" id="{7A33577A-E104-2170-D56B-621A46F28E12}"/>
              </a:ext>
            </a:extLst>
          </p:cNvPr>
          <p:cNvSpPr>
            <a:spLocks noGrp="1"/>
          </p:cNvSpPr>
          <p:nvPr>
            <p:ph type="ftr" sz="quarter" idx="11"/>
          </p:nvPr>
        </p:nvSpPr>
        <p:spPr/>
        <p:txBody>
          <a:bodyPr/>
          <a:lstStyle/>
          <a:p>
            <a:r>
              <a:rPr lang="en-US"/>
              <a:t>Bone marrow &amp; blood stem cells</a:t>
            </a:r>
            <a:endParaRPr lang="de-CH"/>
          </a:p>
        </p:txBody>
      </p:sp>
      <p:sp>
        <p:nvSpPr>
          <p:cNvPr id="5" name="Foliennummernplatzhalter 4">
            <a:extLst>
              <a:ext uri="{FF2B5EF4-FFF2-40B4-BE49-F238E27FC236}">
                <a16:creationId xmlns:a16="http://schemas.microsoft.com/office/drawing/2014/main" id="{B02D7620-6BD3-0124-6C9B-7D0E79826CF9}"/>
              </a:ext>
            </a:extLst>
          </p:cNvPr>
          <p:cNvSpPr>
            <a:spLocks noGrp="1"/>
          </p:cNvSpPr>
          <p:nvPr>
            <p:ph type="sldNum" sz="quarter" idx="12"/>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2016646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text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1536174"/>
            <a:ext cx="9882909" cy="3785652"/>
          </a:xfrm>
          <a:prstGeom prst="rect">
            <a:avLst/>
          </a:prstGeom>
          <a:noFill/>
        </p:spPr>
        <p:txBody>
          <a:bodyPr wrap="square" rtlCol="0" anchor="ctr">
            <a:spAutoFit/>
          </a:bodyPr>
          <a:lstStyle/>
          <a:p>
            <a:pPr algn="ctr"/>
            <a:r>
              <a:rPr lang="de-CH" sz="12000">
                <a:solidFill>
                  <a:schemeClr val="bg1"/>
                </a:solidFill>
              </a:rPr>
              <a:t>Image text layouts</a:t>
            </a:r>
          </a:p>
        </p:txBody>
      </p:sp>
    </p:spTree>
    <p:extLst>
      <p:ext uri="{BB962C8B-B14F-4D97-AF65-F5344CB8AC3E}">
        <p14:creationId xmlns:p14="http://schemas.microsoft.com/office/powerpoint/2010/main" val="3400635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 text + image">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5" y="1548000"/>
            <a:ext cx="5286376"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7" name="Bildplatzhalter 3">
            <a:extLst>
              <a:ext uri="{FF2B5EF4-FFF2-40B4-BE49-F238E27FC236}">
                <a16:creationId xmlns:a16="http://schemas.microsoft.com/office/drawing/2014/main" id="{EB7C6611-1997-1E05-1D82-0E98671BA6C1}"/>
              </a:ext>
            </a:extLst>
          </p:cNvPr>
          <p:cNvSpPr>
            <a:spLocks noGrp="1"/>
          </p:cNvSpPr>
          <p:nvPr>
            <p:ph type="pic" sz="quarter" idx="19" hasCustomPrompt="1"/>
          </p:nvPr>
        </p:nvSpPr>
        <p:spPr>
          <a:xfrm>
            <a:off x="7962899" y="0"/>
            <a:ext cx="4229099" cy="6858000"/>
          </a:xfrm>
          <a:solidFill>
            <a:schemeClr val="bg2"/>
          </a:solidFill>
        </p:spPr>
        <p:txBody>
          <a:bodyPr/>
          <a:lstStyle>
            <a:lvl1pPr>
              <a:defRPr/>
            </a:lvl1pPr>
          </a:lstStyle>
          <a:p>
            <a:r>
              <a:rPr lang="de-CH"/>
              <a:t>Image</a:t>
            </a:r>
          </a:p>
        </p:txBody>
      </p:sp>
      <p:sp>
        <p:nvSpPr>
          <p:cNvPr id="12" name="Titel 11">
            <a:extLst>
              <a:ext uri="{FF2B5EF4-FFF2-40B4-BE49-F238E27FC236}">
                <a16:creationId xmlns:a16="http://schemas.microsoft.com/office/drawing/2014/main" id="{230A5D0A-A03C-2A34-B1E1-C81F0317F54F}"/>
              </a:ext>
            </a:extLst>
          </p:cNvPr>
          <p:cNvSpPr>
            <a:spLocks noGrp="1"/>
          </p:cNvSpPr>
          <p:nvPr>
            <p:ph type="title" hasCustomPrompt="1"/>
          </p:nvPr>
        </p:nvSpPr>
        <p:spPr>
          <a:xfrm>
            <a:off x="898525" y="683999"/>
            <a:ext cx="5286375" cy="759600"/>
          </a:xfrm>
        </p:spPr>
        <p:txBody>
          <a:bodyPr/>
          <a:lstStyle>
            <a:lvl1pPr>
              <a:defRPr/>
            </a:lvl1pPr>
          </a:lstStyle>
          <a:p>
            <a:r>
              <a:rPr lang="de-DE"/>
              <a:t>Headline</a:t>
            </a:r>
            <a:endParaRPr lang="de-CH"/>
          </a:p>
        </p:txBody>
      </p:sp>
      <p:sp>
        <p:nvSpPr>
          <p:cNvPr id="14" name="Fußzeilenplatzhalter 13">
            <a:extLst>
              <a:ext uri="{FF2B5EF4-FFF2-40B4-BE49-F238E27FC236}">
                <a16:creationId xmlns:a16="http://schemas.microsoft.com/office/drawing/2014/main" id="{ADCF5EB0-9B83-68B8-9C92-39A62F7E3B1D}"/>
              </a:ext>
            </a:extLst>
          </p:cNvPr>
          <p:cNvSpPr>
            <a:spLocks noGrp="1"/>
          </p:cNvSpPr>
          <p:nvPr>
            <p:ph type="ftr" sz="quarter" idx="21"/>
          </p:nvPr>
        </p:nvSpPr>
        <p:spPr>
          <a:xfrm>
            <a:off x="3747079" y="6470705"/>
            <a:ext cx="3847522" cy="281691"/>
          </a:xfrm>
        </p:spPr>
        <p:txBody>
          <a:bodyPr/>
          <a:lstStyle/>
          <a:p>
            <a:r>
              <a:rPr lang="en-US"/>
              <a:t>Bone marrow &amp; blood stem cells</a:t>
            </a:r>
            <a:endParaRPr lang="de-CH"/>
          </a:p>
        </p:txBody>
      </p:sp>
    </p:spTree>
    <p:extLst>
      <p:ext uri="{BB962C8B-B14F-4D97-AF65-F5344CB8AC3E}">
        <p14:creationId xmlns:p14="http://schemas.microsoft.com/office/powerpoint/2010/main" val="3061826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5135200" y="223200"/>
            <a:ext cx="52915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nvPr>
        </p:nvSpPr>
        <p:spPr>
          <a:xfrm>
            <a:off x="5135200" y="683999"/>
            <a:ext cx="6696438" cy="759600"/>
          </a:xfrm>
        </p:spPr>
        <p:txBody>
          <a:bodyPr/>
          <a:lstStyle>
            <a:lvl1pPr>
              <a:defRPr/>
            </a:lvl1pPr>
          </a:lstStyle>
          <a:p>
            <a:r>
              <a:rPr lang="de-DE"/>
              <a:t>Headline</a:t>
            </a:r>
            <a:endParaRPr lang="de-CH"/>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5135200" y="1548000"/>
            <a:ext cx="6696438"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4" name="Bildplatzhalter 3">
            <a:extLst>
              <a:ext uri="{FF2B5EF4-FFF2-40B4-BE49-F238E27FC236}">
                <a16:creationId xmlns:a16="http://schemas.microsoft.com/office/drawing/2014/main" id="{F6075228-22D7-0B43-7568-9752C445C3FD}"/>
              </a:ext>
            </a:extLst>
          </p:cNvPr>
          <p:cNvSpPr>
            <a:spLocks noGrp="1"/>
          </p:cNvSpPr>
          <p:nvPr>
            <p:ph type="pic" sz="quarter" idx="18" hasCustomPrompt="1"/>
          </p:nvPr>
        </p:nvSpPr>
        <p:spPr>
          <a:xfrm>
            <a:off x="540000" y="0"/>
            <a:ext cx="4235200" cy="6858000"/>
          </a:xfrm>
          <a:solidFill>
            <a:schemeClr val="bg2"/>
          </a:solidFill>
        </p:spPr>
        <p:txBody>
          <a:bodyPr/>
          <a:lstStyle>
            <a:lvl1pPr>
              <a:defRPr/>
            </a:lvl1pPr>
          </a:lstStyle>
          <a:p>
            <a:r>
              <a:rPr lang="de-CH"/>
              <a:t>Image</a:t>
            </a:r>
          </a:p>
        </p:txBody>
      </p:sp>
      <p:sp>
        <p:nvSpPr>
          <p:cNvPr id="7" name="Rechteck 6">
            <a:extLst>
              <a:ext uri="{FF2B5EF4-FFF2-40B4-BE49-F238E27FC236}">
                <a16:creationId xmlns:a16="http://schemas.microsoft.com/office/drawing/2014/main" id="{D161EE98-3D13-5963-AB4D-A9823F3152B8}"/>
              </a:ext>
            </a:extLst>
          </p:cNvPr>
          <p:cNvSpPr/>
          <p:nvPr userDrawn="1"/>
        </p:nvSpPr>
        <p:spPr>
          <a:xfrm>
            <a:off x="5135200"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Datumsplatzhalter 8">
            <a:extLst>
              <a:ext uri="{FF2B5EF4-FFF2-40B4-BE49-F238E27FC236}">
                <a16:creationId xmlns:a16="http://schemas.microsoft.com/office/drawing/2014/main" id="{E4A4CD09-8343-3C76-441B-82A382C07CEA}"/>
              </a:ext>
            </a:extLst>
          </p:cNvPr>
          <p:cNvSpPr>
            <a:spLocks noGrp="1"/>
          </p:cNvSpPr>
          <p:nvPr>
            <p:ph type="dt" sz="half" idx="19"/>
          </p:nvPr>
        </p:nvSpPr>
        <p:spPr>
          <a:xfrm>
            <a:off x="10782300" y="6470705"/>
            <a:ext cx="1049338" cy="281691"/>
          </a:xfrm>
        </p:spPr>
        <p:txBody>
          <a:bodyPr/>
          <a:lstStyle/>
          <a:p>
            <a:endParaRPr lang="de-CH"/>
          </a:p>
        </p:txBody>
      </p:sp>
      <p:sp>
        <p:nvSpPr>
          <p:cNvPr id="10" name="Fußzeilenplatzhalter 9">
            <a:extLst>
              <a:ext uri="{FF2B5EF4-FFF2-40B4-BE49-F238E27FC236}">
                <a16:creationId xmlns:a16="http://schemas.microsoft.com/office/drawing/2014/main" id="{4467C0D1-DFA5-A5CF-F4B6-0D6B365FE16E}"/>
              </a:ext>
            </a:extLst>
          </p:cNvPr>
          <p:cNvSpPr>
            <a:spLocks noGrp="1"/>
          </p:cNvSpPr>
          <p:nvPr>
            <p:ph type="ftr" sz="quarter" idx="20"/>
          </p:nvPr>
        </p:nvSpPr>
        <p:spPr>
          <a:xfrm>
            <a:off x="4161449" y="6470705"/>
            <a:ext cx="3869100" cy="281691"/>
          </a:xfrm>
        </p:spPr>
        <p:txBody>
          <a:bodyPr/>
          <a:lstStyle>
            <a:lvl1pPr algn="ctr">
              <a:defRPr/>
            </a:lvl1pPr>
          </a:lstStyle>
          <a:p>
            <a:r>
              <a:rPr lang="en-US"/>
              <a:t>Bone marrow &amp; blood stem cells</a:t>
            </a:r>
            <a:endParaRPr lang="de-CH"/>
          </a:p>
        </p:txBody>
      </p:sp>
      <p:sp>
        <p:nvSpPr>
          <p:cNvPr id="12" name="Foliennummernplatzhalter 11">
            <a:extLst>
              <a:ext uri="{FF2B5EF4-FFF2-40B4-BE49-F238E27FC236}">
                <a16:creationId xmlns:a16="http://schemas.microsoft.com/office/drawing/2014/main" id="{39904F0F-95C7-E920-16D7-DFE5F784E84C}"/>
              </a:ext>
            </a:extLst>
          </p:cNvPr>
          <p:cNvSpPr>
            <a:spLocks noGrp="1"/>
          </p:cNvSpPr>
          <p:nvPr>
            <p:ph type="sldNum" sz="quarter" idx="21"/>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3894476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text 1/2">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6545263" y="223200"/>
            <a:ext cx="3881437"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nvPr>
        </p:nvSpPr>
        <p:spPr>
          <a:xfrm>
            <a:off x="6545264" y="683999"/>
            <a:ext cx="5286373" cy="759600"/>
          </a:xfrm>
        </p:spPr>
        <p:txBody>
          <a:bodyPr/>
          <a:lstStyle>
            <a:lvl1pPr>
              <a:defRPr/>
            </a:lvl1pPr>
          </a:lstStyle>
          <a:p>
            <a:r>
              <a:rPr lang="de-DE"/>
              <a:t>Headline</a:t>
            </a:r>
            <a:endParaRPr lang="de-CH"/>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6545264" y="1548000"/>
            <a:ext cx="5286374"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4" name="Bildplatzhalter 3">
            <a:extLst>
              <a:ext uri="{FF2B5EF4-FFF2-40B4-BE49-F238E27FC236}">
                <a16:creationId xmlns:a16="http://schemas.microsoft.com/office/drawing/2014/main" id="{F6075228-22D7-0B43-7568-9752C445C3FD}"/>
              </a:ext>
            </a:extLst>
          </p:cNvPr>
          <p:cNvSpPr>
            <a:spLocks noGrp="1"/>
          </p:cNvSpPr>
          <p:nvPr>
            <p:ph type="pic" sz="quarter" idx="18" hasCustomPrompt="1"/>
          </p:nvPr>
        </p:nvSpPr>
        <p:spPr>
          <a:xfrm>
            <a:off x="540000" y="0"/>
            <a:ext cx="5644900" cy="6858000"/>
          </a:xfrm>
          <a:solidFill>
            <a:schemeClr val="bg2"/>
          </a:solidFill>
        </p:spPr>
        <p:txBody>
          <a:bodyPr/>
          <a:lstStyle>
            <a:lvl1pPr>
              <a:defRPr/>
            </a:lvl1pPr>
          </a:lstStyle>
          <a:p>
            <a:r>
              <a:rPr lang="de-CH"/>
              <a:t>Image</a:t>
            </a:r>
          </a:p>
        </p:txBody>
      </p:sp>
      <p:sp>
        <p:nvSpPr>
          <p:cNvPr id="7" name="Rechteck 6">
            <a:extLst>
              <a:ext uri="{FF2B5EF4-FFF2-40B4-BE49-F238E27FC236}">
                <a16:creationId xmlns:a16="http://schemas.microsoft.com/office/drawing/2014/main" id="{D161EE98-3D13-5963-AB4D-A9823F3152B8}"/>
              </a:ext>
            </a:extLst>
          </p:cNvPr>
          <p:cNvSpPr/>
          <p:nvPr userDrawn="1"/>
        </p:nvSpPr>
        <p:spPr>
          <a:xfrm>
            <a:off x="6566863"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Datumsplatzhalter 8">
            <a:extLst>
              <a:ext uri="{FF2B5EF4-FFF2-40B4-BE49-F238E27FC236}">
                <a16:creationId xmlns:a16="http://schemas.microsoft.com/office/drawing/2014/main" id="{04CB3857-165E-8E80-A189-2BC17AFF0D19}"/>
              </a:ext>
            </a:extLst>
          </p:cNvPr>
          <p:cNvSpPr>
            <a:spLocks noGrp="1"/>
          </p:cNvSpPr>
          <p:nvPr>
            <p:ph type="dt" sz="half" idx="19"/>
          </p:nvPr>
        </p:nvSpPr>
        <p:spPr>
          <a:xfrm>
            <a:off x="10787066" y="6470705"/>
            <a:ext cx="1044572" cy="281691"/>
          </a:xfrm>
        </p:spPr>
        <p:txBody>
          <a:bodyPr/>
          <a:lstStyle/>
          <a:p>
            <a:endParaRPr lang="de-CH"/>
          </a:p>
        </p:txBody>
      </p:sp>
      <p:sp>
        <p:nvSpPr>
          <p:cNvPr id="10" name="Fußzeilenplatzhalter 9">
            <a:extLst>
              <a:ext uri="{FF2B5EF4-FFF2-40B4-BE49-F238E27FC236}">
                <a16:creationId xmlns:a16="http://schemas.microsoft.com/office/drawing/2014/main" id="{AA1C68A0-B999-F413-6D23-0C731C2C8679}"/>
              </a:ext>
            </a:extLst>
          </p:cNvPr>
          <p:cNvSpPr>
            <a:spLocks noGrp="1"/>
          </p:cNvSpPr>
          <p:nvPr>
            <p:ph type="ftr" sz="quarter" idx="20"/>
          </p:nvPr>
        </p:nvSpPr>
        <p:spPr>
          <a:xfrm>
            <a:off x="6545265" y="6470705"/>
            <a:ext cx="3881436" cy="281691"/>
          </a:xfrm>
        </p:spPr>
        <p:txBody>
          <a:bodyPr/>
          <a:lstStyle/>
          <a:p>
            <a:pPr algn="l"/>
            <a:r>
              <a:rPr lang="en-US"/>
              <a:t>Bone marrow &amp; blood stem cells</a:t>
            </a:r>
            <a:endParaRPr lang="de-CH"/>
          </a:p>
        </p:txBody>
      </p:sp>
      <p:sp>
        <p:nvSpPr>
          <p:cNvPr id="12" name="Foliennummernplatzhalter 11">
            <a:extLst>
              <a:ext uri="{FF2B5EF4-FFF2-40B4-BE49-F238E27FC236}">
                <a16:creationId xmlns:a16="http://schemas.microsoft.com/office/drawing/2014/main" id="{0D2D38D5-D091-F13B-D961-D6DBD546BA36}"/>
              </a:ext>
            </a:extLst>
          </p:cNvPr>
          <p:cNvSpPr>
            <a:spLocks noGrp="1"/>
          </p:cNvSpPr>
          <p:nvPr>
            <p:ph type="sldNum" sz="quarter" idx="21"/>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3595842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2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373806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4" y="1548000"/>
            <a:ext cx="3876676"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7" name="Bildplatzhalter 6">
            <a:extLst>
              <a:ext uri="{FF2B5EF4-FFF2-40B4-BE49-F238E27FC236}">
                <a16:creationId xmlns:a16="http://schemas.microsoft.com/office/drawing/2014/main" id="{6A82778D-3DE5-47AA-11E0-16E95E5ED0D8}"/>
              </a:ext>
            </a:extLst>
          </p:cNvPr>
          <p:cNvSpPr>
            <a:spLocks noGrp="1"/>
          </p:cNvSpPr>
          <p:nvPr>
            <p:ph type="pic" sz="quarter" idx="19" hasCustomPrompt="1"/>
          </p:nvPr>
        </p:nvSpPr>
        <p:spPr>
          <a:xfrm>
            <a:off x="6540500" y="539750"/>
            <a:ext cx="5291138" cy="2708763"/>
          </a:xfrm>
          <a:solidFill>
            <a:schemeClr val="bg2"/>
          </a:solidFill>
        </p:spPr>
        <p:txBody>
          <a:bodyPr/>
          <a:lstStyle>
            <a:lvl1pPr>
              <a:defRPr/>
            </a:lvl1pPr>
          </a:lstStyle>
          <a:p>
            <a:r>
              <a:rPr lang="de-CH"/>
              <a:t>Image</a:t>
            </a:r>
          </a:p>
        </p:txBody>
      </p:sp>
      <p:sp>
        <p:nvSpPr>
          <p:cNvPr id="13" name="Bildplatzhalter 6">
            <a:extLst>
              <a:ext uri="{FF2B5EF4-FFF2-40B4-BE49-F238E27FC236}">
                <a16:creationId xmlns:a16="http://schemas.microsoft.com/office/drawing/2014/main" id="{F43E7C66-A9B0-C47D-A50F-E13B8EA93F57}"/>
              </a:ext>
            </a:extLst>
          </p:cNvPr>
          <p:cNvSpPr>
            <a:spLocks noGrp="1"/>
          </p:cNvSpPr>
          <p:nvPr>
            <p:ph type="pic" sz="quarter" idx="20" hasCustomPrompt="1"/>
          </p:nvPr>
        </p:nvSpPr>
        <p:spPr>
          <a:xfrm>
            <a:off x="6540500" y="3428512"/>
            <a:ext cx="5291138" cy="2708763"/>
          </a:xfrm>
          <a:solidFill>
            <a:schemeClr val="bg2"/>
          </a:solidFill>
        </p:spPr>
        <p:txBody>
          <a:bodyPr/>
          <a:lstStyle>
            <a:lvl1pPr>
              <a:defRPr/>
            </a:lvl1pPr>
          </a:lstStyle>
          <a:p>
            <a:r>
              <a:rPr lang="de-CH"/>
              <a:t>Image</a:t>
            </a:r>
          </a:p>
        </p:txBody>
      </p:sp>
      <p:sp>
        <p:nvSpPr>
          <p:cNvPr id="3" name="Datumsplatzhalter 2">
            <a:extLst>
              <a:ext uri="{FF2B5EF4-FFF2-40B4-BE49-F238E27FC236}">
                <a16:creationId xmlns:a16="http://schemas.microsoft.com/office/drawing/2014/main" id="{8594F248-7680-6217-7741-BA27C62660C2}"/>
              </a:ext>
            </a:extLst>
          </p:cNvPr>
          <p:cNvSpPr>
            <a:spLocks noGrp="1"/>
          </p:cNvSpPr>
          <p:nvPr>
            <p:ph type="dt" sz="half" idx="21"/>
          </p:nvPr>
        </p:nvSpPr>
        <p:spPr/>
        <p:txBody>
          <a:bodyPr/>
          <a:lstStyle/>
          <a:p>
            <a:endParaRPr lang="de-CH"/>
          </a:p>
        </p:txBody>
      </p:sp>
      <p:sp>
        <p:nvSpPr>
          <p:cNvPr id="10" name="Fußzeilenplatzhalter 9">
            <a:extLst>
              <a:ext uri="{FF2B5EF4-FFF2-40B4-BE49-F238E27FC236}">
                <a16:creationId xmlns:a16="http://schemas.microsoft.com/office/drawing/2014/main" id="{8EF269EF-34BE-320A-EA18-58E69AAE240A}"/>
              </a:ext>
            </a:extLst>
          </p:cNvPr>
          <p:cNvSpPr>
            <a:spLocks noGrp="1"/>
          </p:cNvSpPr>
          <p:nvPr>
            <p:ph type="ftr" sz="quarter" idx="22"/>
          </p:nvPr>
        </p:nvSpPr>
        <p:spPr/>
        <p:txBody>
          <a:bodyPr/>
          <a:lstStyle/>
          <a:p>
            <a:r>
              <a:rPr lang="en-US"/>
              <a:t>Bone marrow &amp; blood stem cells</a:t>
            </a:r>
            <a:endParaRPr lang="de-CH"/>
          </a:p>
        </p:txBody>
      </p:sp>
      <p:sp>
        <p:nvSpPr>
          <p:cNvPr id="12" name="Foliennummernplatzhalter 11">
            <a:extLst>
              <a:ext uri="{FF2B5EF4-FFF2-40B4-BE49-F238E27FC236}">
                <a16:creationId xmlns:a16="http://schemas.microsoft.com/office/drawing/2014/main" id="{F26636E3-4BFB-C23E-83BB-A5B488F9AF33}"/>
              </a:ext>
            </a:extLst>
          </p:cNvPr>
          <p:cNvSpPr>
            <a:spLocks noGrp="1"/>
          </p:cNvSpPr>
          <p:nvPr>
            <p:ph type="sldNum" sz="quarter" idx="23"/>
          </p:nvPr>
        </p:nvSpPr>
        <p:spPr/>
        <p:txBody>
          <a:bodyPr/>
          <a:lstStyle/>
          <a:p>
            <a:fld id="{92DB0D90-6264-4E90-9724-ABC670DBF4FB}" type="slidenum">
              <a:rPr lang="de-CH" smtClean="0"/>
              <a:pPr/>
              <a:t>‹#›</a:t>
            </a:fld>
            <a:endParaRPr lang="de-CH"/>
          </a:p>
        </p:txBody>
      </p:sp>
      <p:sp>
        <p:nvSpPr>
          <p:cNvPr id="14" name="Titel 13">
            <a:extLst>
              <a:ext uri="{FF2B5EF4-FFF2-40B4-BE49-F238E27FC236}">
                <a16:creationId xmlns:a16="http://schemas.microsoft.com/office/drawing/2014/main" id="{55A3FF94-26BB-408A-D990-5D0F6B5438FB}"/>
              </a:ext>
            </a:extLst>
          </p:cNvPr>
          <p:cNvSpPr>
            <a:spLocks noGrp="1"/>
          </p:cNvSpPr>
          <p:nvPr>
            <p:ph type="title" hasCustomPrompt="1"/>
          </p:nvPr>
        </p:nvSpPr>
        <p:spPr>
          <a:xfrm>
            <a:off x="898524" y="684001"/>
            <a:ext cx="3876676" cy="759600"/>
          </a:xfrm>
        </p:spPr>
        <p:txBody>
          <a:bodyPr/>
          <a:lstStyle>
            <a:lvl1pPr>
              <a:defRPr/>
            </a:lvl1pPr>
          </a:lstStyle>
          <a:p>
            <a:r>
              <a:rPr lang="de-DE"/>
              <a:t>Headline</a:t>
            </a:r>
            <a:endParaRPr lang="de-CH"/>
          </a:p>
        </p:txBody>
      </p:sp>
    </p:spTree>
    <p:extLst>
      <p:ext uri="{BB962C8B-B14F-4D97-AF65-F5344CB8AC3E}">
        <p14:creationId xmlns:p14="http://schemas.microsoft.com/office/powerpoint/2010/main" val="658245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3 images">
    <p:bg>
      <p:bgPr>
        <a:solidFill>
          <a:schemeClr val="tx2"/>
        </a:solidFill>
        <a:effectLst/>
      </p:bgPr>
    </p:bg>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7A51E147-0100-C9EE-6894-FB03D3E6D03D}"/>
              </a:ext>
            </a:extLst>
          </p:cNvPr>
          <p:cNvSpPr/>
          <p:nvPr userDrawn="1"/>
        </p:nvSpPr>
        <p:spPr>
          <a:xfrm>
            <a:off x="899999"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9999" y="223200"/>
            <a:ext cx="3873999"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9999" y="1548000"/>
            <a:ext cx="3873999"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nvPr>
        </p:nvSpPr>
        <p:spPr>
          <a:xfrm>
            <a:off x="899999" y="684001"/>
            <a:ext cx="3873999" cy="759600"/>
          </a:xfrm>
        </p:spPr>
        <p:txBody>
          <a:bodyPr/>
          <a:lstStyle>
            <a:lvl1pPr>
              <a:defRPr/>
            </a:lvl1pPr>
          </a:lstStyle>
          <a:p>
            <a:r>
              <a:rPr lang="de-DE"/>
              <a:t>Headline</a:t>
            </a:r>
            <a:endParaRPr lang="de-CH"/>
          </a:p>
        </p:txBody>
      </p:sp>
      <p:sp>
        <p:nvSpPr>
          <p:cNvPr id="7" name="Bildplatzhalter 6">
            <a:extLst>
              <a:ext uri="{FF2B5EF4-FFF2-40B4-BE49-F238E27FC236}">
                <a16:creationId xmlns:a16="http://schemas.microsoft.com/office/drawing/2014/main" id="{6A82778D-3DE5-47AA-11E0-16E95E5ED0D8}"/>
              </a:ext>
            </a:extLst>
          </p:cNvPr>
          <p:cNvSpPr>
            <a:spLocks noGrp="1"/>
          </p:cNvSpPr>
          <p:nvPr>
            <p:ph type="pic" sz="quarter" idx="19" hasCustomPrompt="1"/>
          </p:nvPr>
        </p:nvSpPr>
        <p:spPr>
          <a:xfrm>
            <a:off x="6545764" y="539750"/>
            <a:ext cx="5284898" cy="2708763"/>
          </a:xfrm>
          <a:solidFill>
            <a:schemeClr val="bg2"/>
          </a:solidFill>
        </p:spPr>
        <p:txBody>
          <a:bodyPr/>
          <a:lstStyle>
            <a:lvl1pPr>
              <a:defRPr/>
            </a:lvl1pPr>
          </a:lstStyle>
          <a:p>
            <a:r>
              <a:rPr lang="de-CH"/>
              <a:t>Image</a:t>
            </a:r>
          </a:p>
        </p:txBody>
      </p:sp>
      <p:sp>
        <p:nvSpPr>
          <p:cNvPr id="13" name="Bildplatzhalter 6">
            <a:extLst>
              <a:ext uri="{FF2B5EF4-FFF2-40B4-BE49-F238E27FC236}">
                <a16:creationId xmlns:a16="http://schemas.microsoft.com/office/drawing/2014/main" id="{F43E7C66-A9B0-C47D-A50F-E13B8EA93F57}"/>
              </a:ext>
            </a:extLst>
          </p:cNvPr>
          <p:cNvSpPr>
            <a:spLocks noGrp="1"/>
          </p:cNvSpPr>
          <p:nvPr>
            <p:ph type="pic" sz="quarter" idx="20" hasCustomPrompt="1"/>
          </p:nvPr>
        </p:nvSpPr>
        <p:spPr>
          <a:xfrm>
            <a:off x="6545764" y="3428512"/>
            <a:ext cx="2552449" cy="2708763"/>
          </a:xfrm>
          <a:solidFill>
            <a:schemeClr val="bg2"/>
          </a:solidFill>
        </p:spPr>
        <p:txBody>
          <a:bodyPr/>
          <a:lstStyle>
            <a:lvl1pPr>
              <a:defRPr/>
            </a:lvl1pPr>
          </a:lstStyle>
          <a:p>
            <a:r>
              <a:rPr lang="de-CH"/>
              <a:t>Image</a:t>
            </a:r>
          </a:p>
        </p:txBody>
      </p:sp>
      <p:sp>
        <p:nvSpPr>
          <p:cNvPr id="27" name="Bildplatzhalter 6">
            <a:extLst>
              <a:ext uri="{FF2B5EF4-FFF2-40B4-BE49-F238E27FC236}">
                <a16:creationId xmlns:a16="http://schemas.microsoft.com/office/drawing/2014/main" id="{5C68CFCB-6EE3-B4A7-7D86-8B33BAADC7CB}"/>
              </a:ext>
            </a:extLst>
          </p:cNvPr>
          <p:cNvSpPr>
            <a:spLocks noGrp="1"/>
          </p:cNvSpPr>
          <p:nvPr>
            <p:ph type="pic" sz="quarter" idx="25" hasCustomPrompt="1"/>
          </p:nvPr>
        </p:nvSpPr>
        <p:spPr>
          <a:xfrm>
            <a:off x="9278213" y="3428512"/>
            <a:ext cx="2552449" cy="2708763"/>
          </a:xfrm>
          <a:solidFill>
            <a:schemeClr val="bg2"/>
          </a:solidFill>
        </p:spPr>
        <p:txBody>
          <a:bodyPr/>
          <a:lstStyle>
            <a:lvl1pPr>
              <a:defRPr/>
            </a:lvl1pPr>
          </a:lstStyle>
          <a:p>
            <a:r>
              <a:rPr lang="de-CH"/>
              <a:t>Image</a:t>
            </a:r>
          </a:p>
        </p:txBody>
      </p:sp>
      <p:sp>
        <p:nvSpPr>
          <p:cNvPr id="9" name="Datumsplatzhalter 8">
            <a:extLst>
              <a:ext uri="{FF2B5EF4-FFF2-40B4-BE49-F238E27FC236}">
                <a16:creationId xmlns:a16="http://schemas.microsoft.com/office/drawing/2014/main" id="{824431AC-83CA-0DAE-123C-BD7E835E157D}"/>
              </a:ext>
            </a:extLst>
          </p:cNvPr>
          <p:cNvSpPr>
            <a:spLocks noGrp="1"/>
          </p:cNvSpPr>
          <p:nvPr>
            <p:ph type="dt" sz="half" idx="26"/>
          </p:nvPr>
        </p:nvSpPr>
        <p:spPr/>
        <p:txBody>
          <a:bodyPr/>
          <a:lstStyle/>
          <a:p>
            <a:endParaRPr lang="de-CH"/>
          </a:p>
        </p:txBody>
      </p:sp>
      <p:sp>
        <p:nvSpPr>
          <p:cNvPr id="10" name="Fußzeilenplatzhalter 9">
            <a:extLst>
              <a:ext uri="{FF2B5EF4-FFF2-40B4-BE49-F238E27FC236}">
                <a16:creationId xmlns:a16="http://schemas.microsoft.com/office/drawing/2014/main" id="{676A3F4C-28B9-8BAA-F509-25AAB2B4C44F}"/>
              </a:ext>
            </a:extLst>
          </p:cNvPr>
          <p:cNvSpPr>
            <a:spLocks noGrp="1"/>
          </p:cNvSpPr>
          <p:nvPr>
            <p:ph type="ftr" sz="quarter" idx="27"/>
          </p:nvPr>
        </p:nvSpPr>
        <p:spPr/>
        <p:txBody>
          <a:bodyPr/>
          <a:lstStyle/>
          <a:p>
            <a:r>
              <a:rPr lang="en-US"/>
              <a:t>Bone marrow &amp; blood stem cells</a:t>
            </a:r>
            <a:endParaRPr lang="de-CH"/>
          </a:p>
        </p:txBody>
      </p:sp>
      <p:sp>
        <p:nvSpPr>
          <p:cNvPr id="12" name="Foliennummernplatzhalter 11">
            <a:extLst>
              <a:ext uri="{FF2B5EF4-FFF2-40B4-BE49-F238E27FC236}">
                <a16:creationId xmlns:a16="http://schemas.microsoft.com/office/drawing/2014/main" id="{00B3F39B-62AD-073A-3D3B-F316C69E2F70}"/>
              </a:ext>
            </a:extLst>
          </p:cNvPr>
          <p:cNvSpPr>
            <a:spLocks noGrp="1"/>
          </p:cNvSpPr>
          <p:nvPr>
            <p:ph type="sldNum" sz="quarter" idx="28"/>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3982077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4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373806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4" y="1548000"/>
            <a:ext cx="3876676"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7" name="Bildplatzhalter 6">
            <a:extLst>
              <a:ext uri="{FF2B5EF4-FFF2-40B4-BE49-F238E27FC236}">
                <a16:creationId xmlns:a16="http://schemas.microsoft.com/office/drawing/2014/main" id="{6A82778D-3DE5-47AA-11E0-16E95E5ED0D8}"/>
              </a:ext>
            </a:extLst>
          </p:cNvPr>
          <p:cNvSpPr>
            <a:spLocks noGrp="1"/>
          </p:cNvSpPr>
          <p:nvPr>
            <p:ph type="pic" sz="quarter" idx="19" hasCustomPrompt="1"/>
          </p:nvPr>
        </p:nvSpPr>
        <p:spPr>
          <a:xfrm>
            <a:off x="6540501" y="539750"/>
            <a:ext cx="2555569" cy="2708763"/>
          </a:xfrm>
          <a:solidFill>
            <a:schemeClr val="bg2"/>
          </a:solidFill>
        </p:spPr>
        <p:txBody>
          <a:bodyPr/>
          <a:lstStyle>
            <a:lvl1pPr>
              <a:defRPr/>
            </a:lvl1pPr>
          </a:lstStyle>
          <a:p>
            <a:r>
              <a:rPr lang="de-CH"/>
              <a:t>Image</a:t>
            </a:r>
          </a:p>
        </p:txBody>
      </p:sp>
      <p:sp>
        <p:nvSpPr>
          <p:cNvPr id="13" name="Bildplatzhalter 6">
            <a:extLst>
              <a:ext uri="{FF2B5EF4-FFF2-40B4-BE49-F238E27FC236}">
                <a16:creationId xmlns:a16="http://schemas.microsoft.com/office/drawing/2014/main" id="{F43E7C66-A9B0-C47D-A50F-E13B8EA93F57}"/>
              </a:ext>
            </a:extLst>
          </p:cNvPr>
          <p:cNvSpPr>
            <a:spLocks noGrp="1"/>
          </p:cNvSpPr>
          <p:nvPr>
            <p:ph type="pic" sz="quarter" idx="20" hasCustomPrompt="1"/>
          </p:nvPr>
        </p:nvSpPr>
        <p:spPr>
          <a:xfrm>
            <a:off x="6540501" y="3428512"/>
            <a:ext cx="2555569" cy="2708763"/>
          </a:xfrm>
          <a:solidFill>
            <a:schemeClr val="bg2"/>
          </a:solidFill>
        </p:spPr>
        <p:txBody>
          <a:bodyPr/>
          <a:lstStyle>
            <a:lvl1pPr>
              <a:defRPr/>
            </a:lvl1pPr>
          </a:lstStyle>
          <a:p>
            <a:r>
              <a:rPr lang="de-CH"/>
              <a:t>Image</a:t>
            </a:r>
          </a:p>
        </p:txBody>
      </p:sp>
      <p:sp>
        <p:nvSpPr>
          <p:cNvPr id="3" name="Datumsplatzhalter 2">
            <a:extLst>
              <a:ext uri="{FF2B5EF4-FFF2-40B4-BE49-F238E27FC236}">
                <a16:creationId xmlns:a16="http://schemas.microsoft.com/office/drawing/2014/main" id="{8594F248-7680-6217-7741-BA27C62660C2}"/>
              </a:ext>
            </a:extLst>
          </p:cNvPr>
          <p:cNvSpPr>
            <a:spLocks noGrp="1"/>
          </p:cNvSpPr>
          <p:nvPr>
            <p:ph type="dt" sz="half" idx="21"/>
          </p:nvPr>
        </p:nvSpPr>
        <p:spPr/>
        <p:txBody>
          <a:bodyPr/>
          <a:lstStyle/>
          <a:p>
            <a:endParaRPr lang="de-CH"/>
          </a:p>
        </p:txBody>
      </p:sp>
      <p:sp>
        <p:nvSpPr>
          <p:cNvPr id="10" name="Fußzeilenplatzhalter 9">
            <a:extLst>
              <a:ext uri="{FF2B5EF4-FFF2-40B4-BE49-F238E27FC236}">
                <a16:creationId xmlns:a16="http://schemas.microsoft.com/office/drawing/2014/main" id="{8EF269EF-34BE-320A-EA18-58E69AAE240A}"/>
              </a:ext>
            </a:extLst>
          </p:cNvPr>
          <p:cNvSpPr>
            <a:spLocks noGrp="1"/>
          </p:cNvSpPr>
          <p:nvPr>
            <p:ph type="ftr" sz="quarter" idx="22"/>
          </p:nvPr>
        </p:nvSpPr>
        <p:spPr/>
        <p:txBody>
          <a:bodyPr/>
          <a:lstStyle/>
          <a:p>
            <a:r>
              <a:rPr lang="en-US"/>
              <a:t>Bone marrow &amp; blood stem cells</a:t>
            </a:r>
            <a:endParaRPr lang="de-CH"/>
          </a:p>
        </p:txBody>
      </p:sp>
      <p:sp>
        <p:nvSpPr>
          <p:cNvPr id="12" name="Foliennummernplatzhalter 11">
            <a:extLst>
              <a:ext uri="{FF2B5EF4-FFF2-40B4-BE49-F238E27FC236}">
                <a16:creationId xmlns:a16="http://schemas.microsoft.com/office/drawing/2014/main" id="{F26636E3-4BFB-C23E-83BB-A5B488F9AF33}"/>
              </a:ext>
            </a:extLst>
          </p:cNvPr>
          <p:cNvSpPr>
            <a:spLocks noGrp="1"/>
          </p:cNvSpPr>
          <p:nvPr>
            <p:ph type="sldNum" sz="quarter" idx="23"/>
          </p:nvPr>
        </p:nvSpPr>
        <p:spPr/>
        <p:txBody>
          <a:bodyPr/>
          <a:lstStyle/>
          <a:p>
            <a:fld id="{92DB0D90-6264-4E90-9724-ABC670DBF4FB}" type="slidenum">
              <a:rPr lang="de-CH" smtClean="0"/>
              <a:pPr/>
              <a:t>‹#›</a:t>
            </a:fld>
            <a:endParaRPr lang="de-CH"/>
          </a:p>
        </p:txBody>
      </p:sp>
      <p:sp>
        <p:nvSpPr>
          <p:cNvPr id="14" name="Titel 13">
            <a:extLst>
              <a:ext uri="{FF2B5EF4-FFF2-40B4-BE49-F238E27FC236}">
                <a16:creationId xmlns:a16="http://schemas.microsoft.com/office/drawing/2014/main" id="{55A3FF94-26BB-408A-D990-5D0F6B5438FB}"/>
              </a:ext>
            </a:extLst>
          </p:cNvPr>
          <p:cNvSpPr>
            <a:spLocks noGrp="1"/>
          </p:cNvSpPr>
          <p:nvPr>
            <p:ph type="title" hasCustomPrompt="1"/>
          </p:nvPr>
        </p:nvSpPr>
        <p:spPr>
          <a:xfrm>
            <a:off x="898524" y="684001"/>
            <a:ext cx="3876676" cy="759600"/>
          </a:xfrm>
        </p:spPr>
        <p:txBody>
          <a:bodyPr/>
          <a:lstStyle>
            <a:lvl1pPr>
              <a:defRPr/>
            </a:lvl1pPr>
          </a:lstStyle>
          <a:p>
            <a:r>
              <a:rPr lang="de-DE"/>
              <a:t>Headline</a:t>
            </a:r>
            <a:endParaRPr lang="de-CH"/>
          </a:p>
        </p:txBody>
      </p:sp>
      <p:sp>
        <p:nvSpPr>
          <p:cNvPr id="2" name="Bildplatzhalter 6">
            <a:extLst>
              <a:ext uri="{FF2B5EF4-FFF2-40B4-BE49-F238E27FC236}">
                <a16:creationId xmlns:a16="http://schemas.microsoft.com/office/drawing/2014/main" id="{72CAF802-8593-6DEA-7F7E-8C0DC013C596}"/>
              </a:ext>
            </a:extLst>
          </p:cNvPr>
          <p:cNvSpPr>
            <a:spLocks noGrp="1"/>
          </p:cNvSpPr>
          <p:nvPr>
            <p:ph type="pic" sz="quarter" idx="24" hasCustomPrompt="1"/>
          </p:nvPr>
        </p:nvSpPr>
        <p:spPr>
          <a:xfrm>
            <a:off x="9276069" y="539750"/>
            <a:ext cx="2555569" cy="2708763"/>
          </a:xfrm>
          <a:solidFill>
            <a:schemeClr val="bg2"/>
          </a:solidFill>
        </p:spPr>
        <p:txBody>
          <a:bodyPr/>
          <a:lstStyle>
            <a:lvl1pPr>
              <a:defRPr/>
            </a:lvl1pPr>
          </a:lstStyle>
          <a:p>
            <a:r>
              <a:rPr lang="de-CH"/>
              <a:t>Image</a:t>
            </a:r>
          </a:p>
        </p:txBody>
      </p:sp>
      <p:sp>
        <p:nvSpPr>
          <p:cNvPr id="4" name="Bildplatzhalter 6">
            <a:extLst>
              <a:ext uri="{FF2B5EF4-FFF2-40B4-BE49-F238E27FC236}">
                <a16:creationId xmlns:a16="http://schemas.microsoft.com/office/drawing/2014/main" id="{57D3A197-E1E6-B67B-3445-E7E916F25B46}"/>
              </a:ext>
            </a:extLst>
          </p:cNvPr>
          <p:cNvSpPr>
            <a:spLocks noGrp="1"/>
          </p:cNvSpPr>
          <p:nvPr>
            <p:ph type="pic" sz="quarter" idx="25" hasCustomPrompt="1"/>
          </p:nvPr>
        </p:nvSpPr>
        <p:spPr>
          <a:xfrm>
            <a:off x="9276069" y="3428512"/>
            <a:ext cx="2555569" cy="2708763"/>
          </a:xfrm>
          <a:solidFill>
            <a:schemeClr val="bg2"/>
          </a:solidFill>
        </p:spPr>
        <p:txBody>
          <a:bodyPr/>
          <a:lstStyle>
            <a:lvl1pPr>
              <a:defRPr/>
            </a:lvl1pPr>
          </a:lstStyle>
          <a:p>
            <a:r>
              <a:rPr lang="de-CH"/>
              <a:t>Image</a:t>
            </a:r>
          </a:p>
        </p:txBody>
      </p:sp>
    </p:spTree>
    <p:extLst>
      <p:ext uri="{BB962C8B-B14F-4D97-AF65-F5344CB8AC3E}">
        <p14:creationId xmlns:p14="http://schemas.microsoft.com/office/powerpoint/2010/main" val="193831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bg1"/>
        </a:solidFill>
        <a:effectLst/>
      </p:bgPr>
    </p:bg>
    <p:spTree>
      <p:nvGrpSpPr>
        <p:cNvPr id="1" name=""/>
        <p:cNvGrpSpPr/>
        <p:nvPr/>
      </p:nvGrpSpPr>
      <p:grpSpPr>
        <a:xfrm>
          <a:off x="0" y="0"/>
          <a:ext cx="0" cy="0"/>
          <a:chOff x="0" y="0"/>
          <a:chExt cx="0" cy="0"/>
        </a:xfrm>
      </p:grpSpPr>
      <p:sp>
        <p:nvSpPr>
          <p:cNvPr id="26" name="Bildplatzhalter">
            <a:extLst>
              <a:ext uri="{FF2B5EF4-FFF2-40B4-BE49-F238E27FC236}">
                <a16:creationId xmlns:a16="http://schemas.microsoft.com/office/drawing/2014/main" id="{EE7DAB21-7C70-B935-53BB-834426D30325}"/>
              </a:ext>
            </a:extLst>
          </p:cNvPr>
          <p:cNvSpPr>
            <a:spLocks noGrp="1"/>
          </p:cNvSpPr>
          <p:nvPr>
            <p:ph type="pic" sz="quarter" idx="11" hasCustomPrompt="1"/>
          </p:nvPr>
        </p:nvSpPr>
        <p:spPr>
          <a:xfrm>
            <a:off x="4902228" y="-1"/>
            <a:ext cx="7289772" cy="6858000"/>
          </a:xfrm>
          <a:custGeom>
            <a:avLst/>
            <a:gdLst>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263199 w 7289772"/>
              <a:gd name="connsiteY5" fmla="*/ 0 h 6858000"/>
              <a:gd name="connsiteX6" fmla="*/ 7289772 w 7289772"/>
              <a:gd name="connsiteY6" fmla="*/ 0 h 6858000"/>
              <a:gd name="connsiteX7" fmla="*/ 7289772 w 7289772"/>
              <a:gd name="connsiteY7" fmla="*/ 3038958 h 6858000"/>
              <a:gd name="connsiteX8" fmla="*/ 6992481 w 7289772"/>
              <a:gd name="connsiteY8" fmla="*/ 3426461 h 6858000"/>
              <a:gd name="connsiteX9" fmla="*/ 7289772 w 7289772"/>
              <a:gd name="connsiteY9" fmla="*/ 3813786 h 6858000"/>
              <a:gd name="connsiteX10" fmla="*/ 7289772 w 7289772"/>
              <a:gd name="connsiteY10" fmla="*/ 6858000 h 6858000"/>
              <a:gd name="connsiteX11" fmla="*/ 5266888 w 7289772"/>
              <a:gd name="connsiteY11" fmla="*/ 6858000 h 6858000"/>
              <a:gd name="connsiteX12" fmla="*/ 5047823 w 7289772"/>
              <a:gd name="connsiteY12" fmla="*/ 6572773 h 6858000"/>
              <a:gd name="connsiteX13" fmla="*/ 4812255 w 7289772"/>
              <a:gd name="connsiteY13" fmla="*/ 6266019 h 6858000"/>
              <a:gd name="connsiteX14" fmla="*/ 4576788 w 7289772"/>
              <a:gd name="connsiteY14" fmla="*/ 6572773 h 6858000"/>
              <a:gd name="connsiteX15" fmla="*/ 4357808 w 7289772"/>
              <a:gd name="connsiteY15" fmla="*/ 6858000 h 6858000"/>
              <a:gd name="connsiteX16" fmla="*/ 0 w 7289772"/>
              <a:gd name="connsiteY16" fmla="*/ 6858000 h 6858000"/>
              <a:gd name="connsiteX17" fmla="*/ 33676 w 7289772"/>
              <a:gd name="connsiteY17" fmla="*/ 6814076 h 6858000"/>
              <a:gd name="connsiteX18" fmla="*/ 2632603 w 7289772"/>
              <a:gd name="connsiteY18" fmla="*/ 3426461 h 6858000"/>
              <a:gd name="connsiteX19" fmla="*/ 33676 w 7289772"/>
              <a:gd name="connsiteY19" fmla="*/ 386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9772" h="6858000">
                <a:moveTo>
                  <a:pt x="4054" y="0"/>
                </a:moveTo>
                <a:lnTo>
                  <a:pt x="4361495" y="0"/>
                </a:lnTo>
                <a:lnTo>
                  <a:pt x="4576788" y="280262"/>
                </a:lnTo>
                <a:cubicBezTo>
                  <a:pt x="4654052" y="380843"/>
                  <a:pt x="4732593" y="483087"/>
                  <a:pt x="4812255" y="586788"/>
                </a:cubicBezTo>
                <a:cubicBezTo>
                  <a:pt x="4891953" y="483087"/>
                  <a:pt x="4970527" y="380843"/>
                  <a:pt x="5047823" y="280262"/>
                </a:cubicBezTo>
                <a:lnTo>
                  <a:pt x="5263199" y="0"/>
                </a:lnTo>
                <a:lnTo>
                  <a:pt x="7289772" y="0"/>
                </a:lnTo>
                <a:lnTo>
                  <a:pt x="7289772" y="3038958"/>
                </a:lnTo>
                <a:lnTo>
                  <a:pt x="6992481" y="3426461"/>
                </a:lnTo>
                <a:lnTo>
                  <a:pt x="7289772" y="3813786"/>
                </a:lnTo>
                <a:lnTo>
                  <a:pt x="7289772" y="6858000"/>
                </a:lnTo>
                <a:lnTo>
                  <a:pt x="5266888" y="6858000"/>
                </a:lnTo>
                <a:lnTo>
                  <a:pt x="5047823" y="6572773"/>
                </a:lnTo>
                <a:cubicBezTo>
                  <a:pt x="4970527" y="6472126"/>
                  <a:pt x="4891953" y="6369807"/>
                  <a:pt x="4812255" y="6266019"/>
                </a:cubicBezTo>
                <a:cubicBezTo>
                  <a:pt x="4732593" y="6369807"/>
                  <a:pt x="4654052" y="6472126"/>
                  <a:pt x="4576788" y="6572773"/>
                </a:cubicBezTo>
                <a:lnTo>
                  <a:pt x="4357808" y="6858000"/>
                </a:lnTo>
                <a:lnTo>
                  <a:pt x="0" y="6858000"/>
                </a:lnTo>
                <a:lnTo>
                  <a:pt x="33676" y="6814076"/>
                </a:lnTo>
                <a:cubicBezTo>
                  <a:pt x="737739" y="5895774"/>
                  <a:pt x="1672856" y="4676764"/>
                  <a:pt x="2632603" y="3426461"/>
                </a:cubicBezTo>
                <a:cubicBezTo>
                  <a:pt x="1672856" y="2175466"/>
                  <a:pt x="737739" y="956774"/>
                  <a:pt x="33676" y="38631"/>
                </a:cubicBezTo>
                <a:close/>
              </a:path>
            </a:pathLst>
          </a:custGeom>
          <a:solidFill>
            <a:schemeClr val="accent6"/>
          </a:solidFill>
        </p:spPr>
        <p:txBody>
          <a:bodyPr wrap="square">
            <a:noAutofit/>
          </a:bodyPr>
          <a:lstStyle>
            <a:lvl1pPr>
              <a:defRPr/>
            </a:lvl1pPr>
          </a:lstStyle>
          <a:p>
            <a:r>
              <a:rPr lang="de-CH"/>
              <a:t>Image</a:t>
            </a:r>
          </a:p>
        </p:txBody>
      </p:sp>
      <p:sp>
        <p:nvSpPr>
          <p:cNvPr id="5" name="Rechteck 4">
            <a:extLst>
              <a:ext uri="{FF2B5EF4-FFF2-40B4-BE49-F238E27FC236}">
                <a16:creationId xmlns:a16="http://schemas.microsoft.com/office/drawing/2014/main" id="{DAF65BA7-806A-2319-0E1B-A0A7561F8B98}"/>
              </a:ext>
            </a:extLst>
          </p:cNvPr>
          <p:cNvSpPr/>
          <p:nvPr userDrawn="1"/>
        </p:nvSpPr>
        <p:spPr>
          <a:xfrm>
            <a:off x="720436" y="6405418"/>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DB7F294D-7B35-1C7D-E5E7-739B01725BD9}"/>
              </a:ext>
            </a:extLst>
          </p:cNvPr>
          <p:cNvSpPr>
            <a:spLocks noGrp="1"/>
          </p:cNvSpPr>
          <p:nvPr>
            <p:ph type="ctrTitle" hasCustomPrompt="1"/>
          </p:nvPr>
        </p:nvSpPr>
        <p:spPr>
          <a:xfrm>
            <a:off x="540000" y="1925926"/>
            <a:ext cx="4876800" cy="2474623"/>
          </a:xfrm>
        </p:spPr>
        <p:txBody>
          <a:bodyPr anchor="b"/>
          <a:lstStyle>
            <a:lvl1pPr algn="l">
              <a:lnSpc>
                <a:spcPct val="90000"/>
              </a:lnSpc>
              <a:defRPr sz="4000"/>
            </a:lvl1pPr>
          </a:lstStyle>
          <a:p>
            <a:r>
              <a:rPr lang="de-DE"/>
              <a:t>Headline</a:t>
            </a:r>
            <a:endParaRPr lang="de-CH"/>
          </a:p>
        </p:txBody>
      </p:sp>
      <p:sp>
        <p:nvSpPr>
          <p:cNvPr id="3" name="Untertitel 2">
            <a:extLst>
              <a:ext uri="{FF2B5EF4-FFF2-40B4-BE49-F238E27FC236}">
                <a16:creationId xmlns:a16="http://schemas.microsoft.com/office/drawing/2014/main" id="{F2D7F861-AF88-AD7D-FBAB-47B0BC489DFF}"/>
              </a:ext>
            </a:extLst>
          </p:cNvPr>
          <p:cNvSpPr>
            <a:spLocks noGrp="1"/>
          </p:cNvSpPr>
          <p:nvPr>
            <p:ph type="subTitle" idx="1" hasCustomPrompt="1"/>
          </p:nvPr>
        </p:nvSpPr>
        <p:spPr>
          <a:xfrm>
            <a:off x="540000" y="4572000"/>
            <a:ext cx="4129200"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de-DE"/>
              <a:t>Subline</a:t>
            </a:r>
          </a:p>
        </p:txBody>
      </p:sp>
      <p:sp>
        <p:nvSpPr>
          <p:cNvPr id="4" name="Rechteck 3">
            <a:extLst>
              <a:ext uri="{FF2B5EF4-FFF2-40B4-BE49-F238E27FC236}">
                <a16:creationId xmlns:a16="http://schemas.microsoft.com/office/drawing/2014/main" id="{A8E8F15F-711D-D86D-20ED-6F292DA5876B}"/>
              </a:ext>
            </a:extLst>
          </p:cNvPr>
          <p:cNvSpPr/>
          <p:nvPr userDrawn="1"/>
        </p:nvSpPr>
        <p:spPr>
          <a:xfrm>
            <a:off x="720436" y="387927"/>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F763B244-EF58-C903-12FA-9BC0231FD6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450969"/>
            <a:ext cx="4149447" cy="268027"/>
          </a:xfrm>
          <a:prstGeom prst="rect">
            <a:avLst/>
          </a:prstGeom>
        </p:spPr>
      </p:pic>
      <p:sp>
        <p:nvSpPr>
          <p:cNvPr id="6" name="roter Balken 21 % Transparenz">
            <a:extLst>
              <a:ext uri="{FF2B5EF4-FFF2-40B4-BE49-F238E27FC236}">
                <a16:creationId xmlns:a16="http://schemas.microsoft.com/office/drawing/2014/main" id="{7D604790-6029-D3E8-6347-C545DA24739E}"/>
              </a:ext>
            </a:extLst>
          </p:cNvPr>
          <p:cNvSpPr>
            <a:spLocks noGrp="1"/>
          </p:cNvSpPr>
          <p:nvPr>
            <p:ph type="body" sz="quarter" idx="13" hasCustomPrompt="1"/>
          </p:nvPr>
        </p:nvSpPr>
        <p:spPr>
          <a:xfrm>
            <a:off x="4903968" y="0"/>
            <a:ext cx="7288033" cy="6858000"/>
          </a:xfrm>
          <a:custGeom>
            <a:avLst/>
            <a:gdLst>
              <a:gd name="connsiteX0" fmla="*/ 5264141 w 7288033"/>
              <a:gd name="connsiteY0" fmla="*/ 0 h 6858000"/>
              <a:gd name="connsiteX1" fmla="*/ 7288033 w 7288033"/>
              <a:gd name="connsiteY1" fmla="*/ 0 h 6858000"/>
              <a:gd name="connsiteX2" fmla="*/ 7288033 w 7288033"/>
              <a:gd name="connsiteY2" fmla="*/ 3035642 h 6858000"/>
              <a:gd name="connsiteX3" fmla="*/ 7026984 w 7288033"/>
              <a:gd name="connsiteY3" fmla="*/ 3375779 h 6858000"/>
              <a:gd name="connsiteX4" fmla="*/ 4428304 w 7288033"/>
              <a:gd name="connsiteY4" fmla="*/ 6761143 h 6858000"/>
              <a:gd name="connsiteX5" fmla="*/ 4353940 w 7288033"/>
              <a:gd name="connsiteY5" fmla="*/ 6858000 h 6858000"/>
              <a:gd name="connsiteX6" fmla="*/ 0 w 7288033"/>
              <a:gd name="connsiteY6" fmla="*/ 6858000 h 6858000"/>
              <a:gd name="connsiteX7" fmla="*/ 139962 w 7288033"/>
              <a:gd name="connsiteY7" fmla="*/ 6675604 h 6858000"/>
              <a:gd name="connsiteX8" fmla="*/ 5193258 w 7288033"/>
              <a:gd name="connsiteY8" fmla="*/ 923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033" h="6858000">
                <a:moveTo>
                  <a:pt x="5264141" y="0"/>
                </a:moveTo>
                <a:lnTo>
                  <a:pt x="7288033" y="0"/>
                </a:lnTo>
                <a:lnTo>
                  <a:pt x="7288033" y="3035642"/>
                </a:lnTo>
                <a:lnTo>
                  <a:pt x="7026984" y="3375779"/>
                </a:lnTo>
                <a:cubicBezTo>
                  <a:pt x="6128175" y="4546865"/>
                  <a:pt x="5205306" y="5749093"/>
                  <a:pt x="4428304" y="6761143"/>
                </a:cubicBezTo>
                <a:lnTo>
                  <a:pt x="4353940" y="6858000"/>
                </a:lnTo>
                <a:lnTo>
                  <a:pt x="0" y="6858000"/>
                </a:lnTo>
                <a:lnTo>
                  <a:pt x="139962" y="6675604"/>
                </a:lnTo>
                <a:cubicBezTo>
                  <a:pt x="1501647" y="4901104"/>
                  <a:pt x="3639207" y="2116299"/>
                  <a:pt x="5193258" y="92314"/>
                </a:cubicBezTo>
                <a:close/>
              </a:path>
            </a:pathLst>
          </a:custGeom>
          <a:solidFill>
            <a:schemeClr val="tx2">
              <a:alpha val="79000"/>
            </a:schemeClr>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r>
              <a:rPr lang="de-DE"/>
              <a:t>Image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100049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373806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2" name="Bildplatzhalter 6">
            <a:extLst>
              <a:ext uri="{FF2B5EF4-FFF2-40B4-BE49-F238E27FC236}">
                <a16:creationId xmlns:a16="http://schemas.microsoft.com/office/drawing/2014/main" id="{6F61EEAA-23E2-E0C6-16B9-37B5382CD311}"/>
              </a:ext>
            </a:extLst>
          </p:cNvPr>
          <p:cNvSpPr>
            <a:spLocks noGrp="1"/>
          </p:cNvSpPr>
          <p:nvPr>
            <p:ph type="pic" sz="quarter" idx="20" hasCustomPrompt="1"/>
          </p:nvPr>
        </p:nvSpPr>
        <p:spPr>
          <a:xfrm>
            <a:off x="5130800" y="539750"/>
            <a:ext cx="4407224" cy="3671684"/>
          </a:xfrm>
          <a:solidFill>
            <a:schemeClr val="bg2"/>
          </a:solidFill>
        </p:spPr>
        <p:txBody>
          <a:bodyPr/>
          <a:lstStyle>
            <a:lvl1pPr>
              <a:defRPr/>
            </a:lvl1pPr>
          </a:lstStyle>
          <a:p>
            <a:r>
              <a:rPr lang="de-CH"/>
              <a:t>Image</a:t>
            </a:r>
          </a:p>
        </p:txBody>
      </p:sp>
      <p:sp>
        <p:nvSpPr>
          <p:cNvPr id="3" name="Titel 2">
            <a:extLst>
              <a:ext uri="{FF2B5EF4-FFF2-40B4-BE49-F238E27FC236}">
                <a16:creationId xmlns:a16="http://schemas.microsoft.com/office/drawing/2014/main" id="{94DE6017-D8BB-5A49-6EC3-FAA7BFAA7763}"/>
              </a:ext>
            </a:extLst>
          </p:cNvPr>
          <p:cNvSpPr>
            <a:spLocks noGrp="1"/>
          </p:cNvSpPr>
          <p:nvPr>
            <p:ph type="title" hasCustomPrompt="1"/>
          </p:nvPr>
        </p:nvSpPr>
        <p:spPr>
          <a:xfrm>
            <a:off x="898525" y="684000"/>
            <a:ext cx="3876676" cy="759600"/>
          </a:xfrm>
        </p:spPr>
        <p:txBody>
          <a:bodyPr/>
          <a:lstStyle>
            <a:lvl1pPr>
              <a:defRPr/>
            </a:lvl1pPr>
          </a:lstStyle>
          <a:p>
            <a:r>
              <a:rPr lang="de-DE"/>
              <a:t>Headline</a:t>
            </a:r>
            <a:endParaRPr lang="de-CH"/>
          </a:p>
        </p:txBody>
      </p:sp>
      <p:sp>
        <p:nvSpPr>
          <p:cNvPr id="12" name="Datumsplatzhalter 11">
            <a:extLst>
              <a:ext uri="{FF2B5EF4-FFF2-40B4-BE49-F238E27FC236}">
                <a16:creationId xmlns:a16="http://schemas.microsoft.com/office/drawing/2014/main" id="{60F09F97-B248-17B7-8500-303D13B2D762}"/>
              </a:ext>
            </a:extLst>
          </p:cNvPr>
          <p:cNvSpPr>
            <a:spLocks noGrp="1"/>
          </p:cNvSpPr>
          <p:nvPr>
            <p:ph type="dt" sz="half" idx="26"/>
          </p:nvPr>
        </p:nvSpPr>
        <p:spPr/>
        <p:txBody>
          <a:bodyPr/>
          <a:lstStyle/>
          <a:p>
            <a:endParaRPr lang="de-CH"/>
          </a:p>
        </p:txBody>
      </p:sp>
      <p:sp>
        <p:nvSpPr>
          <p:cNvPr id="13" name="Fußzeilenplatzhalter 12">
            <a:extLst>
              <a:ext uri="{FF2B5EF4-FFF2-40B4-BE49-F238E27FC236}">
                <a16:creationId xmlns:a16="http://schemas.microsoft.com/office/drawing/2014/main" id="{4AD3063A-4907-06F9-5F5A-7096EA47CCEE}"/>
              </a:ext>
            </a:extLst>
          </p:cNvPr>
          <p:cNvSpPr>
            <a:spLocks noGrp="1"/>
          </p:cNvSpPr>
          <p:nvPr>
            <p:ph type="ftr" sz="quarter" idx="27"/>
          </p:nvPr>
        </p:nvSpPr>
        <p:spPr/>
        <p:txBody>
          <a:bodyPr/>
          <a:lstStyle/>
          <a:p>
            <a:r>
              <a:rPr lang="en-US"/>
              <a:t>Bone marrow &amp; blood stem cells</a:t>
            </a:r>
            <a:endParaRPr lang="de-CH"/>
          </a:p>
        </p:txBody>
      </p:sp>
      <p:sp>
        <p:nvSpPr>
          <p:cNvPr id="14" name="Foliennummernplatzhalter 13">
            <a:extLst>
              <a:ext uri="{FF2B5EF4-FFF2-40B4-BE49-F238E27FC236}">
                <a16:creationId xmlns:a16="http://schemas.microsoft.com/office/drawing/2014/main" id="{60252CD8-4908-9A2B-3CD1-CD8B7126EAF5}"/>
              </a:ext>
            </a:extLst>
          </p:cNvPr>
          <p:cNvSpPr>
            <a:spLocks noGrp="1"/>
          </p:cNvSpPr>
          <p:nvPr>
            <p:ph type="sldNum" sz="quarter" idx="28"/>
          </p:nvPr>
        </p:nvSpPr>
        <p:spPr/>
        <p:txBody>
          <a:bodyPr/>
          <a:lstStyle/>
          <a:p>
            <a:fld id="{92DB0D90-6264-4E90-9724-ABC670DBF4FB}" type="slidenum">
              <a:rPr lang="de-CH" smtClean="0"/>
              <a:pPr/>
              <a:t>‹#›</a:t>
            </a:fld>
            <a:endParaRPr lang="de-CH"/>
          </a:p>
        </p:txBody>
      </p:sp>
      <p:sp>
        <p:nvSpPr>
          <p:cNvPr id="16" name="Bildplatzhalter 6">
            <a:extLst>
              <a:ext uri="{FF2B5EF4-FFF2-40B4-BE49-F238E27FC236}">
                <a16:creationId xmlns:a16="http://schemas.microsoft.com/office/drawing/2014/main" id="{D7121455-6043-AEDB-132A-9B51E2768B03}"/>
              </a:ext>
            </a:extLst>
          </p:cNvPr>
          <p:cNvSpPr>
            <a:spLocks noGrp="1"/>
          </p:cNvSpPr>
          <p:nvPr>
            <p:ph type="pic" sz="quarter" idx="30" hasCustomPrompt="1"/>
          </p:nvPr>
        </p:nvSpPr>
        <p:spPr>
          <a:xfrm>
            <a:off x="9718027" y="539750"/>
            <a:ext cx="2113613" cy="3671684"/>
          </a:xfrm>
          <a:solidFill>
            <a:schemeClr val="bg2"/>
          </a:solidFill>
        </p:spPr>
        <p:txBody>
          <a:bodyPr/>
          <a:lstStyle>
            <a:lvl1pPr>
              <a:defRPr/>
            </a:lvl1pPr>
          </a:lstStyle>
          <a:p>
            <a:r>
              <a:rPr lang="de-CH"/>
              <a:t>Image</a:t>
            </a:r>
          </a:p>
        </p:txBody>
      </p:sp>
      <p:sp>
        <p:nvSpPr>
          <p:cNvPr id="22" name="Bildplatzhalter 6">
            <a:extLst>
              <a:ext uri="{FF2B5EF4-FFF2-40B4-BE49-F238E27FC236}">
                <a16:creationId xmlns:a16="http://schemas.microsoft.com/office/drawing/2014/main" id="{6E10A4EE-18B0-B63A-1130-2AE1F5374441}"/>
              </a:ext>
            </a:extLst>
          </p:cNvPr>
          <p:cNvSpPr>
            <a:spLocks noGrp="1"/>
          </p:cNvSpPr>
          <p:nvPr>
            <p:ph type="pic" sz="quarter" idx="34" hasCustomPrompt="1"/>
          </p:nvPr>
        </p:nvSpPr>
        <p:spPr>
          <a:xfrm>
            <a:off x="5130801" y="4391434"/>
            <a:ext cx="2113613" cy="1745842"/>
          </a:xfrm>
          <a:solidFill>
            <a:schemeClr val="bg2"/>
          </a:solidFill>
        </p:spPr>
        <p:txBody>
          <a:bodyPr/>
          <a:lstStyle>
            <a:lvl1pPr>
              <a:defRPr/>
            </a:lvl1pPr>
          </a:lstStyle>
          <a:p>
            <a:r>
              <a:rPr lang="de-CH"/>
              <a:t>Image</a:t>
            </a:r>
          </a:p>
        </p:txBody>
      </p:sp>
      <p:sp>
        <p:nvSpPr>
          <p:cNvPr id="23" name="Bildplatzhalter 6">
            <a:extLst>
              <a:ext uri="{FF2B5EF4-FFF2-40B4-BE49-F238E27FC236}">
                <a16:creationId xmlns:a16="http://schemas.microsoft.com/office/drawing/2014/main" id="{206DB515-A4F9-61A1-E71C-833B55D7A99E}"/>
              </a:ext>
            </a:extLst>
          </p:cNvPr>
          <p:cNvSpPr>
            <a:spLocks noGrp="1"/>
          </p:cNvSpPr>
          <p:nvPr>
            <p:ph type="pic" sz="quarter" idx="35" hasCustomPrompt="1"/>
          </p:nvPr>
        </p:nvSpPr>
        <p:spPr>
          <a:xfrm>
            <a:off x="7424413" y="4391434"/>
            <a:ext cx="2113613" cy="1745842"/>
          </a:xfrm>
          <a:solidFill>
            <a:schemeClr val="bg2"/>
          </a:solidFill>
        </p:spPr>
        <p:txBody>
          <a:bodyPr/>
          <a:lstStyle>
            <a:lvl1pPr>
              <a:defRPr/>
            </a:lvl1pPr>
          </a:lstStyle>
          <a:p>
            <a:r>
              <a:rPr lang="de-CH"/>
              <a:t>Image</a:t>
            </a:r>
          </a:p>
        </p:txBody>
      </p:sp>
      <p:sp>
        <p:nvSpPr>
          <p:cNvPr id="24" name="Bildplatzhalter 6">
            <a:extLst>
              <a:ext uri="{FF2B5EF4-FFF2-40B4-BE49-F238E27FC236}">
                <a16:creationId xmlns:a16="http://schemas.microsoft.com/office/drawing/2014/main" id="{569943D6-C617-BDD1-BF22-631B3B16BCD8}"/>
              </a:ext>
            </a:extLst>
          </p:cNvPr>
          <p:cNvSpPr>
            <a:spLocks noGrp="1"/>
          </p:cNvSpPr>
          <p:nvPr>
            <p:ph type="pic" sz="quarter" idx="36" hasCustomPrompt="1"/>
          </p:nvPr>
        </p:nvSpPr>
        <p:spPr>
          <a:xfrm>
            <a:off x="9718027" y="4391434"/>
            <a:ext cx="2113613" cy="1745842"/>
          </a:xfrm>
          <a:solidFill>
            <a:schemeClr val="bg2"/>
          </a:solidFill>
        </p:spPr>
        <p:txBody>
          <a:bodyPr/>
          <a:lstStyle>
            <a:lvl1pPr>
              <a:defRPr/>
            </a:lvl1pPr>
          </a:lstStyle>
          <a:p>
            <a:r>
              <a:rPr lang="de-CH"/>
              <a:t>Image</a:t>
            </a:r>
          </a:p>
        </p:txBody>
      </p:sp>
    </p:spTree>
    <p:extLst>
      <p:ext uri="{BB962C8B-B14F-4D97-AF65-F5344CB8AC3E}">
        <p14:creationId xmlns:p14="http://schemas.microsoft.com/office/powerpoint/2010/main" val="2057539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10571999"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7" name="Bildplatzhalter 6">
            <a:extLst>
              <a:ext uri="{FF2B5EF4-FFF2-40B4-BE49-F238E27FC236}">
                <a16:creationId xmlns:a16="http://schemas.microsoft.com/office/drawing/2014/main" id="{F1C47934-AC73-793F-5679-E827489C39B8}"/>
              </a:ext>
            </a:extLst>
          </p:cNvPr>
          <p:cNvSpPr>
            <a:spLocks noGrp="1"/>
          </p:cNvSpPr>
          <p:nvPr>
            <p:ph type="pic" sz="quarter" idx="19" hasCustomPrompt="1"/>
          </p:nvPr>
        </p:nvSpPr>
        <p:spPr>
          <a:xfrm>
            <a:off x="898524" y="1548000"/>
            <a:ext cx="3155364" cy="2203200"/>
          </a:xfrm>
          <a:solidFill>
            <a:schemeClr val="bg2"/>
          </a:solidFill>
        </p:spPr>
        <p:txBody>
          <a:bodyPr/>
          <a:lstStyle>
            <a:lvl1pPr>
              <a:defRPr/>
            </a:lvl1pPr>
          </a:lstStyle>
          <a:p>
            <a:r>
              <a:rPr lang="de-CH"/>
              <a:t>Image</a:t>
            </a:r>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nvPr>
        </p:nvSpPr>
        <p:spPr/>
        <p:txBody>
          <a:bodyPr/>
          <a:lstStyle>
            <a:lvl1pPr>
              <a:defRPr/>
            </a:lvl1pPr>
          </a:lstStyle>
          <a:p>
            <a:r>
              <a:rPr lang="de-DE"/>
              <a:t>Headline</a:t>
            </a:r>
            <a:endParaRPr lang="de-CH"/>
          </a:p>
        </p:txBody>
      </p:sp>
      <p:sp>
        <p:nvSpPr>
          <p:cNvPr id="8" name="Bildplatzhalter 6">
            <a:extLst>
              <a:ext uri="{FF2B5EF4-FFF2-40B4-BE49-F238E27FC236}">
                <a16:creationId xmlns:a16="http://schemas.microsoft.com/office/drawing/2014/main" id="{5CC04346-3B03-A74A-6C8B-F051E56C56C7}"/>
              </a:ext>
            </a:extLst>
          </p:cNvPr>
          <p:cNvSpPr>
            <a:spLocks noGrp="1"/>
          </p:cNvSpPr>
          <p:nvPr>
            <p:ph type="pic" sz="quarter" idx="20" hasCustomPrompt="1"/>
          </p:nvPr>
        </p:nvSpPr>
        <p:spPr>
          <a:xfrm>
            <a:off x="898524" y="3931200"/>
            <a:ext cx="2043576" cy="2203200"/>
          </a:xfrm>
          <a:solidFill>
            <a:schemeClr val="bg2"/>
          </a:solidFill>
        </p:spPr>
        <p:txBody>
          <a:bodyPr/>
          <a:lstStyle>
            <a:lvl1pPr>
              <a:defRPr/>
            </a:lvl1pPr>
          </a:lstStyle>
          <a:p>
            <a:r>
              <a:rPr lang="de-CH"/>
              <a:t>Image</a:t>
            </a:r>
          </a:p>
        </p:txBody>
      </p:sp>
      <p:sp>
        <p:nvSpPr>
          <p:cNvPr id="9" name="Bildplatzhalter 6">
            <a:extLst>
              <a:ext uri="{FF2B5EF4-FFF2-40B4-BE49-F238E27FC236}">
                <a16:creationId xmlns:a16="http://schemas.microsoft.com/office/drawing/2014/main" id="{97897BE7-BBDF-0148-0347-63E3F91D91B7}"/>
              </a:ext>
            </a:extLst>
          </p:cNvPr>
          <p:cNvSpPr>
            <a:spLocks noGrp="1"/>
          </p:cNvSpPr>
          <p:nvPr>
            <p:ph type="pic" sz="quarter" idx="21" hasCustomPrompt="1"/>
          </p:nvPr>
        </p:nvSpPr>
        <p:spPr>
          <a:xfrm>
            <a:off x="3122099" y="3931200"/>
            <a:ext cx="2043576" cy="2203200"/>
          </a:xfrm>
          <a:solidFill>
            <a:schemeClr val="bg2"/>
          </a:solidFill>
        </p:spPr>
        <p:txBody>
          <a:bodyPr/>
          <a:lstStyle>
            <a:lvl1pPr>
              <a:defRPr/>
            </a:lvl1pPr>
          </a:lstStyle>
          <a:p>
            <a:r>
              <a:rPr lang="de-CH"/>
              <a:t>Image</a:t>
            </a:r>
          </a:p>
        </p:txBody>
      </p:sp>
      <p:sp>
        <p:nvSpPr>
          <p:cNvPr id="10" name="Bildplatzhalter 6">
            <a:extLst>
              <a:ext uri="{FF2B5EF4-FFF2-40B4-BE49-F238E27FC236}">
                <a16:creationId xmlns:a16="http://schemas.microsoft.com/office/drawing/2014/main" id="{86971AF9-9415-B5D8-3A5E-5552BE49AC0A}"/>
              </a:ext>
            </a:extLst>
          </p:cNvPr>
          <p:cNvSpPr>
            <a:spLocks noGrp="1"/>
          </p:cNvSpPr>
          <p:nvPr>
            <p:ph type="pic" sz="quarter" idx="22" hasCustomPrompt="1"/>
          </p:nvPr>
        </p:nvSpPr>
        <p:spPr>
          <a:xfrm>
            <a:off x="5345674" y="3931200"/>
            <a:ext cx="2043575" cy="2203200"/>
          </a:xfrm>
          <a:solidFill>
            <a:schemeClr val="bg2"/>
          </a:solidFill>
        </p:spPr>
        <p:txBody>
          <a:bodyPr/>
          <a:lstStyle>
            <a:lvl1pPr>
              <a:defRPr/>
            </a:lvl1pPr>
          </a:lstStyle>
          <a:p>
            <a:r>
              <a:rPr lang="de-CH"/>
              <a:t>Image</a:t>
            </a:r>
          </a:p>
        </p:txBody>
      </p:sp>
      <p:sp>
        <p:nvSpPr>
          <p:cNvPr id="12" name="Bildplatzhalter 6">
            <a:extLst>
              <a:ext uri="{FF2B5EF4-FFF2-40B4-BE49-F238E27FC236}">
                <a16:creationId xmlns:a16="http://schemas.microsoft.com/office/drawing/2014/main" id="{EBCD51D1-78EC-7A2E-8887-3874FBEFFAF2}"/>
              </a:ext>
            </a:extLst>
          </p:cNvPr>
          <p:cNvSpPr>
            <a:spLocks noGrp="1"/>
          </p:cNvSpPr>
          <p:nvPr>
            <p:ph type="pic" sz="quarter" idx="23" hasCustomPrompt="1"/>
          </p:nvPr>
        </p:nvSpPr>
        <p:spPr>
          <a:xfrm>
            <a:off x="7569251" y="1548000"/>
            <a:ext cx="2043574" cy="4586400"/>
          </a:xfrm>
          <a:solidFill>
            <a:schemeClr val="bg2"/>
          </a:solidFill>
        </p:spPr>
        <p:txBody>
          <a:bodyPr/>
          <a:lstStyle>
            <a:lvl1pPr>
              <a:defRPr/>
            </a:lvl1pPr>
          </a:lstStyle>
          <a:p>
            <a:r>
              <a:rPr lang="de-CH"/>
              <a:t>Image</a:t>
            </a:r>
          </a:p>
        </p:txBody>
      </p:sp>
      <p:sp>
        <p:nvSpPr>
          <p:cNvPr id="13" name="Bildplatzhalter 6">
            <a:extLst>
              <a:ext uri="{FF2B5EF4-FFF2-40B4-BE49-F238E27FC236}">
                <a16:creationId xmlns:a16="http://schemas.microsoft.com/office/drawing/2014/main" id="{721D749D-32AE-31D1-E58D-39BF5F972654}"/>
              </a:ext>
            </a:extLst>
          </p:cNvPr>
          <p:cNvSpPr>
            <a:spLocks noGrp="1"/>
          </p:cNvSpPr>
          <p:nvPr>
            <p:ph type="pic" sz="quarter" idx="24" hasCustomPrompt="1"/>
          </p:nvPr>
        </p:nvSpPr>
        <p:spPr>
          <a:xfrm>
            <a:off x="9792825" y="3931200"/>
            <a:ext cx="2043577" cy="2203200"/>
          </a:xfrm>
          <a:solidFill>
            <a:schemeClr val="bg2"/>
          </a:solidFill>
        </p:spPr>
        <p:txBody>
          <a:bodyPr/>
          <a:lstStyle>
            <a:lvl1pPr>
              <a:defRPr/>
            </a:lvl1pPr>
          </a:lstStyle>
          <a:p>
            <a:r>
              <a:rPr lang="de-CH"/>
              <a:t>Image</a:t>
            </a:r>
          </a:p>
        </p:txBody>
      </p:sp>
      <p:sp>
        <p:nvSpPr>
          <p:cNvPr id="25" name="Bildplatzhalter 6">
            <a:extLst>
              <a:ext uri="{FF2B5EF4-FFF2-40B4-BE49-F238E27FC236}">
                <a16:creationId xmlns:a16="http://schemas.microsoft.com/office/drawing/2014/main" id="{5385D06B-FA42-F47A-0628-FABC6814766F}"/>
              </a:ext>
            </a:extLst>
          </p:cNvPr>
          <p:cNvSpPr>
            <a:spLocks noGrp="1"/>
          </p:cNvSpPr>
          <p:nvPr>
            <p:ph type="pic" sz="quarter" idx="27" hasCustomPrompt="1"/>
          </p:nvPr>
        </p:nvSpPr>
        <p:spPr>
          <a:xfrm>
            <a:off x="4233887" y="1548000"/>
            <a:ext cx="3155362" cy="2203200"/>
          </a:xfrm>
          <a:solidFill>
            <a:schemeClr val="bg2"/>
          </a:solidFill>
        </p:spPr>
        <p:txBody>
          <a:bodyPr/>
          <a:lstStyle>
            <a:lvl1pPr>
              <a:defRPr/>
            </a:lvl1pPr>
          </a:lstStyle>
          <a:p>
            <a:r>
              <a:rPr lang="de-CH"/>
              <a:t>Image</a:t>
            </a:r>
          </a:p>
        </p:txBody>
      </p:sp>
      <p:sp>
        <p:nvSpPr>
          <p:cNvPr id="32" name="Bildplatzhalter 6">
            <a:extLst>
              <a:ext uri="{FF2B5EF4-FFF2-40B4-BE49-F238E27FC236}">
                <a16:creationId xmlns:a16="http://schemas.microsoft.com/office/drawing/2014/main" id="{566CA3EF-838E-DA55-6A4D-D60058D946ED}"/>
              </a:ext>
            </a:extLst>
          </p:cNvPr>
          <p:cNvSpPr>
            <a:spLocks noGrp="1"/>
          </p:cNvSpPr>
          <p:nvPr>
            <p:ph type="pic" sz="quarter" idx="32" hasCustomPrompt="1"/>
          </p:nvPr>
        </p:nvSpPr>
        <p:spPr>
          <a:xfrm>
            <a:off x="9792825" y="1548000"/>
            <a:ext cx="2043575" cy="2203200"/>
          </a:xfrm>
          <a:solidFill>
            <a:schemeClr val="bg2"/>
          </a:solidFill>
        </p:spPr>
        <p:txBody>
          <a:bodyPr/>
          <a:lstStyle>
            <a:lvl1pPr>
              <a:defRPr/>
            </a:lvl1pPr>
          </a:lstStyle>
          <a:p>
            <a:r>
              <a:rPr lang="de-CH"/>
              <a:t>Image</a:t>
            </a:r>
          </a:p>
        </p:txBody>
      </p:sp>
      <p:sp>
        <p:nvSpPr>
          <p:cNvPr id="2" name="Datumsplatzhalter 1">
            <a:extLst>
              <a:ext uri="{FF2B5EF4-FFF2-40B4-BE49-F238E27FC236}">
                <a16:creationId xmlns:a16="http://schemas.microsoft.com/office/drawing/2014/main" id="{067A480E-E835-BA36-7102-E7B210078D66}"/>
              </a:ext>
            </a:extLst>
          </p:cNvPr>
          <p:cNvSpPr>
            <a:spLocks noGrp="1"/>
          </p:cNvSpPr>
          <p:nvPr>
            <p:ph type="dt" sz="half" idx="33"/>
          </p:nvPr>
        </p:nvSpPr>
        <p:spPr/>
        <p:txBody>
          <a:bodyPr/>
          <a:lstStyle/>
          <a:p>
            <a:endParaRPr lang="de-CH"/>
          </a:p>
        </p:txBody>
      </p:sp>
      <p:sp>
        <p:nvSpPr>
          <p:cNvPr id="5" name="Fußzeilenplatzhalter 4">
            <a:extLst>
              <a:ext uri="{FF2B5EF4-FFF2-40B4-BE49-F238E27FC236}">
                <a16:creationId xmlns:a16="http://schemas.microsoft.com/office/drawing/2014/main" id="{50E82F6C-54C8-00E4-A33D-42BD70D9747B}"/>
              </a:ext>
            </a:extLst>
          </p:cNvPr>
          <p:cNvSpPr>
            <a:spLocks noGrp="1"/>
          </p:cNvSpPr>
          <p:nvPr>
            <p:ph type="ftr" sz="quarter" idx="34"/>
          </p:nvPr>
        </p:nvSpPr>
        <p:spPr/>
        <p:txBody>
          <a:bodyPr/>
          <a:lstStyle/>
          <a:p>
            <a:r>
              <a:rPr lang="en-US"/>
              <a:t>Bone marrow &amp; blood stem cells</a:t>
            </a:r>
            <a:endParaRPr lang="de-CH"/>
          </a:p>
        </p:txBody>
      </p:sp>
      <p:sp>
        <p:nvSpPr>
          <p:cNvPr id="14" name="Foliennummernplatzhalter 13">
            <a:extLst>
              <a:ext uri="{FF2B5EF4-FFF2-40B4-BE49-F238E27FC236}">
                <a16:creationId xmlns:a16="http://schemas.microsoft.com/office/drawing/2014/main" id="{9511D31C-C93B-30C5-897E-A46410D1E899}"/>
              </a:ext>
            </a:extLst>
          </p:cNvPr>
          <p:cNvSpPr>
            <a:spLocks noGrp="1"/>
          </p:cNvSpPr>
          <p:nvPr>
            <p:ph type="sldNum" sz="quarter" idx="35"/>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2008668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agram / table">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1536174"/>
            <a:ext cx="9882909" cy="3785652"/>
          </a:xfrm>
          <a:prstGeom prst="rect">
            <a:avLst/>
          </a:prstGeom>
          <a:noFill/>
        </p:spPr>
        <p:txBody>
          <a:bodyPr wrap="square" rtlCol="0" anchor="ctr">
            <a:spAutoFit/>
          </a:bodyPr>
          <a:lstStyle/>
          <a:p>
            <a:pPr algn="ctr"/>
            <a:r>
              <a:rPr lang="de-CH" sz="12000">
                <a:solidFill>
                  <a:schemeClr val="bg1"/>
                </a:solidFill>
              </a:rPr>
              <a:t>Diagram / table</a:t>
            </a:r>
          </a:p>
        </p:txBody>
      </p:sp>
    </p:spTree>
    <p:extLst>
      <p:ext uri="{BB962C8B-B14F-4D97-AF65-F5344CB8AC3E}">
        <p14:creationId xmlns:p14="http://schemas.microsoft.com/office/powerpoint/2010/main" val="1035666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diagram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6" name="Diagrammplatzhalter 5">
            <a:extLst>
              <a:ext uri="{FF2B5EF4-FFF2-40B4-BE49-F238E27FC236}">
                <a16:creationId xmlns:a16="http://schemas.microsoft.com/office/drawing/2014/main" id="{5C9F6C26-5A62-B4B6-2610-90CD935AC46A}"/>
              </a:ext>
            </a:extLst>
          </p:cNvPr>
          <p:cNvSpPr>
            <a:spLocks noGrp="1"/>
          </p:cNvSpPr>
          <p:nvPr>
            <p:ph type="chart" sz="quarter" idx="18"/>
          </p:nvPr>
        </p:nvSpPr>
        <p:spPr>
          <a:xfrm>
            <a:off x="898524" y="1548000"/>
            <a:ext cx="5286376" cy="4586400"/>
          </a:xfrm>
        </p:spPr>
        <p:txBody>
          <a:bodyPr/>
          <a:lstStyle>
            <a:lvl1pPr>
              <a:defRPr/>
            </a:lvl1pPr>
          </a:lstStyle>
          <a:p>
            <a:r>
              <a:rPr lang="de-CH"/>
              <a:t>Diagram</a:t>
            </a:r>
          </a:p>
        </p:txBody>
      </p:sp>
      <p:sp>
        <p:nvSpPr>
          <p:cNvPr id="7" name="Diagrammplatzhalter 5">
            <a:extLst>
              <a:ext uri="{FF2B5EF4-FFF2-40B4-BE49-F238E27FC236}">
                <a16:creationId xmlns:a16="http://schemas.microsoft.com/office/drawing/2014/main" id="{04589512-CC76-EB18-8AA7-8FE05090E5A3}"/>
              </a:ext>
            </a:extLst>
          </p:cNvPr>
          <p:cNvSpPr>
            <a:spLocks noGrp="1"/>
          </p:cNvSpPr>
          <p:nvPr>
            <p:ph type="chart" sz="quarter" idx="19"/>
          </p:nvPr>
        </p:nvSpPr>
        <p:spPr>
          <a:xfrm>
            <a:off x="6546000" y="1548000"/>
            <a:ext cx="5286376" cy="4586400"/>
          </a:xfrm>
        </p:spPr>
        <p:txBody>
          <a:bodyPr/>
          <a:lstStyle>
            <a:lvl1pPr>
              <a:defRPr/>
            </a:lvl1pPr>
          </a:lstStyle>
          <a:p>
            <a:r>
              <a:rPr lang="de-CH"/>
              <a:t>Diagram</a:t>
            </a:r>
          </a:p>
        </p:txBody>
      </p:sp>
      <p:sp>
        <p:nvSpPr>
          <p:cNvPr id="8" name="Titel 7">
            <a:extLst>
              <a:ext uri="{FF2B5EF4-FFF2-40B4-BE49-F238E27FC236}">
                <a16:creationId xmlns:a16="http://schemas.microsoft.com/office/drawing/2014/main" id="{47F126F8-DD39-67DF-E012-5C3A1D8A5CDC}"/>
              </a:ext>
            </a:extLst>
          </p:cNvPr>
          <p:cNvSpPr>
            <a:spLocks noGrp="1"/>
          </p:cNvSpPr>
          <p:nvPr>
            <p:ph type="title" hasCustomPrompt="1"/>
          </p:nvPr>
        </p:nvSpPr>
        <p:spPr/>
        <p:txBody>
          <a:bodyPr/>
          <a:lstStyle>
            <a:lvl1pPr>
              <a:defRPr/>
            </a:lvl1pPr>
          </a:lstStyle>
          <a:p>
            <a:r>
              <a:rPr lang="de-DE"/>
              <a:t>Headline</a:t>
            </a:r>
            <a:endParaRPr lang="de-CH"/>
          </a:p>
        </p:txBody>
      </p:sp>
      <p:sp>
        <p:nvSpPr>
          <p:cNvPr id="3" name="Datumsplatzhalter 2">
            <a:extLst>
              <a:ext uri="{FF2B5EF4-FFF2-40B4-BE49-F238E27FC236}">
                <a16:creationId xmlns:a16="http://schemas.microsoft.com/office/drawing/2014/main" id="{9A360000-A717-E796-C434-232952463725}"/>
              </a:ext>
            </a:extLst>
          </p:cNvPr>
          <p:cNvSpPr>
            <a:spLocks noGrp="1"/>
          </p:cNvSpPr>
          <p:nvPr>
            <p:ph type="dt" sz="half" idx="20"/>
          </p:nvPr>
        </p:nvSpPr>
        <p:spPr/>
        <p:txBody>
          <a:bodyPr/>
          <a:lstStyle/>
          <a:p>
            <a:endParaRPr lang="de-CH"/>
          </a:p>
        </p:txBody>
      </p:sp>
      <p:sp>
        <p:nvSpPr>
          <p:cNvPr id="5" name="Fußzeilenplatzhalter 4">
            <a:extLst>
              <a:ext uri="{FF2B5EF4-FFF2-40B4-BE49-F238E27FC236}">
                <a16:creationId xmlns:a16="http://schemas.microsoft.com/office/drawing/2014/main" id="{86E39CDB-BC4E-CEC2-7BAF-503606E3FDF9}"/>
              </a:ext>
            </a:extLst>
          </p:cNvPr>
          <p:cNvSpPr>
            <a:spLocks noGrp="1"/>
          </p:cNvSpPr>
          <p:nvPr>
            <p:ph type="ftr" sz="quarter" idx="21"/>
          </p:nvPr>
        </p:nvSpPr>
        <p:spPr/>
        <p:txBody>
          <a:bodyPr/>
          <a:lstStyle/>
          <a:p>
            <a:r>
              <a:rPr lang="en-US"/>
              <a:t>Bone marrow &amp; blood stem cells</a:t>
            </a:r>
            <a:endParaRPr lang="de-CH"/>
          </a:p>
        </p:txBody>
      </p:sp>
      <p:sp>
        <p:nvSpPr>
          <p:cNvPr id="9" name="Foliennummernplatzhalter 8">
            <a:extLst>
              <a:ext uri="{FF2B5EF4-FFF2-40B4-BE49-F238E27FC236}">
                <a16:creationId xmlns:a16="http://schemas.microsoft.com/office/drawing/2014/main" id="{E0D51513-940E-3D55-75A9-092DF05A2233}"/>
              </a:ext>
            </a:extLst>
          </p:cNvPr>
          <p:cNvSpPr>
            <a:spLocks noGrp="1"/>
          </p:cNvSpPr>
          <p:nvPr>
            <p:ph type="sldNum" sz="quarter" idx="22"/>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978350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iagram">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60C75785-09F9-CAF5-FB73-4B9A4EEE1EFA}"/>
              </a:ext>
            </a:extLst>
          </p:cNvPr>
          <p:cNvSpPr>
            <a:spLocks noGrp="1"/>
          </p:cNvSpPr>
          <p:nvPr>
            <p:ph type="body" sz="quarter" idx="20" hasCustomPrompt="1"/>
          </p:nvPr>
        </p:nvSpPr>
        <p:spPr>
          <a:xfrm>
            <a:off x="898524" y="1548000"/>
            <a:ext cx="3876676" cy="45900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endParaRPr lang="de-CH"/>
          </a:p>
        </p:txBody>
      </p:sp>
      <p:sp>
        <p:nvSpPr>
          <p:cNvPr id="7" name="Diagrammplatzhalter 5">
            <a:extLst>
              <a:ext uri="{FF2B5EF4-FFF2-40B4-BE49-F238E27FC236}">
                <a16:creationId xmlns:a16="http://schemas.microsoft.com/office/drawing/2014/main" id="{04589512-CC76-EB18-8AA7-8FE05090E5A3}"/>
              </a:ext>
            </a:extLst>
          </p:cNvPr>
          <p:cNvSpPr>
            <a:spLocks noGrp="1"/>
          </p:cNvSpPr>
          <p:nvPr>
            <p:ph type="chart" sz="quarter" idx="19"/>
          </p:nvPr>
        </p:nvSpPr>
        <p:spPr>
          <a:xfrm>
            <a:off x="5130801" y="1548000"/>
            <a:ext cx="6700838" cy="4590000"/>
          </a:xfrm>
        </p:spPr>
        <p:txBody>
          <a:bodyPr/>
          <a:lstStyle>
            <a:lvl1pPr>
              <a:defRPr/>
            </a:lvl1pPr>
          </a:lstStyle>
          <a:p>
            <a:r>
              <a:rPr lang="de-CH"/>
              <a:t>Diagram</a:t>
            </a:r>
          </a:p>
        </p:txBody>
      </p:sp>
      <p:sp>
        <p:nvSpPr>
          <p:cNvPr id="4" name="Titel 3">
            <a:extLst>
              <a:ext uri="{FF2B5EF4-FFF2-40B4-BE49-F238E27FC236}">
                <a16:creationId xmlns:a16="http://schemas.microsoft.com/office/drawing/2014/main" id="{EC7C9753-0751-4260-2928-B377854ECEFE}"/>
              </a:ext>
            </a:extLst>
          </p:cNvPr>
          <p:cNvSpPr>
            <a:spLocks noGrp="1"/>
          </p:cNvSpPr>
          <p:nvPr>
            <p:ph type="title" hasCustomPrompt="1"/>
          </p:nvPr>
        </p:nvSpPr>
        <p:spPr/>
        <p:txBody>
          <a:bodyPr/>
          <a:lstStyle>
            <a:lvl1pPr>
              <a:defRPr/>
            </a:lvl1pPr>
          </a:lstStyle>
          <a:p>
            <a:r>
              <a:rPr lang="de-DE"/>
              <a:t>Headline</a:t>
            </a:r>
            <a:endParaRPr lang="de-CH"/>
          </a:p>
        </p:txBody>
      </p:sp>
      <p:sp>
        <p:nvSpPr>
          <p:cNvPr id="10" name="Datumsplatzhalter 9">
            <a:extLst>
              <a:ext uri="{FF2B5EF4-FFF2-40B4-BE49-F238E27FC236}">
                <a16:creationId xmlns:a16="http://schemas.microsoft.com/office/drawing/2014/main" id="{186C9CB7-FEDD-AC62-83D2-56B5FB805465}"/>
              </a:ext>
            </a:extLst>
          </p:cNvPr>
          <p:cNvSpPr>
            <a:spLocks noGrp="1"/>
          </p:cNvSpPr>
          <p:nvPr>
            <p:ph type="dt" sz="half" idx="21"/>
          </p:nvPr>
        </p:nvSpPr>
        <p:spPr/>
        <p:txBody>
          <a:bodyPr/>
          <a:lstStyle/>
          <a:p>
            <a:endParaRPr lang="de-CH"/>
          </a:p>
        </p:txBody>
      </p:sp>
      <p:sp>
        <p:nvSpPr>
          <p:cNvPr id="12" name="Fußzeilenplatzhalter 11">
            <a:extLst>
              <a:ext uri="{FF2B5EF4-FFF2-40B4-BE49-F238E27FC236}">
                <a16:creationId xmlns:a16="http://schemas.microsoft.com/office/drawing/2014/main" id="{83833CBB-6F4C-7119-2C3E-E07E3871F5F8}"/>
              </a:ext>
            </a:extLst>
          </p:cNvPr>
          <p:cNvSpPr>
            <a:spLocks noGrp="1"/>
          </p:cNvSpPr>
          <p:nvPr>
            <p:ph type="ftr" sz="quarter" idx="22"/>
          </p:nvPr>
        </p:nvSpPr>
        <p:spPr/>
        <p:txBody>
          <a:bodyPr/>
          <a:lstStyle/>
          <a:p>
            <a:r>
              <a:rPr lang="en-US"/>
              <a:t>Bone marrow &amp; blood stem cells</a:t>
            </a:r>
            <a:endParaRPr lang="de-CH"/>
          </a:p>
        </p:txBody>
      </p:sp>
      <p:sp>
        <p:nvSpPr>
          <p:cNvPr id="13" name="Foliennummernplatzhalter 12">
            <a:extLst>
              <a:ext uri="{FF2B5EF4-FFF2-40B4-BE49-F238E27FC236}">
                <a16:creationId xmlns:a16="http://schemas.microsoft.com/office/drawing/2014/main" id="{E8D4D7B1-9F4E-6F3B-9EBA-A9CFCD962A14}"/>
              </a:ext>
            </a:extLst>
          </p:cNvPr>
          <p:cNvSpPr>
            <a:spLocks noGrp="1"/>
          </p:cNvSpPr>
          <p:nvPr>
            <p:ph type="sldNum" sz="quarter" idx="23"/>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1347190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7" name="Tabellenplatzhalter 6">
            <a:extLst>
              <a:ext uri="{FF2B5EF4-FFF2-40B4-BE49-F238E27FC236}">
                <a16:creationId xmlns:a16="http://schemas.microsoft.com/office/drawing/2014/main" id="{FADE790D-90C0-0F30-A6E8-1A338D20A86F}"/>
              </a:ext>
            </a:extLst>
          </p:cNvPr>
          <p:cNvSpPr>
            <a:spLocks noGrp="1"/>
          </p:cNvSpPr>
          <p:nvPr>
            <p:ph type="tbl" sz="quarter" idx="18" hasCustomPrompt="1"/>
          </p:nvPr>
        </p:nvSpPr>
        <p:spPr>
          <a:xfrm>
            <a:off x="898524" y="1548000"/>
            <a:ext cx="9528176" cy="4586400"/>
          </a:xfrm>
        </p:spPr>
        <p:txBody>
          <a:bodyPr/>
          <a:lstStyle>
            <a:lvl1pPr>
              <a:defRPr/>
            </a:lvl1pPr>
          </a:lstStyle>
          <a:p>
            <a:r>
              <a:rPr lang="de-CH"/>
              <a:t>Table</a:t>
            </a:r>
          </a:p>
        </p:txBody>
      </p:sp>
      <p:sp>
        <p:nvSpPr>
          <p:cNvPr id="5" name="Titel 4">
            <a:extLst>
              <a:ext uri="{FF2B5EF4-FFF2-40B4-BE49-F238E27FC236}">
                <a16:creationId xmlns:a16="http://schemas.microsoft.com/office/drawing/2014/main" id="{E762ECD7-B588-9D31-F397-7435DF42DF2C}"/>
              </a:ext>
            </a:extLst>
          </p:cNvPr>
          <p:cNvSpPr>
            <a:spLocks noGrp="1"/>
          </p:cNvSpPr>
          <p:nvPr>
            <p:ph type="title" hasCustomPrompt="1"/>
          </p:nvPr>
        </p:nvSpPr>
        <p:spPr/>
        <p:txBody>
          <a:bodyPr/>
          <a:lstStyle>
            <a:lvl1pPr>
              <a:defRPr/>
            </a:lvl1pPr>
          </a:lstStyle>
          <a:p>
            <a:r>
              <a:rPr lang="de-DE"/>
              <a:t>Headline</a:t>
            </a:r>
            <a:endParaRPr lang="de-CH"/>
          </a:p>
        </p:txBody>
      </p:sp>
      <p:sp>
        <p:nvSpPr>
          <p:cNvPr id="3" name="Datumsplatzhalter 2">
            <a:extLst>
              <a:ext uri="{FF2B5EF4-FFF2-40B4-BE49-F238E27FC236}">
                <a16:creationId xmlns:a16="http://schemas.microsoft.com/office/drawing/2014/main" id="{E68DCDA3-4974-E33F-9A3F-49B7BEBB407A}"/>
              </a:ext>
            </a:extLst>
          </p:cNvPr>
          <p:cNvSpPr>
            <a:spLocks noGrp="1"/>
          </p:cNvSpPr>
          <p:nvPr>
            <p:ph type="dt" sz="half" idx="19"/>
          </p:nvPr>
        </p:nvSpPr>
        <p:spPr/>
        <p:txBody>
          <a:bodyPr/>
          <a:lstStyle/>
          <a:p>
            <a:endParaRPr lang="de-CH"/>
          </a:p>
        </p:txBody>
      </p:sp>
      <p:sp>
        <p:nvSpPr>
          <p:cNvPr id="6" name="Fußzeilenplatzhalter 5">
            <a:extLst>
              <a:ext uri="{FF2B5EF4-FFF2-40B4-BE49-F238E27FC236}">
                <a16:creationId xmlns:a16="http://schemas.microsoft.com/office/drawing/2014/main" id="{830E9A29-26AC-ECED-AA3C-BABA03D65CE6}"/>
              </a:ext>
            </a:extLst>
          </p:cNvPr>
          <p:cNvSpPr>
            <a:spLocks noGrp="1"/>
          </p:cNvSpPr>
          <p:nvPr>
            <p:ph type="ftr" sz="quarter" idx="20"/>
          </p:nvPr>
        </p:nvSpPr>
        <p:spPr/>
        <p:txBody>
          <a:bodyPr/>
          <a:lstStyle/>
          <a:p>
            <a:r>
              <a:rPr lang="en-US"/>
              <a:t>Bone marrow &amp; blood stem cells</a:t>
            </a:r>
            <a:endParaRPr lang="de-CH"/>
          </a:p>
        </p:txBody>
      </p:sp>
      <p:sp>
        <p:nvSpPr>
          <p:cNvPr id="8" name="Foliennummernplatzhalter 7">
            <a:extLst>
              <a:ext uri="{FF2B5EF4-FFF2-40B4-BE49-F238E27FC236}">
                <a16:creationId xmlns:a16="http://schemas.microsoft.com/office/drawing/2014/main" id="{9768D234-AC29-E099-274C-C6383A89E3DF}"/>
              </a:ext>
            </a:extLst>
          </p:cNvPr>
          <p:cNvSpPr>
            <a:spLocks noGrp="1"/>
          </p:cNvSpPr>
          <p:nvPr>
            <p:ph type="sldNum" sz="quarter" idx="21"/>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2918533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 box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1536174"/>
            <a:ext cx="9882909" cy="3785652"/>
          </a:xfrm>
          <a:prstGeom prst="rect">
            <a:avLst/>
          </a:prstGeom>
          <a:noFill/>
        </p:spPr>
        <p:txBody>
          <a:bodyPr wrap="square" rtlCol="0" anchor="ctr">
            <a:spAutoFit/>
          </a:bodyPr>
          <a:lstStyle/>
          <a:p>
            <a:pPr algn="ctr"/>
            <a:r>
              <a:rPr lang="de-CH" sz="12000">
                <a:solidFill>
                  <a:schemeClr val="bg1"/>
                </a:solidFill>
              </a:rPr>
              <a:t>Text box layouts</a:t>
            </a:r>
          </a:p>
        </p:txBody>
      </p:sp>
    </p:spTree>
    <p:extLst>
      <p:ext uri="{BB962C8B-B14F-4D97-AF65-F5344CB8AC3E}">
        <p14:creationId xmlns:p14="http://schemas.microsoft.com/office/powerpoint/2010/main" val="3043380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4 text boxes">
    <p:bg>
      <p:bgPr>
        <a:solidFill>
          <a:schemeClr val="tx2"/>
        </a:solidFill>
        <a:effectLst/>
      </p:bgPr>
    </p:bg>
    <p:spTree>
      <p:nvGrpSpPr>
        <p:cNvPr id="1" name=""/>
        <p:cNvGrpSpPr/>
        <p:nvPr/>
      </p:nvGrpSpPr>
      <p:grpSpPr>
        <a:xfrm>
          <a:off x="0" y="0"/>
          <a:ext cx="0" cy="0"/>
          <a:chOff x="0" y="0"/>
          <a:chExt cx="0" cy="0"/>
        </a:xfrm>
      </p:grpSpPr>
      <p:sp>
        <p:nvSpPr>
          <p:cNvPr id="62" name="Textplatzhalter 61">
            <a:extLst>
              <a:ext uri="{FF2B5EF4-FFF2-40B4-BE49-F238E27FC236}">
                <a16:creationId xmlns:a16="http://schemas.microsoft.com/office/drawing/2014/main" id="{DC811E63-19EB-CB2B-7722-BD1362147922}"/>
              </a:ext>
            </a:extLst>
          </p:cNvPr>
          <p:cNvSpPr>
            <a:spLocks noGrp="1"/>
          </p:cNvSpPr>
          <p:nvPr>
            <p:ph type="body" sz="quarter" idx="28" hasCustomPrompt="1"/>
          </p:nvPr>
        </p:nvSpPr>
        <p:spPr>
          <a:xfrm>
            <a:off x="5681920"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900000" rIns="108000" bIns="180000">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b="0">
                <a:solidFill>
                  <a:schemeClr val="bg1"/>
                </a:solidFill>
              </a:defRPr>
            </a:lvl4pPr>
            <a:lvl5pPr marL="252000" indent="-252000">
              <a:buFont typeface="Arial" panose="020B0604020202020204" pitchFamily="34" charset="0"/>
              <a:buChar char="•"/>
              <a:defRPr sz="1600">
                <a:solidFill>
                  <a:schemeClr val="bg1"/>
                </a:solidFill>
              </a:defRPr>
            </a:lvl5pPr>
            <a:lvl6pPr marL="504000" indent="-252000">
              <a:buFont typeface="Symbol" panose="05050102010706020507" pitchFamily="18" charset="2"/>
              <a:buChar char="-"/>
              <a:defRPr sz="1400">
                <a:solidFill>
                  <a:schemeClr val="bg1"/>
                </a:solidFill>
              </a:defRPr>
            </a:lvl6pPr>
            <a:lvl7pPr marL="0" indent="0">
              <a:buNone/>
              <a:defRPr sz="1400">
                <a:solidFill>
                  <a:schemeClr val="bg1"/>
                </a:solidFill>
              </a:defRPr>
            </a:lvl7pPr>
            <a:lvl8pPr>
              <a:defRPr sz="1400" b="0">
                <a:solidFill>
                  <a:schemeClr val="bg1"/>
                </a:solidFill>
              </a:defRPr>
            </a:lvl8pPr>
            <a:lvl9pPr>
              <a:defRPr sz="1400">
                <a:solidFill>
                  <a:schemeClr val="bg1"/>
                </a:solidFill>
              </a:defRPr>
            </a:lvl9pPr>
          </a:lstStyle>
          <a:p>
            <a:pPr lvl="0"/>
            <a:r>
              <a:rPr lang="en-US"/>
              <a:t>Please format the text via the List Level button</a:t>
            </a:r>
            <a:endParaRPr lang="de-DE"/>
          </a:p>
          <a:p>
            <a:pPr lvl="1"/>
            <a:r>
              <a:rPr lang="de-DE"/>
              <a:t>Zweite Ebene</a:t>
            </a:r>
          </a:p>
        </p:txBody>
      </p:sp>
      <p:sp>
        <p:nvSpPr>
          <p:cNvPr id="6" name="Textplatzhalter 61">
            <a:extLst>
              <a:ext uri="{FF2B5EF4-FFF2-40B4-BE49-F238E27FC236}">
                <a16:creationId xmlns:a16="http://schemas.microsoft.com/office/drawing/2014/main" id="{F97F9AC5-6630-8B47-18FA-1C9D9DBBEBFA}"/>
              </a:ext>
            </a:extLst>
          </p:cNvPr>
          <p:cNvSpPr>
            <a:spLocks noGrp="1"/>
          </p:cNvSpPr>
          <p:nvPr>
            <p:ph type="body" sz="quarter" idx="34" hasCustomPrompt="1"/>
          </p:nvPr>
        </p:nvSpPr>
        <p:spPr>
          <a:xfrm>
            <a:off x="8846961"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900000" rIns="108000" bIns="180000">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b="0">
                <a:solidFill>
                  <a:schemeClr val="bg1"/>
                </a:solidFill>
              </a:defRPr>
            </a:lvl4pPr>
            <a:lvl5pPr marL="252000" indent="-252000">
              <a:buFont typeface="Arial" panose="020B0604020202020204" pitchFamily="34" charset="0"/>
              <a:buChar char="•"/>
              <a:defRPr sz="1600">
                <a:solidFill>
                  <a:schemeClr val="bg1"/>
                </a:solidFill>
              </a:defRPr>
            </a:lvl5pPr>
            <a:lvl6pPr marL="504000" indent="-252000">
              <a:buFont typeface="Symbol" panose="05050102010706020507" pitchFamily="18" charset="2"/>
              <a:buChar char="-"/>
              <a:defRPr sz="1400">
                <a:solidFill>
                  <a:schemeClr val="bg1"/>
                </a:solidFill>
              </a:defRPr>
            </a:lvl6pPr>
            <a:lvl7pPr marL="0" indent="0">
              <a:buNone/>
              <a:defRPr sz="1400">
                <a:solidFill>
                  <a:schemeClr val="bg1"/>
                </a:solidFill>
              </a:defRPr>
            </a:lvl7pPr>
            <a:lvl8pPr>
              <a:defRPr sz="1400" b="0">
                <a:solidFill>
                  <a:schemeClr val="bg1"/>
                </a:solidFill>
              </a:defRPr>
            </a:lvl8pPr>
            <a:lvl9pPr>
              <a:defRPr sz="1400">
                <a:solidFill>
                  <a:schemeClr val="bg1"/>
                </a:solidFill>
              </a:defRPr>
            </a:lvl9pPr>
          </a:lstStyle>
          <a:p>
            <a:pPr lvl="0"/>
            <a:r>
              <a:rPr lang="en-US"/>
              <a:t>Please format the text via the List Level button</a:t>
            </a:r>
            <a:endParaRPr lang="de-DE"/>
          </a:p>
          <a:p>
            <a:pPr lvl="1"/>
            <a:r>
              <a:rPr lang="de-DE"/>
              <a:t>Zweite Ebene</a:t>
            </a:r>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38766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10" name="Textplatzhalter 9">
            <a:extLst>
              <a:ext uri="{FF2B5EF4-FFF2-40B4-BE49-F238E27FC236}">
                <a16:creationId xmlns:a16="http://schemas.microsoft.com/office/drawing/2014/main" id="{32BC7F94-B82B-289A-ECFD-DFB868A64ED0}"/>
              </a:ext>
            </a:extLst>
          </p:cNvPr>
          <p:cNvSpPr>
            <a:spLocks noGrp="1"/>
          </p:cNvSpPr>
          <p:nvPr>
            <p:ph type="body" sz="quarter" idx="19" hasCustomPrompt="1"/>
          </p:nvPr>
        </p:nvSpPr>
        <p:spPr>
          <a:xfrm>
            <a:off x="898524" y="1548000"/>
            <a:ext cx="3876676" cy="4586400"/>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20" name="Textplatzhalter 8">
            <a:extLst>
              <a:ext uri="{FF2B5EF4-FFF2-40B4-BE49-F238E27FC236}">
                <a16:creationId xmlns:a16="http://schemas.microsoft.com/office/drawing/2014/main" id="{949CC7A4-39E3-05C4-3654-0426708DAD5F}"/>
              </a:ext>
            </a:extLst>
          </p:cNvPr>
          <p:cNvSpPr>
            <a:spLocks noGrp="1"/>
          </p:cNvSpPr>
          <p:nvPr>
            <p:ph type="body" sz="quarter" idx="25" hasCustomPrompt="1"/>
          </p:nvPr>
        </p:nvSpPr>
        <p:spPr>
          <a:xfrm>
            <a:off x="5681920"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de-DE"/>
              <a:t>01</a:t>
            </a:r>
          </a:p>
        </p:txBody>
      </p:sp>
      <p:sp>
        <p:nvSpPr>
          <p:cNvPr id="22" name="Textplatzhalter 8">
            <a:extLst>
              <a:ext uri="{FF2B5EF4-FFF2-40B4-BE49-F238E27FC236}">
                <a16:creationId xmlns:a16="http://schemas.microsoft.com/office/drawing/2014/main" id="{FD570C1F-13A4-1AEA-2189-9F9FA3274B20}"/>
              </a:ext>
            </a:extLst>
          </p:cNvPr>
          <p:cNvSpPr>
            <a:spLocks noGrp="1"/>
          </p:cNvSpPr>
          <p:nvPr>
            <p:ph type="body" sz="quarter" idx="26" hasCustomPrompt="1"/>
          </p:nvPr>
        </p:nvSpPr>
        <p:spPr>
          <a:xfrm>
            <a:off x="8846961"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de-DE"/>
              <a:t>01</a:t>
            </a:r>
          </a:p>
        </p:txBody>
      </p:sp>
      <p:sp>
        <p:nvSpPr>
          <p:cNvPr id="2" name="Datumsplatzhalter 1">
            <a:extLst>
              <a:ext uri="{FF2B5EF4-FFF2-40B4-BE49-F238E27FC236}">
                <a16:creationId xmlns:a16="http://schemas.microsoft.com/office/drawing/2014/main" id="{415FC8D3-2FCE-91FD-3A02-6BE7657B378E}"/>
              </a:ext>
            </a:extLst>
          </p:cNvPr>
          <p:cNvSpPr>
            <a:spLocks noGrp="1"/>
          </p:cNvSpPr>
          <p:nvPr>
            <p:ph type="dt" sz="half" idx="30"/>
          </p:nvPr>
        </p:nvSpPr>
        <p:spPr/>
        <p:txBody>
          <a:bodyPr/>
          <a:lstStyle/>
          <a:p>
            <a:endParaRPr lang="de-CH"/>
          </a:p>
        </p:txBody>
      </p:sp>
      <p:sp>
        <p:nvSpPr>
          <p:cNvPr id="3" name="Fußzeilenplatzhalter 2">
            <a:extLst>
              <a:ext uri="{FF2B5EF4-FFF2-40B4-BE49-F238E27FC236}">
                <a16:creationId xmlns:a16="http://schemas.microsoft.com/office/drawing/2014/main" id="{FB3706BD-82B0-FDBD-410F-5C1F473FB5F7}"/>
              </a:ext>
            </a:extLst>
          </p:cNvPr>
          <p:cNvSpPr>
            <a:spLocks noGrp="1"/>
          </p:cNvSpPr>
          <p:nvPr>
            <p:ph type="ftr" sz="quarter" idx="31"/>
          </p:nvPr>
        </p:nvSpPr>
        <p:spPr/>
        <p:txBody>
          <a:bodyPr/>
          <a:lstStyle/>
          <a:p>
            <a:r>
              <a:rPr lang="en-US"/>
              <a:t>Bone marrow &amp; blood stem cells</a:t>
            </a:r>
            <a:endParaRPr lang="de-CH"/>
          </a:p>
        </p:txBody>
      </p:sp>
      <p:sp>
        <p:nvSpPr>
          <p:cNvPr id="9" name="Foliennummernplatzhalter 8">
            <a:extLst>
              <a:ext uri="{FF2B5EF4-FFF2-40B4-BE49-F238E27FC236}">
                <a16:creationId xmlns:a16="http://schemas.microsoft.com/office/drawing/2014/main" id="{F921B822-2F3C-E20C-D31F-EE69A64FBB39}"/>
              </a:ext>
            </a:extLst>
          </p:cNvPr>
          <p:cNvSpPr>
            <a:spLocks noGrp="1"/>
          </p:cNvSpPr>
          <p:nvPr>
            <p:ph type="sldNum" sz="quarter" idx="32"/>
          </p:nvPr>
        </p:nvSpPr>
        <p:spPr/>
        <p:txBody>
          <a:bodyPr/>
          <a:lstStyle/>
          <a:p>
            <a:fld id="{92DB0D90-6264-4E90-9724-ABC670DBF4FB}" type="slidenum">
              <a:rPr lang="de-CH" smtClean="0"/>
              <a:pPr/>
              <a:t>‹#›</a:t>
            </a:fld>
            <a:endParaRPr lang="de-CH"/>
          </a:p>
        </p:txBody>
      </p:sp>
      <p:sp>
        <p:nvSpPr>
          <p:cNvPr id="12" name="Titel 11">
            <a:extLst>
              <a:ext uri="{FF2B5EF4-FFF2-40B4-BE49-F238E27FC236}">
                <a16:creationId xmlns:a16="http://schemas.microsoft.com/office/drawing/2014/main" id="{DF65A778-9F3D-6E9A-08A8-D3A90EB460CB}"/>
              </a:ext>
            </a:extLst>
          </p:cNvPr>
          <p:cNvSpPr>
            <a:spLocks noGrp="1"/>
          </p:cNvSpPr>
          <p:nvPr>
            <p:ph type="title" hasCustomPrompt="1"/>
          </p:nvPr>
        </p:nvSpPr>
        <p:spPr>
          <a:xfrm>
            <a:off x="898524" y="684000"/>
            <a:ext cx="3876676" cy="759600"/>
          </a:xfrm>
        </p:spPr>
        <p:txBody>
          <a:bodyPr/>
          <a:lstStyle>
            <a:lvl1pPr>
              <a:defRPr/>
            </a:lvl1pPr>
          </a:lstStyle>
          <a:p>
            <a:r>
              <a:rPr lang="de-DE"/>
              <a:t>Headline</a:t>
            </a:r>
            <a:endParaRPr lang="de-CH"/>
          </a:p>
        </p:txBody>
      </p:sp>
      <p:sp>
        <p:nvSpPr>
          <p:cNvPr id="4" name="Textplatzhalter 4">
            <a:extLst>
              <a:ext uri="{FF2B5EF4-FFF2-40B4-BE49-F238E27FC236}">
                <a16:creationId xmlns:a16="http://schemas.microsoft.com/office/drawing/2014/main" id="{E0B9C495-4354-075A-AA1B-CE8281723D67}"/>
              </a:ext>
            </a:extLst>
          </p:cNvPr>
          <p:cNvSpPr>
            <a:spLocks noGrp="1"/>
          </p:cNvSpPr>
          <p:nvPr>
            <p:ph type="body" sz="quarter" idx="33" hasCustomPrompt="1"/>
          </p:nvPr>
        </p:nvSpPr>
        <p:spPr>
          <a:xfrm>
            <a:off x="8846962" y="540001"/>
            <a:ext cx="2985040" cy="2708999"/>
          </a:xfrm>
          <a:prstGeom prst="round2SameRect">
            <a:avLst>
              <a:gd name="adj1" fmla="val 5050"/>
              <a:gd name="adj2" fmla="val 0"/>
            </a:avLst>
          </a:prstGeom>
          <a:solidFill>
            <a:schemeClr val="accent3"/>
          </a:solidFill>
        </p:spPr>
        <p:txBody>
          <a:bodyPr lIns="180000" tIns="864000" rIns="108000" bIns="180000"/>
          <a:lstStyle>
            <a:lvl1pPr>
              <a:defRPr sz="1400">
                <a:solidFill>
                  <a:schemeClr val="bg1"/>
                </a:solidFill>
              </a:defRPr>
            </a:lvl1pPr>
            <a:lvl2pPr>
              <a:defRPr sz="1400">
                <a:solidFill>
                  <a:schemeClr val="bg1"/>
                </a:solidFill>
              </a:defRPr>
            </a:lvl2pPr>
            <a:lvl3pPr marL="504000" indent="-252000">
              <a:buFont typeface="Symbol" panose="05050102010706020507" pitchFamily="18" charset="2"/>
              <a:buChar char="-"/>
              <a:defRPr sz="1400">
                <a:solidFill>
                  <a:schemeClr val="bg1"/>
                </a:solidFill>
              </a:defRPr>
            </a:lvl3pPr>
            <a:lvl4pPr>
              <a:defRPr b="0">
                <a:solidFill>
                  <a:schemeClr val="bg1"/>
                </a:solidFill>
              </a:defRPr>
            </a:lvl4pPr>
            <a:lvl5pPr marL="252000" indent="-252000">
              <a:buFont typeface="Arial" panose="020B0604020202020204" pitchFamily="34" charset="0"/>
              <a:buChar char="•"/>
              <a:defRPr sz="1600">
                <a:solidFill>
                  <a:schemeClr val="bg1"/>
                </a:solidFill>
              </a:defRPr>
            </a:lvl5pPr>
            <a:lvl6pPr marL="504000" indent="-252000">
              <a:buFont typeface="Symbol" panose="05050102010706020507" pitchFamily="18" charset="2"/>
              <a:buChar char="-"/>
              <a:defRPr sz="1400" b="0">
                <a:solidFill>
                  <a:schemeClr val="bg1"/>
                </a:solidFill>
              </a:defRPr>
            </a:lvl6pPr>
            <a:lvl7pPr marL="0" indent="0">
              <a:buNone/>
              <a:defRPr sz="1400">
                <a:solidFill>
                  <a:schemeClr val="bg1"/>
                </a:solidFill>
              </a:defRPr>
            </a:lvl7pPr>
            <a:lvl8pPr>
              <a:defRPr sz="1400" b="0">
                <a:solidFill>
                  <a:schemeClr val="bg1"/>
                </a:solidFill>
              </a:defRPr>
            </a:lvl8pPr>
            <a:lvl9pPr>
              <a:defRPr sz="1400">
                <a:solidFill>
                  <a:schemeClr val="bg1"/>
                </a:solidFill>
              </a:defRPr>
            </a:lvl9pPr>
          </a:lstStyle>
          <a:p>
            <a:pPr lvl="0"/>
            <a:r>
              <a:rPr lang="en-US"/>
              <a:t>Please format the text via the List Level button</a:t>
            </a:r>
            <a:endParaRPr lang="de-DE"/>
          </a:p>
          <a:p>
            <a:pPr lvl="1"/>
            <a:r>
              <a:rPr lang="de-DE"/>
              <a:t>Zweite Ebene</a:t>
            </a:r>
          </a:p>
        </p:txBody>
      </p:sp>
      <p:sp>
        <p:nvSpPr>
          <p:cNvPr id="19" name="Textplatzhalter 8">
            <a:extLst>
              <a:ext uri="{FF2B5EF4-FFF2-40B4-BE49-F238E27FC236}">
                <a16:creationId xmlns:a16="http://schemas.microsoft.com/office/drawing/2014/main" id="{CF30D563-51EB-CA86-4035-E43CD70013F9}"/>
              </a:ext>
            </a:extLst>
          </p:cNvPr>
          <p:cNvSpPr>
            <a:spLocks noGrp="1"/>
          </p:cNvSpPr>
          <p:nvPr>
            <p:ph type="body" sz="quarter" idx="24" hasCustomPrompt="1"/>
          </p:nvPr>
        </p:nvSpPr>
        <p:spPr>
          <a:xfrm>
            <a:off x="8846962"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de-DE"/>
              <a:t>01</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5681920" y="540001"/>
            <a:ext cx="2985040" cy="2708999"/>
          </a:xfrm>
          <a:prstGeom prst="round2SameRect">
            <a:avLst>
              <a:gd name="adj1" fmla="val 5050"/>
              <a:gd name="adj2" fmla="val 0"/>
            </a:avLst>
          </a:prstGeom>
          <a:solidFill>
            <a:schemeClr val="accent3"/>
          </a:solidFill>
        </p:spPr>
        <p:txBody>
          <a:bodyPr lIns="180000" tIns="864000" rIns="108000" bIns="180000"/>
          <a:lstStyle>
            <a:lvl1pPr>
              <a:defRPr sz="1400">
                <a:solidFill>
                  <a:schemeClr val="bg1"/>
                </a:solidFill>
              </a:defRPr>
            </a:lvl1pPr>
            <a:lvl2pPr>
              <a:defRPr sz="1400">
                <a:solidFill>
                  <a:schemeClr val="bg1"/>
                </a:solidFill>
              </a:defRPr>
            </a:lvl2pPr>
            <a:lvl3pPr marL="504000" indent="-252000">
              <a:buFont typeface="Symbol" panose="05050102010706020507" pitchFamily="18" charset="2"/>
              <a:buChar char="-"/>
              <a:defRPr sz="1400">
                <a:solidFill>
                  <a:schemeClr val="bg1"/>
                </a:solidFill>
              </a:defRPr>
            </a:lvl3pPr>
            <a:lvl4pPr>
              <a:defRPr b="0">
                <a:solidFill>
                  <a:schemeClr val="bg1"/>
                </a:solidFill>
              </a:defRPr>
            </a:lvl4pPr>
            <a:lvl5pPr marL="252000" indent="-252000">
              <a:buFont typeface="Arial" panose="020B0604020202020204" pitchFamily="34" charset="0"/>
              <a:buChar char="•"/>
              <a:defRPr sz="1600">
                <a:solidFill>
                  <a:schemeClr val="bg1"/>
                </a:solidFill>
              </a:defRPr>
            </a:lvl5pPr>
            <a:lvl6pPr marL="504000" indent="-252000">
              <a:buFont typeface="Symbol" panose="05050102010706020507" pitchFamily="18" charset="2"/>
              <a:buChar char="-"/>
              <a:defRPr sz="1400" b="0">
                <a:solidFill>
                  <a:schemeClr val="bg1"/>
                </a:solidFill>
              </a:defRPr>
            </a:lvl6pPr>
            <a:lvl7pPr marL="0" indent="0">
              <a:buNone/>
              <a:defRPr sz="1400">
                <a:solidFill>
                  <a:schemeClr val="bg1"/>
                </a:solidFill>
              </a:defRPr>
            </a:lvl7pPr>
            <a:lvl8pPr>
              <a:defRPr sz="1400" b="0">
                <a:solidFill>
                  <a:schemeClr val="bg1"/>
                </a:solidFill>
              </a:defRPr>
            </a:lvl8pPr>
            <a:lvl9pPr>
              <a:defRPr sz="1400">
                <a:solidFill>
                  <a:schemeClr val="bg1"/>
                </a:solidFill>
              </a:defRPr>
            </a:lvl9pPr>
          </a:lstStyle>
          <a:p>
            <a:pPr lvl="0"/>
            <a:r>
              <a:rPr lang="en-US"/>
              <a:t>Please format the text via the List Level button</a:t>
            </a:r>
            <a:endParaRPr lang="de-DE"/>
          </a:p>
          <a:p>
            <a:pPr lvl="1"/>
            <a:r>
              <a:rPr lang="de-DE"/>
              <a:t>Zweite Ebene</a:t>
            </a:r>
          </a:p>
        </p:txBody>
      </p:sp>
      <p:sp>
        <p:nvSpPr>
          <p:cNvPr id="18" name="Textplatzhalter 8">
            <a:extLst>
              <a:ext uri="{FF2B5EF4-FFF2-40B4-BE49-F238E27FC236}">
                <a16:creationId xmlns:a16="http://schemas.microsoft.com/office/drawing/2014/main" id="{6869377B-D87B-4C6D-CD3C-784BD79438BA}"/>
              </a:ext>
            </a:extLst>
          </p:cNvPr>
          <p:cNvSpPr>
            <a:spLocks noGrp="1"/>
          </p:cNvSpPr>
          <p:nvPr>
            <p:ph type="body" sz="quarter" idx="23" hasCustomPrompt="1"/>
          </p:nvPr>
        </p:nvSpPr>
        <p:spPr>
          <a:xfrm>
            <a:off x="5681920"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de-DE"/>
              <a:t>01</a:t>
            </a:r>
          </a:p>
        </p:txBody>
      </p:sp>
    </p:spTree>
    <p:extLst>
      <p:ext uri="{BB962C8B-B14F-4D97-AF65-F5344CB8AC3E}">
        <p14:creationId xmlns:p14="http://schemas.microsoft.com/office/powerpoint/2010/main" val="3964819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text boxes">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2131BAEC-BDDE-F0A3-183E-6AD8FA51BD2B}"/>
              </a:ext>
            </a:extLst>
          </p:cNvPr>
          <p:cNvSpPr>
            <a:spLocks noGrp="1"/>
          </p:cNvSpPr>
          <p:nvPr>
            <p:ph type="dt" sz="half" idx="24"/>
          </p:nvPr>
        </p:nvSpPr>
        <p:spPr/>
        <p:txBody>
          <a:bodyPr/>
          <a:lstStyle/>
          <a:p>
            <a:endParaRPr lang="de-CH"/>
          </a:p>
        </p:txBody>
      </p:sp>
      <p:sp>
        <p:nvSpPr>
          <p:cNvPr id="12" name="Fußzeilenplatzhalter 11">
            <a:extLst>
              <a:ext uri="{FF2B5EF4-FFF2-40B4-BE49-F238E27FC236}">
                <a16:creationId xmlns:a16="http://schemas.microsoft.com/office/drawing/2014/main" id="{92EFBB85-64D5-9BAC-593E-E211B8834FDC}"/>
              </a:ext>
            </a:extLst>
          </p:cNvPr>
          <p:cNvSpPr>
            <a:spLocks noGrp="1"/>
          </p:cNvSpPr>
          <p:nvPr>
            <p:ph type="ftr" sz="quarter" idx="25"/>
          </p:nvPr>
        </p:nvSpPr>
        <p:spPr/>
        <p:txBody>
          <a:bodyPr/>
          <a:lstStyle/>
          <a:p>
            <a:r>
              <a:rPr lang="en-US"/>
              <a:t>Bone marrow &amp; blood stem cells</a:t>
            </a:r>
            <a:endParaRPr lang="de-CH"/>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4" y="1548000"/>
            <a:ext cx="3405958" cy="4590000"/>
          </a:xfrm>
          <a:prstGeom prst="round2SameRect">
            <a:avLst>
              <a:gd name="adj1" fmla="val 4011"/>
              <a:gd name="adj2" fmla="val 0"/>
            </a:avLst>
          </a:prstGeom>
          <a:solidFill>
            <a:schemeClr val="accent2"/>
          </a:solidFill>
        </p:spPr>
        <p:txBody>
          <a:bodyPr lIns="180000" tIns="1440000" rIns="180000" bIns="180000"/>
          <a:lstStyle>
            <a:lvl5pPr>
              <a:defRPr/>
            </a:lvl5pPr>
            <a:lvl9pPr>
              <a:defRPr>
                <a:solidFill>
                  <a:schemeClr val="tx1"/>
                </a:solidFill>
              </a:defRPr>
            </a:lvl9pPr>
          </a:lstStyle>
          <a:p>
            <a:pPr lvl="0"/>
            <a:r>
              <a:rPr lang="en-US"/>
              <a:t>Please format the text via the List Level button</a:t>
            </a:r>
            <a:endParaRPr lang="de-DE"/>
          </a:p>
          <a:p>
            <a:pPr lvl="1"/>
            <a:r>
              <a:rPr lang="de-DE"/>
              <a:t>Zweite Ebene</a:t>
            </a:r>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nvPr>
        </p:nvSpPr>
        <p:spPr/>
        <p:txBody>
          <a:bodyPr/>
          <a:lstStyle>
            <a:lvl1pPr>
              <a:defRPr/>
            </a:lvl1pPr>
          </a:lstStyle>
          <a:p>
            <a:r>
              <a:rPr lang="de-DE"/>
              <a:t>Headline</a:t>
            </a:r>
            <a:endParaRPr lang="de-CH"/>
          </a:p>
        </p:txBody>
      </p:sp>
      <p:sp>
        <p:nvSpPr>
          <p:cNvPr id="7" name="Textplatzhalter 4">
            <a:extLst>
              <a:ext uri="{FF2B5EF4-FFF2-40B4-BE49-F238E27FC236}">
                <a16:creationId xmlns:a16="http://schemas.microsoft.com/office/drawing/2014/main" id="{55DE0B6B-355B-0383-705F-28E2F33C61B0}"/>
              </a:ext>
            </a:extLst>
          </p:cNvPr>
          <p:cNvSpPr>
            <a:spLocks noGrp="1"/>
          </p:cNvSpPr>
          <p:nvPr>
            <p:ph type="body" sz="quarter" idx="19" hasCustomPrompt="1"/>
          </p:nvPr>
        </p:nvSpPr>
        <p:spPr>
          <a:xfrm>
            <a:off x="4664483" y="1548000"/>
            <a:ext cx="3405958" cy="4590000"/>
          </a:xfrm>
          <a:prstGeom prst="round2SameRect">
            <a:avLst>
              <a:gd name="adj1" fmla="val 4056"/>
              <a:gd name="adj2" fmla="val 0"/>
            </a:avLst>
          </a:prstGeom>
          <a:solidFill>
            <a:schemeClr val="accent2"/>
          </a:solidFill>
        </p:spPr>
        <p:txBody>
          <a:bodyPr lIns="180000" tIns="1440000" rIns="180000" bIns="180000"/>
          <a:lstStyle>
            <a:lvl5pPr>
              <a:defRPr/>
            </a:lvl5pPr>
            <a:lvl9pPr>
              <a:defRPr>
                <a:solidFill>
                  <a:schemeClr val="tx1"/>
                </a:solidFill>
              </a:defRPr>
            </a:lvl9pPr>
          </a:lstStyle>
          <a:p>
            <a:pPr lvl="0"/>
            <a:r>
              <a:rPr lang="en-US"/>
              <a:t>Please format the text via the List Level button</a:t>
            </a:r>
            <a:endParaRPr lang="de-DE"/>
          </a:p>
          <a:p>
            <a:pPr lvl="1"/>
            <a:r>
              <a:rPr lang="de-DE"/>
              <a:t>Zweite Ebene</a:t>
            </a:r>
          </a:p>
        </p:txBody>
      </p:sp>
      <p:sp>
        <p:nvSpPr>
          <p:cNvPr id="8" name="Textplatzhalter 4">
            <a:extLst>
              <a:ext uri="{FF2B5EF4-FFF2-40B4-BE49-F238E27FC236}">
                <a16:creationId xmlns:a16="http://schemas.microsoft.com/office/drawing/2014/main" id="{32CCE0A4-65E6-3248-DE8B-7DF995E2C987}"/>
              </a:ext>
            </a:extLst>
          </p:cNvPr>
          <p:cNvSpPr>
            <a:spLocks noGrp="1"/>
          </p:cNvSpPr>
          <p:nvPr>
            <p:ph type="body" sz="quarter" idx="20" hasCustomPrompt="1"/>
          </p:nvPr>
        </p:nvSpPr>
        <p:spPr>
          <a:xfrm>
            <a:off x="8430442" y="1548000"/>
            <a:ext cx="3405958" cy="4590000"/>
          </a:xfrm>
          <a:prstGeom prst="round2SameRect">
            <a:avLst>
              <a:gd name="adj1" fmla="val 4056"/>
              <a:gd name="adj2" fmla="val 0"/>
            </a:avLst>
          </a:prstGeom>
          <a:solidFill>
            <a:schemeClr val="accent2"/>
          </a:solidFill>
        </p:spPr>
        <p:txBody>
          <a:bodyPr lIns="180000" tIns="1440000" rIns="180000" bIns="180000"/>
          <a:lstStyle>
            <a:lvl5pPr>
              <a:defRPr/>
            </a:lvl5pPr>
            <a:lvl9pPr>
              <a:defRPr>
                <a:solidFill>
                  <a:schemeClr val="tx1"/>
                </a:solidFill>
              </a:defRPr>
            </a:lvl9pPr>
          </a:lstStyle>
          <a:p>
            <a:pPr lvl="0"/>
            <a:r>
              <a:rPr lang="en-US"/>
              <a:t>Please format the text via the List Level button</a:t>
            </a:r>
            <a:endParaRPr lang="de-DE"/>
          </a:p>
          <a:p>
            <a:pPr lvl="1"/>
            <a:r>
              <a:rPr lang="de-DE"/>
              <a:t>Zweite Ebene</a:t>
            </a:r>
          </a:p>
        </p:txBody>
      </p:sp>
      <p:sp>
        <p:nvSpPr>
          <p:cNvPr id="2" name="Textplatzhalter 8">
            <a:extLst>
              <a:ext uri="{FF2B5EF4-FFF2-40B4-BE49-F238E27FC236}">
                <a16:creationId xmlns:a16="http://schemas.microsoft.com/office/drawing/2014/main" id="{0CD15F63-4EF4-C285-F1A3-A45F781C8DE7}"/>
              </a:ext>
            </a:extLst>
          </p:cNvPr>
          <p:cNvSpPr>
            <a:spLocks noGrp="1"/>
          </p:cNvSpPr>
          <p:nvPr>
            <p:ph type="body" sz="quarter" idx="21" hasCustomPrompt="1"/>
          </p:nvPr>
        </p:nvSpPr>
        <p:spPr>
          <a:xfrm>
            <a:off x="898524" y="1548000"/>
            <a:ext cx="967202" cy="969817"/>
          </a:xfrm>
        </p:spPr>
        <p:txBody>
          <a:bodyPr lIns="180000" tIns="0" rIns="0" bIns="0" anchor="b"/>
          <a:lstStyle>
            <a:lvl1pPr algn="l">
              <a:spcBef>
                <a:spcPts val="0"/>
              </a:spcBef>
              <a:defRPr sz="5000">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de-DE"/>
              <a:t>01</a:t>
            </a:r>
          </a:p>
        </p:txBody>
      </p:sp>
      <p:sp>
        <p:nvSpPr>
          <p:cNvPr id="4" name="Textplatzhalter 8">
            <a:extLst>
              <a:ext uri="{FF2B5EF4-FFF2-40B4-BE49-F238E27FC236}">
                <a16:creationId xmlns:a16="http://schemas.microsoft.com/office/drawing/2014/main" id="{DBC0ACC7-BA64-1C54-B81D-F70D829D4B22}"/>
              </a:ext>
            </a:extLst>
          </p:cNvPr>
          <p:cNvSpPr>
            <a:spLocks noGrp="1"/>
          </p:cNvSpPr>
          <p:nvPr>
            <p:ph type="body" sz="quarter" idx="22" hasCustomPrompt="1"/>
          </p:nvPr>
        </p:nvSpPr>
        <p:spPr>
          <a:xfrm>
            <a:off x="4664483" y="1548000"/>
            <a:ext cx="967202" cy="969817"/>
          </a:xfrm>
        </p:spPr>
        <p:txBody>
          <a:bodyPr lIns="180000" tIns="0" rIns="0" bIns="0" anchor="b"/>
          <a:lstStyle>
            <a:lvl1pPr algn="l">
              <a:spcBef>
                <a:spcPts val="0"/>
              </a:spcBef>
              <a:defRPr sz="5000">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de-DE"/>
              <a:t>01</a:t>
            </a:r>
          </a:p>
        </p:txBody>
      </p:sp>
      <p:sp>
        <p:nvSpPr>
          <p:cNvPr id="9" name="Textplatzhalter 8">
            <a:extLst>
              <a:ext uri="{FF2B5EF4-FFF2-40B4-BE49-F238E27FC236}">
                <a16:creationId xmlns:a16="http://schemas.microsoft.com/office/drawing/2014/main" id="{7675383B-55F7-9443-83C5-8D39DDE26CCA}"/>
              </a:ext>
            </a:extLst>
          </p:cNvPr>
          <p:cNvSpPr>
            <a:spLocks noGrp="1"/>
          </p:cNvSpPr>
          <p:nvPr>
            <p:ph type="body" sz="quarter" idx="23" hasCustomPrompt="1"/>
          </p:nvPr>
        </p:nvSpPr>
        <p:spPr>
          <a:xfrm>
            <a:off x="8430442" y="1548000"/>
            <a:ext cx="967202" cy="969817"/>
          </a:xfrm>
        </p:spPr>
        <p:txBody>
          <a:bodyPr lIns="180000" tIns="0" rIns="0" bIns="0" anchor="b"/>
          <a:lstStyle>
            <a:lvl1pPr algn="l">
              <a:spcBef>
                <a:spcPts val="0"/>
              </a:spcBef>
              <a:defRPr sz="5000">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de-DE"/>
              <a:t>01</a:t>
            </a:r>
          </a:p>
        </p:txBody>
      </p:sp>
      <p:sp>
        <p:nvSpPr>
          <p:cNvPr id="13" name="Foliennummernplatzhalter 12">
            <a:extLst>
              <a:ext uri="{FF2B5EF4-FFF2-40B4-BE49-F238E27FC236}">
                <a16:creationId xmlns:a16="http://schemas.microsoft.com/office/drawing/2014/main" id="{E565B96F-E7C1-37B1-9F87-1BEB3DA9BCE6}"/>
              </a:ext>
            </a:extLst>
          </p:cNvPr>
          <p:cNvSpPr>
            <a:spLocks noGrp="1"/>
          </p:cNvSpPr>
          <p:nvPr>
            <p:ph type="sldNum" sz="quarter" idx="26"/>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4293828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us minus 1">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10571999"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21" name="Textplatzhalter 20">
            <a:extLst>
              <a:ext uri="{FF2B5EF4-FFF2-40B4-BE49-F238E27FC236}">
                <a16:creationId xmlns:a16="http://schemas.microsoft.com/office/drawing/2014/main" id="{BAAD5715-4F13-C14A-6AFB-B46776E6B467}"/>
              </a:ext>
            </a:extLst>
          </p:cNvPr>
          <p:cNvSpPr>
            <a:spLocks noGrp="1"/>
          </p:cNvSpPr>
          <p:nvPr>
            <p:ph type="body" sz="quarter" idx="17" hasCustomPrompt="1"/>
          </p:nvPr>
        </p:nvSpPr>
        <p:spPr>
          <a:xfrm>
            <a:off x="898524" y="1548000"/>
            <a:ext cx="5286558" cy="4586400"/>
          </a:xfrm>
          <a:custGeom>
            <a:avLst/>
            <a:gdLst>
              <a:gd name="connsiteX0" fmla="*/ 462241 w 5286558"/>
              <a:gd name="connsiteY0" fmla="*/ 160732 h 4586400"/>
              <a:gd name="connsiteX1" fmla="*/ 462241 w 5286558"/>
              <a:gd name="connsiteY1" fmla="*/ 382933 h 4586400"/>
              <a:gd name="connsiteX2" fmla="*/ 240039 w 5286558"/>
              <a:gd name="connsiteY2" fmla="*/ 382933 h 4586400"/>
              <a:gd name="connsiteX3" fmla="*/ 240039 w 5286558"/>
              <a:gd name="connsiteY3" fmla="*/ 528733 h 4586400"/>
              <a:gd name="connsiteX4" fmla="*/ 462241 w 5286558"/>
              <a:gd name="connsiteY4" fmla="*/ 528733 h 4586400"/>
              <a:gd name="connsiteX5" fmla="*/ 462241 w 5286558"/>
              <a:gd name="connsiteY5" fmla="*/ 750935 h 4586400"/>
              <a:gd name="connsiteX6" fmla="*/ 608041 w 5286558"/>
              <a:gd name="connsiteY6" fmla="*/ 750935 h 4586400"/>
              <a:gd name="connsiteX7" fmla="*/ 608041 w 5286558"/>
              <a:gd name="connsiteY7" fmla="*/ 528733 h 4586400"/>
              <a:gd name="connsiteX8" fmla="*/ 830242 w 5286558"/>
              <a:gd name="connsiteY8" fmla="*/ 528733 h 4586400"/>
              <a:gd name="connsiteX9" fmla="*/ 830242 w 5286558"/>
              <a:gd name="connsiteY9" fmla="*/ 382933 h 4586400"/>
              <a:gd name="connsiteX10" fmla="*/ 608041 w 5286558"/>
              <a:gd name="connsiteY10" fmla="*/ 382933 h 4586400"/>
              <a:gd name="connsiteX11" fmla="*/ 608041 w 5286558"/>
              <a:gd name="connsiteY11" fmla="*/ 160732 h 4586400"/>
              <a:gd name="connsiteX12" fmla="*/ 168367 w 5286558"/>
              <a:gd name="connsiteY12" fmla="*/ 0 h 4586400"/>
              <a:gd name="connsiteX13" fmla="*/ 5118191 w 5286558"/>
              <a:gd name="connsiteY13" fmla="*/ 0 h 4586400"/>
              <a:gd name="connsiteX14" fmla="*/ 5286558 w 5286558"/>
              <a:gd name="connsiteY14" fmla="*/ 168367 h 4586400"/>
              <a:gd name="connsiteX15" fmla="*/ 5286558 w 5286558"/>
              <a:gd name="connsiteY15" fmla="*/ 4586400 h 4586400"/>
              <a:gd name="connsiteX16" fmla="*/ 0 w 5286558"/>
              <a:gd name="connsiteY16" fmla="*/ 4586400 h 4586400"/>
              <a:gd name="connsiteX17" fmla="*/ 0 w 5286558"/>
              <a:gd name="connsiteY17" fmla="*/ 168367 h 4586400"/>
              <a:gd name="connsiteX18" fmla="*/ 168367 w 5286558"/>
              <a:gd name="connsiteY18" fmla="*/ 0 h 45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86558" h="4586400">
                <a:moveTo>
                  <a:pt x="462241" y="160732"/>
                </a:moveTo>
                <a:lnTo>
                  <a:pt x="462241" y="382933"/>
                </a:lnTo>
                <a:lnTo>
                  <a:pt x="240039" y="382933"/>
                </a:lnTo>
                <a:lnTo>
                  <a:pt x="240039" y="528733"/>
                </a:lnTo>
                <a:lnTo>
                  <a:pt x="462241" y="528733"/>
                </a:lnTo>
                <a:lnTo>
                  <a:pt x="462241" y="750935"/>
                </a:lnTo>
                <a:lnTo>
                  <a:pt x="608041" y="750935"/>
                </a:lnTo>
                <a:lnTo>
                  <a:pt x="608041" y="528733"/>
                </a:lnTo>
                <a:lnTo>
                  <a:pt x="830242" y="528733"/>
                </a:lnTo>
                <a:lnTo>
                  <a:pt x="830242" y="382933"/>
                </a:lnTo>
                <a:lnTo>
                  <a:pt x="608041" y="382933"/>
                </a:lnTo>
                <a:lnTo>
                  <a:pt x="608041" y="160732"/>
                </a:lnTo>
                <a:close/>
                <a:moveTo>
                  <a:pt x="168367" y="0"/>
                </a:moveTo>
                <a:lnTo>
                  <a:pt x="5118191" y="0"/>
                </a:lnTo>
                <a:cubicBezTo>
                  <a:pt x="5211178" y="0"/>
                  <a:pt x="5286558" y="75380"/>
                  <a:pt x="5286558" y="168367"/>
                </a:cubicBezTo>
                <a:lnTo>
                  <a:pt x="5286558" y="4586400"/>
                </a:lnTo>
                <a:lnTo>
                  <a:pt x="0" y="4586400"/>
                </a:lnTo>
                <a:lnTo>
                  <a:pt x="0" y="168367"/>
                </a:lnTo>
                <a:cubicBezTo>
                  <a:pt x="0" y="75380"/>
                  <a:pt x="75380" y="0"/>
                  <a:pt x="168367" y="0"/>
                </a:cubicBezTo>
                <a:close/>
              </a:path>
            </a:pathLst>
          </a:custGeom>
          <a:solidFill>
            <a:schemeClr val="accent2"/>
          </a:solidFill>
        </p:spPr>
        <p:txBody>
          <a:bodyPr wrap="square" lIns="216000" tIns="1008000" rIns="540000" bIns="180000">
            <a:noAutofit/>
          </a:bodyPr>
          <a:lstStyle>
            <a:lvl5pPr>
              <a:defRPr/>
            </a:lvl5pPr>
            <a:lvl9pPr>
              <a:defRPr>
                <a:solidFill>
                  <a:schemeClr val="tx1"/>
                </a:solidFill>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20" name="Textplatzhalter 19">
            <a:extLst>
              <a:ext uri="{FF2B5EF4-FFF2-40B4-BE49-F238E27FC236}">
                <a16:creationId xmlns:a16="http://schemas.microsoft.com/office/drawing/2014/main" id="{2B2E0587-9CB8-4C74-947E-1D83A8A29655}"/>
              </a:ext>
            </a:extLst>
          </p:cNvPr>
          <p:cNvSpPr>
            <a:spLocks noGrp="1"/>
          </p:cNvSpPr>
          <p:nvPr>
            <p:ph type="body" sz="quarter" idx="19" hasCustomPrompt="1"/>
          </p:nvPr>
        </p:nvSpPr>
        <p:spPr>
          <a:xfrm>
            <a:off x="6545082" y="1548000"/>
            <a:ext cx="5286557" cy="4590619"/>
          </a:xfrm>
          <a:custGeom>
            <a:avLst/>
            <a:gdLst>
              <a:gd name="connsiteX0" fmla="*/ 236218 w 5286557"/>
              <a:gd name="connsiteY0" fmla="*/ 382933 h 4590619"/>
              <a:gd name="connsiteX1" fmla="*/ 236218 w 5286557"/>
              <a:gd name="connsiteY1" fmla="*/ 528733 h 4590619"/>
              <a:gd name="connsiteX2" fmla="*/ 826421 w 5286557"/>
              <a:gd name="connsiteY2" fmla="*/ 528733 h 4590619"/>
              <a:gd name="connsiteX3" fmla="*/ 826421 w 5286557"/>
              <a:gd name="connsiteY3" fmla="*/ 382933 h 4590619"/>
              <a:gd name="connsiteX4" fmla="*/ 168522 w 5286557"/>
              <a:gd name="connsiteY4" fmla="*/ 0 h 4590619"/>
              <a:gd name="connsiteX5" fmla="*/ 5118035 w 5286557"/>
              <a:gd name="connsiteY5" fmla="*/ 0 h 4590619"/>
              <a:gd name="connsiteX6" fmla="*/ 5286557 w 5286557"/>
              <a:gd name="connsiteY6" fmla="*/ 168522 h 4590619"/>
              <a:gd name="connsiteX7" fmla="*/ 5286557 w 5286557"/>
              <a:gd name="connsiteY7" fmla="*/ 4590619 h 4590619"/>
              <a:gd name="connsiteX8" fmla="*/ 0 w 5286557"/>
              <a:gd name="connsiteY8" fmla="*/ 4590619 h 4590619"/>
              <a:gd name="connsiteX9" fmla="*/ 0 w 5286557"/>
              <a:gd name="connsiteY9" fmla="*/ 168522 h 4590619"/>
              <a:gd name="connsiteX10" fmla="*/ 168522 w 5286557"/>
              <a:gd name="connsiteY10" fmla="*/ 0 h 459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6557" h="4590619">
                <a:moveTo>
                  <a:pt x="236218" y="382933"/>
                </a:moveTo>
                <a:lnTo>
                  <a:pt x="236218" y="528733"/>
                </a:lnTo>
                <a:lnTo>
                  <a:pt x="826421" y="528733"/>
                </a:lnTo>
                <a:lnTo>
                  <a:pt x="826421" y="382933"/>
                </a:lnTo>
                <a:close/>
                <a:moveTo>
                  <a:pt x="168522" y="0"/>
                </a:moveTo>
                <a:lnTo>
                  <a:pt x="5118035" y="0"/>
                </a:lnTo>
                <a:cubicBezTo>
                  <a:pt x="5211107" y="0"/>
                  <a:pt x="5286557" y="75450"/>
                  <a:pt x="5286557" y="168522"/>
                </a:cubicBezTo>
                <a:lnTo>
                  <a:pt x="5286557" y="4590619"/>
                </a:lnTo>
                <a:lnTo>
                  <a:pt x="0" y="4590619"/>
                </a:lnTo>
                <a:lnTo>
                  <a:pt x="0" y="168522"/>
                </a:lnTo>
                <a:cubicBezTo>
                  <a:pt x="0" y="75450"/>
                  <a:pt x="75450" y="0"/>
                  <a:pt x="168522" y="0"/>
                </a:cubicBezTo>
                <a:close/>
              </a:path>
            </a:pathLst>
          </a:custGeom>
          <a:solidFill>
            <a:schemeClr val="accent3"/>
          </a:solidFill>
        </p:spPr>
        <p:txBody>
          <a:bodyPr wrap="square" lIns="216000" tIns="1008000" rIns="540000" bIns="180000">
            <a:noAutofit/>
          </a:bodyPr>
          <a:lstStyle>
            <a:lvl5pPr>
              <a:defRPr/>
            </a:lvl5pPr>
            <a:lvl9pP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endParaRPr lang="de-CH"/>
          </a:p>
        </p:txBody>
      </p:sp>
      <p:sp>
        <p:nvSpPr>
          <p:cNvPr id="3" name="Titel 2">
            <a:extLst>
              <a:ext uri="{FF2B5EF4-FFF2-40B4-BE49-F238E27FC236}">
                <a16:creationId xmlns:a16="http://schemas.microsoft.com/office/drawing/2014/main" id="{D2942BC6-64D0-A2C9-F2FB-FD8CFCA34364}"/>
              </a:ext>
            </a:extLst>
          </p:cNvPr>
          <p:cNvSpPr>
            <a:spLocks noGrp="1"/>
          </p:cNvSpPr>
          <p:nvPr>
            <p:ph type="title" hasCustomPrompt="1"/>
          </p:nvPr>
        </p:nvSpPr>
        <p:spPr/>
        <p:txBody>
          <a:bodyPr/>
          <a:lstStyle>
            <a:lvl1pPr>
              <a:defRPr/>
            </a:lvl1pPr>
          </a:lstStyle>
          <a:p>
            <a:r>
              <a:rPr lang="de-DE"/>
              <a:t>Headline</a:t>
            </a:r>
            <a:endParaRPr lang="de-CH"/>
          </a:p>
        </p:txBody>
      </p:sp>
      <p:sp>
        <p:nvSpPr>
          <p:cNvPr id="15" name="Datumsplatzhalter 14">
            <a:extLst>
              <a:ext uri="{FF2B5EF4-FFF2-40B4-BE49-F238E27FC236}">
                <a16:creationId xmlns:a16="http://schemas.microsoft.com/office/drawing/2014/main" id="{1644DE60-D3F2-C21D-AE68-D39209E8EC0D}"/>
              </a:ext>
            </a:extLst>
          </p:cNvPr>
          <p:cNvSpPr>
            <a:spLocks noGrp="1"/>
          </p:cNvSpPr>
          <p:nvPr>
            <p:ph type="dt" sz="half" idx="20"/>
          </p:nvPr>
        </p:nvSpPr>
        <p:spPr/>
        <p:txBody>
          <a:bodyPr/>
          <a:lstStyle/>
          <a:p>
            <a:endParaRPr lang="de-CH"/>
          </a:p>
        </p:txBody>
      </p:sp>
      <p:sp>
        <p:nvSpPr>
          <p:cNvPr id="16" name="Fußzeilenplatzhalter 15">
            <a:extLst>
              <a:ext uri="{FF2B5EF4-FFF2-40B4-BE49-F238E27FC236}">
                <a16:creationId xmlns:a16="http://schemas.microsoft.com/office/drawing/2014/main" id="{72A0065A-9E17-3D88-3569-A77567F64A19}"/>
              </a:ext>
            </a:extLst>
          </p:cNvPr>
          <p:cNvSpPr>
            <a:spLocks noGrp="1"/>
          </p:cNvSpPr>
          <p:nvPr>
            <p:ph type="ftr" sz="quarter" idx="21"/>
          </p:nvPr>
        </p:nvSpPr>
        <p:spPr/>
        <p:txBody>
          <a:bodyPr/>
          <a:lstStyle/>
          <a:p>
            <a:r>
              <a:rPr lang="en-US"/>
              <a:t>Bone marrow &amp; blood stem cells</a:t>
            </a:r>
            <a:endParaRPr lang="de-CH"/>
          </a:p>
        </p:txBody>
      </p:sp>
      <p:sp>
        <p:nvSpPr>
          <p:cNvPr id="17" name="Foliennummernplatzhalter 16">
            <a:extLst>
              <a:ext uri="{FF2B5EF4-FFF2-40B4-BE49-F238E27FC236}">
                <a16:creationId xmlns:a16="http://schemas.microsoft.com/office/drawing/2014/main" id="{DBB27CB9-007D-0CE7-93A0-8E334FDABCD8}"/>
              </a:ext>
            </a:extLst>
          </p:cNvPr>
          <p:cNvSpPr>
            <a:spLocks noGrp="1"/>
          </p:cNvSpPr>
          <p:nvPr>
            <p:ph type="sldNum" sz="quarter" idx="22"/>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39000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chemeClr val="bg1"/>
        </a:solidFill>
        <a:effectLst/>
      </p:bgPr>
    </p:bg>
    <p:spTree>
      <p:nvGrpSpPr>
        <p:cNvPr id="1" name=""/>
        <p:cNvGrpSpPr/>
        <p:nvPr/>
      </p:nvGrpSpPr>
      <p:grpSpPr>
        <a:xfrm>
          <a:off x="0" y="0"/>
          <a:ext cx="0" cy="0"/>
          <a:chOff x="0" y="0"/>
          <a:chExt cx="0" cy="0"/>
        </a:xfrm>
      </p:grpSpPr>
      <p:sp>
        <p:nvSpPr>
          <p:cNvPr id="9" name="roter Balken">
            <a:extLst>
              <a:ext uri="{FF2B5EF4-FFF2-40B4-BE49-F238E27FC236}">
                <a16:creationId xmlns:a16="http://schemas.microsoft.com/office/drawing/2014/main" id="{25F76CE0-014F-1D5C-7637-4DE008A75A12}"/>
              </a:ext>
            </a:extLst>
          </p:cNvPr>
          <p:cNvSpPr/>
          <p:nvPr userDrawn="1"/>
        </p:nvSpPr>
        <p:spPr>
          <a:xfrm>
            <a:off x="4903968" y="0"/>
            <a:ext cx="7288033" cy="6858000"/>
          </a:xfrm>
          <a:custGeom>
            <a:avLst/>
            <a:gdLst>
              <a:gd name="connsiteX0" fmla="*/ 5264141 w 7288033"/>
              <a:gd name="connsiteY0" fmla="*/ 0 h 6858000"/>
              <a:gd name="connsiteX1" fmla="*/ 7288033 w 7288033"/>
              <a:gd name="connsiteY1" fmla="*/ 0 h 6858000"/>
              <a:gd name="connsiteX2" fmla="*/ 7288033 w 7288033"/>
              <a:gd name="connsiteY2" fmla="*/ 3035642 h 6858000"/>
              <a:gd name="connsiteX3" fmla="*/ 7026984 w 7288033"/>
              <a:gd name="connsiteY3" fmla="*/ 3375779 h 6858000"/>
              <a:gd name="connsiteX4" fmla="*/ 4428304 w 7288033"/>
              <a:gd name="connsiteY4" fmla="*/ 6761143 h 6858000"/>
              <a:gd name="connsiteX5" fmla="*/ 4353940 w 7288033"/>
              <a:gd name="connsiteY5" fmla="*/ 6858000 h 6858000"/>
              <a:gd name="connsiteX6" fmla="*/ 0 w 7288033"/>
              <a:gd name="connsiteY6" fmla="*/ 6858000 h 6858000"/>
              <a:gd name="connsiteX7" fmla="*/ 139962 w 7288033"/>
              <a:gd name="connsiteY7" fmla="*/ 6675604 h 6858000"/>
              <a:gd name="connsiteX8" fmla="*/ 5193258 w 7288033"/>
              <a:gd name="connsiteY8" fmla="*/ 923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033" h="6858000">
                <a:moveTo>
                  <a:pt x="5264141" y="0"/>
                </a:moveTo>
                <a:lnTo>
                  <a:pt x="7288033" y="0"/>
                </a:lnTo>
                <a:lnTo>
                  <a:pt x="7288033" y="3035642"/>
                </a:lnTo>
                <a:lnTo>
                  <a:pt x="7026984" y="3375779"/>
                </a:lnTo>
                <a:cubicBezTo>
                  <a:pt x="6128175" y="4546865"/>
                  <a:pt x="5205306" y="5749093"/>
                  <a:pt x="4428304" y="6761143"/>
                </a:cubicBezTo>
                <a:lnTo>
                  <a:pt x="4353940" y="6858000"/>
                </a:lnTo>
                <a:lnTo>
                  <a:pt x="0" y="6858000"/>
                </a:lnTo>
                <a:lnTo>
                  <a:pt x="139962" y="6675604"/>
                </a:lnTo>
                <a:cubicBezTo>
                  <a:pt x="1501647" y="4901104"/>
                  <a:pt x="3639207" y="2116299"/>
                  <a:pt x="5193258" y="92314"/>
                </a:cubicBezTo>
                <a:close/>
              </a:path>
            </a:pathLst>
          </a:custGeom>
          <a:solidFill>
            <a:srgbClr val="E30513"/>
          </a:solidFill>
          <a:ln w="12700" cap="flat">
            <a:noFill/>
            <a:prstDash val="solid"/>
            <a:round/>
          </a:ln>
        </p:spPr>
        <p:txBody>
          <a:bodyPr rtlCol="0" anchor="ctr"/>
          <a:lstStyle/>
          <a:p>
            <a:endParaRPr lang="de-CH"/>
          </a:p>
        </p:txBody>
      </p:sp>
      <p:sp>
        <p:nvSpPr>
          <p:cNvPr id="17" name="Bildplatzhalter">
            <a:extLst>
              <a:ext uri="{FF2B5EF4-FFF2-40B4-BE49-F238E27FC236}">
                <a16:creationId xmlns:a16="http://schemas.microsoft.com/office/drawing/2014/main" id="{5C11FFC4-45A5-3EEB-F92C-5DC216264882}"/>
              </a:ext>
            </a:extLst>
          </p:cNvPr>
          <p:cNvSpPr>
            <a:spLocks noGrp="1"/>
          </p:cNvSpPr>
          <p:nvPr>
            <p:ph type="pic" sz="quarter" idx="12" hasCustomPrompt="1"/>
          </p:nvPr>
        </p:nvSpPr>
        <p:spPr>
          <a:xfrm>
            <a:off x="4906282" y="-1"/>
            <a:ext cx="7285718" cy="6858000"/>
          </a:xfrm>
          <a:custGeom>
            <a:avLst/>
            <a:gdLst>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263199 w 7289772"/>
              <a:gd name="connsiteY5" fmla="*/ 0 h 6858000"/>
              <a:gd name="connsiteX6" fmla="*/ 7289772 w 7289772"/>
              <a:gd name="connsiteY6" fmla="*/ 0 h 6858000"/>
              <a:gd name="connsiteX7" fmla="*/ 7289772 w 7289772"/>
              <a:gd name="connsiteY7" fmla="*/ 1 h 6858000"/>
              <a:gd name="connsiteX8" fmla="*/ 5265880 w 7289772"/>
              <a:gd name="connsiteY8" fmla="*/ 1 h 6858000"/>
              <a:gd name="connsiteX9" fmla="*/ 5194997 w 7289772"/>
              <a:gd name="connsiteY9" fmla="*/ 92315 h 6858000"/>
              <a:gd name="connsiteX10" fmla="*/ 4897106 w 7289772"/>
              <a:gd name="connsiteY10" fmla="*/ 480296 h 6858000"/>
              <a:gd name="connsiteX11" fmla="*/ 4817253 w 7289772"/>
              <a:gd name="connsiteY11" fmla="*/ 584304 h 6858000"/>
              <a:gd name="connsiteX12" fmla="*/ 4818950 w 7289772"/>
              <a:gd name="connsiteY12" fmla="*/ 586515 h 6858000"/>
              <a:gd name="connsiteX13" fmla="*/ 6443848 w 7289772"/>
              <a:gd name="connsiteY13" fmla="*/ 2703089 h 6858000"/>
              <a:gd name="connsiteX14" fmla="*/ 6994471 w 7289772"/>
              <a:gd name="connsiteY14" fmla="*/ 3420407 h 6858000"/>
              <a:gd name="connsiteX15" fmla="*/ 7028723 w 7289772"/>
              <a:gd name="connsiteY15" fmla="*/ 3375780 h 6858000"/>
              <a:gd name="connsiteX16" fmla="*/ 7289772 w 7289772"/>
              <a:gd name="connsiteY16" fmla="*/ 3035643 h 6858000"/>
              <a:gd name="connsiteX17" fmla="*/ 7289772 w 7289772"/>
              <a:gd name="connsiteY17" fmla="*/ 3038958 h 6858000"/>
              <a:gd name="connsiteX18" fmla="*/ 6992481 w 7289772"/>
              <a:gd name="connsiteY18" fmla="*/ 3426461 h 6858000"/>
              <a:gd name="connsiteX19" fmla="*/ 7289772 w 7289772"/>
              <a:gd name="connsiteY19" fmla="*/ 3813786 h 6858000"/>
              <a:gd name="connsiteX20" fmla="*/ 7289772 w 7289772"/>
              <a:gd name="connsiteY20" fmla="*/ 6858000 h 6858000"/>
              <a:gd name="connsiteX21" fmla="*/ 5266888 w 7289772"/>
              <a:gd name="connsiteY21" fmla="*/ 6858000 h 6858000"/>
              <a:gd name="connsiteX22" fmla="*/ 5047823 w 7289772"/>
              <a:gd name="connsiteY22" fmla="*/ 6572773 h 6858000"/>
              <a:gd name="connsiteX23" fmla="*/ 4812255 w 7289772"/>
              <a:gd name="connsiteY23" fmla="*/ 6266019 h 6858000"/>
              <a:gd name="connsiteX24" fmla="*/ 4576788 w 7289772"/>
              <a:gd name="connsiteY24" fmla="*/ 6572773 h 6858000"/>
              <a:gd name="connsiteX25" fmla="*/ 4357808 w 7289772"/>
              <a:gd name="connsiteY25" fmla="*/ 6858000 h 6858000"/>
              <a:gd name="connsiteX26" fmla="*/ 4355680 w 7289772"/>
              <a:gd name="connsiteY26" fmla="*/ 6858000 h 6858000"/>
              <a:gd name="connsiteX27" fmla="*/ 4430043 w 7289772"/>
              <a:gd name="connsiteY27" fmla="*/ 6761144 h 6858000"/>
              <a:gd name="connsiteX28" fmla="*/ 4727924 w 7289772"/>
              <a:gd name="connsiteY28" fmla="*/ 6373143 h 6858000"/>
              <a:gd name="connsiteX29" fmla="*/ 4817256 w 7289772"/>
              <a:gd name="connsiteY29" fmla="*/ 6256781 h 6858000"/>
              <a:gd name="connsiteX30" fmla="*/ 4678567 w 7289772"/>
              <a:gd name="connsiteY30" fmla="*/ 6076125 h 6858000"/>
              <a:gd name="connsiteX31" fmla="*/ 2687333 w 7289772"/>
              <a:gd name="connsiteY31" fmla="*/ 3481999 h 6858000"/>
              <a:gd name="connsiteX32" fmla="*/ 2640056 w 7289772"/>
              <a:gd name="connsiteY32" fmla="*/ 3420399 h 6858000"/>
              <a:gd name="connsiteX33" fmla="*/ 2596212 w 7289772"/>
              <a:gd name="connsiteY33" fmla="*/ 3477517 h 6858000"/>
              <a:gd name="connsiteX34" fmla="*/ 141701 w 7289772"/>
              <a:gd name="connsiteY34" fmla="*/ 6675605 h 6858000"/>
              <a:gd name="connsiteX35" fmla="*/ 1740 w 7289772"/>
              <a:gd name="connsiteY35" fmla="*/ 6858000 h 6858000"/>
              <a:gd name="connsiteX36" fmla="*/ 0 w 7289772"/>
              <a:gd name="connsiteY36" fmla="*/ 6858000 h 6858000"/>
              <a:gd name="connsiteX37" fmla="*/ 33676 w 7289772"/>
              <a:gd name="connsiteY37" fmla="*/ 6814076 h 6858000"/>
              <a:gd name="connsiteX38" fmla="*/ 2632603 w 7289772"/>
              <a:gd name="connsiteY38" fmla="*/ 3426461 h 6858000"/>
              <a:gd name="connsiteX39" fmla="*/ 33676 w 7289772"/>
              <a:gd name="connsiteY39" fmla="*/ 38631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263199 w 7289772"/>
              <a:gd name="connsiteY5" fmla="*/ 0 h 6858000"/>
              <a:gd name="connsiteX6" fmla="*/ 7289772 w 7289772"/>
              <a:gd name="connsiteY6" fmla="*/ 0 h 6858000"/>
              <a:gd name="connsiteX7" fmla="*/ 5265880 w 7289772"/>
              <a:gd name="connsiteY7" fmla="*/ 1 h 6858000"/>
              <a:gd name="connsiteX8" fmla="*/ 5194997 w 7289772"/>
              <a:gd name="connsiteY8" fmla="*/ 92315 h 6858000"/>
              <a:gd name="connsiteX9" fmla="*/ 4897106 w 7289772"/>
              <a:gd name="connsiteY9" fmla="*/ 480296 h 6858000"/>
              <a:gd name="connsiteX10" fmla="*/ 4817253 w 7289772"/>
              <a:gd name="connsiteY10" fmla="*/ 584304 h 6858000"/>
              <a:gd name="connsiteX11" fmla="*/ 4818950 w 7289772"/>
              <a:gd name="connsiteY11" fmla="*/ 586515 h 6858000"/>
              <a:gd name="connsiteX12" fmla="*/ 6443848 w 7289772"/>
              <a:gd name="connsiteY12" fmla="*/ 2703089 h 6858000"/>
              <a:gd name="connsiteX13" fmla="*/ 6994471 w 7289772"/>
              <a:gd name="connsiteY13" fmla="*/ 3420407 h 6858000"/>
              <a:gd name="connsiteX14" fmla="*/ 7028723 w 7289772"/>
              <a:gd name="connsiteY14" fmla="*/ 3375780 h 6858000"/>
              <a:gd name="connsiteX15" fmla="*/ 7289772 w 7289772"/>
              <a:gd name="connsiteY15" fmla="*/ 3035643 h 6858000"/>
              <a:gd name="connsiteX16" fmla="*/ 7289772 w 7289772"/>
              <a:gd name="connsiteY16" fmla="*/ 3038958 h 6858000"/>
              <a:gd name="connsiteX17" fmla="*/ 6992481 w 7289772"/>
              <a:gd name="connsiteY17" fmla="*/ 3426461 h 6858000"/>
              <a:gd name="connsiteX18" fmla="*/ 7289772 w 7289772"/>
              <a:gd name="connsiteY18" fmla="*/ 3813786 h 6858000"/>
              <a:gd name="connsiteX19" fmla="*/ 7289772 w 7289772"/>
              <a:gd name="connsiteY19" fmla="*/ 6858000 h 6858000"/>
              <a:gd name="connsiteX20" fmla="*/ 5266888 w 7289772"/>
              <a:gd name="connsiteY20" fmla="*/ 6858000 h 6858000"/>
              <a:gd name="connsiteX21" fmla="*/ 5047823 w 7289772"/>
              <a:gd name="connsiteY21" fmla="*/ 6572773 h 6858000"/>
              <a:gd name="connsiteX22" fmla="*/ 4812255 w 7289772"/>
              <a:gd name="connsiteY22" fmla="*/ 6266019 h 6858000"/>
              <a:gd name="connsiteX23" fmla="*/ 4576788 w 7289772"/>
              <a:gd name="connsiteY23" fmla="*/ 6572773 h 6858000"/>
              <a:gd name="connsiteX24" fmla="*/ 4357808 w 7289772"/>
              <a:gd name="connsiteY24" fmla="*/ 6858000 h 6858000"/>
              <a:gd name="connsiteX25" fmla="*/ 4355680 w 7289772"/>
              <a:gd name="connsiteY25" fmla="*/ 6858000 h 6858000"/>
              <a:gd name="connsiteX26" fmla="*/ 4430043 w 7289772"/>
              <a:gd name="connsiteY26" fmla="*/ 6761144 h 6858000"/>
              <a:gd name="connsiteX27" fmla="*/ 4727924 w 7289772"/>
              <a:gd name="connsiteY27" fmla="*/ 6373143 h 6858000"/>
              <a:gd name="connsiteX28" fmla="*/ 4817256 w 7289772"/>
              <a:gd name="connsiteY28" fmla="*/ 6256781 h 6858000"/>
              <a:gd name="connsiteX29" fmla="*/ 4678567 w 7289772"/>
              <a:gd name="connsiteY29" fmla="*/ 6076125 h 6858000"/>
              <a:gd name="connsiteX30" fmla="*/ 2687333 w 7289772"/>
              <a:gd name="connsiteY30" fmla="*/ 3481999 h 6858000"/>
              <a:gd name="connsiteX31" fmla="*/ 2640056 w 7289772"/>
              <a:gd name="connsiteY31" fmla="*/ 3420399 h 6858000"/>
              <a:gd name="connsiteX32" fmla="*/ 2596212 w 7289772"/>
              <a:gd name="connsiteY32" fmla="*/ 3477517 h 6858000"/>
              <a:gd name="connsiteX33" fmla="*/ 141701 w 7289772"/>
              <a:gd name="connsiteY33" fmla="*/ 6675605 h 6858000"/>
              <a:gd name="connsiteX34" fmla="*/ 1740 w 7289772"/>
              <a:gd name="connsiteY34" fmla="*/ 6858000 h 6858000"/>
              <a:gd name="connsiteX35" fmla="*/ 0 w 7289772"/>
              <a:gd name="connsiteY35" fmla="*/ 6858000 h 6858000"/>
              <a:gd name="connsiteX36" fmla="*/ 33676 w 7289772"/>
              <a:gd name="connsiteY36" fmla="*/ 6814076 h 6858000"/>
              <a:gd name="connsiteX37" fmla="*/ 2632603 w 7289772"/>
              <a:gd name="connsiteY37" fmla="*/ 3426461 h 6858000"/>
              <a:gd name="connsiteX38" fmla="*/ 33676 w 7289772"/>
              <a:gd name="connsiteY38" fmla="*/ 38631 h 6858000"/>
              <a:gd name="connsiteX39" fmla="*/ 4054 w 7289772"/>
              <a:gd name="connsiteY39"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263199 w 7289772"/>
              <a:gd name="connsiteY5" fmla="*/ 0 h 6858000"/>
              <a:gd name="connsiteX6" fmla="*/ 5265880 w 7289772"/>
              <a:gd name="connsiteY6" fmla="*/ 1 h 6858000"/>
              <a:gd name="connsiteX7" fmla="*/ 5194997 w 7289772"/>
              <a:gd name="connsiteY7" fmla="*/ 92315 h 6858000"/>
              <a:gd name="connsiteX8" fmla="*/ 4897106 w 7289772"/>
              <a:gd name="connsiteY8" fmla="*/ 480296 h 6858000"/>
              <a:gd name="connsiteX9" fmla="*/ 4817253 w 7289772"/>
              <a:gd name="connsiteY9" fmla="*/ 584304 h 6858000"/>
              <a:gd name="connsiteX10" fmla="*/ 4818950 w 7289772"/>
              <a:gd name="connsiteY10" fmla="*/ 586515 h 6858000"/>
              <a:gd name="connsiteX11" fmla="*/ 6443848 w 7289772"/>
              <a:gd name="connsiteY11" fmla="*/ 2703089 h 6858000"/>
              <a:gd name="connsiteX12" fmla="*/ 6994471 w 7289772"/>
              <a:gd name="connsiteY12" fmla="*/ 3420407 h 6858000"/>
              <a:gd name="connsiteX13" fmla="*/ 7028723 w 7289772"/>
              <a:gd name="connsiteY13" fmla="*/ 3375780 h 6858000"/>
              <a:gd name="connsiteX14" fmla="*/ 7289772 w 7289772"/>
              <a:gd name="connsiteY14" fmla="*/ 3035643 h 6858000"/>
              <a:gd name="connsiteX15" fmla="*/ 7289772 w 7289772"/>
              <a:gd name="connsiteY15" fmla="*/ 3038958 h 6858000"/>
              <a:gd name="connsiteX16" fmla="*/ 6992481 w 7289772"/>
              <a:gd name="connsiteY16" fmla="*/ 3426461 h 6858000"/>
              <a:gd name="connsiteX17" fmla="*/ 7289772 w 7289772"/>
              <a:gd name="connsiteY17" fmla="*/ 3813786 h 6858000"/>
              <a:gd name="connsiteX18" fmla="*/ 7289772 w 7289772"/>
              <a:gd name="connsiteY18" fmla="*/ 6858000 h 6858000"/>
              <a:gd name="connsiteX19" fmla="*/ 5266888 w 7289772"/>
              <a:gd name="connsiteY19" fmla="*/ 6858000 h 6858000"/>
              <a:gd name="connsiteX20" fmla="*/ 5047823 w 7289772"/>
              <a:gd name="connsiteY20" fmla="*/ 6572773 h 6858000"/>
              <a:gd name="connsiteX21" fmla="*/ 4812255 w 7289772"/>
              <a:gd name="connsiteY21" fmla="*/ 6266019 h 6858000"/>
              <a:gd name="connsiteX22" fmla="*/ 4576788 w 7289772"/>
              <a:gd name="connsiteY22" fmla="*/ 6572773 h 6858000"/>
              <a:gd name="connsiteX23" fmla="*/ 4357808 w 7289772"/>
              <a:gd name="connsiteY23" fmla="*/ 6858000 h 6858000"/>
              <a:gd name="connsiteX24" fmla="*/ 4355680 w 7289772"/>
              <a:gd name="connsiteY24" fmla="*/ 6858000 h 6858000"/>
              <a:gd name="connsiteX25" fmla="*/ 4430043 w 7289772"/>
              <a:gd name="connsiteY25" fmla="*/ 6761144 h 6858000"/>
              <a:gd name="connsiteX26" fmla="*/ 4727924 w 7289772"/>
              <a:gd name="connsiteY26" fmla="*/ 6373143 h 6858000"/>
              <a:gd name="connsiteX27" fmla="*/ 4817256 w 7289772"/>
              <a:gd name="connsiteY27" fmla="*/ 6256781 h 6858000"/>
              <a:gd name="connsiteX28" fmla="*/ 4678567 w 7289772"/>
              <a:gd name="connsiteY28" fmla="*/ 6076125 h 6858000"/>
              <a:gd name="connsiteX29" fmla="*/ 2687333 w 7289772"/>
              <a:gd name="connsiteY29" fmla="*/ 3481999 h 6858000"/>
              <a:gd name="connsiteX30" fmla="*/ 2640056 w 7289772"/>
              <a:gd name="connsiteY30" fmla="*/ 3420399 h 6858000"/>
              <a:gd name="connsiteX31" fmla="*/ 2596212 w 7289772"/>
              <a:gd name="connsiteY31" fmla="*/ 3477517 h 6858000"/>
              <a:gd name="connsiteX32" fmla="*/ 141701 w 7289772"/>
              <a:gd name="connsiteY32" fmla="*/ 6675605 h 6858000"/>
              <a:gd name="connsiteX33" fmla="*/ 1740 w 7289772"/>
              <a:gd name="connsiteY33" fmla="*/ 6858000 h 6858000"/>
              <a:gd name="connsiteX34" fmla="*/ 0 w 7289772"/>
              <a:gd name="connsiteY34" fmla="*/ 6858000 h 6858000"/>
              <a:gd name="connsiteX35" fmla="*/ 33676 w 7289772"/>
              <a:gd name="connsiteY35" fmla="*/ 6814076 h 6858000"/>
              <a:gd name="connsiteX36" fmla="*/ 2632603 w 7289772"/>
              <a:gd name="connsiteY36" fmla="*/ 3426461 h 6858000"/>
              <a:gd name="connsiteX37" fmla="*/ 33676 w 7289772"/>
              <a:gd name="connsiteY37" fmla="*/ 38631 h 6858000"/>
              <a:gd name="connsiteX38" fmla="*/ 4054 w 7289772"/>
              <a:gd name="connsiteY38"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263199 w 7289772"/>
              <a:gd name="connsiteY5" fmla="*/ 0 h 6858000"/>
              <a:gd name="connsiteX6" fmla="*/ 5194997 w 7289772"/>
              <a:gd name="connsiteY6" fmla="*/ 92315 h 6858000"/>
              <a:gd name="connsiteX7" fmla="*/ 4897106 w 7289772"/>
              <a:gd name="connsiteY7" fmla="*/ 480296 h 6858000"/>
              <a:gd name="connsiteX8" fmla="*/ 4817253 w 7289772"/>
              <a:gd name="connsiteY8" fmla="*/ 584304 h 6858000"/>
              <a:gd name="connsiteX9" fmla="*/ 4818950 w 7289772"/>
              <a:gd name="connsiteY9" fmla="*/ 586515 h 6858000"/>
              <a:gd name="connsiteX10" fmla="*/ 6443848 w 7289772"/>
              <a:gd name="connsiteY10" fmla="*/ 2703089 h 6858000"/>
              <a:gd name="connsiteX11" fmla="*/ 6994471 w 7289772"/>
              <a:gd name="connsiteY11" fmla="*/ 3420407 h 6858000"/>
              <a:gd name="connsiteX12" fmla="*/ 7028723 w 7289772"/>
              <a:gd name="connsiteY12" fmla="*/ 3375780 h 6858000"/>
              <a:gd name="connsiteX13" fmla="*/ 7289772 w 7289772"/>
              <a:gd name="connsiteY13" fmla="*/ 3035643 h 6858000"/>
              <a:gd name="connsiteX14" fmla="*/ 7289772 w 7289772"/>
              <a:gd name="connsiteY14" fmla="*/ 3038958 h 6858000"/>
              <a:gd name="connsiteX15" fmla="*/ 6992481 w 7289772"/>
              <a:gd name="connsiteY15" fmla="*/ 3426461 h 6858000"/>
              <a:gd name="connsiteX16" fmla="*/ 7289772 w 7289772"/>
              <a:gd name="connsiteY16" fmla="*/ 3813786 h 6858000"/>
              <a:gd name="connsiteX17" fmla="*/ 7289772 w 7289772"/>
              <a:gd name="connsiteY17" fmla="*/ 6858000 h 6858000"/>
              <a:gd name="connsiteX18" fmla="*/ 5266888 w 7289772"/>
              <a:gd name="connsiteY18" fmla="*/ 6858000 h 6858000"/>
              <a:gd name="connsiteX19" fmla="*/ 5047823 w 7289772"/>
              <a:gd name="connsiteY19" fmla="*/ 6572773 h 6858000"/>
              <a:gd name="connsiteX20" fmla="*/ 4812255 w 7289772"/>
              <a:gd name="connsiteY20" fmla="*/ 6266019 h 6858000"/>
              <a:gd name="connsiteX21" fmla="*/ 4576788 w 7289772"/>
              <a:gd name="connsiteY21" fmla="*/ 6572773 h 6858000"/>
              <a:gd name="connsiteX22" fmla="*/ 4357808 w 7289772"/>
              <a:gd name="connsiteY22" fmla="*/ 6858000 h 6858000"/>
              <a:gd name="connsiteX23" fmla="*/ 4355680 w 7289772"/>
              <a:gd name="connsiteY23" fmla="*/ 6858000 h 6858000"/>
              <a:gd name="connsiteX24" fmla="*/ 4430043 w 7289772"/>
              <a:gd name="connsiteY24" fmla="*/ 6761144 h 6858000"/>
              <a:gd name="connsiteX25" fmla="*/ 4727924 w 7289772"/>
              <a:gd name="connsiteY25" fmla="*/ 6373143 h 6858000"/>
              <a:gd name="connsiteX26" fmla="*/ 4817256 w 7289772"/>
              <a:gd name="connsiteY26" fmla="*/ 6256781 h 6858000"/>
              <a:gd name="connsiteX27" fmla="*/ 4678567 w 7289772"/>
              <a:gd name="connsiteY27" fmla="*/ 6076125 h 6858000"/>
              <a:gd name="connsiteX28" fmla="*/ 2687333 w 7289772"/>
              <a:gd name="connsiteY28" fmla="*/ 3481999 h 6858000"/>
              <a:gd name="connsiteX29" fmla="*/ 2640056 w 7289772"/>
              <a:gd name="connsiteY29" fmla="*/ 3420399 h 6858000"/>
              <a:gd name="connsiteX30" fmla="*/ 2596212 w 7289772"/>
              <a:gd name="connsiteY30" fmla="*/ 3477517 h 6858000"/>
              <a:gd name="connsiteX31" fmla="*/ 141701 w 7289772"/>
              <a:gd name="connsiteY31" fmla="*/ 6675605 h 6858000"/>
              <a:gd name="connsiteX32" fmla="*/ 1740 w 7289772"/>
              <a:gd name="connsiteY32" fmla="*/ 6858000 h 6858000"/>
              <a:gd name="connsiteX33" fmla="*/ 0 w 7289772"/>
              <a:gd name="connsiteY33" fmla="*/ 6858000 h 6858000"/>
              <a:gd name="connsiteX34" fmla="*/ 33676 w 7289772"/>
              <a:gd name="connsiteY34" fmla="*/ 6814076 h 6858000"/>
              <a:gd name="connsiteX35" fmla="*/ 2632603 w 7289772"/>
              <a:gd name="connsiteY35" fmla="*/ 3426461 h 6858000"/>
              <a:gd name="connsiteX36" fmla="*/ 33676 w 7289772"/>
              <a:gd name="connsiteY36" fmla="*/ 38631 h 6858000"/>
              <a:gd name="connsiteX37" fmla="*/ 4054 w 7289772"/>
              <a:gd name="connsiteY37"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194997 w 7289772"/>
              <a:gd name="connsiteY5" fmla="*/ 92315 h 6858000"/>
              <a:gd name="connsiteX6" fmla="*/ 4897106 w 7289772"/>
              <a:gd name="connsiteY6" fmla="*/ 480296 h 6858000"/>
              <a:gd name="connsiteX7" fmla="*/ 4817253 w 7289772"/>
              <a:gd name="connsiteY7" fmla="*/ 584304 h 6858000"/>
              <a:gd name="connsiteX8" fmla="*/ 4818950 w 7289772"/>
              <a:gd name="connsiteY8" fmla="*/ 586515 h 6858000"/>
              <a:gd name="connsiteX9" fmla="*/ 6443848 w 7289772"/>
              <a:gd name="connsiteY9" fmla="*/ 2703089 h 6858000"/>
              <a:gd name="connsiteX10" fmla="*/ 6994471 w 7289772"/>
              <a:gd name="connsiteY10" fmla="*/ 3420407 h 6858000"/>
              <a:gd name="connsiteX11" fmla="*/ 7028723 w 7289772"/>
              <a:gd name="connsiteY11" fmla="*/ 3375780 h 6858000"/>
              <a:gd name="connsiteX12" fmla="*/ 7289772 w 7289772"/>
              <a:gd name="connsiteY12" fmla="*/ 3035643 h 6858000"/>
              <a:gd name="connsiteX13" fmla="*/ 7289772 w 7289772"/>
              <a:gd name="connsiteY13" fmla="*/ 3038958 h 6858000"/>
              <a:gd name="connsiteX14" fmla="*/ 6992481 w 7289772"/>
              <a:gd name="connsiteY14" fmla="*/ 3426461 h 6858000"/>
              <a:gd name="connsiteX15" fmla="*/ 7289772 w 7289772"/>
              <a:gd name="connsiteY15" fmla="*/ 3813786 h 6858000"/>
              <a:gd name="connsiteX16" fmla="*/ 7289772 w 7289772"/>
              <a:gd name="connsiteY16" fmla="*/ 6858000 h 6858000"/>
              <a:gd name="connsiteX17" fmla="*/ 5266888 w 7289772"/>
              <a:gd name="connsiteY17" fmla="*/ 6858000 h 6858000"/>
              <a:gd name="connsiteX18" fmla="*/ 5047823 w 7289772"/>
              <a:gd name="connsiteY18" fmla="*/ 6572773 h 6858000"/>
              <a:gd name="connsiteX19" fmla="*/ 4812255 w 7289772"/>
              <a:gd name="connsiteY19" fmla="*/ 6266019 h 6858000"/>
              <a:gd name="connsiteX20" fmla="*/ 4576788 w 7289772"/>
              <a:gd name="connsiteY20" fmla="*/ 6572773 h 6858000"/>
              <a:gd name="connsiteX21" fmla="*/ 4357808 w 7289772"/>
              <a:gd name="connsiteY21" fmla="*/ 6858000 h 6858000"/>
              <a:gd name="connsiteX22" fmla="*/ 4355680 w 7289772"/>
              <a:gd name="connsiteY22" fmla="*/ 6858000 h 6858000"/>
              <a:gd name="connsiteX23" fmla="*/ 4430043 w 7289772"/>
              <a:gd name="connsiteY23" fmla="*/ 6761144 h 6858000"/>
              <a:gd name="connsiteX24" fmla="*/ 4727924 w 7289772"/>
              <a:gd name="connsiteY24" fmla="*/ 6373143 h 6858000"/>
              <a:gd name="connsiteX25" fmla="*/ 4817256 w 7289772"/>
              <a:gd name="connsiteY25" fmla="*/ 6256781 h 6858000"/>
              <a:gd name="connsiteX26" fmla="*/ 4678567 w 7289772"/>
              <a:gd name="connsiteY26" fmla="*/ 6076125 h 6858000"/>
              <a:gd name="connsiteX27" fmla="*/ 2687333 w 7289772"/>
              <a:gd name="connsiteY27" fmla="*/ 3481999 h 6858000"/>
              <a:gd name="connsiteX28" fmla="*/ 2640056 w 7289772"/>
              <a:gd name="connsiteY28" fmla="*/ 3420399 h 6858000"/>
              <a:gd name="connsiteX29" fmla="*/ 2596212 w 7289772"/>
              <a:gd name="connsiteY29" fmla="*/ 3477517 h 6858000"/>
              <a:gd name="connsiteX30" fmla="*/ 141701 w 7289772"/>
              <a:gd name="connsiteY30" fmla="*/ 6675605 h 6858000"/>
              <a:gd name="connsiteX31" fmla="*/ 1740 w 7289772"/>
              <a:gd name="connsiteY31" fmla="*/ 6858000 h 6858000"/>
              <a:gd name="connsiteX32" fmla="*/ 0 w 7289772"/>
              <a:gd name="connsiteY32" fmla="*/ 6858000 h 6858000"/>
              <a:gd name="connsiteX33" fmla="*/ 33676 w 7289772"/>
              <a:gd name="connsiteY33" fmla="*/ 6814076 h 6858000"/>
              <a:gd name="connsiteX34" fmla="*/ 2632603 w 7289772"/>
              <a:gd name="connsiteY34" fmla="*/ 3426461 h 6858000"/>
              <a:gd name="connsiteX35" fmla="*/ 33676 w 7289772"/>
              <a:gd name="connsiteY35" fmla="*/ 38631 h 6858000"/>
              <a:gd name="connsiteX36" fmla="*/ 4054 w 7289772"/>
              <a:gd name="connsiteY36"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4897106 w 7289772"/>
              <a:gd name="connsiteY5" fmla="*/ 480296 h 6858000"/>
              <a:gd name="connsiteX6" fmla="*/ 4817253 w 7289772"/>
              <a:gd name="connsiteY6" fmla="*/ 584304 h 6858000"/>
              <a:gd name="connsiteX7" fmla="*/ 4818950 w 7289772"/>
              <a:gd name="connsiteY7" fmla="*/ 586515 h 6858000"/>
              <a:gd name="connsiteX8" fmla="*/ 6443848 w 7289772"/>
              <a:gd name="connsiteY8" fmla="*/ 2703089 h 6858000"/>
              <a:gd name="connsiteX9" fmla="*/ 6994471 w 7289772"/>
              <a:gd name="connsiteY9" fmla="*/ 3420407 h 6858000"/>
              <a:gd name="connsiteX10" fmla="*/ 7028723 w 7289772"/>
              <a:gd name="connsiteY10" fmla="*/ 3375780 h 6858000"/>
              <a:gd name="connsiteX11" fmla="*/ 7289772 w 7289772"/>
              <a:gd name="connsiteY11" fmla="*/ 3035643 h 6858000"/>
              <a:gd name="connsiteX12" fmla="*/ 7289772 w 7289772"/>
              <a:gd name="connsiteY12" fmla="*/ 3038958 h 6858000"/>
              <a:gd name="connsiteX13" fmla="*/ 6992481 w 7289772"/>
              <a:gd name="connsiteY13" fmla="*/ 3426461 h 6858000"/>
              <a:gd name="connsiteX14" fmla="*/ 7289772 w 7289772"/>
              <a:gd name="connsiteY14" fmla="*/ 3813786 h 6858000"/>
              <a:gd name="connsiteX15" fmla="*/ 7289772 w 7289772"/>
              <a:gd name="connsiteY15" fmla="*/ 6858000 h 6858000"/>
              <a:gd name="connsiteX16" fmla="*/ 5266888 w 7289772"/>
              <a:gd name="connsiteY16" fmla="*/ 6858000 h 6858000"/>
              <a:gd name="connsiteX17" fmla="*/ 5047823 w 7289772"/>
              <a:gd name="connsiteY17" fmla="*/ 6572773 h 6858000"/>
              <a:gd name="connsiteX18" fmla="*/ 4812255 w 7289772"/>
              <a:gd name="connsiteY18" fmla="*/ 6266019 h 6858000"/>
              <a:gd name="connsiteX19" fmla="*/ 4576788 w 7289772"/>
              <a:gd name="connsiteY19" fmla="*/ 6572773 h 6858000"/>
              <a:gd name="connsiteX20" fmla="*/ 4357808 w 7289772"/>
              <a:gd name="connsiteY20" fmla="*/ 6858000 h 6858000"/>
              <a:gd name="connsiteX21" fmla="*/ 4355680 w 7289772"/>
              <a:gd name="connsiteY21" fmla="*/ 6858000 h 6858000"/>
              <a:gd name="connsiteX22" fmla="*/ 4430043 w 7289772"/>
              <a:gd name="connsiteY22" fmla="*/ 6761144 h 6858000"/>
              <a:gd name="connsiteX23" fmla="*/ 4727924 w 7289772"/>
              <a:gd name="connsiteY23" fmla="*/ 6373143 h 6858000"/>
              <a:gd name="connsiteX24" fmla="*/ 4817256 w 7289772"/>
              <a:gd name="connsiteY24" fmla="*/ 6256781 h 6858000"/>
              <a:gd name="connsiteX25" fmla="*/ 4678567 w 7289772"/>
              <a:gd name="connsiteY25" fmla="*/ 6076125 h 6858000"/>
              <a:gd name="connsiteX26" fmla="*/ 2687333 w 7289772"/>
              <a:gd name="connsiteY26" fmla="*/ 3481999 h 6858000"/>
              <a:gd name="connsiteX27" fmla="*/ 2640056 w 7289772"/>
              <a:gd name="connsiteY27" fmla="*/ 3420399 h 6858000"/>
              <a:gd name="connsiteX28" fmla="*/ 2596212 w 7289772"/>
              <a:gd name="connsiteY28" fmla="*/ 3477517 h 6858000"/>
              <a:gd name="connsiteX29" fmla="*/ 141701 w 7289772"/>
              <a:gd name="connsiteY29" fmla="*/ 6675605 h 6858000"/>
              <a:gd name="connsiteX30" fmla="*/ 1740 w 7289772"/>
              <a:gd name="connsiteY30" fmla="*/ 6858000 h 6858000"/>
              <a:gd name="connsiteX31" fmla="*/ 0 w 7289772"/>
              <a:gd name="connsiteY31" fmla="*/ 6858000 h 6858000"/>
              <a:gd name="connsiteX32" fmla="*/ 33676 w 7289772"/>
              <a:gd name="connsiteY32" fmla="*/ 6814076 h 6858000"/>
              <a:gd name="connsiteX33" fmla="*/ 2632603 w 7289772"/>
              <a:gd name="connsiteY33" fmla="*/ 3426461 h 6858000"/>
              <a:gd name="connsiteX34" fmla="*/ 33676 w 7289772"/>
              <a:gd name="connsiteY34" fmla="*/ 38631 h 6858000"/>
              <a:gd name="connsiteX35" fmla="*/ 4054 w 7289772"/>
              <a:gd name="connsiteY35"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4897106 w 7289772"/>
              <a:gd name="connsiteY4" fmla="*/ 480296 h 6858000"/>
              <a:gd name="connsiteX5" fmla="*/ 4817253 w 7289772"/>
              <a:gd name="connsiteY5" fmla="*/ 584304 h 6858000"/>
              <a:gd name="connsiteX6" fmla="*/ 4818950 w 7289772"/>
              <a:gd name="connsiteY6" fmla="*/ 586515 h 6858000"/>
              <a:gd name="connsiteX7" fmla="*/ 6443848 w 7289772"/>
              <a:gd name="connsiteY7" fmla="*/ 2703089 h 6858000"/>
              <a:gd name="connsiteX8" fmla="*/ 6994471 w 7289772"/>
              <a:gd name="connsiteY8" fmla="*/ 3420407 h 6858000"/>
              <a:gd name="connsiteX9" fmla="*/ 7028723 w 7289772"/>
              <a:gd name="connsiteY9" fmla="*/ 3375780 h 6858000"/>
              <a:gd name="connsiteX10" fmla="*/ 7289772 w 7289772"/>
              <a:gd name="connsiteY10" fmla="*/ 3035643 h 6858000"/>
              <a:gd name="connsiteX11" fmla="*/ 7289772 w 7289772"/>
              <a:gd name="connsiteY11" fmla="*/ 3038958 h 6858000"/>
              <a:gd name="connsiteX12" fmla="*/ 6992481 w 7289772"/>
              <a:gd name="connsiteY12" fmla="*/ 3426461 h 6858000"/>
              <a:gd name="connsiteX13" fmla="*/ 7289772 w 7289772"/>
              <a:gd name="connsiteY13" fmla="*/ 3813786 h 6858000"/>
              <a:gd name="connsiteX14" fmla="*/ 7289772 w 7289772"/>
              <a:gd name="connsiteY14" fmla="*/ 6858000 h 6858000"/>
              <a:gd name="connsiteX15" fmla="*/ 5266888 w 7289772"/>
              <a:gd name="connsiteY15" fmla="*/ 6858000 h 6858000"/>
              <a:gd name="connsiteX16" fmla="*/ 5047823 w 7289772"/>
              <a:gd name="connsiteY16" fmla="*/ 6572773 h 6858000"/>
              <a:gd name="connsiteX17" fmla="*/ 4812255 w 7289772"/>
              <a:gd name="connsiteY17" fmla="*/ 6266019 h 6858000"/>
              <a:gd name="connsiteX18" fmla="*/ 4576788 w 7289772"/>
              <a:gd name="connsiteY18" fmla="*/ 6572773 h 6858000"/>
              <a:gd name="connsiteX19" fmla="*/ 4357808 w 7289772"/>
              <a:gd name="connsiteY19" fmla="*/ 6858000 h 6858000"/>
              <a:gd name="connsiteX20" fmla="*/ 4355680 w 7289772"/>
              <a:gd name="connsiteY20" fmla="*/ 6858000 h 6858000"/>
              <a:gd name="connsiteX21" fmla="*/ 4430043 w 7289772"/>
              <a:gd name="connsiteY21" fmla="*/ 6761144 h 6858000"/>
              <a:gd name="connsiteX22" fmla="*/ 4727924 w 7289772"/>
              <a:gd name="connsiteY22" fmla="*/ 6373143 h 6858000"/>
              <a:gd name="connsiteX23" fmla="*/ 4817256 w 7289772"/>
              <a:gd name="connsiteY23" fmla="*/ 6256781 h 6858000"/>
              <a:gd name="connsiteX24" fmla="*/ 4678567 w 7289772"/>
              <a:gd name="connsiteY24" fmla="*/ 6076125 h 6858000"/>
              <a:gd name="connsiteX25" fmla="*/ 2687333 w 7289772"/>
              <a:gd name="connsiteY25" fmla="*/ 3481999 h 6858000"/>
              <a:gd name="connsiteX26" fmla="*/ 2640056 w 7289772"/>
              <a:gd name="connsiteY26" fmla="*/ 3420399 h 6858000"/>
              <a:gd name="connsiteX27" fmla="*/ 2596212 w 7289772"/>
              <a:gd name="connsiteY27" fmla="*/ 3477517 h 6858000"/>
              <a:gd name="connsiteX28" fmla="*/ 141701 w 7289772"/>
              <a:gd name="connsiteY28" fmla="*/ 6675605 h 6858000"/>
              <a:gd name="connsiteX29" fmla="*/ 1740 w 7289772"/>
              <a:gd name="connsiteY29" fmla="*/ 6858000 h 6858000"/>
              <a:gd name="connsiteX30" fmla="*/ 0 w 7289772"/>
              <a:gd name="connsiteY30" fmla="*/ 6858000 h 6858000"/>
              <a:gd name="connsiteX31" fmla="*/ 33676 w 7289772"/>
              <a:gd name="connsiteY31" fmla="*/ 6814076 h 6858000"/>
              <a:gd name="connsiteX32" fmla="*/ 2632603 w 7289772"/>
              <a:gd name="connsiteY32" fmla="*/ 3426461 h 6858000"/>
              <a:gd name="connsiteX33" fmla="*/ 33676 w 7289772"/>
              <a:gd name="connsiteY33" fmla="*/ 38631 h 6858000"/>
              <a:gd name="connsiteX34" fmla="*/ 4054 w 7289772"/>
              <a:gd name="connsiteY34"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4817253 w 7289772"/>
              <a:gd name="connsiteY4" fmla="*/ 584304 h 6858000"/>
              <a:gd name="connsiteX5" fmla="*/ 4818950 w 7289772"/>
              <a:gd name="connsiteY5" fmla="*/ 586515 h 6858000"/>
              <a:gd name="connsiteX6" fmla="*/ 6443848 w 7289772"/>
              <a:gd name="connsiteY6" fmla="*/ 2703089 h 6858000"/>
              <a:gd name="connsiteX7" fmla="*/ 6994471 w 7289772"/>
              <a:gd name="connsiteY7" fmla="*/ 3420407 h 6858000"/>
              <a:gd name="connsiteX8" fmla="*/ 7028723 w 7289772"/>
              <a:gd name="connsiteY8" fmla="*/ 3375780 h 6858000"/>
              <a:gd name="connsiteX9" fmla="*/ 7289772 w 7289772"/>
              <a:gd name="connsiteY9" fmla="*/ 3035643 h 6858000"/>
              <a:gd name="connsiteX10" fmla="*/ 7289772 w 7289772"/>
              <a:gd name="connsiteY10" fmla="*/ 3038958 h 6858000"/>
              <a:gd name="connsiteX11" fmla="*/ 6992481 w 7289772"/>
              <a:gd name="connsiteY11" fmla="*/ 3426461 h 6858000"/>
              <a:gd name="connsiteX12" fmla="*/ 7289772 w 7289772"/>
              <a:gd name="connsiteY12" fmla="*/ 3813786 h 6858000"/>
              <a:gd name="connsiteX13" fmla="*/ 7289772 w 7289772"/>
              <a:gd name="connsiteY13" fmla="*/ 6858000 h 6858000"/>
              <a:gd name="connsiteX14" fmla="*/ 5266888 w 7289772"/>
              <a:gd name="connsiteY14" fmla="*/ 6858000 h 6858000"/>
              <a:gd name="connsiteX15" fmla="*/ 5047823 w 7289772"/>
              <a:gd name="connsiteY15" fmla="*/ 6572773 h 6858000"/>
              <a:gd name="connsiteX16" fmla="*/ 4812255 w 7289772"/>
              <a:gd name="connsiteY16" fmla="*/ 6266019 h 6858000"/>
              <a:gd name="connsiteX17" fmla="*/ 4576788 w 7289772"/>
              <a:gd name="connsiteY17" fmla="*/ 6572773 h 6858000"/>
              <a:gd name="connsiteX18" fmla="*/ 4357808 w 7289772"/>
              <a:gd name="connsiteY18" fmla="*/ 6858000 h 6858000"/>
              <a:gd name="connsiteX19" fmla="*/ 4355680 w 7289772"/>
              <a:gd name="connsiteY19" fmla="*/ 6858000 h 6858000"/>
              <a:gd name="connsiteX20" fmla="*/ 4430043 w 7289772"/>
              <a:gd name="connsiteY20" fmla="*/ 6761144 h 6858000"/>
              <a:gd name="connsiteX21" fmla="*/ 4727924 w 7289772"/>
              <a:gd name="connsiteY21" fmla="*/ 6373143 h 6858000"/>
              <a:gd name="connsiteX22" fmla="*/ 4817256 w 7289772"/>
              <a:gd name="connsiteY22" fmla="*/ 6256781 h 6858000"/>
              <a:gd name="connsiteX23" fmla="*/ 4678567 w 7289772"/>
              <a:gd name="connsiteY23" fmla="*/ 6076125 h 6858000"/>
              <a:gd name="connsiteX24" fmla="*/ 2687333 w 7289772"/>
              <a:gd name="connsiteY24" fmla="*/ 3481999 h 6858000"/>
              <a:gd name="connsiteX25" fmla="*/ 2640056 w 7289772"/>
              <a:gd name="connsiteY25" fmla="*/ 3420399 h 6858000"/>
              <a:gd name="connsiteX26" fmla="*/ 2596212 w 7289772"/>
              <a:gd name="connsiteY26" fmla="*/ 3477517 h 6858000"/>
              <a:gd name="connsiteX27" fmla="*/ 141701 w 7289772"/>
              <a:gd name="connsiteY27" fmla="*/ 6675605 h 6858000"/>
              <a:gd name="connsiteX28" fmla="*/ 1740 w 7289772"/>
              <a:gd name="connsiteY28" fmla="*/ 6858000 h 6858000"/>
              <a:gd name="connsiteX29" fmla="*/ 0 w 7289772"/>
              <a:gd name="connsiteY29" fmla="*/ 6858000 h 6858000"/>
              <a:gd name="connsiteX30" fmla="*/ 33676 w 7289772"/>
              <a:gd name="connsiteY30" fmla="*/ 6814076 h 6858000"/>
              <a:gd name="connsiteX31" fmla="*/ 2632603 w 7289772"/>
              <a:gd name="connsiteY31" fmla="*/ 3426461 h 6858000"/>
              <a:gd name="connsiteX32" fmla="*/ 33676 w 7289772"/>
              <a:gd name="connsiteY32" fmla="*/ 38631 h 6858000"/>
              <a:gd name="connsiteX33" fmla="*/ 4054 w 7289772"/>
              <a:gd name="connsiteY33"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4817253 w 7289772"/>
              <a:gd name="connsiteY4" fmla="*/ 584304 h 6858000"/>
              <a:gd name="connsiteX5" fmla="*/ 4818950 w 7289772"/>
              <a:gd name="connsiteY5" fmla="*/ 586515 h 6858000"/>
              <a:gd name="connsiteX6" fmla="*/ 6443848 w 7289772"/>
              <a:gd name="connsiteY6" fmla="*/ 2703089 h 6858000"/>
              <a:gd name="connsiteX7" fmla="*/ 6994471 w 7289772"/>
              <a:gd name="connsiteY7" fmla="*/ 3420407 h 6858000"/>
              <a:gd name="connsiteX8" fmla="*/ 7028723 w 7289772"/>
              <a:gd name="connsiteY8" fmla="*/ 3375780 h 6858000"/>
              <a:gd name="connsiteX9" fmla="*/ 7289772 w 7289772"/>
              <a:gd name="connsiteY9" fmla="*/ 3035643 h 6858000"/>
              <a:gd name="connsiteX10" fmla="*/ 6992481 w 7289772"/>
              <a:gd name="connsiteY10" fmla="*/ 3426461 h 6858000"/>
              <a:gd name="connsiteX11" fmla="*/ 7289772 w 7289772"/>
              <a:gd name="connsiteY11" fmla="*/ 3813786 h 6858000"/>
              <a:gd name="connsiteX12" fmla="*/ 7289772 w 7289772"/>
              <a:gd name="connsiteY12" fmla="*/ 6858000 h 6858000"/>
              <a:gd name="connsiteX13" fmla="*/ 5266888 w 7289772"/>
              <a:gd name="connsiteY13" fmla="*/ 6858000 h 6858000"/>
              <a:gd name="connsiteX14" fmla="*/ 5047823 w 7289772"/>
              <a:gd name="connsiteY14" fmla="*/ 6572773 h 6858000"/>
              <a:gd name="connsiteX15" fmla="*/ 4812255 w 7289772"/>
              <a:gd name="connsiteY15" fmla="*/ 6266019 h 6858000"/>
              <a:gd name="connsiteX16" fmla="*/ 4576788 w 7289772"/>
              <a:gd name="connsiteY16" fmla="*/ 6572773 h 6858000"/>
              <a:gd name="connsiteX17" fmla="*/ 4357808 w 7289772"/>
              <a:gd name="connsiteY17" fmla="*/ 6858000 h 6858000"/>
              <a:gd name="connsiteX18" fmla="*/ 4355680 w 7289772"/>
              <a:gd name="connsiteY18" fmla="*/ 6858000 h 6858000"/>
              <a:gd name="connsiteX19" fmla="*/ 4430043 w 7289772"/>
              <a:gd name="connsiteY19" fmla="*/ 6761144 h 6858000"/>
              <a:gd name="connsiteX20" fmla="*/ 4727924 w 7289772"/>
              <a:gd name="connsiteY20" fmla="*/ 6373143 h 6858000"/>
              <a:gd name="connsiteX21" fmla="*/ 4817256 w 7289772"/>
              <a:gd name="connsiteY21" fmla="*/ 6256781 h 6858000"/>
              <a:gd name="connsiteX22" fmla="*/ 4678567 w 7289772"/>
              <a:gd name="connsiteY22" fmla="*/ 6076125 h 6858000"/>
              <a:gd name="connsiteX23" fmla="*/ 2687333 w 7289772"/>
              <a:gd name="connsiteY23" fmla="*/ 3481999 h 6858000"/>
              <a:gd name="connsiteX24" fmla="*/ 2640056 w 7289772"/>
              <a:gd name="connsiteY24" fmla="*/ 3420399 h 6858000"/>
              <a:gd name="connsiteX25" fmla="*/ 2596212 w 7289772"/>
              <a:gd name="connsiteY25" fmla="*/ 3477517 h 6858000"/>
              <a:gd name="connsiteX26" fmla="*/ 141701 w 7289772"/>
              <a:gd name="connsiteY26" fmla="*/ 6675605 h 6858000"/>
              <a:gd name="connsiteX27" fmla="*/ 1740 w 7289772"/>
              <a:gd name="connsiteY27" fmla="*/ 6858000 h 6858000"/>
              <a:gd name="connsiteX28" fmla="*/ 0 w 7289772"/>
              <a:gd name="connsiteY28" fmla="*/ 6858000 h 6858000"/>
              <a:gd name="connsiteX29" fmla="*/ 33676 w 7289772"/>
              <a:gd name="connsiteY29" fmla="*/ 6814076 h 6858000"/>
              <a:gd name="connsiteX30" fmla="*/ 2632603 w 7289772"/>
              <a:gd name="connsiteY30" fmla="*/ 3426461 h 6858000"/>
              <a:gd name="connsiteX31" fmla="*/ 33676 w 7289772"/>
              <a:gd name="connsiteY31" fmla="*/ 38631 h 6858000"/>
              <a:gd name="connsiteX32" fmla="*/ 4054 w 7289772"/>
              <a:gd name="connsiteY32"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4817253 w 7289772"/>
              <a:gd name="connsiteY4" fmla="*/ 584304 h 6858000"/>
              <a:gd name="connsiteX5" fmla="*/ 4818950 w 7289772"/>
              <a:gd name="connsiteY5" fmla="*/ 586515 h 6858000"/>
              <a:gd name="connsiteX6" fmla="*/ 6443848 w 7289772"/>
              <a:gd name="connsiteY6" fmla="*/ 2703089 h 6858000"/>
              <a:gd name="connsiteX7" fmla="*/ 6994471 w 7289772"/>
              <a:gd name="connsiteY7" fmla="*/ 3420407 h 6858000"/>
              <a:gd name="connsiteX8" fmla="*/ 7028723 w 7289772"/>
              <a:gd name="connsiteY8" fmla="*/ 3375780 h 6858000"/>
              <a:gd name="connsiteX9" fmla="*/ 6992481 w 7289772"/>
              <a:gd name="connsiteY9" fmla="*/ 3426461 h 6858000"/>
              <a:gd name="connsiteX10" fmla="*/ 7289772 w 7289772"/>
              <a:gd name="connsiteY10" fmla="*/ 3813786 h 6858000"/>
              <a:gd name="connsiteX11" fmla="*/ 7289772 w 7289772"/>
              <a:gd name="connsiteY11" fmla="*/ 6858000 h 6858000"/>
              <a:gd name="connsiteX12" fmla="*/ 5266888 w 7289772"/>
              <a:gd name="connsiteY12" fmla="*/ 6858000 h 6858000"/>
              <a:gd name="connsiteX13" fmla="*/ 5047823 w 7289772"/>
              <a:gd name="connsiteY13" fmla="*/ 6572773 h 6858000"/>
              <a:gd name="connsiteX14" fmla="*/ 4812255 w 7289772"/>
              <a:gd name="connsiteY14" fmla="*/ 6266019 h 6858000"/>
              <a:gd name="connsiteX15" fmla="*/ 4576788 w 7289772"/>
              <a:gd name="connsiteY15" fmla="*/ 6572773 h 6858000"/>
              <a:gd name="connsiteX16" fmla="*/ 4357808 w 7289772"/>
              <a:gd name="connsiteY16" fmla="*/ 6858000 h 6858000"/>
              <a:gd name="connsiteX17" fmla="*/ 4355680 w 7289772"/>
              <a:gd name="connsiteY17" fmla="*/ 6858000 h 6858000"/>
              <a:gd name="connsiteX18" fmla="*/ 4430043 w 7289772"/>
              <a:gd name="connsiteY18" fmla="*/ 6761144 h 6858000"/>
              <a:gd name="connsiteX19" fmla="*/ 4727924 w 7289772"/>
              <a:gd name="connsiteY19" fmla="*/ 6373143 h 6858000"/>
              <a:gd name="connsiteX20" fmla="*/ 4817256 w 7289772"/>
              <a:gd name="connsiteY20" fmla="*/ 6256781 h 6858000"/>
              <a:gd name="connsiteX21" fmla="*/ 4678567 w 7289772"/>
              <a:gd name="connsiteY21" fmla="*/ 6076125 h 6858000"/>
              <a:gd name="connsiteX22" fmla="*/ 2687333 w 7289772"/>
              <a:gd name="connsiteY22" fmla="*/ 3481999 h 6858000"/>
              <a:gd name="connsiteX23" fmla="*/ 2640056 w 7289772"/>
              <a:gd name="connsiteY23" fmla="*/ 3420399 h 6858000"/>
              <a:gd name="connsiteX24" fmla="*/ 2596212 w 7289772"/>
              <a:gd name="connsiteY24" fmla="*/ 3477517 h 6858000"/>
              <a:gd name="connsiteX25" fmla="*/ 141701 w 7289772"/>
              <a:gd name="connsiteY25" fmla="*/ 6675605 h 6858000"/>
              <a:gd name="connsiteX26" fmla="*/ 1740 w 7289772"/>
              <a:gd name="connsiteY26" fmla="*/ 6858000 h 6858000"/>
              <a:gd name="connsiteX27" fmla="*/ 0 w 7289772"/>
              <a:gd name="connsiteY27" fmla="*/ 6858000 h 6858000"/>
              <a:gd name="connsiteX28" fmla="*/ 33676 w 7289772"/>
              <a:gd name="connsiteY28" fmla="*/ 6814076 h 6858000"/>
              <a:gd name="connsiteX29" fmla="*/ 2632603 w 7289772"/>
              <a:gd name="connsiteY29" fmla="*/ 3426461 h 6858000"/>
              <a:gd name="connsiteX30" fmla="*/ 33676 w 7289772"/>
              <a:gd name="connsiteY30" fmla="*/ 38631 h 6858000"/>
              <a:gd name="connsiteX31" fmla="*/ 4054 w 7289772"/>
              <a:gd name="connsiteY31"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4817253 w 7289772"/>
              <a:gd name="connsiteY4" fmla="*/ 584304 h 6858000"/>
              <a:gd name="connsiteX5" fmla="*/ 4818950 w 7289772"/>
              <a:gd name="connsiteY5" fmla="*/ 586515 h 6858000"/>
              <a:gd name="connsiteX6" fmla="*/ 6443848 w 7289772"/>
              <a:gd name="connsiteY6" fmla="*/ 2703089 h 6858000"/>
              <a:gd name="connsiteX7" fmla="*/ 6994471 w 7289772"/>
              <a:gd name="connsiteY7" fmla="*/ 3420407 h 6858000"/>
              <a:gd name="connsiteX8" fmla="*/ 6992481 w 7289772"/>
              <a:gd name="connsiteY8" fmla="*/ 3426461 h 6858000"/>
              <a:gd name="connsiteX9" fmla="*/ 7289772 w 7289772"/>
              <a:gd name="connsiteY9" fmla="*/ 3813786 h 6858000"/>
              <a:gd name="connsiteX10" fmla="*/ 7289772 w 7289772"/>
              <a:gd name="connsiteY10" fmla="*/ 6858000 h 6858000"/>
              <a:gd name="connsiteX11" fmla="*/ 5266888 w 7289772"/>
              <a:gd name="connsiteY11" fmla="*/ 6858000 h 6858000"/>
              <a:gd name="connsiteX12" fmla="*/ 5047823 w 7289772"/>
              <a:gd name="connsiteY12" fmla="*/ 6572773 h 6858000"/>
              <a:gd name="connsiteX13" fmla="*/ 4812255 w 7289772"/>
              <a:gd name="connsiteY13" fmla="*/ 6266019 h 6858000"/>
              <a:gd name="connsiteX14" fmla="*/ 4576788 w 7289772"/>
              <a:gd name="connsiteY14" fmla="*/ 6572773 h 6858000"/>
              <a:gd name="connsiteX15" fmla="*/ 4357808 w 7289772"/>
              <a:gd name="connsiteY15" fmla="*/ 6858000 h 6858000"/>
              <a:gd name="connsiteX16" fmla="*/ 4355680 w 7289772"/>
              <a:gd name="connsiteY16" fmla="*/ 6858000 h 6858000"/>
              <a:gd name="connsiteX17" fmla="*/ 4430043 w 7289772"/>
              <a:gd name="connsiteY17" fmla="*/ 6761144 h 6858000"/>
              <a:gd name="connsiteX18" fmla="*/ 4727924 w 7289772"/>
              <a:gd name="connsiteY18" fmla="*/ 6373143 h 6858000"/>
              <a:gd name="connsiteX19" fmla="*/ 4817256 w 7289772"/>
              <a:gd name="connsiteY19" fmla="*/ 6256781 h 6858000"/>
              <a:gd name="connsiteX20" fmla="*/ 4678567 w 7289772"/>
              <a:gd name="connsiteY20" fmla="*/ 6076125 h 6858000"/>
              <a:gd name="connsiteX21" fmla="*/ 2687333 w 7289772"/>
              <a:gd name="connsiteY21" fmla="*/ 3481999 h 6858000"/>
              <a:gd name="connsiteX22" fmla="*/ 2640056 w 7289772"/>
              <a:gd name="connsiteY22" fmla="*/ 3420399 h 6858000"/>
              <a:gd name="connsiteX23" fmla="*/ 2596212 w 7289772"/>
              <a:gd name="connsiteY23" fmla="*/ 3477517 h 6858000"/>
              <a:gd name="connsiteX24" fmla="*/ 141701 w 7289772"/>
              <a:gd name="connsiteY24" fmla="*/ 6675605 h 6858000"/>
              <a:gd name="connsiteX25" fmla="*/ 1740 w 7289772"/>
              <a:gd name="connsiteY25" fmla="*/ 6858000 h 6858000"/>
              <a:gd name="connsiteX26" fmla="*/ 0 w 7289772"/>
              <a:gd name="connsiteY26" fmla="*/ 6858000 h 6858000"/>
              <a:gd name="connsiteX27" fmla="*/ 33676 w 7289772"/>
              <a:gd name="connsiteY27" fmla="*/ 6814076 h 6858000"/>
              <a:gd name="connsiteX28" fmla="*/ 2632603 w 7289772"/>
              <a:gd name="connsiteY28" fmla="*/ 3426461 h 6858000"/>
              <a:gd name="connsiteX29" fmla="*/ 33676 w 7289772"/>
              <a:gd name="connsiteY29" fmla="*/ 38631 h 6858000"/>
              <a:gd name="connsiteX30" fmla="*/ 4054 w 7289772"/>
              <a:gd name="connsiteY30"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4817253 w 7289772"/>
              <a:gd name="connsiteY4" fmla="*/ 584304 h 6858000"/>
              <a:gd name="connsiteX5" fmla="*/ 4818950 w 7289772"/>
              <a:gd name="connsiteY5" fmla="*/ 586515 h 6858000"/>
              <a:gd name="connsiteX6" fmla="*/ 6443848 w 7289772"/>
              <a:gd name="connsiteY6" fmla="*/ 2703089 h 6858000"/>
              <a:gd name="connsiteX7" fmla="*/ 6994471 w 7289772"/>
              <a:gd name="connsiteY7" fmla="*/ 3420407 h 6858000"/>
              <a:gd name="connsiteX8" fmla="*/ 7289772 w 7289772"/>
              <a:gd name="connsiteY8" fmla="*/ 3813786 h 6858000"/>
              <a:gd name="connsiteX9" fmla="*/ 7289772 w 7289772"/>
              <a:gd name="connsiteY9" fmla="*/ 6858000 h 6858000"/>
              <a:gd name="connsiteX10" fmla="*/ 5266888 w 7289772"/>
              <a:gd name="connsiteY10" fmla="*/ 6858000 h 6858000"/>
              <a:gd name="connsiteX11" fmla="*/ 5047823 w 7289772"/>
              <a:gd name="connsiteY11" fmla="*/ 6572773 h 6858000"/>
              <a:gd name="connsiteX12" fmla="*/ 4812255 w 7289772"/>
              <a:gd name="connsiteY12" fmla="*/ 6266019 h 6858000"/>
              <a:gd name="connsiteX13" fmla="*/ 4576788 w 7289772"/>
              <a:gd name="connsiteY13" fmla="*/ 6572773 h 6858000"/>
              <a:gd name="connsiteX14" fmla="*/ 4357808 w 7289772"/>
              <a:gd name="connsiteY14" fmla="*/ 6858000 h 6858000"/>
              <a:gd name="connsiteX15" fmla="*/ 4355680 w 7289772"/>
              <a:gd name="connsiteY15" fmla="*/ 6858000 h 6858000"/>
              <a:gd name="connsiteX16" fmla="*/ 4430043 w 7289772"/>
              <a:gd name="connsiteY16" fmla="*/ 6761144 h 6858000"/>
              <a:gd name="connsiteX17" fmla="*/ 4727924 w 7289772"/>
              <a:gd name="connsiteY17" fmla="*/ 6373143 h 6858000"/>
              <a:gd name="connsiteX18" fmla="*/ 4817256 w 7289772"/>
              <a:gd name="connsiteY18" fmla="*/ 6256781 h 6858000"/>
              <a:gd name="connsiteX19" fmla="*/ 4678567 w 7289772"/>
              <a:gd name="connsiteY19" fmla="*/ 6076125 h 6858000"/>
              <a:gd name="connsiteX20" fmla="*/ 2687333 w 7289772"/>
              <a:gd name="connsiteY20" fmla="*/ 3481999 h 6858000"/>
              <a:gd name="connsiteX21" fmla="*/ 2640056 w 7289772"/>
              <a:gd name="connsiteY21" fmla="*/ 3420399 h 6858000"/>
              <a:gd name="connsiteX22" fmla="*/ 2596212 w 7289772"/>
              <a:gd name="connsiteY22" fmla="*/ 3477517 h 6858000"/>
              <a:gd name="connsiteX23" fmla="*/ 141701 w 7289772"/>
              <a:gd name="connsiteY23" fmla="*/ 6675605 h 6858000"/>
              <a:gd name="connsiteX24" fmla="*/ 1740 w 7289772"/>
              <a:gd name="connsiteY24" fmla="*/ 6858000 h 6858000"/>
              <a:gd name="connsiteX25" fmla="*/ 0 w 7289772"/>
              <a:gd name="connsiteY25" fmla="*/ 6858000 h 6858000"/>
              <a:gd name="connsiteX26" fmla="*/ 33676 w 7289772"/>
              <a:gd name="connsiteY26" fmla="*/ 6814076 h 6858000"/>
              <a:gd name="connsiteX27" fmla="*/ 2632603 w 7289772"/>
              <a:gd name="connsiteY27" fmla="*/ 3426461 h 6858000"/>
              <a:gd name="connsiteX28" fmla="*/ 33676 w 7289772"/>
              <a:gd name="connsiteY28" fmla="*/ 38631 h 6858000"/>
              <a:gd name="connsiteX29" fmla="*/ 4054 w 7289772"/>
              <a:gd name="connsiteY29" fmla="*/ 0 h 6858000"/>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4817253 w 7289772"/>
              <a:gd name="connsiteY4" fmla="*/ 584304 h 6858000"/>
              <a:gd name="connsiteX5" fmla="*/ 4818950 w 7289772"/>
              <a:gd name="connsiteY5" fmla="*/ 586515 h 6858000"/>
              <a:gd name="connsiteX6" fmla="*/ 6443848 w 7289772"/>
              <a:gd name="connsiteY6" fmla="*/ 2703089 h 6858000"/>
              <a:gd name="connsiteX7" fmla="*/ 6994471 w 7289772"/>
              <a:gd name="connsiteY7" fmla="*/ 3420407 h 6858000"/>
              <a:gd name="connsiteX8" fmla="*/ 7289772 w 7289772"/>
              <a:gd name="connsiteY8" fmla="*/ 3813786 h 6858000"/>
              <a:gd name="connsiteX9" fmla="*/ 7289772 w 7289772"/>
              <a:gd name="connsiteY9" fmla="*/ 6858000 h 6858000"/>
              <a:gd name="connsiteX10" fmla="*/ 5266888 w 7289772"/>
              <a:gd name="connsiteY10" fmla="*/ 6858000 h 6858000"/>
              <a:gd name="connsiteX11" fmla="*/ 5047823 w 7289772"/>
              <a:gd name="connsiteY11" fmla="*/ 6572773 h 6858000"/>
              <a:gd name="connsiteX12" fmla="*/ 4812255 w 7289772"/>
              <a:gd name="connsiteY12" fmla="*/ 6266019 h 6858000"/>
              <a:gd name="connsiteX13" fmla="*/ 4576788 w 7289772"/>
              <a:gd name="connsiteY13" fmla="*/ 6572773 h 6858000"/>
              <a:gd name="connsiteX14" fmla="*/ 4357808 w 7289772"/>
              <a:gd name="connsiteY14" fmla="*/ 6858000 h 6858000"/>
              <a:gd name="connsiteX15" fmla="*/ 4355680 w 7289772"/>
              <a:gd name="connsiteY15" fmla="*/ 6858000 h 6858000"/>
              <a:gd name="connsiteX16" fmla="*/ 4430043 w 7289772"/>
              <a:gd name="connsiteY16" fmla="*/ 6761144 h 6858000"/>
              <a:gd name="connsiteX17" fmla="*/ 4727924 w 7289772"/>
              <a:gd name="connsiteY17" fmla="*/ 6373143 h 6858000"/>
              <a:gd name="connsiteX18" fmla="*/ 4817256 w 7289772"/>
              <a:gd name="connsiteY18" fmla="*/ 6256781 h 6858000"/>
              <a:gd name="connsiteX19" fmla="*/ 4678567 w 7289772"/>
              <a:gd name="connsiteY19" fmla="*/ 6076125 h 6858000"/>
              <a:gd name="connsiteX20" fmla="*/ 2687333 w 7289772"/>
              <a:gd name="connsiteY20" fmla="*/ 3481999 h 6858000"/>
              <a:gd name="connsiteX21" fmla="*/ 2640056 w 7289772"/>
              <a:gd name="connsiteY21" fmla="*/ 3420399 h 6858000"/>
              <a:gd name="connsiteX22" fmla="*/ 2596212 w 7289772"/>
              <a:gd name="connsiteY22" fmla="*/ 3477517 h 6858000"/>
              <a:gd name="connsiteX23" fmla="*/ 141701 w 7289772"/>
              <a:gd name="connsiteY23" fmla="*/ 6675605 h 6858000"/>
              <a:gd name="connsiteX24" fmla="*/ 1740 w 7289772"/>
              <a:gd name="connsiteY24" fmla="*/ 6858000 h 6858000"/>
              <a:gd name="connsiteX25" fmla="*/ 0 w 7289772"/>
              <a:gd name="connsiteY25" fmla="*/ 6858000 h 6858000"/>
              <a:gd name="connsiteX26" fmla="*/ 2632603 w 7289772"/>
              <a:gd name="connsiteY26" fmla="*/ 3426461 h 6858000"/>
              <a:gd name="connsiteX27" fmla="*/ 33676 w 7289772"/>
              <a:gd name="connsiteY27" fmla="*/ 38631 h 6858000"/>
              <a:gd name="connsiteX28" fmla="*/ 4054 w 7289772"/>
              <a:gd name="connsiteY28" fmla="*/ 0 h 6858000"/>
              <a:gd name="connsiteX0" fmla="*/ 2314 w 7288032"/>
              <a:gd name="connsiteY0" fmla="*/ 0 h 6858000"/>
              <a:gd name="connsiteX1" fmla="*/ 4359755 w 7288032"/>
              <a:gd name="connsiteY1" fmla="*/ 0 h 6858000"/>
              <a:gd name="connsiteX2" fmla="*/ 4575048 w 7288032"/>
              <a:gd name="connsiteY2" fmla="*/ 280262 h 6858000"/>
              <a:gd name="connsiteX3" fmla="*/ 4810515 w 7288032"/>
              <a:gd name="connsiteY3" fmla="*/ 586788 h 6858000"/>
              <a:gd name="connsiteX4" fmla="*/ 4815513 w 7288032"/>
              <a:gd name="connsiteY4" fmla="*/ 584304 h 6858000"/>
              <a:gd name="connsiteX5" fmla="*/ 4817210 w 7288032"/>
              <a:gd name="connsiteY5" fmla="*/ 586515 h 6858000"/>
              <a:gd name="connsiteX6" fmla="*/ 6442108 w 7288032"/>
              <a:gd name="connsiteY6" fmla="*/ 2703089 h 6858000"/>
              <a:gd name="connsiteX7" fmla="*/ 6992731 w 7288032"/>
              <a:gd name="connsiteY7" fmla="*/ 3420407 h 6858000"/>
              <a:gd name="connsiteX8" fmla="*/ 7288032 w 7288032"/>
              <a:gd name="connsiteY8" fmla="*/ 3813786 h 6858000"/>
              <a:gd name="connsiteX9" fmla="*/ 7288032 w 7288032"/>
              <a:gd name="connsiteY9" fmla="*/ 6858000 h 6858000"/>
              <a:gd name="connsiteX10" fmla="*/ 5265148 w 7288032"/>
              <a:gd name="connsiteY10" fmla="*/ 6858000 h 6858000"/>
              <a:gd name="connsiteX11" fmla="*/ 5046083 w 7288032"/>
              <a:gd name="connsiteY11" fmla="*/ 6572773 h 6858000"/>
              <a:gd name="connsiteX12" fmla="*/ 4810515 w 7288032"/>
              <a:gd name="connsiteY12" fmla="*/ 6266019 h 6858000"/>
              <a:gd name="connsiteX13" fmla="*/ 4575048 w 7288032"/>
              <a:gd name="connsiteY13" fmla="*/ 6572773 h 6858000"/>
              <a:gd name="connsiteX14" fmla="*/ 4356068 w 7288032"/>
              <a:gd name="connsiteY14" fmla="*/ 6858000 h 6858000"/>
              <a:gd name="connsiteX15" fmla="*/ 4353940 w 7288032"/>
              <a:gd name="connsiteY15" fmla="*/ 6858000 h 6858000"/>
              <a:gd name="connsiteX16" fmla="*/ 4428303 w 7288032"/>
              <a:gd name="connsiteY16" fmla="*/ 6761144 h 6858000"/>
              <a:gd name="connsiteX17" fmla="*/ 4726184 w 7288032"/>
              <a:gd name="connsiteY17" fmla="*/ 6373143 h 6858000"/>
              <a:gd name="connsiteX18" fmla="*/ 4815516 w 7288032"/>
              <a:gd name="connsiteY18" fmla="*/ 6256781 h 6858000"/>
              <a:gd name="connsiteX19" fmla="*/ 4676827 w 7288032"/>
              <a:gd name="connsiteY19" fmla="*/ 6076125 h 6858000"/>
              <a:gd name="connsiteX20" fmla="*/ 2685593 w 7288032"/>
              <a:gd name="connsiteY20" fmla="*/ 3481999 h 6858000"/>
              <a:gd name="connsiteX21" fmla="*/ 2638316 w 7288032"/>
              <a:gd name="connsiteY21" fmla="*/ 3420399 h 6858000"/>
              <a:gd name="connsiteX22" fmla="*/ 2594472 w 7288032"/>
              <a:gd name="connsiteY22" fmla="*/ 3477517 h 6858000"/>
              <a:gd name="connsiteX23" fmla="*/ 139961 w 7288032"/>
              <a:gd name="connsiteY23" fmla="*/ 6675605 h 6858000"/>
              <a:gd name="connsiteX24" fmla="*/ 0 w 7288032"/>
              <a:gd name="connsiteY24" fmla="*/ 6858000 h 6858000"/>
              <a:gd name="connsiteX25" fmla="*/ 2630863 w 7288032"/>
              <a:gd name="connsiteY25" fmla="*/ 3426461 h 6858000"/>
              <a:gd name="connsiteX26" fmla="*/ 31936 w 7288032"/>
              <a:gd name="connsiteY26" fmla="*/ 38631 h 6858000"/>
              <a:gd name="connsiteX27" fmla="*/ 2314 w 7288032"/>
              <a:gd name="connsiteY27"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572734 w 7285718"/>
              <a:gd name="connsiteY13" fmla="*/ 6572773 h 6858000"/>
              <a:gd name="connsiteX14" fmla="*/ 4353754 w 7285718"/>
              <a:gd name="connsiteY14" fmla="*/ 6858000 h 6858000"/>
              <a:gd name="connsiteX15" fmla="*/ 4351626 w 7285718"/>
              <a:gd name="connsiteY15" fmla="*/ 6858000 h 6858000"/>
              <a:gd name="connsiteX16" fmla="*/ 4425989 w 7285718"/>
              <a:gd name="connsiteY16" fmla="*/ 6761144 h 6858000"/>
              <a:gd name="connsiteX17" fmla="*/ 4723870 w 7285718"/>
              <a:gd name="connsiteY17" fmla="*/ 6373143 h 6858000"/>
              <a:gd name="connsiteX18" fmla="*/ 4813202 w 7285718"/>
              <a:gd name="connsiteY18" fmla="*/ 6256781 h 6858000"/>
              <a:gd name="connsiteX19" fmla="*/ 4674513 w 7285718"/>
              <a:gd name="connsiteY19" fmla="*/ 6076125 h 6858000"/>
              <a:gd name="connsiteX20" fmla="*/ 2683279 w 7285718"/>
              <a:gd name="connsiteY20" fmla="*/ 3481999 h 6858000"/>
              <a:gd name="connsiteX21" fmla="*/ 2636002 w 7285718"/>
              <a:gd name="connsiteY21" fmla="*/ 3420399 h 6858000"/>
              <a:gd name="connsiteX22" fmla="*/ 2592158 w 7285718"/>
              <a:gd name="connsiteY22" fmla="*/ 3477517 h 6858000"/>
              <a:gd name="connsiteX23" fmla="*/ 137647 w 7285718"/>
              <a:gd name="connsiteY23" fmla="*/ 6675605 h 6858000"/>
              <a:gd name="connsiteX24" fmla="*/ 2628549 w 7285718"/>
              <a:gd name="connsiteY24" fmla="*/ 3426461 h 6858000"/>
              <a:gd name="connsiteX25" fmla="*/ 29622 w 7285718"/>
              <a:gd name="connsiteY25" fmla="*/ 38631 h 6858000"/>
              <a:gd name="connsiteX26" fmla="*/ 0 w 7285718"/>
              <a:gd name="connsiteY26"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572734 w 7285718"/>
              <a:gd name="connsiteY13" fmla="*/ 6572773 h 6858000"/>
              <a:gd name="connsiteX14" fmla="*/ 4353754 w 7285718"/>
              <a:gd name="connsiteY14" fmla="*/ 6858000 h 6858000"/>
              <a:gd name="connsiteX15" fmla="*/ 4351626 w 7285718"/>
              <a:gd name="connsiteY15" fmla="*/ 6858000 h 6858000"/>
              <a:gd name="connsiteX16" fmla="*/ 4425989 w 7285718"/>
              <a:gd name="connsiteY16" fmla="*/ 6761144 h 6858000"/>
              <a:gd name="connsiteX17" fmla="*/ 4723870 w 7285718"/>
              <a:gd name="connsiteY17" fmla="*/ 6373143 h 6858000"/>
              <a:gd name="connsiteX18" fmla="*/ 4813202 w 7285718"/>
              <a:gd name="connsiteY18" fmla="*/ 6256781 h 6858000"/>
              <a:gd name="connsiteX19" fmla="*/ 4674513 w 7285718"/>
              <a:gd name="connsiteY19" fmla="*/ 6076125 h 6858000"/>
              <a:gd name="connsiteX20" fmla="*/ 2683279 w 7285718"/>
              <a:gd name="connsiteY20" fmla="*/ 3481999 h 6858000"/>
              <a:gd name="connsiteX21" fmla="*/ 2636002 w 7285718"/>
              <a:gd name="connsiteY21" fmla="*/ 3420399 h 6858000"/>
              <a:gd name="connsiteX22" fmla="*/ 2592158 w 7285718"/>
              <a:gd name="connsiteY22" fmla="*/ 3477517 h 6858000"/>
              <a:gd name="connsiteX23" fmla="*/ 2628549 w 7285718"/>
              <a:gd name="connsiteY23" fmla="*/ 3426461 h 6858000"/>
              <a:gd name="connsiteX24" fmla="*/ 29622 w 7285718"/>
              <a:gd name="connsiteY24" fmla="*/ 38631 h 6858000"/>
              <a:gd name="connsiteX25" fmla="*/ 0 w 7285718"/>
              <a:gd name="connsiteY25"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572734 w 7285718"/>
              <a:gd name="connsiteY13" fmla="*/ 6572773 h 6858000"/>
              <a:gd name="connsiteX14" fmla="*/ 4353754 w 7285718"/>
              <a:gd name="connsiteY14" fmla="*/ 6858000 h 6858000"/>
              <a:gd name="connsiteX15" fmla="*/ 4351626 w 7285718"/>
              <a:gd name="connsiteY15" fmla="*/ 6858000 h 6858000"/>
              <a:gd name="connsiteX16" fmla="*/ 4425989 w 7285718"/>
              <a:gd name="connsiteY16" fmla="*/ 6761144 h 6858000"/>
              <a:gd name="connsiteX17" fmla="*/ 4723870 w 7285718"/>
              <a:gd name="connsiteY17" fmla="*/ 6373143 h 6858000"/>
              <a:gd name="connsiteX18" fmla="*/ 4813202 w 7285718"/>
              <a:gd name="connsiteY18" fmla="*/ 6256781 h 6858000"/>
              <a:gd name="connsiteX19" fmla="*/ 4674513 w 7285718"/>
              <a:gd name="connsiteY19" fmla="*/ 6076125 h 6858000"/>
              <a:gd name="connsiteX20" fmla="*/ 2683279 w 7285718"/>
              <a:gd name="connsiteY20" fmla="*/ 3481999 h 6858000"/>
              <a:gd name="connsiteX21" fmla="*/ 2636002 w 7285718"/>
              <a:gd name="connsiteY21" fmla="*/ 3420399 h 6858000"/>
              <a:gd name="connsiteX22" fmla="*/ 2628549 w 7285718"/>
              <a:gd name="connsiteY22" fmla="*/ 3426461 h 6858000"/>
              <a:gd name="connsiteX23" fmla="*/ 29622 w 7285718"/>
              <a:gd name="connsiteY23" fmla="*/ 38631 h 6858000"/>
              <a:gd name="connsiteX24" fmla="*/ 0 w 7285718"/>
              <a:gd name="connsiteY24"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572734 w 7285718"/>
              <a:gd name="connsiteY13" fmla="*/ 6572773 h 6858000"/>
              <a:gd name="connsiteX14" fmla="*/ 4353754 w 7285718"/>
              <a:gd name="connsiteY14" fmla="*/ 6858000 h 6858000"/>
              <a:gd name="connsiteX15" fmla="*/ 4351626 w 7285718"/>
              <a:gd name="connsiteY15" fmla="*/ 6858000 h 6858000"/>
              <a:gd name="connsiteX16" fmla="*/ 4425989 w 7285718"/>
              <a:gd name="connsiteY16" fmla="*/ 6761144 h 6858000"/>
              <a:gd name="connsiteX17" fmla="*/ 4723870 w 7285718"/>
              <a:gd name="connsiteY17" fmla="*/ 6373143 h 6858000"/>
              <a:gd name="connsiteX18" fmla="*/ 4813202 w 7285718"/>
              <a:gd name="connsiteY18" fmla="*/ 6256781 h 6858000"/>
              <a:gd name="connsiteX19" fmla="*/ 4674513 w 7285718"/>
              <a:gd name="connsiteY19" fmla="*/ 6076125 h 6858000"/>
              <a:gd name="connsiteX20" fmla="*/ 2683279 w 7285718"/>
              <a:gd name="connsiteY20" fmla="*/ 3481999 h 6858000"/>
              <a:gd name="connsiteX21" fmla="*/ 2636002 w 7285718"/>
              <a:gd name="connsiteY21" fmla="*/ 3420399 h 6858000"/>
              <a:gd name="connsiteX22" fmla="*/ 29622 w 7285718"/>
              <a:gd name="connsiteY22" fmla="*/ 38631 h 6858000"/>
              <a:gd name="connsiteX23" fmla="*/ 0 w 7285718"/>
              <a:gd name="connsiteY23"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572734 w 7285718"/>
              <a:gd name="connsiteY13" fmla="*/ 6572773 h 6858000"/>
              <a:gd name="connsiteX14" fmla="*/ 4353754 w 7285718"/>
              <a:gd name="connsiteY14" fmla="*/ 6858000 h 6858000"/>
              <a:gd name="connsiteX15" fmla="*/ 4351626 w 7285718"/>
              <a:gd name="connsiteY15" fmla="*/ 6858000 h 6858000"/>
              <a:gd name="connsiteX16" fmla="*/ 4425989 w 7285718"/>
              <a:gd name="connsiteY16" fmla="*/ 6761144 h 6858000"/>
              <a:gd name="connsiteX17" fmla="*/ 4723870 w 7285718"/>
              <a:gd name="connsiteY17" fmla="*/ 6373143 h 6858000"/>
              <a:gd name="connsiteX18" fmla="*/ 4813202 w 7285718"/>
              <a:gd name="connsiteY18" fmla="*/ 6256781 h 6858000"/>
              <a:gd name="connsiteX19" fmla="*/ 4674513 w 7285718"/>
              <a:gd name="connsiteY19" fmla="*/ 6076125 h 6858000"/>
              <a:gd name="connsiteX20" fmla="*/ 2683279 w 7285718"/>
              <a:gd name="connsiteY20" fmla="*/ 3481999 h 6858000"/>
              <a:gd name="connsiteX21" fmla="*/ 29622 w 7285718"/>
              <a:gd name="connsiteY21" fmla="*/ 38631 h 6858000"/>
              <a:gd name="connsiteX22" fmla="*/ 0 w 7285718"/>
              <a:gd name="connsiteY22"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572734 w 7285718"/>
              <a:gd name="connsiteY13" fmla="*/ 6572773 h 6858000"/>
              <a:gd name="connsiteX14" fmla="*/ 4353754 w 7285718"/>
              <a:gd name="connsiteY14" fmla="*/ 6858000 h 6858000"/>
              <a:gd name="connsiteX15" fmla="*/ 4351626 w 7285718"/>
              <a:gd name="connsiteY15" fmla="*/ 6858000 h 6858000"/>
              <a:gd name="connsiteX16" fmla="*/ 4425989 w 7285718"/>
              <a:gd name="connsiteY16" fmla="*/ 6761144 h 6858000"/>
              <a:gd name="connsiteX17" fmla="*/ 4723870 w 7285718"/>
              <a:gd name="connsiteY17" fmla="*/ 6373143 h 6858000"/>
              <a:gd name="connsiteX18" fmla="*/ 4813202 w 7285718"/>
              <a:gd name="connsiteY18" fmla="*/ 6256781 h 6858000"/>
              <a:gd name="connsiteX19" fmla="*/ 4674513 w 7285718"/>
              <a:gd name="connsiteY19" fmla="*/ 6076125 h 6858000"/>
              <a:gd name="connsiteX20" fmla="*/ 29622 w 7285718"/>
              <a:gd name="connsiteY20" fmla="*/ 38631 h 6858000"/>
              <a:gd name="connsiteX21" fmla="*/ 0 w 7285718"/>
              <a:gd name="connsiteY21"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572734 w 7285718"/>
              <a:gd name="connsiteY13" fmla="*/ 6572773 h 6858000"/>
              <a:gd name="connsiteX14" fmla="*/ 4353754 w 7285718"/>
              <a:gd name="connsiteY14" fmla="*/ 6858000 h 6858000"/>
              <a:gd name="connsiteX15" fmla="*/ 4425989 w 7285718"/>
              <a:gd name="connsiteY15" fmla="*/ 6761144 h 6858000"/>
              <a:gd name="connsiteX16" fmla="*/ 4723870 w 7285718"/>
              <a:gd name="connsiteY16" fmla="*/ 6373143 h 6858000"/>
              <a:gd name="connsiteX17" fmla="*/ 4813202 w 7285718"/>
              <a:gd name="connsiteY17" fmla="*/ 6256781 h 6858000"/>
              <a:gd name="connsiteX18" fmla="*/ 4674513 w 7285718"/>
              <a:gd name="connsiteY18" fmla="*/ 6076125 h 6858000"/>
              <a:gd name="connsiteX19" fmla="*/ 29622 w 7285718"/>
              <a:gd name="connsiteY19" fmla="*/ 38631 h 6858000"/>
              <a:gd name="connsiteX20" fmla="*/ 0 w 7285718"/>
              <a:gd name="connsiteY20"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572734 w 7285718"/>
              <a:gd name="connsiteY13" fmla="*/ 6572773 h 6858000"/>
              <a:gd name="connsiteX14" fmla="*/ 4425989 w 7285718"/>
              <a:gd name="connsiteY14" fmla="*/ 6761144 h 6858000"/>
              <a:gd name="connsiteX15" fmla="*/ 4723870 w 7285718"/>
              <a:gd name="connsiteY15" fmla="*/ 6373143 h 6858000"/>
              <a:gd name="connsiteX16" fmla="*/ 4813202 w 7285718"/>
              <a:gd name="connsiteY16" fmla="*/ 6256781 h 6858000"/>
              <a:gd name="connsiteX17" fmla="*/ 4674513 w 7285718"/>
              <a:gd name="connsiteY17" fmla="*/ 6076125 h 6858000"/>
              <a:gd name="connsiteX18" fmla="*/ 29622 w 7285718"/>
              <a:gd name="connsiteY18" fmla="*/ 38631 h 6858000"/>
              <a:gd name="connsiteX19" fmla="*/ 0 w 7285718"/>
              <a:gd name="connsiteY19"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572734 w 7285718"/>
              <a:gd name="connsiteY13" fmla="*/ 6572773 h 6858000"/>
              <a:gd name="connsiteX14" fmla="*/ 4723870 w 7285718"/>
              <a:gd name="connsiteY14" fmla="*/ 6373143 h 6858000"/>
              <a:gd name="connsiteX15" fmla="*/ 4813202 w 7285718"/>
              <a:gd name="connsiteY15" fmla="*/ 6256781 h 6858000"/>
              <a:gd name="connsiteX16" fmla="*/ 4674513 w 7285718"/>
              <a:gd name="connsiteY16" fmla="*/ 6076125 h 6858000"/>
              <a:gd name="connsiteX17" fmla="*/ 29622 w 7285718"/>
              <a:gd name="connsiteY17" fmla="*/ 38631 h 6858000"/>
              <a:gd name="connsiteX18" fmla="*/ 0 w 7285718"/>
              <a:gd name="connsiteY18"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723870 w 7285718"/>
              <a:gd name="connsiteY13" fmla="*/ 6373143 h 6858000"/>
              <a:gd name="connsiteX14" fmla="*/ 4813202 w 7285718"/>
              <a:gd name="connsiteY14" fmla="*/ 6256781 h 6858000"/>
              <a:gd name="connsiteX15" fmla="*/ 4674513 w 7285718"/>
              <a:gd name="connsiteY15" fmla="*/ 6076125 h 6858000"/>
              <a:gd name="connsiteX16" fmla="*/ 29622 w 7285718"/>
              <a:gd name="connsiteY16" fmla="*/ 38631 h 6858000"/>
              <a:gd name="connsiteX17" fmla="*/ 0 w 7285718"/>
              <a:gd name="connsiteY17" fmla="*/ 0 h 6858000"/>
              <a:gd name="connsiteX0" fmla="*/ 0 w 7285718"/>
              <a:gd name="connsiteY0" fmla="*/ 0 h 6858000"/>
              <a:gd name="connsiteX1" fmla="*/ 4357441 w 7285718"/>
              <a:gd name="connsiteY1" fmla="*/ 0 h 6858000"/>
              <a:gd name="connsiteX2" fmla="*/ 4572734 w 7285718"/>
              <a:gd name="connsiteY2" fmla="*/ 280262 h 6858000"/>
              <a:gd name="connsiteX3" fmla="*/ 4808201 w 7285718"/>
              <a:gd name="connsiteY3" fmla="*/ 586788 h 6858000"/>
              <a:gd name="connsiteX4" fmla="*/ 4813199 w 7285718"/>
              <a:gd name="connsiteY4" fmla="*/ 584304 h 6858000"/>
              <a:gd name="connsiteX5" fmla="*/ 4814896 w 7285718"/>
              <a:gd name="connsiteY5" fmla="*/ 586515 h 6858000"/>
              <a:gd name="connsiteX6" fmla="*/ 6439794 w 7285718"/>
              <a:gd name="connsiteY6" fmla="*/ 2703089 h 6858000"/>
              <a:gd name="connsiteX7" fmla="*/ 6990417 w 7285718"/>
              <a:gd name="connsiteY7" fmla="*/ 3420407 h 6858000"/>
              <a:gd name="connsiteX8" fmla="*/ 7285718 w 7285718"/>
              <a:gd name="connsiteY8" fmla="*/ 3813786 h 6858000"/>
              <a:gd name="connsiteX9" fmla="*/ 7285718 w 7285718"/>
              <a:gd name="connsiteY9" fmla="*/ 6858000 h 6858000"/>
              <a:gd name="connsiteX10" fmla="*/ 5262834 w 7285718"/>
              <a:gd name="connsiteY10" fmla="*/ 6858000 h 6858000"/>
              <a:gd name="connsiteX11" fmla="*/ 5043769 w 7285718"/>
              <a:gd name="connsiteY11" fmla="*/ 6572773 h 6858000"/>
              <a:gd name="connsiteX12" fmla="*/ 4808201 w 7285718"/>
              <a:gd name="connsiteY12" fmla="*/ 6266019 h 6858000"/>
              <a:gd name="connsiteX13" fmla="*/ 4813202 w 7285718"/>
              <a:gd name="connsiteY13" fmla="*/ 6256781 h 6858000"/>
              <a:gd name="connsiteX14" fmla="*/ 4674513 w 7285718"/>
              <a:gd name="connsiteY14" fmla="*/ 6076125 h 6858000"/>
              <a:gd name="connsiteX15" fmla="*/ 29622 w 7285718"/>
              <a:gd name="connsiteY15" fmla="*/ 38631 h 6858000"/>
              <a:gd name="connsiteX16" fmla="*/ 0 w 7285718"/>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5718" h="6858000">
                <a:moveTo>
                  <a:pt x="0" y="0"/>
                </a:moveTo>
                <a:lnTo>
                  <a:pt x="4357441" y="0"/>
                </a:lnTo>
                <a:lnTo>
                  <a:pt x="4572734" y="280262"/>
                </a:lnTo>
                <a:lnTo>
                  <a:pt x="4808201" y="586788"/>
                </a:lnTo>
                <a:lnTo>
                  <a:pt x="4813199" y="584304"/>
                </a:lnTo>
                <a:lnTo>
                  <a:pt x="4814896" y="586515"/>
                </a:lnTo>
                <a:lnTo>
                  <a:pt x="6439794" y="2703089"/>
                </a:lnTo>
                <a:lnTo>
                  <a:pt x="6990417" y="3420407"/>
                </a:lnTo>
                <a:lnTo>
                  <a:pt x="7285718" y="3813786"/>
                </a:lnTo>
                <a:lnTo>
                  <a:pt x="7285718" y="6858000"/>
                </a:lnTo>
                <a:lnTo>
                  <a:pt x="5262834" y="6858000"/>
                </a:lnTo>
                <a:lnTo>
                  <a:pt x="5043769" y="6572773"/>
                </a:lnTo>
                <a:lnTo>
                  <a:pt x="4808201" y="6266019"/>
                </a:lnTo>
                <a:lnTo>
                  <a:pt x="4813202" y="6256781"/>
                </a:lnTo>
                <a:lnTo>
                  <a:pt x="4674513" y="6076125"/>
                </a:lnTo>
                <a:lnTo>
                  <a:pt x="29622" y="38631"/>
                </a:lnTo>
                <a:lnTo>
                  <a:pt x="0" y="0"/>
                </a:lnTo>
                <a:close/>
              </a:path>
            </a:pathLst>
          </a:custGeom>
          <a:solidFill>
            <a:schemeClr val="accent6"/>
          </a:solidFill>
        </p:spPr>
        <p:txBody>
          <a:bodyPr wrap="square">
            <a:noAutofit/>
          </a:bodyPr>
          <a:lstStyle>
            <a:lvl1pPr>
              <a:defRPr/>
            </a:lvl1pPr>
          </a:lstStyle>
          <a:p>
            <a:r>
              <a:rPr lang="de-CH"/>
              <a:t>Image</a:t>
            </a:r>
          </a:p>
        </p:txBody>
      </p:sp>
      <p:sp>
        <p:nvSpPr>
          <p:cNvPr id="21" name="Transparentes Teilstück">
            <a:extLst>
              <a:ext uri="{FF2B5EF4-FFF2-40B4-BE49-F238E27FC236}">
                <a16:creationId xmlns:a16="http://schemas.microsoft.com/office/drawing/2014/main" id="{2F33DA62-8E57-FC0C-4802-D3CFCB769C0E}"/>
              </a:ext>
            </a:extLst>
          </p:cNvPr>
          <p:cNvSpPr/>
          <p:nvPr userDrawn="1"/>
        </p:nvSpPr>
        <p:spPr>
          <a:xfrm>
            <a:off x="7539964" y="584304"/>
            <a:ext cx="4356735" cy="5672478"/>
          </a:xfrm>
          <a:custGeom>
            <a:avLst/>
            <a:gdLst>
              <a:gd name="connsiteX0" fmla="*/ 2179517 w 4356735"/>
              <a:gd name="connsiteY0" fmla="*/ 0 h 5672478"/>
              <a:gd name="connsiteX1" fmla="*/ 2181214 w 4356735"/>
              <a:gd name="connsiteY1" fmla="*/ 2210 h 5672478"/>
              <a:gd name="connsiteX2" fmla="*/ 3806112 w 4356735"/>
              <a:gd name="connsiteY2" fmla="*/ 2118784 h 5672478"/>
              <a:gd name="connsiteX3" fmla="*/ 4356735 w 4356735"/>
              <a:gd name="connsiteY3" fmla="*/ 2836102 h 5672478"/>
              <a:gd name="connsiteX4" fmla="*/ 4356735 w 4356735"/>
              <a:gd name="connsiteY4" fmla="*/ 2836102 h 5672478"/>
              <a:gd name="connsiteX5" fmla="*/ 3715025 w 4356735"/>
              <a:gd name="connsiteY5" fmla="*/ 3672171 h 5672478"/>
              <a:gd name="connsiteX6" fmla="*/ 2399754 w 4356735"/>
              <a:gd name="connsiteY6" fmla="*/ 5385602 h 5672478"/>
              <a:gd name="connsiteX7" fmla="*/ 2179519 w 4356735"/>
              <a:gd name="connsiteY7" fmla="*/ 5672478 h 5672478"/>
              <a:gd name="connsiteX8" fmla="*/ 2179520 w 4356735"/>
              <a:gd name="connsiteY8" fmla="*/ 5672476 h 5672478"/>
              <a:gd name="connsiteX9" fmla="*/ 2040831 w 4356735"/>
              <a:gd name="connsiteY9" fmla="*/ 5491820 h 5672478"/>
              <a:gd name="connsiteX10" fmla="*/ 0 w 4356735"/>
              <a:gd name="connsiteY10" fmla="*/ 2839119 h 5672478"/>
              <a:gd name="connsiteX11" fmla="*/ 634473 w 4356735"/>
              <a:gd name="connsiteY11" fmla="*/ 2012565 h 5672478"/>
              <a:gd name="connsiteX12" fmla="*/ 1949796 w 4356735"/>
              <a:gd name="connsiteY12" fmla="*/ 299209 h 567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6735" h="5672478">
                <a:moveTo>
                  <a:pt x="2179517" y="0"/>
                </a:moveTo>
                <a:lnTo>
                  <a:pt x="2181214" y="2210"/>
                </a:lnTo>
                <a:lnTo>
                  <a:pt x="3806112" y="2118784"/>
                </a:lnTo>
                <a:lnTo>
                  <a:pt x="4356735" y="2836102"/>
                </a:lnTo>
                <a:lnTo>
                  <a:pt x="4356735" y="2836102"/>
                </a:lnTo>
                <a:lnTo>
                  <a:pt x="3715025" y="3672171"/>
                </a:lnTo>
                <a:cubicBezTo>
                  <a:pt x="3264916" y="4258583"/>
                  <a:pt x="2819412" y="4838948"/>
                  <a:pt x="2399754" y="5385602"/>
                </a:cubicBezTo>
                <a:lnTo>
                  <a:pt x="2179519" y="5672478"/>
                </a:lnTo>
                <a:lnTo>
                  <a:pt x="2179520" y="5672476"/>
                </a:lnTo>
                <a:lnTo>
                  <a:pt x="2040831" y="5491820"/>
                </a:lnTo>
                <a:lnTo>
                  <a:pt x="0" y="2839119"/>
                </a:lnTo>
                <a:lnTo>
                  <a:pt x="634473" y="2012565"/>
                </a:lnTo>
                <a:cubicBezTo>
                  <a:pt x="1084603" y="1426181"/>
                  <a:pt x="1530124" y="845838"/>
                  <a:pt x="1949796" y="299209"/>
                </a:cubicBezTo>
                <a:close/>
              </a:path>
            </a:pathLst>
          </a:custGeom>
          <a:solidFill>
            <a:srgbClr val="E30513">
              <a:alpha val="50000"/>
            </a:srgbClr>
          </a:solidFill>
          <a:ln w="115279" cap="flat">
            <a:noFill/>
            <a:prstDash val="solid"/>
            <a:round/>
          </a:ln>
        </p:spPr>
        <p:txBody>
          <a:bodyPr wrap="square" rtlCol="0" anchor="ctr">
            <a:noAutofit/>
          </a:bodyPr>
          <a:lstStyle/>
          <a:p>
            <a:endParaRPr lang="de-CH"/>
          </a:p>
        </p:txBody>
      </p:sp>
      <p:sp>
        <p:nvSpPr>
          <p:cNvPr id="5" name="Rechteck 4">
            <a:extLst>
              <a:ext uri="{FF2B5EF4-FFF2-40B4-BE49-F238E27FC236}">
                <a16:creationId xmlns:a16="http://schemas.microsoft.com/office/drawing/2014/main" id="{DAF65BA7-806A-2319-0E1B-A0A7561F8B98}"/>
              </a:ext>
            </a:extLst>
          </p:cNvPr>
          <p:cNvSpPr/>
          <p:nvPr userDrawn="1"/>
        </p:nvSpPr>
        <p:spPr>
          <a:xfrm>
            <a:off x="720436" y="6405418"/>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A8E8F15F-711D-D86D-20ED-6F292DA5876B}"/>
              </a:ext>
            </a:extLst>
          </p:cNvPr>
          <p:cNvSpPr/>
          <p:nvPr userDrawn="1"/>
        </p:nvSpPr>
        <p:spPr>
          <a:xfrm>
            <a:off x="720436" y="387927"/>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F763B244-EF58-C903-12FA-9BC0231FD6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450969"/>
            <a:ext cx="4149447" cy="268027"/>
          </a:xfrm>
          <a:prstGeom prst="rect">
            <a:avLst/>
          </a:prstGeom>
        </p:spPr>
      </p:pic>
      <p:sp>
        <p:nvSpPr>
          <p:cNvPr id="3" name="Untertitel 2">
            <a:extLst>
              <a:ext uri="{FF2B5EF4-FFF2-40B4-BE49-F238E27FC236}">
                <a16:creationId xmlns:a16="http://schemas.microsoft.com/office/drawing/2014/main" id="{F2D7F861-AF88-AD7D-FBAB-47B0BC489DFF}"/>
              </a:ext>
            </a:extLst>
          </p:cNvPr>
          <p:cNvSpPr>
            <a:spLocks noGrp="1"/>
          </p:cNvSpPr>
          <p:nvPr>
            <p:ph type="subTitle" idx="1" hasCustomPrompt="1"/>
          </p:nvPr>
        </p:nvSpPr>
        <p:spPr>
          <a:xfrm>
            <a:off x="540000" y="4572000"/>
            <a:ext cx="4129200"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de-DE"/>
              <a:t>Subline</a:t>
            </a:r>
          </a:p>
        </p:txBody>
      </p:sp>
      <p:sp>
        <p:nvSpPr>
          <p:cNvPr id="2" name="Titel 1">
            <a:extLst>
              <a:ext uri="{FF2B5EF4-FFF2-40B4-BE49-F238E27FC236}">
                <a16:creationId xmlns:a16="http://schemas.microsoft.com/office/drawing/2014/main" id="{DB7F294D-7B35-1C7D-E5E7-739B01725BD9}"/>
              </a:ext>
            </a:extLst>
          </p:cNvPr>
          <p:cNvSpPr>
            <a:spLocks noGrp="1"/>
          </p:cNvSpPr>
          <p:nvPr>
            <p:ph type="ctrTitle" hasCustomPrompt="1"/>
          </p:nvPr>
        </p:nvSpPr>
        <p:spPr>
          <a:xfrm>
            <a:off x="540000" y="1925926"/>
            <a:ext cx="4876800" cy="2474623"/>
          </a:xfrm>
        </p:spPr>
        <p:txBody>
          <a:bodyPr anchor="b"/>
          <a:lstStyle>
            <a:lvl1pPr algn="l">
              <a:lnSpc>
                <a:spcPct val="90000"/>
              </a:lnSpc>
              <a:defRPr sz="4000"/>
            </a:lvl1pPr>
          </a:lstStyle>
          <a:p>
            <a:r>
              <a:rPr lang="de-DE"/>
              <a:t>Headline</a:t>
            </a:r>
            <a:endParaRPr lang="de-CH"/>
          </a:p>
        </p:txBody>
      </p:sp>
    </p:spTree>
    <p:extLst>
      <p:ext uri="{BB962C8B-B14F-4D97-AF65-F5344CB8AC3E}">
        <p14:creationId xmlns:p14="http://schemas.microsoft.com/office/powerpoint/2010/main" val="1920436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us minus 2">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10571999"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4" y="2214003"/>
            <a:ext cx="5286558" cy="3924616"/>
          </a:xfrm>
          <a:prstGeom prst="round2SameRect">
            <a:avLst>
              <a:gd name="adj1" fmla="val 3486"/>
              <a:gd name="adj2" fmla="val 0"/>
            </a:avLst>
          </a:prstGeom>
          <a:solidFill>
            <a:schemeClr val="accent2"/>
          </a:solidFill>
        </p:spPr>
        <p:txBody>
          <a:bodyPr lIns="180000" tIns="306000" rIns="540000" bIns="180000"/>
          <a:lstStyle>
            <a:lvl5pPr>
              <a:defRPr/>
            </a:lvl5pPr>
            <a:lvl9pP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2" name="Textplatzhalter 4">
            <a:extLst>
              <a:ext uri="{FF2B5EF4-FFF2-40B4-BE49-F238E27FC236}">
                <a16:creationId xmlns:a16="http://schemas.microsoft.com/office/drawing/2014/main" id="{A8A49A1F-701F-9481-ED2B-6CD1EA4BE6F8}"/>
              </a:ext>
            </a:extLst>
          </p:cNvPr>
          <p:cNvSpPr>
            <a:spLocks noGrp="1"/>
          </p:cNvSpPr>
          <p:nvPr>
            <p:ph type="body" sz="quarter" idx="19" hasCustomPrompt="1"/>
          </p:nvPr>
        </p:nvSpPr>
        <p:spPr>
          <a:xfrm>
            <a:off x="6545082" y="2214003"/>
            <a:ext cx="5286557" cy="3924616"/>
          </a:xfrm>
          <a:prstGeom prst="round2SameRect">
            <a:avLst>
              <a:gd name="adj1" fmla="val 3486"/>
              <a:gd name="adj2" fmla="val 0"/>
            </a:avLst>
          </a:prstGeom>
          <a:solidFill>
            <a:schemeClr val="accent3"/>
          </a:solidFill>
        </p:spPr>
        <p:txBody>
          <a:bodyPr lIns="180000" tIns="306000" rIns="540000" bIns="180000"/>
          <a:lstStyle>
            <a:lvl5pPr>
              <a:defRPr/>
            </a:lvl5pPr>
            <a:lvl9pP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3" name="Titel 2">
            <a:extLst>
              <a:ext uri="{FF2B5EF4-FFF2-40B4-BE49-F238E27FC236}">
                <a16:creationId xmlns:a16="http://schemas.microsoft.com/office/drawing/2014/main" id="{D2942BC6-64D0-A2C9-F2FB-FD8CFCA34364}"/>
              </a:ext>
            </a:extLst>
          </p:cNvPr>
          <p:cNvSpPr>
            <a:spLocks noGrp="1"/>
          </p:cNvSpPr>
          <p:nvPr>
            <p:ph type="title" hasCustomPrompt="1"/>
          </p:nvPr>
        </p:nvSpPr>
        <p:spPr/>
        <p:txBody>
          <a:bodyPr/>
          <a:lstStyle>
            <a:lvl1pPr>
              <a:defRPr/>
            </a:lvl1pPr>
          </a:lstStyle>
          <a:p>
            <a:r>
              <a:rPr lang="de-DE"/>
              <a:t>Headline</a:t>
            </a:r>
            <a:endParaRPr lang="de-CH"/>
          </a:p>
        </p:txBody>
      </p:sp>
      <p:sp>
        <p:nvSpPr>
          <p:cNvPr id="15" name="Datumsplatzhalter 14">
            <a:extLst>
              <a:ext uri="{FF2B5EF4-FFF2-40B4-BE49-F238E27FC236}">
                <a16:creationId xmlns:a16="http://schemas.microsoft.com/office/drawing/2014/main" id="{1644DE60-D3F2-C21D-AE68-D39209E8EC0D}"/>
              </a:ext>
            </a:extLst>
          </p:cNvPr>
          <p:cNvSpPr>
            <a:spLocks noGrp="1"/>
          </p:cNvSpPr>
          <p:nvPr>
            <p:ph type="dt" sz="half" idx="20"/>
          </p:nvPr>
        </p:nvSpPr>
        <p:spPr/>
        <p:txBody>
          <a:bodyPr/>
          <a:lstStyle/>
          <a:p>
            <a:endParaRPr lang="de-CH"/>
          </a:p>
        </p:txBody>
      </p:sp>
      <p:sp>
        <p:nvSpPr>
          <p:cNvPr id="16" name="Fußzeilenplatzhalter 15">
            <a:extLst>
              <a:ext uri="{FF2B5EF4-FFF2-40B4-BE49-F238E27FC236}">
                <a16:creationId xmlns:a16="http://schemas.microsoft.com/office/drawing/2014/main" id="{72A0065A-9E17-3D88-3569-A77567F64A19}"/>
              </a:ext>
            </a:extLst>
          </p:cNvPr>
          <p:cNvSpPr>
            <a:spLocks noGrp="1"/>
          </p:cNvSpPr>
          <p:nvPr>
            <p:ph type="ftr" sz="quarter" idx="21"/>
          </p:nvPr>
        </p:nvSpPr>
        <p:spPr/>
        <p:txBody>
          <a:bodyPr/>
          <a:lstStyle/>
          <a:p>
            <a:r>
              <a:rPr lang="en-US"/>
              <a:t>Bone marrow &amp; blood stem cells</a:t>
            </a:r>
            <a:endParaRPr lang="de-CH"/>
          </a:p>
        </p:txBody>
      </p:sp>
      <p:sp>
        <p:nvSpPr>
          <p:cNvPr id="17" name="Foliennummernplatzhalter 16">
            <a:extLst>
              <a:ext uri="{FF2B5EF4-FFF2-40B4-BE49-F238E27FC236}">
                <a16:creationId xmlns:a16="http://schemas.microsoft.com/office/drawing/2014/main" id="{DBB27CB9-007D-0CE7-93A0-8E334FDABCD8}"/>
              </a:ext>
            </a:extLst>
          </p:cNvPr>
          <p:cNvSpPr>
            <a:spLocks noGrp="1"/>
          </p:cNvSpPr>
          <p:nvPr>
            <p:ph type="sldNum" sz="quarter" idx="22"/>
          </p:nvPr>
        </p:nvSpPr>
        <p:spPr/>
        <p:txBody>
          <a:bodyPr/>
          <a:lstStyle/>
          <a:p>
            <a:fld id="{92DB0D90-6264-4E90-9724-ABC670DBF4FB}" type="slidenum">
              <a:rPr lang="de-CH" smtClean="0"/>
              <a:pPr/>
              <a:t>‹#›</a:t>
            </a:fld>
            <a:endParaRPr lang="de-CH"/>
          </a:p>
        </p:txBody>
      </p:sp>
      <p:sp>
        <p:nvSpPr>
          <p:cNvPr id="7" name="Textplatzhalter 8">
            <a:extLst>
              <a:ext uri="{FF2B5EF4-FFF2-40B4-BE49-F238E27FC236}">
                <a16:creationId xmlns:a16="http://schemas.microsoft.com/office/drawing/2014/main" id="{DB788FF4-47C9-7D8A-ED66-F600101D9889}"/>
              </a:ext>
            </a:extLst>
          </p:cNvPr>
          <p:cNvSpPr>
            <a:spLocks noGrp="1"/>
          </p:cNvSpPr>
          <p:nvPr>
            <p:ph type="body" sz="quarter" idx="23" hasCustomPrompt="1"/>
          </p:nvPr>
        </p:nvSpPr>
        <p:spPr>
          <a:xfrm>
            <a:off x="898524" y="1173018"/>
            <a:ext cx="967202" cy="1040985"/>
          </a:xfrm>
        </p:spPr>
        <p:txBody>
          <a:bodyPr lIns="0" tIns="0" rIns="0" bIns="0" anchor="t"/>
          <a:lstStyle>
            <a:lvl1pPr algn="l">
              <a:lnSpc>
                <a:spcPct val="100000"/>
              </a:lnSpc>
              <a:spcBef>
                <a:spcPts val="0"/>
              </a:spcBef>
              <a:defRPr sz="8000" b="0">
                <a:solidFill>
                  <a:schemeClr val="tx2"/>
                </a:solidFill>
                <a:sym typeface="Wingdings 2" panose="05020102010507070707" pitchFamily="18" charset="2"/>
              </a:defRPr>
            </a:lvl1pPr>
            <a:lvl2pPr marL="0" indent="0" algn="l">
              <a:lnSpc>
                <a:spcPct val="100000"/>
              </a:lnSpc>
              <a:spcBef>
                <a:spcPts val="0"/>
              </a:spcBef>
              <a:buNone/>
              <a:defRPr sz="8000" b="0">
                <a:solidFill>
                  <a:schemeClr val="tx2"/>
                </a:solidFill>
              </a:defRPr>
            </a:lvl2pPr>
            <a:lvl3pPr marL="0" indent="0" algn="l">
              <a:lnSpc>
                <a:spcPct val="100000"/>
              </a:lnSpc>
              <a:spcBef>
                <a:spcPts val="0"/>
              </a:spcBef>
              <a:buNone/>
              <a:defRPr sz="8000" b="0">
                <a:solidFill>
                  <a:schemeClr val="tx2"/>
                </a:solidFill>
              </a:defRPr>
            </a:lvl3pPr>
            <a:lvl4pPr algn="l">
              <a:lnSpc>
                <a:spcPct val="100000"/>
              </a:lnSpc>
              <a:spcBef>
                <a:spcPts val="0"/>
              </a:spcBef>
              <a:defRPr sz="8000" b="0">
                <a:solidFill>
                  <a:schemeClr val="tx2"/>
                </a:solidFill>
              </a:defRPr>
            </a:lvl4pPr>
            <a:lvl5pPr marL="0" indent="0" algn="l">
              <a:lnSpc>
                <a:spcPct val="100000"/>
              </a:lnSpc>
              <a:spcBef>
                <a:spcPts val="0"/>
              </a:spcBef>
              <a:buNone/>
              <a:defRPr sz="8000" b="0">
                <a:solidFill>
                  <a:schemeClr val="tx2"/>
                </a:solidFill>
              </a:defRPr>
            </a:lvl5pPr>
            <a:lvl6pPr marL="0" indent="0" algn="l">
              <a:lnSpc>
                <a:spcPct val="100000"/>
              </a:lnSpc>
              <a:spcBef>
                <a:spcPts val="0"/>
              </a:spcBef>
              <a:buNone/>
              <a:defRPr sz="8000" b="0">
                <a:solidFill>
                  <a:schemeClr val="tx2"/>
                </a:solidFill>
              </a:defRPr>
            </a:lvl6pPr>
            <a:lvl7pPr marL="0" indent="0" algn="l">
              <a:lnSpc>
                <a:spcPct val="100000"/>
              </a:lnSpc>
              <a:spcBef>
                <a:spcPts val="0"/>
              </a:spcBef>
              <a:buNone/>
              <a:defRPr sz="8000" b="0">
                <a:solidFill>
                  <a:schemeClr val="tx2"/>
                </a:solidFill>
              </a:defRPr>
            </a:lvl7pPr>
            <a:lvl8pPr marL="0" indent="0" algn="l">
              <a:lnSpc>
                <a:spcPct val="100000"/>
              </a:lnSpc>
              <a:spcBef>
                <a:spcPts val="0"/>
              </a:spcBef>
              <a:buFontTx/>
              <a:buNone/>
              <a:defRPr sz="8000" b="0">
                <a:solidFill>
                  <a:schemeClr val="tx2"/>
                </a:solidFill>
              </a:defRPr>
            </a:lvl8pPr>
            <a:lvl9pPr marL="0" indent="0" algn="l">
              <a:lnSpc>
                <a:spcPct val="100000"/>
              </a:lnSpc>
              <a:spcBef>
                <a:spcPts val="0"/>
              </a:spcBef>
              <a:buFontTx/>
              <a:buNone/>
              <a:defRPr sz="8000" b="0">
                <a:solidFill>
                  <a:schemeClr val="tx2"/>
                </a:solidFill>
              </a:defRPr>
            </a:lvl9pPr>
          </a:lstStyle>
          <a:p>
            <a:pPr lvl="0"/>
            <a:r>
              <a:rPr lang="de-DE"/>
              <a:t>+</a:t>
            </a:r>
          </a:p>
        </p:txBody>
      </p:sp>
      <p:sp>
        <p:nvSpPr>
          <p:cNvPr id="24" name="Textplatzhalter 8">
            <a:extLst>
              <a:ext uri="{FF2B5EF4-FFF2-40B4-BE49-F238E27FC236}">
                <a16:creationId xmlns:a16="http://schemas.microsoft.com/office/drawing/2014/main" id="{C1E64F35-BE7D-89EB-3009-AC5196CEEFAF}"/>
              </a:ext>
            </a:extLst>
          </p:cNvPr>
          <p:cNvSpPr>
            <a:spLocks noGrp="1"/>
          </p:cNvSpPr>
          <p:nvPr>
            <p:ph type="body" sz="quarter" idx="24" hasCustomPrompt="1"/>
          </p:nvPr>
        </p:nvSpPr>
        <p:spPr>
          <a:xfrm>
            <a:off x="6545081" y="1080654"/>
            <a:ext cx="967202" cy="1133348"/>
          </a:xfrm>
        </p:spPr>
        <p:txBody>
          <a:bodyPr lIns="0" tIns="0" rIns="0" bIns="0" anchor="t"/>
          <a:lstStyle>
            <a:lvl1pPr algn="l">
              <a:lnSpc>
                <a:spcPct val="100000"/>
              </a:lnSpc>
              <a:spcBef>
                <a:spcPts val="0"/>
              </a:spcBef>
              <a:defRPr sz="8000" b="0">
                <a:solidFill>
                  <a:schemeClr val="tx2"/>
                </a:solidFill>
                <a:sym typeface="Wingdings 2" panose="05020102010507070707" pitchFamily="18" charset="2"/>
              </a:defRPr>
            </a:lvl1pPr>
            <a:lvl2pPr marL="0" indent="0" algn="l">
              <a:lnSpc>
                <a:spcPct val="100000"/>
              </a:lnSpc>
              <a:spcBef>
                <a:spcPts val="0"/>
              </a:spcBef>
              <a:buNone/>
              <a:defRPr sz="8000" b="0">
                <a:solidFill>
                  <a:schemeClr val="tx2"/>
                </a:solidFill>
              </a:defRPr>
            </a:lvl2pPr>
            <a:lvl3pPr marL="0" indent="0" algn="l">
              <a:lnSpc>
                <a:spcPct val="100000"/>
              </a:lnSpc>
              <a:spcBef>
                <a:spcPts val="0"/>
              </a:spcBef>
              <a:buNone/>
              <a:defRPr sz="8000" b="0">
                <a:solidFill>
                  <a:schemeClr val="tx2"/>
                </a:solidFill>
              </a:defRPr>
            </a:lvl3pPr>
            <a:lvl4pPr algn="l">
              <a:lnSpc>
                <a:spcPct val="100000"/>
              </a:lnSpc>
              <a:spcBef>
                <a:spcPts val="0"/>
              </a:spcBef>
              <a:defRPr sz="8000" b="0">
                <a:solidFill>
                  <a:schemeClr val="tx2"/>
                </a:solidFill>
              </a:defRPr>
            </a:lvl4pPr>
            <a:lvl5pPr marL="0" indent="0" algn="l">
              <a:lnSpc>
                <a:spcPct val="100000"/>
              </a:lnSpc>
              <a:spcBef>
                <a:spcPts val="0"/>
              </a:spcBef>
              <a:buNone/>
              <a:defRPr sz="8000" b="0">
                <a:solidFill>
                  <a:schemeClr val="tx2"/>
                </a:solidFill>
              </a:defRPr>
            </a:lvl5pPr>
            <a:lvl6pPr marL="0" indent="0" algn="l">
              <a:lnSpc>
                <a:spcPct val="100000"/>
              </a:lnSpc>
              <a:spcBef>
                <a:spcPts val="0"/>
              </a:spcBef>
              <a:buNone/>
              <a:defRPr sz="8000" b="0">
                <a:solidFill>
                  <a:schemeClr val="tx2"/>
                </a:solidFill>
              </a:defRPr>
            </a:lvl6pPr>
            <a:lvl7pPr marL="0" indent="0" algn="l">
              <a:lnSpc>
                <a:spcPct val="100000"/>
              </a:lnSpc>
              <a:spcBef>
                <a:spcPts val="0"/>
              </a:spcBef>
              <a:buNone/>
              <a:defRPr sz="8000" b="0">
                <a:solidFill>
                  <a:schemeClr val="tx2"/>
                </a:solidFill>
              </a:defRPr>
            </a:lvl7pPr>
            <a:lvl8pPr marL="0" indent="0" algn="l">
              <a:lnSpc>
                <a:spcPct val="100000"/>
              </a:lnSpc>
              <a:spcBef>
                <a:spcPts val="0"/>
              </a:spcBef>
              <a:buFontTx/>
              <a:buNone/>
              <a:defRPr sz="8000" b="0">
                <a:solidFill>
                  <a:schemeClr val="tx2"/>
                </a:solidFill>
              </a:defRPr>
            </a:lvl8pPr>
            <a:lvl9pPr marL="0" indent="0" algn="l">
              <a:lnSpc>
                <a:spcPct val="100000"/>
              </a:lnSpc>
              <a:spcBef>
                <a:spcPts val="0"/>
              </a:spcBef>
              <a:buFontTx/>
              <a:buNone/>
              <a:defRPr sz="8000" b="0">
                <a:solidFill>
                  <a:schemeClr val="tx2"/>
                </a:solidFill>
              </a:defRPr>
            </a:lvl9pPr>
          </a:lstStyle>
          <a:p>
            <a:pPr lvl="0"/>
            <a:r>
              <a:rPr lang="de-DE"/>
              <a:t>-</a:t>
            </a:r>
          </a:p>
        </p:txBody>
      </p:sp>
    </p:spTree>
    <p:extLst>
      <p:ext uri="{BB962C8B-B14F-4D97-AF65-F5344CB8AC3E}">
        <p14:creationId xmlns:p14="http://schemas.microsoft.com/office/powerpoint/2010/main" val="679816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 contra">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10571999"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4" y="2214003"/>
            <a:ext cx="5286558" cy="3924616"/>
          </a:xfrm>
          <a:prstGeom prst="round2SameRect">
            <a:avLst>
              <a:gd name="adj1" fmla="val 3486"/>
              <a:gd name="adj2" fmla="val 0"/>
            </a:avLst>
          </a:prstGeom>
          <a:solidFill>
            <a:schemeClr val="accent2"/>
          </a:solidFill>
        </p:spPr>
        <p:txBody>
          <a:bodyPr lIns="180000" tIns="306000" rIns="540000" bIns="180000"/>
          <a:lstStyle>
            <a:lvl5pPr>
              <a:defRPr/>
            </a:lvl5pPr>
            <a:lvl9pP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2" name="Textplatzhalter 4">
            <a:extLst>
              <a:ext uri="{FF2B5EF4-FFF2-40B4-BE49-F238E27FC236}">
                <a16:creationId xmlns:a16="http://schemas.microsoft.com/office/drawing/2014/main" id="{A8A49A1F-701F-9481-ED2B-6CD1EA4BE6F8}"/>
              </a:ext>
            </a:extLst>
          </p:cNvPr>
          <p:cNvSpPr>
            <a:spLocks noGrp="1"/>
          </p:cNvSpPr>
          <p:nvPr>
            <p:ph type="body" sz="quarter" idx="19" hasCustomPrompt="1"/>
          </p:nvPr>
        </p:nvSpPr>
        <p:spPr>
          <a:xfrm>
            <a:off x="6545082" y="2214003"/>
            <a:ext cx="5286557" cy="3924616"/>
          </a:xfrm>
          <a:prstGeom prst="round2SameRect">
            <a:avLst>
              <a:gd name="adj1" fmla="val 3486"/>
              <a:gd name="adj2" fmla="val 0"/>
            </a:avLst>
          </a:prstGeom>
          <a:solidFill>
            <a:schemeClr val="accent3"/>
          </a:solidFill>
        </p:spPr>
        <p:txBody>
          <a:bodyPr lIns="180000" tIns="306000" rIns="540000" bIns="180000"/>
          <a:lstStyle>
            <a:lvl5pPr>
              <a:defRPr/>
            </a:lvl5pPr>
            <a:lvl9pP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3" name="Titel 2">
            <a:extLst>
              <a:ext uri="{FF2B5EF4-FFF2-40B4-BE49-F238E27FC236}">
                <a16:creationId xmlns:a16="http://schemas.microsoft.com/office/drawing/2014/main" id="{D2942BC6-64D0-A2C9-F2FB-FD8CFCA34364}"/>
              </a:ext>
            </a:extLst>
          </p:cNvPr>
          <p:cNvSpPr>
            <a:spLocks noGrp="1"/>
          </p:cNvSpPr>
          <p:nvPr>
            <p:ph type="title" hasCustomPrompt="1"/>
          </p:nvPr>
        </p:nvSpPr>
        <p:spPr/>
        <p:txBody>
          <a:bodyPr/>
          <a:lstStyle>
            <a:lvl1pPr>
              <a:defRPr/>
            </a:lvl1pPr>
          </a:lstStyle>
          <a:p>
            <a:r>
              <a:rPr lang="de-DE"/>
              <a:t>Headline</a:t>
            </a:r>
            <a:endParaRPr lang="de-CH"/>
          </a:p>
        </p:txBody>
      </p:sp>
      <p:sp>
        <p:nvSpPr>
          <p:cNvPr id="15" name="Datumsplatzhalter 14">
            <a:extLst>
              <a:ext uri="{FF2B5EF4-FFF2-40B4-BE49-F238E27FC236}">
                <a16:creationId xmlns:a16="http://schemas.microsoft.com/office/drawing/2014/main" id="{1644DE60-D3F2-C21D-AE68-D39209E8EC0D}"/>
              </a:ext>
            </a:extLst>
          </p:cNvPr>
          <p:cNvSpPr>
            <a:spLocks noGrp="1"/>
          </p:cNvSpPr>
          <p:nvPr>
            <p:ph type="dt" sz="half" idx="20"/>
          </p:nvPr>
        </p:nvSpPr>
        <p:spPr/>
        <p:txBody>
          <a:bodyPr/>
          <a:lstStyle/>
          <a:p>
            <a:endParaRPr lang="de-CH"/>
          </a:p>
        </p:txBody>
      </p:sp>
      <p:sp>
        <p:nvSpPr>
          <p:cNvPr id="16" name="Fußzeilenplatzhalter 15">
            <a:extLst>
              <a:ext uri="{FF2B5EF4-FFF2-40B4-BE49-F238E27FC236}">
                <a16:creationId xmlns:a16="http://schemas.microsoft.com/office/drawing/2014/main" id="{72A0065A-9E17-3D88-3569-A77567F64A19}"/>
              </a:ext>
            </a:extLst>
          </p:cNvPr>
          <p:cNvSpPr>
            <a:spLocks noGrp="1"/>
          </p:cNvSpPr>
          <p:nvPr>
            <p:ph type="ftr" sz="quarter" idx="21"/>
          </p:nvPr>
        </p:nvSpPr>
        <p:spPr/>
        <p:txBody>
          <a:bodyPr/>
          <a:lstStyle/>
          <a:p>
            <a:r>
              <a:rPr lang="en-US"/>
              <a:t>Bone marrow &amp; blood stem cells</a:t>
            </a:r>
            <a:endParaRPr lang="de-CH"/>
          </a:p>
        </p:txBody>
      </p:sp>
      <p:sp>
        <p:nvSpPr>
          <p:cNvPr id="17" name="Foliennummernplatzhalter 16">
            <a:extLst>
              <a:ext uri="{FF2B5EF4-FFF2-40B4-BE49-F238E27FC236}">
                <a16:creationId xmlns:a16="http://schemas.microsoft.com/office/drawing/2014/main" id="{DBB27CB9-007D-0CE7-93A0-8E334FDABCD8}"/>
              </a:ext>
            </a:extLst>
          </p:cNvPr>
          <p:cNvSpPr>
            <a:spLocks noGrp="1"/>
          </p:cNvSpPr>
          <p:nvPr>
            <p:ph type="sldNum" sz="quarter" idx="22"/>
          </p:nvPr>
        </p:nvSpPr>
        <p:spPr/>
        <p:txBody>
          <a:bodyPr/>
          <a:lstStyle/>
          <a:p>
            <a:fld id="{92DB0D90-6264-4E90-9724-ABC670DBF4FB}" type="slidenum">
              <a:rPr lang="de-CH" smtClean="0"/>
              <a:pPr/>
              <a:t>‹#›</a:t>
            </a:fld>
            <a:endParaRPr lang="de-CH"/>
          </a:p>
        </p:txBody>
      </p:sp>
      <p:sp>
        <p:nvSpPr>
          <p:cNvPr id="4" name="Textplatzhalter 8">
            <a:extLst>
              <a:ext uri="{FF2B5EF4-FFF2-40B4-BE49-F238E27FC236}">
                <a16:creationId xmlns:a16="http://schemas.microsoft.com/office/drawing/2014/main" id="{D3D211ED-0316-ED35-CA6F-CDFF1EF0D3E6}"/>
              </a:ext>
            </a:extLst>
          </p:cNvPr>
          <p:cNvSpPr>
            <a:spLocks noGrp="1"/>
          </p:cNvSpPr>
          <p:nvPr>
            <p:ph type="body" sz="quarter" idx="23" hasCustomPrompt="1"/>
          </p:nvPr>
        </p:nvSpPr>
        <p:spPr>
          <a:xfrm>
            <a:off x="935657" y="1548000"/>
            <a:ext cx="5249426" cy="535709"/>
          </a:xfrm>
        </p:spPr>
        <p:txBody>
          <a:bodyPr/>
          <a:lstStyle>
            <a:lvl1pPr>
              <a:lnSpc>
                <a:spcPct val="100000"/>
              </a:lnSpc>
              <a:spcBef>
                <a:spcPts val="0"/>
              </a:spcBef>
              <a:defRPr sz="2300" b="1" cap="all" baseline="0"/>
            </a:lvl1pPr>
            <a:lvl2pPr marL="0" indent="0">
              <a:lnSpc>
                <a:spcPct val="100000"/>
              </a:lnSpc>
              <a:spcBef>
                <a:spcPts val="0"/>
              </a:spcBef>
              <a:buNone/>
              <a:defRPr sz="2300" b="1" cap="all" baseline="0"/>
            </a:lvl2pPr>
            <a:lvl3pPr marL="0" indent="0">
              <a:lnSpc>
                <a:spcPct val="100000"/>
              </a:lnSpc>
              <a:spcBef>
                <a:spcPts val="0"/>
              </a:spcBef>
              <a:buNone/>
              <a:defRPr sz="2300" b="1" cap="all" baseline="0"/>
            </a:lvl3pPr>
            <a:lvl4pPr>
              <a:lnSpc>
                <a:spcPct val="100000"/>
              </a:lnSpc>
              <a:spcBef>
                <a:spcPts val="0"/>
              </a:spcBef>
              <a:defRPr sz="2300" b="1" cap="all" baseline="0">
                <a:solidFill>
                  <a:schemeClr val="tx1"/>
                </a:solidFill>
              </a:defRPr>
            </a:lvl4pPr>
            <a:lvl5pPr marL="0" indent="0">
              <a:lnSpc>
                <a:spcPct val="100000"/>
              </a:lnSpc>
              <a:spcBef>
                <a:spcPts val="0"/>
              </a:spcBef>
              <a:buNone/>
              <a:defRPr sz="2300" b="1" cap="all" baseline="0"/>
            </a:lvl5pPr>
            <a:lvl6pPr marL="0" indent="0">
              <a:lnSpc>
                <a:spcPct val="100000"/>
              </a:lnSpc>
              <a:spcBef>
                <a:spcPts val="0"/>
              </a:spcBef>
              <a:buNone/>
              <a:defRPr sz="2300" b="1" cap="all" baseline="0"/>
            </a:lvl6pPr>
            <a:lvl7pPr marL="0" indent="0">
              <a:lnSpc>
                <a:spcPct val="100000"/>
              </a:lnSpc>
              <a:spcBef>
                <a:spcPts val="0"/>
              </a:spcBef>
              <a:buNone/>
              <a:defRPr sz="2300" b="1" cap="all" baseline="0"/>
            </a:lvl7pPr>
            <a:lvl8pPr marL="0" indent="0">
              <a:lnSpc>
                <a:spcPct val="100000"/>
              </a:lnSpc>
              <a:spcBef>
                <a:spcPts val="0"/>
              </a:spcBef>
              <a:buFontTx/>
              <a:buNone/>
              <a:defRPr sz="2300" b="1" cap="all" baseline="0">
                <a:solidFill>
                  <a:schemeClr val="tx1"/>
                </a:solidFill>
              </a:defRPr>
            </a:lvl8pPr>
            <a:lvl9pPr marL="0" indent="0">
              <a:lnSpc>
                <a:spcPct val="100000"/>
              </a:lnSpc>
              <a:spcBef>
                <a:spcPts val="0"/>
              </a:spcBef>
              <a:buFontTx/>
              <a:buNone/>
              <a:defRPr sz="2300" b="1" cap="all" baseline="0">
                <a:solidFill>
                  <a:schemeClr val="tx1"/>
                </a:solidFill>
              </a:defRPr>
            </a:lvl9pPr>
          </a:lstStyle>
          <a:p>
            <a:pPr lvl="0"/>
            <a:r>
              <a:rPr lang="de-DE"/>
              <a:t>pro</a:t>
            </a:r>
          </a:p>
        </p:txBody>
      </p:sp>
      <p:sp>
        <p:nvSpPr>
          <p:cNvPr id="6" name="Textplatzhalter 8">
            <a:extLst>
              <a:ext uri="{FF2B5EF4-FFF2-40B4-BE49-F238E27FC236}">
                <a16:creationId xmlns:a16="http://schemas.microsoft.com/office/drawing/2014/main" id="{C4EDC696-8FAD-74CB-8BB6-D97044C125C3}"/>
              </a:ext>
            </a:extLst>
          </p:cNvPr>
          <p:cNvSpPr>
            <a:spLocks noGrp="1"/>
          </p:cNvSpPr>
          <p:nvPr>
            <p:ph type="body" sz="quarter" idx="24" hasCustomPrompt="1"/>
          </p:nvPr>
        </p:nvSpPr>
        <p:spPr>
          <a:xfrm>
            <a:off x="6545082" y="1548000"/>
            <a:ext cx="5249426" cy="535709"/>
          </a:xfrm>
        </p:spPr>
        <p:txBody>
          <a:bodyPr/>
          <a:lstStyle>
            <a:lvl1pPr>
              <a:lnSpc>
                <a:spcPct val="100000"/>
              </a:lnSpc>
              <a:spcBef>
                <a:spcPts val="0"/>
              </a:spcBef>
              <a:defRPr sz="2300" b="1" cap="all" baseline="0"/>
            </a:lvl1pPr>
            <a:lvl2pPr marL="0" indent="0">
              <a:lnSpc>
                <a:spcPct val="100000"/>
              </a:lnSpc>
              <a:spcBef>
                <a:spcPts val="0"/>
              </a:spcBef>
              <a:buNone/>
              <a:defRPr sz="2300" b="1" cap="all" baseline="0"/>
            </a:lvl2pPr>
            <a:lvl3pPr marL="0" indent="0">
              <a:lnSpc>
                <a:spcPct val="100000"/>
              </a:lnSpc>
              <a:spcBef>
                <a:spcPts val="0"/>
              </a:spcBef>
              <a:buNone/>
              <a:defRPr sz="2300" b="1" cap="all" baseline="0"/>
            </a:lvl3pPr>
            <a:lvl4pPr>
              <a:lnSpc>
                <a:spcPct val="100000"/>
              </a:lnSpc>
              <a:spcBef>
                <a:spcPts val="0"/>
              </a:spcBef>
              <a:defRPr sz="2300" b="1" cap="all" baseline="0">
                <a:solidFill>
                  <a:schemeClr val="tx1"/>
                </a:solidFill>
              </a:defRPr>
            </a:lvl4pPr>
            <a:lvl5pPr marL="0" indent="0">
              <a:lnSpc>
                <a:spcPct val="100000"/>
              </a:lnSpc>
              <a:spcBef>
                <a:spcPts val="0"/>
              </a:spcBef>
              <a:buNone/>
              <a:defRPr sz="2300" b="1" cap="all" baseline="0"/>
            </a:lvl5pPr>
            <a:lvl6pPr marL="0" indent="0">
              <a:lnSpc>
                <a:spcPct val="100000"/>
              </a:lnSpc>
              <a:spcBef>
                <a:spcPts val="0"/>
              </a:spcBef>
              <a:buNone/>
              <a:defRPr sz="2300" b="1" cap="all" baseline="0"/>
            </a:lvl6pPr>
            <a:lvl7pPr marL="0" indent="0">
              <a:lnSpc>
                <a:spcPct val="100000"/>
              </a:lnSpc>
              <a:spcBef>
                <a:spcPts val="0"/>
              </a:spcBef>
              <a:buNone/>
              <a:defRPr sz="2300" b="1" cap="all" baseline="0"/>
            </a:lvl7pPr>
            <a:lvl8pPr marL="0" indent="0">
              <a:lnSpc>
                <a:spcPct val="100000"/>
              </a:lnSpc>
              <a:spcBef>
                <a:spcPts val="0"/>
              </a:spcBef>
              <a:buFontTx/>
              <a:buNone/>
              <a:defRPr sz="2300" b="1" cap="all" baseline="0">
                <a:solidFill>
                  <a:schemeClr val="tx1"/>
                </a:solidFill>
              </a:defRPr>
            </a:lvl8pPr>
            <a:lvl9pPr marL="0" indent="0">
              <a:lnSpc>
                <a:spcPct val="100000"/>
              </a:lnSpc>
              <a:spcBef>
                <a:spcPts val="0"/>
              </a:spcBef>
              <a:buFontTx/>
              <a:buNone/>
              <a:defRPr sz="2300" b="1" cap="all" baseline="0">
                <a:solidFill>
                  <a:schemeClr val="tx1"/>
                </a:solidFill>
              </a:defRPr>
            </a:lvl9pPr>
          </a:lstStyle>
          <a:p>
            <a:pPr lvl="0"/>
            <a:r>
              <a:rPr lang="de-DE"/>
              <a:t>contra</a:t>
            </a:r>
          </a:p>
        </p:txBody>
      </p:sp>
    </p:spTree>
    <p:extLst>
      <p:ext uri="{BB962C8B-B14F-4D97-AF65-F5344CB8AC3E}">
        <p14:creationId xmlns:p14="http://schemas.microsoft.com/office/powerpoint/2010/main" val="3848582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 + 2 texts">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4" y="223200"/>
            <a:ext cx="51049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nvPr>
        </p:nvSpPr>
        <p:spPr>
          <a:xfrm>
            <a:off x="898524" y="2530365"/>
            <a:ext cx="4579325" cy="3608254"/>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2" name="Textplatzhalter 4">
            <a:extLst>
              <a:ext uri="{FF2B5EF4-FFF2-40B4-BE49-F238E27FC236}">
                <a16:creationId xmlns:a16="http://schemas.microsoft.com/office/drawing/2014/main" id="{573132D7-C1E6-CE3D-AB69-2FF427881485}"/>
              </a:ext>
            </a:extLst>
          </p:cNvPr>
          <p:cNvSpPr>
            <a:spLocks noGrp="1"/>
          </p:cNvSpPr>
          <p:nvPr>
            <p:ph type="body" sz="quarter" idx="19" hasCustomPrompt="1"/>
          </p:nvPr>
        </p:nvSpPr>
        <p:spPr>
          <a:xfrm>
            <a:off x="5841025" y="2530365"/>
            <a:ext cx="4579325" cy="3608254"/>
          </a:xfrm>
        </p:spPr>
        <p:txBody>
          <a:body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8" name="Bildplatzhalter 10">
            <a:extLst>
              <a:ext uri="{FF2B5EF4-FFF2-40B4-BE49-F238E27FC236}">
                <a16:creationId xmlns:a16="http://schemas.microsoft.com/office/drawing/2014/main" id="{3F27ABB9-2BC7-F83C-DB75-0BB6A720EB71}"/>
              </a:ext>
            </a:extLst>
          </p:cNvPr>
          <p:cNvSpPr>
            <a:spLocks noGrp="1"/>
          </p:cNvSpPr>
          <p:nvPr>
            <p:ph type="pic" sz="quarter" idx="20" hasCustomPrompt="1"/>
          </p:nvPr>
        </p:nvSpPr>
        <p:spPr>
          <a:xfrm>
            <a:off x="898524" y="1548000"/>
            <a:ext cx="651739" cy="654074"/>
          </a:xfrm>
          <a:prstGeom prst="ellipse">
            <a:avLst/>
          </a:prstGeom>
          <a:solidFill>
            <a:schemeClr val="accent2"/>
          </a:solidFill>
          <a:ln w="152400">
            <a:noFill/>
          </a:ln>
        </p:spPr>
        <p:txBody>
          <a:bodyPr/>
          <a:lstStyle>
            <a:lvl1pPr>
              <a:defRPr sz="1000"/>
            </a:lvl1pPr>
          </a:lstStyle>
          <a:p>
            <a:r>
              <a:rPr lang="de-CH"/>
              <a:t>Icon</a:t>
            </a:r>
          </a:p>
        </p:txBody>
      </p:sp>
      <p:sp>
        <p:nvSpPr>
          <p:cNvPr id="9" name="Bildplatzhalter 10">
            <a:extLst>
              <a:ext uri="{FF2B5EF4-FFF2-40B4-BE49-F238E27FC236}">
                <a16:creationId xmlns:a16="http://schemas.microsoft.com/office/drawing/2014/main" id="{D3137261-A75E-C820-5721-9E753BB92919}"/>
              </a:ext>
            </a:extLst>
          </p:cNvPr>
          <p:cNvSpPr>
            <a:spLocks noGrp="1"/>
          </p:cNvSpPr>
          <p:nvPr>
            <p:ph type="pic" sz="quarter" idx="21" hasCustomPrompt="1"/>
          </p:nvPr>
        </p:nvSpPr>
        <p:spPr>
          <a:xfrm>
            <a:off x="5841025" y="1548000"/>
            <a:ext cx="651739" cy="654074"/>
          </a:xfrm>
          <a:prstGeom prst="ellipse">
            <a:avLst/>
          </a:prstGeom>
          <a:solidFill>
            <a:schemeClr val="accent2"/>
          </a:solidFill>
          <a:ln w="152400">
            <a:noFill/>
          </a:ln>
        </p:spPr>
        <p:txBody>
          <a:bodyPr/>
          <a:lstStyle>
            <a:lvl1pPr>
              <a:defRPr sz="1000"/>
            </a:lvl1pPr>
          </a:lstStyle>
          <a:p>
            <a:r>
              <a:rPr lang="de-CH"/>
              <a:t>Icon</a:t>
            </a:r>
          </a:p>
        </p:txBody>
      </p:sp>
      <p:sp>
        <p:nvSpPr>
          <p:cNvPr id="3" name="Titel 2">
            <a:extLst>
              <a:ext uri="{FF2B5EF4-FFF2-40B4-BE49-F238E27FC236}">
                <a16:creationId xmlns:a16="http://schemas.microsoft.com/office/drawing/2014/main" id="{653AAB35-0A88-73DB-6D8B-7171CAC5EFD2}"/>
              </a:ext>
            </a:extLst>
          </p:cNvPr>
          <p:cNvSpPr>
            <a:spLocks noGrp="1"/>
          </p:cNvSpPr>
          <p:nvPr>
            <p:ph type="title" hasCustomPrompt="1"/>
          </p:nvPr>
        </p:nvSpPr>
        <p:spPr/>
        <p:txBody>
          <a:bodyPr/>
          <a:lstStyle>
            <a:lvl1pPr>
              <a:defRPr/>
            </a:lvl1pPr>
          </a:lstStyle>
          <a:p>
            <a:r>
              <a:rPr lang="de-DE"/>
              <a:t>Headline</a:t>
            </a:r>
            <a:endParaRPr lang="de-CH"/>
          </a:p>
        </p:txBody>
      </p:sp>
      <p:sp>
        <p:nvSpPr>
          <p:cNvPr id="13" name="Datumsplatzhalter 12">
            <a:extLst>
              <a:ext uri="{FF2B5EF4-FFF2-40B4-BE49-F238E27FC236}">
                <a16:creationId xmlns:a16="http://schemas.microsoft.com/office/drawing/2014/main" id="{606DCF55-C9CC-4D0B-33B3-EB6C53F98408}"/>
              </a:ext>
            </a:extLst>
          </p:cNvPr>
          <p:cNvSpPr>
            <a:spLocks noGrp="1"/>
          </p:cNvSpPr>
          <p:nvPr>
            <p:ph type="dt" sz="half" idx="22"/>
          </p:nvPr>
        </p:nvSpPr>
        <p:spPr/>
        <p:txBody>
          <a:bodyPr/>
          <a:lstStyle/>
          <a:p>
            <a:endParaRPr lang="de-CH"/>
          </a:p>
        </p:txBody>
      </p:sp>
      <p:sp>
        <p:nvSpPr>
          <p:cNvPr id="14" name="Fußzeilenplatzhalter 13">
            <a:extLst>
              <a:ext uri="{FF2B5EF4-FFF2-40B4-BE49-F238E27FC236}">
                <a16:creationId xmlns:a16="http://schemas.microsoft.com/office/drawing/2014/main" id="{52B879D8-88BD-8D62-622A-2874E48B6C05}"/>
              </a:ext>
            </a:extLst>
          </p:cNvPr>
          <p:cNvSpPr>
            <a:spLocks noGrp="1"/>
          </p:cNvSpPr>
          <p:nvPr>
            <p:ph type="ftr" sz="quarter" idx="23"/>
          </p:nvPr>
        </p:nvSpPr>
        <p:spPr/>
        <p:txBody>
          <a:bodyPr/>
          <a:lstStyle/>
          <a:p>
            <a:r>
              <a:rPr lang="en-US"/>
              <a:t>Bone marrow &amp; blood stem cells</a:t>
            </a:r>
            <a:endParaRPr lang="de-CH"/>
          </a:p>
        </p:txBody>
      </p:sp>
      <p:sp>
        <p:nvSpPr>
          <p:cNvPr id="15" name="Foliennummernplatzhalter 14">
            <a:extLst>
              <a:ext uri="{FF2B5EF4-FFF2-40B4-BE49-F238E27FC236}">
                <a16:creationId xmlns:a16="http://schemas.microsoft.com/office/drawing/2014/main" id="{F8EC6142-2C4F-DEA0-3D92-2E3FAEDAA129}"/>
              </a:ext>
            </a:extLst>
          </p:cNvPr>
          <p:cNvSpPr>
            <a:spLocks noGrp="1"/>
          </p:cNvSpPr>
          <p:nvPr>
            <p:ph type="sldNum" sz="quarter" idx="24"/>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11354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am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2459504"/>
            <a:ext cx="9882909" cy="1938992"/>
          </a:xfrm>
          <a:prstGeom prst="rect">
            <a:avLst/>
          </a:prstGeom>
          <a:noFill/>
        </p:spPr>
        <p:txBody>
          <a:bodyPr wrap="square" rtlCol="0" anchor="ctr">
            <a:spAutoFit/>
          </a:bodyPr>
          <a:lstStyle/>
          <a:p>
            <a:pPr algn="ctr"/>
            <a:r>
              <a:rPr lang="de-CH" sz="12000">
                <a:solidFill>
                  <a:schemeClr val="bg1"/>
                </a:solidFill>
              </a:rPr>
              <a:t>Team layouts</a:t>
            </a:r>
          </a:p>
        </p:txBody>
      </p:sp>
    </p:spTree>
    <p:extLst>
      <p:ext uri="{BB962C8B-B14F-4D97-AF65-F5344CB8AC3E}">
        <p14:creationId xmlns:p14="http://schemas.microsoft.com/office/powerpoint/2010/main" val="3717603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member (1)">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D309CB-E3AF-FCCB-2BDE-FADC00CAD8FA}"/>
              </a:ext>
            </a:extLst>
          </p:cNvPr>
          <p:cNvSpPr>
            <a:spLocks noGrp="1"/>
          </p:cNvSpPr>
          <p:nvPr>
            <p:ph type="title" hasCustomPrompt="1"/>
          </p:nvPr>
        </p:nvSpPr>
        <p:spPr/>
        <p:txBody>
          <a:bodyPr/>
          <a:lstStyle>
            <a:lvl1pPr>
              <a:defRPr/>
            </a:lvl1pPr>
          </a:lstStyle>
          <a:p>
            <a:r>
              <a:rPr lang="de-DE"/>
              <a:t>Team member</a:t>
            </a:r>
            <a:endParaRPr lang="de-CH"/>
          </a:p>
        </p:txBody>
      </p:sp>
      <p:sp>
        <p:nvSpPr>
          <p:cNvPr id="7" name="Bildplatzhalter 6">
            <a:extLst>
              <a:ext uri="{FF2B5EF4-FFF2-40B4-BE49-F238E27FC236}">
                <a16:creationId xmlns:a16="http://schemas.microsoft.com/office/drawing/2014/main" id="{0E8C4D5B-31BB-9103-D851-07CA7ABE5F34}"/>
              </a:ext>
            </a:extLst>
          </p:cNvPr>
          <p:cNvSpPr>
            <a:spLocks noGrp="1"/>
          </p:cNvSpPr>
          <p:nvPr>
            <p:ph type="pic" sz="quarter" idx="16" hasCustomPrompt="1"/>
          </p:nvPr>
        </p:nvSpPr>
        <p:spPr>
          <a:xfrm>
            <a:off x="944704" y="1566471"/>
            <a:ext cx="3153159" cy="3153159"/>
          </a:xfrm>
          <a:prstGeom prst="ellipse">
            <a:avLst/>
          </a:prstGeom>
          <a:solidFill>
            <a:schemeClr val="bg2"/>
          </a:solidFill>
          <a:ln w="50800">
            <a:solidFill>
              <a:schemeClr val="accent1"/>
            </a:solidFill>
          </a:ln>
        </p:spPr>
        <p:txBody>
          <a:bodyPr/>
          <a:lstStyle>
            <a:lvl1pPr>
              <a:defRPr/>
            </a:lvl1pPr>
          </a:lstStyle>
          <a:p>
            <a:r>
              <a:rPr lang="de-CH"/>
              <a:t>Image</a:t>
            </a:r>
          </a:p>
        </p:txBody>
      </p:sp>
      <p:sp>
        <p:nvSpPr>
          <p:cNvPr id="14" name="Textplatzhalter 6">
            <a:extLst>
              <a:ext uri="{FF2B5EF4-FFF2-40B4-BE49-F238E27FC236}">
                <a16:creationId xmlns:a16="http://schemas.microsoft.com/office/drawing/2014/main" id="{73E694A5-77FC-15F0-999B-9352E387CBF4}"/>
              </a:ext>
            </a:extLst>
          </p:cNvPr>
          <p:cNvSpPr>
            <a:spLocks noGrp="1"/>
          </p:cNvSpPr>
          <p:nvPr>
            <p:ph type="body" sz="quarter" idx="14" hasCustomPrompt="1"/>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9" name="Textplatzhalter 8">
            <a:extLst>
              <a:ext uri="{FF2B5EF4-FFF2-40B4-BE49-F238E27FC236}">
                <a16:creationId xmlns:a16="http://schemas.microsoft.com/office/drawing/2014/main" id="{C04E7C88-AB62-3637-183B-1B25F8BD3A87}"/>
              </a:ext>
            </a:extLst>
          </p:cNvPr>
          <p:cNvSpPr>
            <a:spLocks noGrp="1"/>
          </p:cNvSpPr>
          <p:nvPr>
            <p:ph type="body" sz="quarter" idx="25" hasCustomPrompt="1"/>
          </p:nvPr>
        </p:nvSpPr>
        <p:spPr>
          <a:xfrm>
            <a:off x="5130799" y="2438400"/>
            <a:ext cx="5289549" cy="3695699"/>
          </a:xfrm>
        </p:spPr>
        <p:txBody>
          <a:bodyPr/>
          <a:lstStyle>
            <a:lvl5pPr>
              <a:defRPr/>
            </a:lvl5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a:p>
            <a:pPr lvl="4"/>
            <a:r>
              <a:rPr lang="de-DE"/>
              <a:t>Fünfte Ebene</a:t>
            </a:r>
          </a:p>
        </p:txBody>
      </p:sp>
      <p:sp>
        <p:nvSpPr>
          <p:cNvPr id="6" name="Datumsplatzhalter 5">
            <a:extLst>
              <a:ext uri="{FF2B5EF4-FFF2-40B4-BE49-F238E27FC236}">
                <a16:creationId xmlns:a16="http://schemas.microsoft.com/office/drawing/2014/main" id="{BABCC8FB-F3F8-1B1E-D481-3CFA8354E010}"/>
              </a:ext>
            </a:extLst>
          </p:cNvPr>
          <p:cNvSpPr>
            <a:spLocks noGrp="1"/>
          </p:cNvSpPr>
          <p:nvPr>
            <p:ph type="dt" sz="half" idx="26"/>
          </p:nvPr>
        </p:nvSpPr>
        <p:spPr/>
        <p:txBody>
          <a:bodyPr/>
          <a:lstStyle/>
          <a:p>
            <a:endParaRPr lang="de-CH"/>
          </a:p>
        </p:txBody>
      </p:sp>
      <p:sp>
        <p:nvSpPr>
          <p:cNvPr id="8" name="Fußzeilenplatzhalter 7">
            <a:extLst>
              <a:ext uri="{FF2B5EF4-FFF2-40B4-BE49-F238E27FC236}">
                <a16:creationId xmlns:a16="http://schemas.microsoft.com/office/drawing/2014/main" id="{6F681113-06F9-6515-8252-A525418367CC}"/>
              </a:ext>
            </a:extLst>
          </p:cNvPr>
          <p:cNvSpPr>
            <a:spLocks noGrp="1"/>
          </p:cNvSpPr>
          <p:nvPr>
            <p:ph type="ftr" sz="quarter" idx="27"/>
          </p:nvPr>
        </p:nvSpPr>
        <p:spPr/>
        <p:txBody>
          <a:bodyPr/>
          <a:lstStyle/>
          <a:p>
            <a:r>
              <a:rPr lang="en-US"/>
              <a:t>Bone marrow &amp; blood stem cells</a:t>
            </a:r>
            <a:endParaRPr lang="de-CH"/>
          </a:p>
        </p:txBody>
      </p:sp>
      <p:sp>
        <p:nvSpPr>
          <p:cNvPr id="10" name="Foliennummernplatzhalter 9">
            <a:extLst>
              <a:ext uri="{FF2B5EF4-FFF2-40B4-BE49-F238E27FC236}">
                <a16:creationId xmlns:a16="http://schemas.microsoft.com/office/drawing/2014/main" id="{E23D7F61-DCE2-00F3-A108-5AD2688A9A1A}"/>
              </a:ext>
            </a:extLst>
          </p:cNvPr>
          <p:cNvSpPr>
            <a:spLocks noGrp="1"/>
          </p:cNvSpPr>
          <p:nvPr>
            <p:ph type="sldNum" sz="quarter" idx="28"/>
          </p:nvPr>
        </p:nvSpPr>
        <p:spPr/>
        <p:txBody>
          <a:bodyPr/>
          <a:lstStyle/>
          <a:p>
            <a:fld id="{92DB0D90-6264-4E90-9724-ABC670DBF4FB}" type="slidenum">
              <a:rPr lang="de-CH" smtClean="0"/>
              <a:pPr/>
              <a:t>‹#›</a:t>
            </a:fld>
            <a:endParaRPr lang="de-CH"/>
          </a:p>
        </p:txBody>
      </p:sp>
      <p:sp>
        <p:nvSpPr>
          <p:cNvPr id="3" name="Textplatzhalter 14">
            <a:extLst>
              <a:ext uri="{FF2B5EF4-FFF2-40B4-BE49-F238E27FC236}">
                <a16:creationId xmlns:a16="http://schemas.microsoft.com/office/drawing/2014/main" id="{EF74AE04-3C33-05FA-0D91-674C49E1A0E0}"/>
              </a:ext>
            </a:extLst>
          </p:cNvPr>
          <p:cNvSpPr>
            <a:spLocks noGrp="1"/>
          </p:cNvSpPr>
          <p:nvPr>
            <p:ph type="body" sz="quarter" idx="30" hasCustomPrompt="1"/>
          </p:nvPr>
        </p:nvSpPr>
        <p:spPr>
          <a:xfrm>
            <a:off x="1063284" y="4719631"/>
            <a:ext cx="2916000" cy="1432941"/>
          </a:xfrm>
        </p:spPr>
        <p:txBody>
          <a:bodyPr lIns="0" tIns="288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de-DE"/>
              <a:t>Name</a:t>
            </a:r>
          </a:p>
          <a:p>
            <a:pPr lvl="1"/>
            <a:r>
              <a:rPr lang="de-DE"/>
              <a:t>Position</a:t>
            </a:r>
          </a:p>
        </p:txBody>
      </p:sp>
    </p:spTree>
    <p:extLst>
      <p:ext uri="{BB962C8B-B14F-4D97-AF65-F5344CB8AC3E}">
        <p14:creationId xmlns:p14="http://schemas.microsoft.com/office/powerpoint/2010/main" val="290308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member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D309CB-E3AF-FCCB-2BDE-FADC00CAD8FA}"/>
              </a:ext>
            </a:extLst>
          </p:cNvPr>
          <p:cNvSpPr>
            <a:spLocks noGrp="1"/>
          </p:cNvSpPr>
          <p:nvPr>
            <p:ph type="title" hasCustomPrompt="1"/>
          </p:nvPr>
        </p:nvSpPr>
        <p:spPr/>
        <p:txBody>
          <a:bodyPr/>
          <a:lstStyle>
            <a:lvl1pPr>
              <a:defRPr/>
            </a:lvl1pPr>
          </a:lstStyle>
          <a:p>
            <a:r>
              <a:rPr lang="de-DE"/>
              <a:t>Team member</a:t>
            </a:r>
            <a:endParaRPr lang="de-CH"/>
          </a:p>
        </p:txBody>
      </p:sp>
      <p:sp>
        <p:nvSpPr>
          <p:cNvPr id="7" name="Bildplatzhalter 6">
            <a:extLst>
              <a:ext uri="{FF2B5EF4-FFF2-40B4-BE49-F238E27FC236}">
                <a16:creationId xmlns:a16="http://schemas.microsoft.com/office/drawing/2014/main" id="{0E8C4D5B-31BB-9103-D851-07CA7ABE5F34}"/>
              </a:ext>
            </a:extLst>
          </p:cNvPr>
          <p:cNvSpPr>
            <a:spLocks noGrp="1"/>
          </p:cNvSpPr>
          <p:nvPr>
            <p:ph type="pic" sz="quarter" idx="16" hasCustomPrompt="1"/>
          </p:nvPr>
        </p:nvSpPr>
        <p:spPr>
          <a:xfrm>
            <a:off x="1375213" y="1896917"/>
            <a:ext cx="1997075" cy="1997075"/>
          </a:xfrm>
          <a:prstGeom prst="ellipse">
            <a:avLst/>
          </a:prstGeom>
          <a:noFill/>
          <a:ln w="50800">
            <a:solidFill>
              <a:schemeClr val="tx2"/>
            </a:solidFill>
          </a:ln>
        </p:spPr>
        <p:txBody>
          <a:bodyPr/>
          <a:lstStyle>
            <a:lvl1pPr>
              <a:defRPr/>
            </a:lvl1pPr>
          </a:lstStyle>
          <a:p>
            <a:r>
              <a:rPr lang="de-CH"/>
              <a:t>Image</a:t>
            </a:r>
          </a:p>
        </p:txBody>
      </p:sp>
      <p:sp>
        <p:nvSpPr>
          <p:cNvPr id="10" name="Bildplatzhalter 6">
            <a:extLst>
              <a:ext uri="{FF2B5EF4-FFF2-40B4-BE49-F238E27FC236}">
                <a16:creationId xmlns:a16="http://schemas.microsoft.com/office/drawing/2014/main" id="{6D0C79AE-2065-693C-F8F2-82AFFF5E82C3}"/>
              </a:ext>
            </a:extLst>
          </p:cNvPr>
          <p:cNvSpPr>
            <a:spLocks noGrp="1"/>
          </p:cNvSpPr>
          <p:nvPr>
            <p:ph type="pic" sz="quarter" idx="18" hasCustomPrompt="1"/>
          </p:nvPr>
        </p:nvSpPr>
        <p:spPr>
          <a:xfrm>
            <a:off x="5097463" y="1896917"/>
            <a:ext cx="1997075" cy="1997075"/>
          </a:xfrm>
          <a:prstGeom prst="ellipse">
            <a:avLst/>
          </a:prstGeom>
          <a:solidFill>
            <a:schemeClr val="bg1"/>
          </a:solidFill>
          <a:ln w="50800">
            <a:solidFill>
              <a:schemeClr val="tx2"/>
            </a:solidFill>
          </a:ln>
        </p:spPr>
        <p:txBody>
          <a:bodyPr/>
          <a:lstStyle>
            <a:lvl1pPr>
              <a:defRPr/>
            </a:lvl1pPr>
          </a:lstStyle>
          <a:p>
            <a:r>
              <a:rPr lang="de-CH"/>
              <a:t>Image</a:t>
            </a:r>
          </a:p>
        </p:txBody>
      </p:sp>
      <p:sp>
        <p:nvSpPr>
          <p:cNvPr id="12" name="Bildplatzhalter 6">
            <a:extLst>
              <a:ext uri="{FF2B5EF4-FFF2-40B4-BE49-F238E27FC236}">
                <a16:creationId xmlns:a16="http://schemas.microsoft.com/office/drawing/2014/main" id="{5FC05490-F038-1AA8-A3A1-FC73430773EC}"/>
              </a:ext>
            </a:extLst>
          </p:cNvPr>
          <p:cNvSpPr>
            <a:spLocks noGrp="1"/>
          </p:cNvSpPr>
          <p:nvPr>
            <p:ph type="pic" sz="quarter" idx="20" hasCustomPrompt="1"/>
          </p:nvPr>
        </p:nvSpPr>
        <p:spPr>
          <a:xfrm>
            <a:off x="8819712" y="1896917"/>
            <a:ext cx="1997075" cy="1997075"/>
          </a:xfrm>
          <a:prstGeom prst="ellipse">
            <a:avLst/>
          </a:prstGeom>
          <a:solidFill>
            <a:schemeClr val="bg1"/>
          </a:solidFill>
          <a:ln w="50800">
            <a:solidFill>
              <a:schemeClr val="tx2"/>
            </a:solidFill>
          </a:ln>
        </p:spPr>
        <p:txBody>
          <a:bodyPr/>
          <a:lstStyle>
            <a:lvl1pPr>
              <a:defRPr/>
            </a:lvl1pPr>
          </a:lstStyle>
          <a:p>
            <a:r>
              <a:rPr lang="de-CH"/>
              <a:t>Image</a:t>
            </a:r>
          </a:p>
        </p:txBody>
      </p:sp>
      <p:sp>
        <p:nvSpPr>
          <p:cNvPr id="14" name="Textplatzhalter 6">
            <a:extLst>
              <a:ext uri="{FF2B5EF4-FFF2-40B4-BE49-F238E27FC236}">
                <a16:creationId xmlns:a16="http://schemas.microsoft.com/office/drawing/2014/main" id="{73E694A5-77FC-15F0-999B-9352E387CBF4}"/>
              </a:ext>
            </a:extLst>
          </p:cNvPr>
          <p:cNvSpPr>
            <a:spLocks noGrp="1"/>
          </p:cNvSpPr>
          <p:nvPr>
            <p:ph type="body" sz="quarter" idx="14" hasCustomPrompt="1"/>
          </p:nvPr>
        </p:nvSpPr>
        <p:spPr>
          <a:xfrm>
            <a:off x="898524" y="223535"/>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8" name="Datumsplatzhalter 7">
            <a:extLst>
              <a:ext uri="{FF2B5EF4-FFF2-40B4-BE49-F238E27FC236}">
                <a16:creationId xmlns:a16="http://schemas.microsoft.com/office/drawing/2014/main" id="{8B95CA18-62C5-8982-696F-7E2E7517CF02}"/>
              </a:ext>
            </a:extLst>
          </p:cNvPr>
          <p:cNvSpPr>
            <a:spLocks noGrp="1"/>
          </p:cNvSpPr>
          <p:nvPr>
            <p:ph type="dt" sz="half" idx="27"/>
          </p:nvPr>
        </p:nvSpPr>
        <p:spPr/>
        <p:txBody>
          <a:bodyPr/>
          <a:lstStyle/>
          <a:p>
            <a:endParaRPr lang="de-CH"/>
          </a:p>
        </p:txBody>
      </p:sp>
      <p:sp>
        <p:nvSpPr>
          <p:cNvPr id="9" name="Fußzeilenplatzhalter 8">
            <a:extLst>
              <a:ext uri="{FF2B5EF4-FFF2-40B4-BE49-F238E27FC236}">
                <a16:creationId xmlns:a16="http://schemas.microsoft.com/office/drawing/2014/main" id="{04B42B20-741E-8CF4-5931-65F2AE6EAA63}"/>
              </a:ext>
            </a:extLst>
          </p:cNvPr>
          <p:cNvSpPr>
            <a:spLocks noGrp="1"/>
          </p:cNvSpPr>
          <p:nvPr>
            <p:ph type="ftr" sz="quarter" idx="28"/>
          </p:nvPr>
        </p:nvSpPr>
        <p:spPr/>
        <p:txBody>
          <a:bodyPr/>
          <a:lstStyle/>
          <a:p>
            <a:r>
              <a:rPr lang="en-US"/>
              <a:t>Bone marrow &amp; blood stem cells</a:t>
            </a:r>
            <a:endParaRPr lang="de-CH"/>
          </a:p>
        </p:txBody>
      </p:sp>
      <p:sp>
        <p:nvSpPr>
          <p:cNvPr id="11" name="Foliennummernplatzhalter 10">
            <a:extLst>
              <a:ext uri="{FF2B5EF4-FFF2-40B4-BE49-F238E27FC236}">
                <a16:creationId xmlns:a16="http://schemas.microsoft.com/office/drawing/2014/main" id="{1231504B-41E7-4E61-3CF2-E201124E12C4}"/>
              </a:ext>
            </a:extLst>
          </p:cNvPr>
          <p:cNvSpPr>
            <a:spLocks noGrp="1"/>
          </p:cNvSpPr>
          <p:nvPr>
            <p:ph type="sldNum" sz="quarter" idx="29"/>
          </p:nvPr>
        </p:nvSpPr>
        <p:spPr/>
        <p:txBody>
          <a:bodyPr/>
          <a:lstStyle/>
          <a:p>
            <a:fld id="{92DB0D90-6264-4E90-9724-ABC670DBF4FB}" type="slidenum">
              <a:rPr lang="de-CH" smtClean="0"/>
              <a:pPr/>
              <a:t>‹#›</a:t>
            </a:fld>
            <a:endParaRPr lang="de-CH"/>
          </a:p>
        </p:txBody>
      </p:sp>
      <p:sp>
        <p:nvSpPr>
          <p:cNvPr id="15" name="Textplatzhalter 14">
            <a:extLst>
              <a:ext uri="{FF2B5EF4-FFF2-40B4-BE49-F238E27FC236}">
                <a16:creationId xmlns:a16="http://schemas.microsoft.com/office/drawing/2014/main" id="{D9223D02-3B2C-76FD-56DF-017F6EE2645F}"/>
              </a:ext>
            </a:extLst>
          </p:cNvPr>
          <p:cNvSpPr>
            <a:spLocks noGrp="1"/>
          </p:cNvSpPr>
          <p:nvPr>
            <p:ph type="body" sz="quarter" idx="30" hasCustomPrompt="1"/>
          </p:nvPr>
        </p:nvSpPr>
        <p:spPr>
          <a:xfrm>
            <a:off x="915751" y="3893992"/>
            <a:ext cx="2916000" cy="1981493"/>
          </a:xfrm>
        </p:spPr>
        <p:txBody>
          <a:bodyPr lIns="0" tIns="216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de-DE"/>
              <a:t>Name</a:t>
            </a:r>
          </a:p>
          <a:p>
            <a:pPr lvl="1"/>
            <a:r>
              <a:rPr lang="de-DE"/>
              <a:t>Position</a:t>
            </a:r>
          </a:p>
        </p:txBody>
      </p:sp>
      <p:sp>
        <p:nvSpPr>
          <p:cNvPr id="16" name="Textplatzhalter 14">
            <a:extLst>
              <a:ext uri="{FF2B5EF4-FFF2-40B4-BE49-F238E27FC236}">
                <a16:creationId xmlns:a16="http://schemas.microsoft.com/office/drawing/2014/main" id="{79A2D2B6-31A0-0407-73D0-27672F5A6B88}"/>
              </a:ext>
            </a:extLst>
          </p:cNvPr>
          <p:cNvSpPr>
            <a:spLocks noGrp="1"/>
          </p:cNvSpPr>
          <p:nvPr>
            <p:ph type="body" sz="quarter" idx="31" hasCustomPrompt="1"/>
          </p:nvPr>
        </p:nvSpPr>
        <p:spPr>
          <a:xfrm>
            <a:off x="4638000" y="3893992"/>
            <a:ext cx="2916000" cy="1981493"/>
          </a:xfrm>
        </p:spPr>
        <p:txBody>
          <a:bodyPr lIns="0" tIns="216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de-DE"/>
              <a:t>Name</a:t>
            </a:r>
          </a:p>
          <a:p>
            <a:pPr lvl="1"/>
            <a:r>
              <a:rPr lang="de-DE"/>
              <a:t>Position</a:t>
            </a:r>
          </a:p>
        </p:txBody>
      </p:sp>
      <p:sp>
        <p:nvSpPr>
          <p:cNvPr id="20" name="Textplatzhalter 14">
            <a:extLst>
              <a:ext uri="{FF2B5EF4-FFF2-40B4-BE49-F238E27FC236}">
                <a16:creationId xmlns:a16="http://schemas.microsoft.com/office/drawing/2014/main" id="{2EAC6821-7F26-E354-E40C-323D2FFFE1F1}"/>
              </a:ext>
            </a:extLst>
          </p:cNvPr>
          <p:cNvSpPr>
            <a:spLocks noGrp="1"/>
          </p:cNvSpPr>
          <p:nvPr>
            <p:ph type="body" sz="quarter" idx="32" hasCustomPrompt="1"/>
          </p:nvPr>
        </p:nvSpPr>
        <p:spPr>
          <a:xfrm>
            <a:off x="8360249" y="3893992"/>
            <a:ext cx="2916000" cy="1981493"/>
          </a:xfrm>
        </p:spPr>
        <p:txBody>
          <a:bodyPr lIns="0" tIns="216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de-DE"/>
              <a:t>Name</a:t>
            </a:r>
          </a:p>
          <a:p>
            <a:pPr lvl="1"/>
            <a:r>
              <a:rPr lang="de-DE"/>
              <a:t>Position</a:t>
            </a:r>
          </a:p>
        </p:txBody>
      </p:sp>
    </p:spTree>
    <p:extLst>
      <p:ext uri="{BB962C8B-B14F-4D97-AF65-F5344CB8AC3E}">
        <p14:creationId xmlns:p14="http://schemas.microsoft.com/office/powerpoint/2010/main" val="3401621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member (4)">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D309CB-E3AF-FCCB-2BDE-FADC00CAD8FA}"/>
              </a:ext>
            </a:extLst>
          </p:cNvPr>
          <p:cNvSpPr>
            <a:spLocks noGrp="1"/>
          </p:cNvSpPr>
          <p:nvPr>
            <p:ph type="title" hasCustomPrompt="1"/>
          </p:nvPr>
        </p:nvSpPr>
        <p:spPr/>
        <p:txBody>
          <a:bodyPr/>
          <a:lstStyle>
            <a:lvl1pPr>
              <a:defRPr/>
            </a:lvl1pPr>
          </a:lstStyle>
          <a:p>
            <a:r>
              <a:rPr lang="de-DE"/>
              <a:t>Team member</a:t>
            </a:r>
            <a:endParaRPr lang="de-CH"/>
          </a:p>
        </p:txBody>
      </p:sp>
      <p:sp>
        <p:nvSpPr>
          <p:cNvPr id="7" name="Bildplatzhalter 6">
            <a:extLst>
              <a:ext uri="{FF2B5EF4-FFF2-40B4-BE49-F238E27FC236}">
                <a16:creationId xmlns:a16="http://schemas.microsoft.com/office/drawing/2014/main" id="{0E8C4D5B-31BB-9103-D851-07CA7ABE5F34}"/>
              </a:ext>
            </a:extLst>
          </p:cNvPr>
          <p:cNvSpPr>
            <a:spLocks noGrp="1"/>
          </p:cNvSpPr>
          <p:nvPr>
            <p:ph type="pic" sz="quarter" idx="16" hasCustomPrompt="1"/>
          </p:nvPr>
        </p:nvSpPr>
        <p:spPr>
          <a:xfrm>
            <a:off x="920172" y="1703057"/>
            <a:ext cx="1437894" cy="1437894"/>
          </a:xfrm>
          <a:prstGeom prst="ellipse">
            <a:avLst/>
          </a:prstGeom>
          <a:solidFill>
            <a:schemeClr val="bg2"/>
          </a:solidFill>
          <a:ln w="38100">
            <a:solidFill>
              <a:schemeClr val="tx2"/>
            </a:solidFill>
          </a:ln>
        </p:spPr>
        <p:txBody>
          <a:bodyPr/>
          <a:lstStyle>
            <a:lvl1pPr>
              <a:defRPr/>
            </a:lvl1pPr>
          </a:lstStyle>
          <a:p>
            <a:r>
              <a:rPr lang="de-CH"/>
              <a:t>Image</a:t>
            </a:r>
          </a:p>
        </p:txBody>
      </p:sp>
      <p:sp>
        <p:nvSpPr>
          <p:cNvPr id="14" name="Textplatzhalter 6">
            <a:extLst>
              <a:ext uri="{FF2B5EF4-FFF2-40B4-BE49-F238E27FC236}">
                <a16:creationId xmlns:a16="http://schemas.microsoft.com/office/drawing/2014/main" id="{73E694A5-77FC-15F0-999B-9352E387CBF4}"/>
              </a:ext>
            </a:extLst>
          </p:cNvPr>
          <p:cNvSpPr>
            <a:spLocks noGrp="1"/>
          </p:cNvSpPr>
          <p:nvPr>
            <p:ph type="body" sz="quarter" idx="14" hasCustomPrompt="1"/>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20" name="Bildplatzhalter 6">
            <a:extLst>
              <a:ext uri="{FF2B5EF4-FFF2-40B4-BE49-F238E27FC236}">
                <a16:creationId xmlns:a16="http://schemas.microsoft.com/office/drawing/2014/main" id="{3068B7DF-D1E1-4E1F-4044-3FC6A26B79EB}"/>
              </a:ext>
            </a:extLst>
          </p:cNvPr>
          <p:cNvSpPr>
            <a:spLocks noGrp="1"/>
          </p:cNvSpPr>
          <p:nvPr>
            <p:ph type="pic" sz="quarter" idx="25" hasCustomPrompt="1"/>
          </p:nvPr>
        </p:nvSpPr>
        <p:spPr>
          <a:xfrm>
            <a:off x="3740653" y="1703058"/>
            <a:ext cx="1437894" cy="1437894"/>
          </a:xfrm>
          <a:prstGeom prst="ellipse">
            <a:avLst/>
          </a:prstGeom>
          <a:solidFill>
            <a:schemeClr val="bg2"/>
          </a:solidFill>
          <a:ln w="38100">
            <a:solidFill>
              <a:schemeClr val="tx2"/>
            </a:solidFill>
          </a:ln>
        </p:spPr>
        <p:txBody>
          <a:bodyPr/>
          <a:lstStyle>
            <a:lvl1pPr>
              <a:defRPr/>
            </a:lvl1pPr>
          </a:lstStyle>
          <a:p>
            <a:r>
              <a:rPr lang="de-CH"/>
              <a:t>Image</a:t>
            </a:r>
          </a:p>
        </p:txBody>
      </p:sp>
      <p:sp>
        <p:nvSpPr>
          <p:cNvPr id="23" name="Bildplatzhalter 6">
            <a:extLst>
              <a:ext uri="{FF2B5EF4-FFF2-40B4-BE49-F238E27FC236}">
                <a16:creationId xmlns:a16="http://schemas.microsoft.com/office/drawing/2014/main" id="{FDD64EA0-00F4-23AA-A634-959066C43B47}"/>
              </a:ext>
            </a:extLst>
          </p:cNvPr>
          <p:cNvSpPr>
            <a:spLocks noGrp="1"/>
          </p:cNvSpPr>
          <p:nvPr>
            <p:ph type="pic" sz="quarter" idx="27" hasCustomPrompt="1"/>
          </p:nvPr>
        </p:nvSpPr>
        <p:spPr>
          <a:xfrm>
            <a:off x="6561134" y="1703057"/>
            <a:ext cx="1437894" cy="1437894"/>
          </a:xfrm>
          <a:prstGeom prst="ellipse">
            <a:avLst/>
          </a:prstGeom>
          <a:solidFill>
            <a:schemeClr val="bg2"/>
          </a:solidFill>
          <a:ln w="38100">
            <a:solidFill>
              <a:schemeClr val="tx2"/>
            </a:solidFill>
          </a:ln>
        </p:spPr>
        <p:txBody>
          <a:bodyPr/>
          <a:lstStyle>
            <a:lvl1pPr>
              <a:defRPr/>
            </a:lvl1pPr>
          </a:lstStyle>
          <a:p>
            <a:r>
              <a:rPr lang="de-CH"/>
              <a:t>Image</a:t>
            </a:r>
          </a:p>
        </p:txBody>
      </p:sp>
      <p:sp>
        <p:nvSpPr>
          <p:cNvPr id="29" name="Bildplatzhalter 6">
            <a:extLst>
              <a:ext uri="{FF2B5EF4-FFF2-40B4-BE49-F238E27FC236}">
                <a16:creationId xmlns:a16="http://schemas.microsoft.com/office/drawing/2014/main" id="{B5801B77-1BF5-4284-B177-F42C3470E181}"/>
              </a:ext>
            </a:extLst>
          </p:cNvPr>
          <p:cNvSpPr>
            <a:spLocks noGrp="1"/>
          </p:cNvSpPr>
          <p:nvPr>
            <p:ph type="pic" sz="quarter" idx="29" hasCustomPrompt="1"/>
          </p:nvPr>
        </p:nvSpPr>
        <p:spPr>
          <a:xfrm>
            <a:off x="9381615" y="1703058"/>
            <a:ext cx="1437894" cy="1437894"/>
          </a:xfrm>
          <a:prstGeom prst="ellipse">
            <a:avLst/>
          </a:prstGeom>
          <a:solidFill>
            <a:schemeClr val="bg2"/>
          </a:solidFill>
          <a:ln w="38100">
            <a:solidFill>
              <a:schemeClr val="tx2"/>
            </a:solidFill>
          </a:ln>
        </p:spPr>
        <p:txBody>
          <a:bodyPr/>
          <a:lstStyle>
            <a:lvl1pPr>
              <a:defRPr/>
            </a:lvl1pPr>
          </a:lstStyle>
          <a:p>
            <a:r>
              <a:rPr lang="de-CH"/>
              <a:t>Image</a:t>
            </a:r>
          </a:p>
        </p:txBody>
      </p:sp>
      <p:sp>
        <p:nvSpPr>
          <p:cNvPr id="9" name="Textplatzhalter 8">
            <a:extLst>
              <a:ext uri="{FF2B5EF4-FFF2-40B4-BE49-F238E27FC236}">
                <a16:creationId xmlns:a16="http://schemas.microsoft.com/office/drawing/2014/main" id="{A5ECCE35-16F4-36DD-DB66-6DED467DC826}"/>
              </a:ext>
            </a:extLst>
          </p:cNvPr>
          <p:cNvSpPr>
            <a:spLocks noGrp="1"/>
          </p:cNvSpPr>
          <p:nvPr>
            <p:ph type="body" sz="quarter" idx="30" hasCustomPrompt="1"/>
          </p:nvPr>
        </p:nvSpPr>
        <p:spPr>
          <a:xfrm>
            <a:off x="1307438"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de-DE"/>
              <a:t>Name</a:t>
            </a:r>
          </a:p>
          <a:p>
            <a:pPr lvl="1"/>
            <a:r>
              <a:rPr lang="de-DE"/>
              <a:t>Position</a:t>
            </a:r>
          </a:p>
          <a:p>
            <a:pPr lvl="2"/>
            <a:r>
              <a:rPr lang="de-DE"/>
              <a:t>Dritte Ebene</a:t>
            </a:r>
          </a:p>
          <a:p>
            <a:pPr lvl="6"/>
            <a:endParaRPr lang="de-CH"/>
          </a:p>
        </p:txBody>
      </p:sp>
      <p:sp>
        <p:nvSpPr>
          <p:cNvPr id="18" name="Textplatzhalter 8">
            <a:extLst>
              <a:ext uri="{FF2B5EF4-FFF2-40B4-BE49-F238E27FC236}">
                <a16:creationId xmlns:a16="http://schemas.microsoft.com/office/drawing/2014/main" id="{1EAC27A7-7691-4350-43C5-6B6CB5F92B2C}"/>
              </a:ext>
            </a:extLst>
          </p:cNvPr>
          <p:cNvSpPr>
            <a:spLocks noGrp="1"/>
          </p:cNvSpPr>
          <p:nvPr>
            <p:ph type="body" sz="quarter" idx="31" hasCustomPrompt="1"/>
          </p:nvPr>
        </p:nvSpPr>
        <p:spPr>
          <a:xfrm>
            <a:off x="4127919"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de-DE"/>
              <a:t>Name</a:t>
            </a:r>
          </a:p>
          <a:p>
            <a:pPr lvl="1"/>
            <a:r>
              <a:rPr lang="de-DE"/>
              <a:t>Position</a:t>
            </a:r>
          </a:p>
          <a:p>
            <a:pPr lvl="2"/>
            <a:r>
              <a:rPr lang="de-DE"/>
              <a:t>Dritte Ebene</a:t>
            </a:r>
          </a:p>
          <a:p>
            <a:pPr lvl="6"/>
            <a:endParaRPr lang="de-CH"/>
          </a:p>
        </p:txBody>
      </p:sp>
      <p:sp>
        <p:nvSpPr>
          <p:cNvPr id="30" name="Textplatzhalter 8">
            <a:extLst>
              <a:ext uri="{FF2B5EF4-FFF2-40B4-BE49-F238E27FC236}">
                <a16:creationId xmlns:a16="http://schemas.microsoft.com/office/drawing/2014/main" id="{77D24433-C7A0-DCCF-802A-407C4B93BDCD}"/>
              </a:ext>
            </a:extLst>
          </p:cNvPr>
          <p:cNvSpPr>
            <a:spLocks noGrp="1"/>
          </p:cNvSpPr>
          <p:nvPr>
            <p:ph type="body" sz="quarter" idx="32" hasCustomPrompt="1"/>
          </p:nvPr>
        </p:nvSpPr>
        <p:spPr>
          <a:xfrm>
            <a:off x="6948401"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de-DE"/>
              <a:t>Name</a:t>
            </a:r>
          </a:p>
          <a:p>
            <a:pPr lvl="1"/>
            <a:r>
              <a:rPr lang="de-DE"/>
              <a:t>Position</a:t>
            </a:r>
          </a:p>
          <a:p>
            <a:pPr lvl="2"/>
            <a:r>
              <a:rPr lang="de-DE"/>
              <a:t>Dritte Ebene</a:t>
            </a:r>
          </a:p>
          <a:p>
            <a:pPr lvl="6"/>
            <a:endParaRPr lang="de-CH"/>
          </a:p>
        </p:txBody>
      </p:sp>
      <p:sp>
        <p:nvSpPr>
          <p:cNvPr id="31" name="Textplatzhalter 8">
            <a:extLst>
              <a:ext uri="{FF2B5EF4-FFF2-40B4-BE49-F238E27FC236}">
                <a16:creationId xmlns:a16="http://schemas.microsoft.com/office/drawing/2014/main" id="{A021F369-23AA-50F4-5510-BF8495646D67}"/>
              </a:ext>
            </a:extLst>
          </p:cNvPr>
          <p:cNvSpPr>
            <a:spLocks noGrp="1"/>
          </p:cNvSpPr>
          <p:nvPr>
            <p:ph type="body" sz="quarter" idx="33" hasCustomPrompt="1"/>
          </p:nvPr>
        </p:nvSpPr>
        <p:spPr>
          <a:xfrm>
            <a:off x="9768882"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de-DE"/>
              <a:t>Name</a:t>
            </a:r>
          </a:p>
          <a:p>
            <a:pPr lvl="1"/>
            <a:r>
              <a:rPr lang="de-DE"/>
              <a:t>Position</a:t>
            </a:r>
          </a:p>
          <a:p>
            <a:pPr lvl="2"/>
            <a:r>
              <a:rPr lang="de-DE"/>
              <a:t>Dritte Ebene</a:t>
            </a:r>
          </a:p>
          <a:p>
            <a:pPr lvl="6"/>
            <a:endParaRPr lang="de-CH"/>
          </a:p>
        </p:txBody>
      </p:sp>
      <p:sp>
        <p:nvSpPr>
          <p:cNvPr id="5" name="Datumsplatzhalter 4">
            <a:extLst>
              <a:ext uri="{FF2B5EF4-FFF2-40B4-BE49-F238E27FC236}">
                <a16:creationId xmlns:a16="http://schemas.microsoft.com/office/drawing/2014/main" id="{7C7D7102-6AF4-7B88-FF02-01A0673EAB56}"/>
              </a:ext>
            </a:extLst>
          </p:cNvPr>
          <p:cNvSpPr>
            <a:spLocks noGrp="1"/>
          </p:cNvSpPr>
          <p:nvPr>
            <p:ph type="dt" sz="half" idx="34"/>
          </p:nvPr>
        </p:nvSpPr>
        <p:spPr/>
        <p:txBody>
          <a:bodyPr/>
          <a:lstStyle/>
          <a:p>
            <a:endParaRPr lang="de-CH"/>
          </a:p>
        </p:txBody>
      </p:sp>
      <p:sp>
        <p:nvSpPr>
          <p:cNvPr id="6" name="Fußzeilenplatzhalter 5">
            <a:extLst>
              <a:ext uri="{FF2B5EF4-FFF2-40B4-BE49-F238E27FC236}">
                <a16:creationId xmlns:a16="http://schemas.microsoft.com/office/drawing/2014/main" id="{6C2CF1F2-0B93-10C3-414C-AD26EAE73531}"/>
              </a:ext>
            </a:extLst>
          </p:cNvPr>
          <p:cNvSpPr>
            <a:spLocks noGrp="1"/>
          </p:cNvSpPr>
          <p:nvPr>
            <p:ph type="ftr" sz="quarter" idx="35"/>
          </p:nvPr>
        </p:nvSpPr>
        <p:spPr/>
        <p:txBody>
          <a:bodyPr/>
          <a:lstStyle/>
          <a:p>
            <a:r>
              <a:rPr lang="en-US"/>
              <a:t>Bone marrow &amp; blood stem cells</a:t>
            </a:r>
            <a:endParaRPr lang="de-CH"/>
          </a:p>
        </p:txBody>
      </p:sp>
      <p:sp>
        <p:nvSpPr>
          <p:cNvPr id="8" name="Foliennummernplatzhalter 7">
            <a:extLst>
              <a:ext uri="{FF2B5EF4-FFF2-40B4-BE49-F238E27FC236}">
                <a16:creationId xmlns:a16="http://schemas.microsoft.com/office/drawing/2014/main" id="{1B438321-B4A3-3AD4-6952-C27449CD5739}"/>
              </a:ext>
            </a:extLst>
          </p:cNvPr>
          <p:cNvSpPr>
            <a:spLocks noGrp="1"/>
          </p:cNvSpPr>
          <p:nvPr>
            <p:ph type="sldNum" sz="quarter" idx="36"/>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11910545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pecial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1536174"/>
            <a:ext cx="9882909" cy="3785652"/>
          </a:xfrm>
          <a:prstGeom prst="rect">
            <a:avLst/>
          </a:prstGeom>
          <a:noFill/>
        </p:spPr>
        <p:txBody>
          <a:bodyPr wrap="square" rtlCol="0" anchor="ctr">
            <a:spAutoFit/>
          </a:bodyPr>
          <a:lstStyle/>
          <a:p>
            <a:pPr algn="ctr"/>
            <a:r>
              <a:rPr lang="de-CH" sz="12000">
                <a:solidFill>
                  <a:schemeClr val="bg1"/>
                </a:solidFill>
              </a:rPr>
              <a:t>Special layouts</a:t>
            </a:r>
          </a:p>
        </p:txBody>
      </p:sp>
    </p:spTree>
    <p:extLst>
      <p:ext uri="{BB962C8B-B14F-4D97-AF65-F5344CB8AC3E}">
        <p14:creationId xmlns:p14="http://schemas.microsoft.com/office/powerpoint/2010/main" val="3303617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WOT flexible">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7" name="Textplatzhalter 8">
            <a:extLst>
              <a:ext uri="{FF2B5EF4-FFF2-40B4-BE49-F238E27FC236}">
                <a16:creationId xmlns:a16="http://schemas.microsoft.com/office/drawing/2014/main" id="{3173A70D-89E8-CBF8-0663-16F0778CE87A}"/>
              </a:ext>
            </a:extLst>
          </p:cNvPr>
          <p:cNvSpPr>
            <a:spLocks noGrp="1"/>
          </p:cNvSpPr>
          <p:nvPr>
            <p:ph type="body" sz="quarter" idx="23" hasCustomPrompt="1"/>
          </p:nvPr>
        </p:nvSpPr>
        <p:spPr>
          <a:xfrm>
            <a:off x="5156399" y="2745657"/>
            <a:ext cx="1209600" cy="1209600"/>
          </a:xfrm>
          <a:solidFill>
            <a:srgbClr val="E2001A"/>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de-DE"/>
              <a:t>S</a:t>
            </a:r>
          </a:p>
        </p:txBody>
      </p:sp>
      <p:sp>
        <p:nvSpPr>
          <p:cNvPr id="2" name="Textplatzhalter 8">
            <a:extLst>
              <a:ext uri="{FF2B5EF4-FFF2-40B4-BE49-F238E27FC236}">
                <a16:creationId xmlns:a16="http://schemas.microsoft.com/office/drawing/2014/main" id="{A89BE514-BE1F-65B7-93D0-919BE0DDAA43}"/>
              </a:ext>
            </a:extLst>
          </p:cNvPr>
          <p:cNvSpPr>
            <a:spLocks noGrp="1"/>
          </p:cNvSpPr>
          <p:nvPr>
            <p:ph type="body" sz="quarter" idx="45" hasCustomPrompt="1"/>
          </p:nvPr>
        </p:nvSpPr>
        <p:spPr>
          <a:xfrm>
            <a:off x="898524" y="1773236"/>
            <a:ext cx="3784312" cy="2087564"/>
          </a:xfrm>
        </p:spPr>
        <p:txBody>
          <a:bodyPr anchor="b"/>
          <a:lstStyle>
            <a:lvl1pPr algn="r">
              <a:defRPr sz="1400" b="1">
                <a:solidFill>
                  <a:schemeClr val="tx2"/>
                </a:solidFill>
              </a:defRPr>
            </a:lvl1pPr>
            <a:lvl2pPr marL="0" indent="0" algn="r">
              <a:buNone/>
              <a:defRPr sz="1400"/>
            </a:lvl2pPr>
            <a:lvl3pPr marL="252000" indent="-252000" algn="r">
              <a:buFont typeface="Arial" panose="020B0604020202020204" pitchFamily="34" charset="0"/>
              <a:buChar char="•"/>
              <a:defRPr sz="1400"/>
            </a:lvl3pPr>
            <a:lvl4pPr marL="504000" indent="-252000" algn="r">
              <a:buFont typeface="Symbol" panose="05050102010706020507" pitchFamily="18" charset="2"/>
              <a:buChar char="-"/>
              <a:defRPr sz="1400" b="0">
                <a:solidFill>
                  <a:schemeClr val="tx1"/>
                </a:solidFill>
              </a:defRPr>
            </a:lvl4pPr>
            <a:lvl5pPr algn="r">
              <a:defRPr sz="1200"/>
            </a:lvl5pPr>
            <a:lvl6pPr marL="0" indent="0" algn="r">
              <a:buNone/>
              <a:defRPr sz="1200" b="1">
                <a:solidFill>
                  <a:schemeClr val="tx2"/>
                </a:solidFill>
              </a:defRPr>
            </a:lvl6pPr>
            <a:lvl7pPr algn="r">
              <a:defRPr sz="1600"/>
            </a:lvl7pPr>
            <a:lvl8pPr algn="r">
              <a:defRPr sz="1600"/>
            </a:lvl8pPr>
            <a:lvl9pPr algn="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6" name="Textplatzhalter 8">
            <a:extLst>
              <a:ext uri="{FF2B5EF4-FFF2-40B4-BE49-F238E27FC236}">
                <a16:creationId xmlns:a16="http://schemas.microsoft.com/office/drawing/2014/main" id="{266465E0-492C-C54A-8CDB-AB03EE1E2779}"/>
              </a:ext>
            </a:extLst>
          </p:cNvPr>
          <p:cNvSpPr>
            <a:spLocks noGrp="1"/>
          </p:cNvSpPr>
          <p:nvPr>
            <p:ph type="body" sz="quarter" idx="46" hasCustomPrompt="1"/>
          </p:nvPr>
        </p:nvSpPr>
        <p:spPr>
          <a:xfrm>
            <a:off x="898524" y="4086436"/>
            <a:ext cx="3784312" cy="2050838"/>
          </a:xfrm>
        </p:spPr>
        <p:txBody>
          <a:bodyPr anchor="t"/>
          <a:lstStyle>
            <a:lvl1pPr algn="r">
              <a:defRPr sz="1400" b="1">
                <a:solidFill>
                  <a:schemeClr val="tx2"/>
                </a:solidFill>
              </a:defRPr>
            </a:lvl1pPr>
            <a:lvl2pPr marL="0" indent="0" algn="r">
              <a:buNone/>
              <a:defRPr sz="1400"/>
            </a:lvl2pPr>
            <a:lvl3pPr marL="252000" indent="-252000" algn="r">
              <a:buFont typeface="Arial" panose="020B0604020202020204" pitchFamily="34" charset="0"/>
              <a:buChar char="•"/>
              <a:defRPr sz="1400"/>
            </a:lvl3pPr>
            <a:lvl4pPr marL="504000" indent="-252000" algn="r">
              <a:buFont typeface="Symbol" panose="05050102010706020507" pitchFamily="18" charset="2"/>
              <a:buChar char="-"/>
              <a:defRPr sz="1400" b="0">
                <a:solidFill>
                  <a:schemeClr val="tx1"/>
                </a:solidFill>
              </a:defRPr>
            </a:lvl4pPr>
            <a:lvl5pPr algn="r">
              <a:defRPr sz="1200"/>
            </a:lvl5pPr>
            <a:lvl6pPr marL="0" indent="0" algn="r">
              <a:buNone/>
              <a:defRPr sz="1200" b="1">
                <a:solidFill>
                  <a:schemeClr val="tx2"/>
                </a:solidFill>
              </a:defRPr>
            </a:lvl6pPr>
            <a:lvl7pPr algn="r">
              <a:defRPr sz="1600"/>
            </a:lvl7pPr>
            <a:lvl8pPr algn="r">
              <a:defRPr sz="1600"/>
            </a:lvl8pPr>
            <a:lvl9pPr algn="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14" name="Textplatzhalter 8">
            <a:extLst>
              <a:ext uri="{FF2B5EF4-FFF2-40B4-BE49-F238E27FC236}">
                <a16:creationId xmlns:a16="http://schemas.microsoft.com/office/drawing/2014/main" id="{E46A18DA-50C7-A552-13C6-8B1337267B50}"/>
              </a:ext>
            </a:extLst>
          </p:cNvPr>
          <p:cNvSpPr>
            <a:spLocks noGrp="1"/>
          </p:cNvSpPr>
          <p:nvPr>
            <p:ph type="body" sz="quarter" idx="47" hasCustomPrompt="1"/>
          </p:nvPr>
        </p:nvSpPr>
        <p:spPr>
          <a:xfrm>
            <a:off x="8047327" y="1809962"/>
            <a:ext cx="3784312" cy="2050838"/>
          </a:xfrm>
        </p:spPr>
        <p:txBody>
          <a:bodyPr anchor="b"/>
          <a:lstStyle>
            <a:lvl1pPr algn="l">
              <a:defRPr sz="1400" b="1">
                <a:solidFill>
                  <a:schemeClr val="tx2"/>
                </a:solidFill>
              </a:defRPr>
            </a:lvl1pPr>
            <a:lvl2pPr marL="0" indent="0" algn="l">
              <a:buNone/>
              <a:defRPr sz="1400"/>
            </a:lvl2pPr>
            <a:lvl3pPr marL="252000" indent="-252000" algn="l">
              <a:buFont typeface="Arial" panose="020B0604020202020204" pitchFamily="34" charset="0"/>
              <a:buChar char="•"/>
              <a:defRPr sz="1400"/>
            </a:lvl3pPr>
            <a:lvl4pPr marL="504000" indent="-252000" algn="l">
              <a:buFont typeface="Symbol" panose="05050102010706020507" pitchFamily="18" charset="2"/>
              <a:buChar char="-"/>
              <a:defRPr sz="1400" b="0">
                <a:solidFill>
                  <a:schemeClr val="tx1"/>
                </a:solidFill>
              </a:defRPr>
            </a:lvl4pPr>
            <a:lvl5pPr algn="l">
              <a:defRPr sz="1200"/>
            </a:lvl5pPr>
            <a:lvl6pPr marL="0" indent="0" algn="l">
              <a:buNone/>
              <a:defRPr sz="1200" b="1">
                <a:solidFill>
                  <a:schemeClr val="tx2"/>
                </a:solidFill>
              </a:defRPr>
            </a:lvl6pPr>
            <a:lvl7pPr algn="l">
              <a:defRPr sz="1600"/>
            </a:lvl7pPr>
            <a:lvl8pPr algn="l">
              <a:defRPr sz="1600"/>
            </a:lvl8pPr>
            <a:lvl9pPr algn="l">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15" name="Textplatzhalter 8">
            <a:extLst>
              <a:ext uri="{FF2B5EF4-FFF2-40B4-BE49-F238E27FC236}">
                <a16:creationId xmlns:a16="http://schemas.microsoft.com/office/drawing/2014/main" id="{7F7CBC32-DB9F-91E4-4403-918A8616D4E1}"/>
              </a:ext>
            </a:extLst>
          </p:cNvPr>
          <p:cNvSpPr>
            <a:spLocks noGrp="1"/>
          </p:cNvSpPr>
          <p:nvPr>
            <p:ph type="body" sz="quarter" idx="48" hasCustomPrompt="1"/>
          </p:nvPr>
        </p:nvSpPr>
        <p:spPr>
          <a:xfrm>
            <a:off x="8047327" y="4086436"/>
            <a:ext cx="3784312" cy="2050838"/>
          </a:xfrm>
        </p:spPr>
        <p:txBody>
          <a:bodyPr anchor="t"/>
          <a:lstStyle>
            <a:lvl1pPr algn="l">
              <a:defRPr sz="1400" b="1">
                <a:solidFill>
                  <a:schemeClr val="tx2"/>
                </a:solidFill>
              </a:defRPr>
            </a:lvl1pPr>
            <a:lvl2pPr marL="0" indent="0" algn="l">
              <a:buNone/>
              <a:defRPr sz="1400"/>
            </a:lvl2pPr>
            <a:lvl3pPr marL="252000" indent="-252000" algn="l">
              <a:buFont typeface="Arial" panose="020B0604020202020204" pitchFamily="34" charset="0"/>
              <a:buChar char="•"/>
              <a:defRPr sz="1400"/>
            </a:lvl3pPr>
            <a:lvl4pPr marL="504000" indent="-252000" algn="l">
              <a:buFont typeface="Symbol" panose="05050102010706020507" pitchFamily="18" charset="2"/>
              <a:buChar char="-"/>
              <a:defRPr sz="1400" b="0">
                <a:solidFill>
                  <a:schemeClr val="tx1"/>
                </a:solidFill>
              </a:defRPr>
            </a:lvl4pPr>
            <a:lvl5pPr algn="l">
              <a:defRPr sz="1200"/>
            </a:lvl5pPr>
            <a:lvl6pPr marL="0" indent="0" algn="l">
              <a:buNone/>
              <a:defRPr sz="1200" b="1">
                <a:solidFill>
                  <a:schemeClr val="tx2"/>
                </a:solidFill>
              </a:defRPr>
            </a:lvl6pPr>
            <a:lvl7pPr algn="l">
              <a:defRPr sz="1600"/>
            </a:lvl7pPr>
            <a:lvl8pPr algn="l">
              <a:defRPr sz="1600"/>
            </a:lvl8pPr>
            <a:lvl9pPr algn="l">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4" name="Textplatzhalter 8">
            <a:extLst>
              <a:ext uri="{FF2B5EF4-FFF2-40B4-BE49-F238E27FC236}">
                <a16:creationId xmlns:a16="http://schemas.microsoft.com/office/drawing/2014/main" id="{EE61E0CB-35B0-C558-A845-1BD1F1087955}"/>
              </a:ext>
            </a:extLst>
          </p:cNvPr>
          <p:cNvSpPr>
            <a:spLocks noGrp="1"/>
          </p:cNvSpPr>
          <p:nvPr>
            <p:ph type="body" sz="quarter" idx="28" hasCustomPrompt="1"/>
          </p:nvPr>
        </p:nvSpPr>
        <p:spPr>
          <a:xfrm>
            <a:off x="6365999" y="2745657"/>
            <a:ext cx="1209600" cy="1209600"/>
          </a:xfrm>
          <a:solidFill>
            <a:srgbClr val="F9CCD1"/>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de-DE"/>
              <a:t>W</a:t>
            </a:r>
          </a:p>
        </p:txBody>
      </p:sp>
      <p:sp>
        <p:nvSpPr>
          <p:cNvPr id="5" name="Textplatzhalter 8">
            <a:extLst>
              <a:ext uri="{FF2B5EF4-FFF2-40B4-BE49-F238E27FC236}">
                <a16:creationId xmlns:a16="http://schemas.microsoft.com/office/drawing/2014/main" id="{A649B666-8BCB-0332-4F85-76ABF148B0AB}"/>
              </a:ext>
            </a:extLst>
          </p:cNvPr>
          <p:cNvSpPr>
            <a:spLocks noGrp="1"/>
          </p:cNvSpPr>
          <p:nvPr>
            <p:ph type="body" sz="quarter" idx="29" hasCustomPrompt="1"/>
          </p:nvPr>
        </p:nvSpPr>
        <p:spPr>
          <a:xfrm>
            <a:off x="5156399" y="3955257"/>
            <a:ext cx="1209600" cy="1209600"/>
          </a:xfrm>
          <a:solidFill>
            <a:srgbClr val="F399A3"/>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de-DE"/>
              <a:t>t</a:t>
            </a:r>
          </a:p>
        </p:txBody>
      </p:sp>
      <p:sp>
        <p:nvSpPr>
          <p:cNvPr id="8" name="Textplatzhalter 8">
            <a:extLst>
              <a:ext uri="{FF2B5EF4-FFF2-40B4-BE49-F238E27FC236}">
                <a16:creationId xmlns:a16="http://schemas.microsoft.com/office/drawing/2014/main" id="{1B2986EB-C06E-6F40-34EA-01770762131B}"/>
              </a:ext>
            </a:extLst>
          </p:cNvPr>
          <p:cNvSpPr>
            <a:spLocks noGrp="1"/>
          </p:cNvSpPr>
          <p:nvPr>
            <p:ph type="body" sz="quarter" idx="30" hasCustomPrompt="1"/>
          </p:nvPr>
        </p:nvSpPr>
        <p:spPr>
          <a:xfrm>
            <a:off x="6365999" y="3955257"/>
            <a:ext cx="1209600" cy="1209600"/>
          </a:xfrm>
          <a:solidFill>
            <a:srgbClr val="EE6676"/>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de-DE"/>
              <a:t>o</a:t>
            </a:r>
          </a:p>
        </p:txBody>
      </p:sp>
      <p:sp>
        <p:nvSpPr>
          <p:cNvPr id="3" name="Titel 2">
            <a:extLst>
              <a:ext uri="{FF2B5EF4-FFF2-40B4-BE49-F238E27FC236}">
                <a16:creationId xmlns:a16="http://schemas.microsoft.com/office/drawing/2014/main" id="{578EAAC7-BB1D-1C15-879F-7B80603F002B}"/>
              </a:ext>
            </a:extLst>
          </p:cNvPr>
          <p:cNvSpPr>
            <a:spLocks noGrp="1"/>
          </p:cNvSpPr>
          <p:nvPr>
            <p:ph type="title" hasCustomPrompt="1"/>
          </p:nvPr>
        </p:nvSpPr>
        <p:spPr/>
        <p:txBody>
          <a:bodyPr/>
          <a:lstStyle>
            <a:lvl1pPr>
              <a:defRPr/>
            </a:lvl1pPr>
          </a:lstStyle>
          <a:p>
            <a:r>
              <a:rPr lang="de-DE"/>
              <a:t>Headline</a:t>
            </a:r>
            <a:endParaRPr lang="de-CH"/>
          </a:p>
        </p:txBody>
      </p:sp>
      <p:sp>
        <p:nvSpPr>
          <p:cNvPr id="17" name="Datumsplatzhalter 16">
            <a:extLst>
              <a:ext uri="{FF2B5EF4-FFF2-40B4-BE49-F238E27FC236}">
                <a16:creationId xmlns:a16="http://schemas.microsoft.com/office/drawing/2014/main" id="{1D5D9FF5-C75B-8EB6-385C-96DA50D9DFA9}"/>
              </a:ext>
            </a:extLst>
          </p:cNvPr>
          <p:cNvSpPr>
            <a:spLocks noGrp="1"/>
          </p:cNvSpPr>
          <p:nvPr>
            <p:ph type="dt" sz="half" idx="31"/>
          </p:nvPr>
        </p:nvSpPr>
        <p:spPr/>
        <p:txBody>
          <a:bodyPr/>
          <a:lstStyle/>
          <a:p>
            <a:endParaRPr lang="de-CH"/>
          </a:p>
        </p:txBody>
      </p:sp>
      <p:sp>
        <p:nvSpPr>
          <p:cNvPr id="18" name="Fußzeilenplatzhalter 17">
            <a:extLst>
              <a:ext uri="{FF2B5EF4-FFF2-40B4-BE49-F238E27FC236}">
                <a16:creationId xmlns:a16="http://schemas.microsoft.com/office/drawing/2014/main" id="{143BF3AD-90A8-6394-07BF-4C8DBEE70A6A}"/>
              </a:ext>
            </a:extLst>
          </p:cNvPr>
          <p:cNvSpPr>
            <a:spLocks noGrp="1"/>
          </p:cNvSpPr>
          <p:nvPr>
            <p:ph type="ftr" sz="quarter" idx="32"/>
          </p:nvPr>
        </p:nvSpPr>
        <p:spPr/>
        <p:txBody>
          <a:bodyPr/>
          <a:lstStyle/>
          <a:p>
            <a:r>
              <a:rPr lang="en-US"/>
              <a:t>Bone marrow &amp; blood stem cells</a:t>
            </a:r>
            <a:endParaRPr lang="de-CH"/>
          </a:p>
        </p:txBody>
      </p:sp>
      <p:sp>
        <p:nvSpPr>
          <p:cNvPr id="19" name="Foliennummernplatzhalter 18">
            <a:extLst>
              <a:ext uri="{FF2B5EF4-FFF2-40B4-BE49-F238E27FC236}">
                <a16:creationId xmlns:a16="http://schemas.microsoft.com/office/drawing/2014/main" id="{0EB6C869-F8F4-EDAD-26A8-3CEFDCC5D078}"/>
              </a:ext>
            </a:extLst>
          </p:cNvPr>
          <p:cNvSpPr>
            <a:spLocks noGrp="1"/>
          </p:cNvSpPr>
          <p:nvPr>
            <p:ph type="sldNum" sz="quarter" idx="33"/>
          </p:nvPr>
        </p:nvSpPr>
        <p:spPr/>
        <p:txBody>
          <a:bodyPr/>
          <a:lstStyle/>
          <a:p>
            <a:fld id="{92DB0D90-6264-4E90-9724-ABC670DBF4FB}" type="slidenum">
              <a:rPr lang="de-CH" smtClean="0"/>
              <a:pPr/>
              <a:t>‹#›</a:t>
            </a:fld>
            <a:endParaRPr lang="de-CH"/>
          </a:p>
        </p:txBody>
      </p:sp>
      <p:sp>
        <p:nvSpPr>
          <p:cNvPr id="26" name="Freihandform: Form 25">
            <a:extLst>
              <a:ext uri="{FF2B5EF4-FFF2-40B4-BE49-F238E27FC236}">
                <a16:creationId xmlns:a16="http://schemas.microsoft.com/office/drawing/2014/main" id="{BDADE2DB-F26A-14C7-2D00-757A79D00523}"/>
              </a:ext>
            </a:extLst>
          </p:cNvPr>
          <p:cNvSpPr>
            <a:spLocks/>
          </p:cNvSpPr>
          <p:nvPr userDrawn="1"/>
        </p:nvSpPr>
        <p:spPr>
          <a:xfrm>
            <a:off x="4975715" y="2564973"/>
            <a:ext cx="2780568" cy="2780568"/>
          </a:xfrm>
          <a:custGeom>
            <a:avLst/>
            <a:gdLst>
              <a:gd name="connsiteX0" fmla="*/ 0 w 2780568"/>
              <a:gd name="connsiteY0" fmla="*/ 0 h 2780568"/>
              <a:gd name="connsiteX1" fmla="*/ 2780568 w 2780568"/>
              <a:gd name="connsiteY1" fmla="*/ 0 h 2780568"/>
              <a:gd name="connsiteX2" fmla="*/ 2780568 w 2780568"/>
              <a:gd name="connsiteY2" fmla="*/ 2780568 h 2780568"/>
              <a:gd name="connsiteX3" fmla="*/ 0 w 2780568"/>
              <a:gd name="connsiteY3" fmla="*/ 2780568 h 2780568"/>
              <a:gd name="connsiteX4" fmla="*/ 0 w 2780568"/>
              <a:gd name="connsiteY4" fmla="*/ 1995084 h 2780568"/>
              <a:gd name="connsiteX5" fmla="*/ 113521 w 2780568"/>
              <a:gd name="connsiteY5" fmla="*/ 1995084 h 2780568"/>
              <a:gd name="connsiteX6" fmla="*/ 113521 w 2780568"/>
              <a:gd name="connsiteY6" fmla="*/ 2219463 h 2780568"/>
              <a:gd name="connsiteX7" fmla="*/ 1191606 w 2780568"/>
              <a:gd name="connsiteY7" fmla="*/ 2219463 h 2780568"/>
              <a:gd name="connsiteX8" fmla="*/ 1191606 w 2780568"/>
              <a:gd name="connsiteY8" fmla="*/ 501500 h 2780568"/>
              <a:gd name="connsiteX9" fmla="*/ 113521 w 2780568"/>
              <a:gd name="connsiteY9" fmla="*/ 501500 h 2780568"/>
              <a:gd name="connsiteX10" fmla="*/ 113521 w 2780568"/>
              <a:gd name="connsiteY10" fmla="*/ 785484 h 2780568"/>
              <a:gd name="connsiteX11" fmla="*/ 0 w 2780568"/>
              <a:gd name="connsiteY11" fmla="*/ 785484 h 2780568"/>
              <a:gd name="connsiteX0" fmla="*/ 1191606 w 2780568"/>
              <a:gd name="connsiteY0" fmla="*/ 501500 h 2780568"/>
              <a:gd name="connsiteX1" fmla="*/ 113521 w 2780568"/>
              <a:gd name="connsiteY1" fmla="*/ 501500 h 2780568"/>
              <a:gd name="connsiteX2" fmla="*/ 113521 w 2780568"/>
              <a:gd name="connsiteY2" fmla="*/ 785484 h 2780568"/>
              <a:gd name="connsiteX3" fmla="*/ 0 w 2780568"/>
              <a:gd name="connsiteY3" fmla="*/ 785484 h 2780568"/>
              <a:gd name="connsiteX4" fmla="*/ 0 w 2780568"/>
              <a:gd name="connsiteY4" fmla="*/ 0 h 2780568"/>
              <a:gd name="connsiteX5" fmla="*/ 2780568 w 2780568"/>
              <a:gd name="connsiteY5" fmla="*/ 0 h 2780568"/>
              <a:gd name="connsiteX6" fmla="*/ 2780568 w 2780568"/>
              <a:gd name="connsiteY6" fmla="*/ 2780568 h 2780568"/>
              <a:gd name="connsiteX7" fmla="*/ 0 w 2780568"/>
              <a:gd name="connsiteY7" fmla="*/ 2780568 h 2780568"/>
              <a:gd name="connsiteX8" fmla="*/ 0 w 2780568"/>
              <a:gd name="connsiteY8" fmla="*/ 1995084 h 2780568"/>
              <a:gd name="connsiteX9" fmla="*/ 113521 w 2780568"/>
              <a:gd name="connsiteY9" fmla="*/ 1995084 h 2780568"/>
              <a:gd name="connsiteX10" fmla="*/ 113521 w 2780568"/>
              <a:gd name="connsiteY10" fmla="*/ 2219463 h 2780568"/>
              <a:gd name="connsiteX11" fmla="*/ 1191606 w 2780568"/>
              <a:gd name="connsiteY11" fmla="*/ 2219463 h 2780568"/>
              <a:gd name="connsiteX12" fmla="*/ 1283046 w 2780568"/>
              <a:gd name="connsiteY12" fmla="*/ 592940 h 2780568"/>
              <a:gd name="connsiteX0" fmla="*/ 1191606 w 2780568"/>
              <a:gd name="connsiteY0" fmla="*/ 501500 h 2780568"/>
              <a:gd name="connsiteX1" fmla="*/ 113521 w 2780568"/>
              <a:gd name="connsiteY1" fmla="*/ 501500 h 2780568"/>
              <a:gd name="connsiteX2" fmla="*/ 113521 w 2780568"/>
              <a:gd name="connsiteY2" fmla="*/ 785484 h 2780568"/>
              <a:gd name="connsiteX3" fmla="*/ 0 w 2780568"/>
              <a:gd name="connsiteY3" fmla="*/ 785484 h 2780568"/>
              <a:gd name="connsiteX4" fmla="*/ 0 w 2780568"/>
              <a:gd name="connsiteY4" fmla="*/ 0 h 2780568"/>
              <a:gd name="connsiteX5" fmla="*/ 2780568 w 2780568"/>
              <a:gd name="connsiteY5" fmla="*/ 0 h 2780568"/>
              <a:gd name="connsiteX6" fmla="*/ 2780568 w 2780568"/>
              <a:gd name="connsiteY6" fmla="*/ 2780568 h 2780568"/>
              <a:gd name="connsiteX7" fmla="*/ 0 w 2780568"/>
              <a:gd name="connsiteY7" fmla="*/ 2780568 h 2780568"/>
              <a:gd name="connsiteX8" fmla="*/ 0 w 2780568"/>
              <a:gd name="connsiteY8" fmla="*/ 1995084 h 2780568"/>
              <a:gd name="connsiteX9" fmla="*/ 113521 w 2780568"/>
              <a:gd name="connsiteY9" fmla="*/ 1995084 h 2780568"/>
              <a:gd name="connsiteX10" fmla="*/ 113521 w 2780568"/>
              <a:gd name="connsiteY10" fmla="*/ 2219463 h 2780568"/>
              <a:gd name="connsiteX11" fmla="*/ 1191606 w 2780568"/>
              <a:gd name="connsiteY11" fmla="*/ 2219463 h 2780568"/>
              <a:gd name="connsiteX0" fmla="*/ 113521 w 2780568"/>
              <a:gd name="connsiteY0" fmla="*/ 501500 h 2780568"/>
              <a:gd name="connsiteX1" fmla="*/ 113521 w 2780568"/>
              <a:gd name="connsiteY1" fmla="*/ 785484 h 2780568"/>
              <a:gd name="connsiteX2" fmla="*/ 0 w 2780568"/>
              <a:gd name="connsiteY2" fmla="*/ 785484 h 2780568"/>
              <a:gd name="connsiteX3" fmla="*/ 0 w 2780568"/>
              <a:gd name="connsiteY3" fmla="*/ 0 h 2780568"/>
              <a:gd name="connsiteX4" fmla="*/ 2780568 w 2780568"/>
              <a:gd name="connsiteY4" fmla="*/ 0 h 2780568"/>
              <a:gd name="connsiteX5" fmla="*/ 2780568 w 2780568"/>
              <a:gd name="connsiteY5" fmla="*/ 2780568 h 2780568"/>
              <a:gd name="connsiteX6" fmla="*/ 0 w 2780568"/>
              <a:gd name="connsiteY6" fmla="*/ 2780568 h 2780568"/>
              <a:gd name="connsiteX7" fmla="*/ 0 w 2780568"/>
              <a:gd name="connsiteY7" fmla="*/ 1995084 h 2780568"/>
              <a:gd name="connsiteX8" fmla="*/ 113521 w 2780568"/>
              <a:gd name="connsiteY8" fmla="*/ 1995084 h 2780568"/>
              <a:gd name="connsiteX9" fmla="*/ 113521 w 2780568"/>
              <a:gd name="connsiteY9" fmla="*/ 2219463 h 2780568"/>
              <a:gd name="connsiteX10" fmla="*/ 1191606 w 2780568"/>
              <a:gd name="connsiteY10" fmla="*/ 2219463 h 2780568"/>
              <a:gd name="connsiteX0" fmla="*/ 113521 w 2780568"/>
              <a:gd name="connsiteY0" fmla="*/ 501500 h 2780568"/>
              <a:gd name="connsiteX1" fmla="*/ 113521 w 2780568"/>
              <a:gd name="connsiteY1" fmla="*/ 785484 h 2780568"/>
              <a:gd name="connsiteX2" fmla="*/ 0 w 2780568"/>
              <a:gd name="connsiteY2" fmla="*/ 785484 h 2780568"/>
              <a:gd name="connsiteX3" fmla="*/ 0 w 2780568"/>
              <a:gd name="connsiteY3" fmla="*/ 0 h 2780568"/>
              <a:gd name="connsiteX4" fmla="*/ 2780568 w 2780568"/>
              <a:gd name="connsiteY4" fmla="*/ 0 h 2780568"/>
              <a:gd name="connsiteX5" fmla="*/ 2780568 w 2780568"/>
              <a:gd name="connsiteY5" fmla="*/ 2780568 h 2780568"/>
              <a:gd name="connsiteX6" fmla="*/ 0 w 2780568"/>
              <a:gd name="connsiteY6" fmla="*/ 2780568 h 2780568"/>
              <a:gd name="connsiteX7" fmla="*/ 0 w 2780568"/>
              <a:gd name="connsiteY7" fmla="*/ 1995084 h 2780568"/>
              <a:gd name="connsiteX8" fmla="*/ 113521 w 2780568"/>
              <a:gd name="connsiteY8" fmla="*/ 1995084 h 2780568"/>
              <a:gd name="connsiteX9" fmla="*/ 113521 w 2780568"/>
              <a:gd name="connsiteY9" fmla="*/ 2219463 h 2780568"/>
              <a:gd name="connsiteX0" fmla="*/ 113521 w 2780568"/>
              <a:gd name="connsiteY0" fmla="*/ 501500 h 2780568"/>
              <a:gd name="connsiteX1" fmla="*/ 113521 w 2780568"/>
              <a:gd name="connsiteY1" fmla="*/ 785484 h 2780568"/>
              <a:gd name="connsiteX2" fmla="*/ 0 w 2780568"/>
              <a:gd name="connsiteY2" fmla="*/ 785484 h 2780568"/>
              <a:gd name="connsiteX3" fmla="*/ 0 w 2780568"/>
              <a:gd name="connsiteY3" fmla="*/ 0 h 2780568"/>
              <a:gd name="connsiteX4" fmla="*/ 2780568 w 2780568"/>
              <a:gd name="connsiteY4" fmla="*/ 0 h 2780568"/>
              <a:gd name="connsiteX5" fmla="*/ 2780568 w 2780568"/>
              <a:gd name="connsiteY5" fmla="*/ 2780568 h 2780568"/>
              <a:gd name="connsiteX6" fmla="*/ 0 w 2780568"/>
              <a:gd name="connsiteY6" fmla="*/ 2780568 h 2780568"/>
              <a:gd name="connsiteX7" fmla="*/ 0 w 2780568"/>
              <a:gd name="connsiteY7" fmla="*/ 1995084 h 2780568"/>
              <a:gd name="connsiteX8" fmla="*/ 113521 w 2780568"/>
              <a:gd name="connsiteY8" fmla="*/ 1995084 h 2780568"/>
              <a:gd name="connsiteX0" fmla="*/ 113521 w 2780568"/>
              <a:gd name="connsiteY0" fmla="*/ 785484 h 2780568"/>
              <a:gd name="connsiteX1" fmla="*/ 0 w 2780568"/>
              <a:gd name="connsiteY1" fmla="*/ 785484 h 2780568"/>
              <a:gd name="connsiteX2" fmla="*/ 0 w 2780568"/>
              <a:gd name="connsiteY2" fmla="*/ 0 h 2780568"/>
              <a:gd name="connsiteX3" fmla="*/ 2780568 w 2780568"/>
              <a:gd name="connsiteY3" fmla="*/ 0 h 2780568"/>
              <a:gd name="connsiteX4" fmla="*/ 2780568 w 2780568"/>
              <a:gd name="connsiteY4" fmla="*/ 2780568 h 2780568"/>
              <a:gd name="connsiteX5" fmla="*/ 0 w 2780568"/>
              <a:gd name="connsiteY5" fmla="*/ 2780568 h 2780568"/>
              <a:gd name="connsiteX6" fmla="*/ 0 w 2780568"/>
              <a:gd name="connsiteY6" fmla="*/ 1995084 h 2780568"/>
              <a:gd name="connsiteX7" fmla="*/ 113521 w 2780568"/>
              <a:gd name="connsiteY7" fmla="*/ 1995084 h 278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568" h="2780568">
                <a:moveTo>
                  <a:pt x="113521" y="785484"/>
                </a:moveTo>
                <a:lnTo>
                  <a:pt x="0" y="785484"/>
                </a:lnTo>
                <a:lnTo>
                  <a:pt x="0" y="0"/>
                </a:lnTo>
                <a:lnTo>
                  <a:pt x="2780568" y="0"/>
                </a:lnTo>
                <a:lnTo>
                  <a:pt x="2780568" y="2780568"/>
                </a:lnTo>
                <a:lnTo>
                  <a:pt x="0" y="2780568"/>
                </a:lnTo>
                <a:lnTo>
                  <a:pt x="0" y="1995084"/>
                </a:lnTo>
                <a:lnTo>
                  <a:pt x="113521" y="1995084"/>
                </a:lnTo>
              </a:path>
            </a:pathLst>
          </a:custGeom>
          <a:noFill/>
          <a:ln w="9525">
            <a:solidFill>
              <a:schemeClr val="tx1"/>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lIns="96012" tIns="48006" rIns="96012" bIns="48006" rtlCol="0" anchor="ctr">
            <a:noAutofit/>
          </a:bodyPr>
          <a:lstStyle/>
          <a:p>
            <a:pPr algn="ctr"/>
            <a:endParaRPr lang="de-CH"/>
          </a:p>
        </p:txBody>
      </p:sp>
    </p:spTree>
    <p:extLst>
      <p:ext uri="{BB962C8B-B14F-4D97-AF65-F5344CB8AC3E}">
        <p14:creationId xmlns:p14="http://schemas.microsoft.com/office/powerpoint/2010/main" val="160822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WOT fixed 1">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3" name="Titel 2">
            <a:extLst>
              <a:ext uri="{FF2B5EF4-FFF2-40B4-BE49-F238E27FC236}">
                <a16:creationId xmlns:a16="http://schemas.microsoft.com/office/drawing/2014/main" id="{578EAAC7-BB1D-1C15-879F-7B80603F002B}"/>
              </a:ext>
            </a:extLst>
          </p:cNvPr>
          <p:cNvSpPr>
            <a:spLocks noGrp="1"/>
          </p:cNvSpPr>
          <p:nvPr>
            <p:ph type="title" hasCustomPrompt="1"/>
          </p:nvPr>
        </p:nvSpPr>
        <p:spPr/>
        <p:txBody>
          <a:bodyPr/>
          <a:lstStyle>
            <a:lvl1pPr>
              <a:defRPr/>
            </a:lvl1pPr>
          </a:lstStyle>
          <a:p>
            <a:r>
              <a:rPr lang="de-DE"/>
              <a:t>Headline</a:t>
            </a:r>
            <a:endParaRPr lang="de-CH"/>
          </a:p>
        </p:txBody>
      </p:sp>
      <p:sp>
        <p:nvSpPr>
          <p:cNvPr id="17" name="Datumsplatzhalter 16">
            <a:extLst>
              <a:ext uri="{FF2B5EF4-FFF2-40B4-BE49-F238E27FC236}">
                <a16:creationId xmlns:a16="http://schemas.microsoft.com/office/drawing/2014/main" id="{1D5D9FF5-C75B-8EB6-385C-96DA50D9DFA9}"/>
              </a:ext>
            </a:extLst>
          </p:cNvPr>
          <p:cNvSpPr>
            <a:spLocks noGrp="1"/>
          </p:cNvSpPr>
          <p:nvPr>
            <p:ph type="dt" sz="half" idx="31"/>
          </p:nvPr>
        </p:nvSpPr>
        <p:spPr/>
        <p:txBody>
          <a:bodyPr/>
          <a:lstStyle/>
          <a:p>
            <a:endParaRPr lang="de-CH"/>
          </a:p>
        </p:txBody>
      </p:sp>
      <p:sp>
        <p:nvSpPr>
          <p:cNvPr id="18" name="Fußzeilenplatzhalter 17">
            <a:extLst>
              <a:ext uri="{FF2B5EF4-FFF2-40B4-BE49-F238E27FC236}">
                <a16:creationId xmlns:a16="http://schemas.microsoft.com/office/drawing/2014/main" id="{143BF3AD-90A8-6394-07BF-4C8DBEE70A6A}"/>
              </a:ext>
            </a:extLst>
          </p:cNvPr>
          <p:cNvSpPr>
            <a:spLocks noGrp="1"/>
          </p:cNvSpPr>
          <p:nvPr>
            <p:ph type="ftr" sz="quarter" idx="32"/>
          </p:nvPr>
        </p:nvSpPr>
        <p:spPr/>
        <p:txBody>
          <a:bodyPr/>
          <a:lstStyle/>
          <a:p>
            <a:r>
              <a:rPr lang="en-US"/>
              <a:t>Bone marrow &amp; blood stem cells</a:t>
            </a:r>
            <a:endParaRPr lang="de-CH"/>
          </a:p>
        </p:txBody>
      </p:sp>
      <p:sp>
        <p:nvSpPr>
          <p:cNvPr id="19" name="Foliennummernplatzhalter 18">
            <a:extLst>
              <a:ext uri="{FF2B5EF4-FFF2-40B4-BE49-F238E27FC236}">
                <a16:creationId xmlns:a16="http://schemas.microsoft.com/office/drawing/2014/main" id="{0EB6C869-F8F4-EDAD-26A8-3CEFDCC5D078}"/>
              </a:ext>
            </a:extLst>
          </p:cNvPr>
          <p:cNvSpPr>
            <a:spLocks noGrp="1"/>
          </p:cNvSpPr>
          <p:nvPr>
            <p:ph type="sldNum" sz="quarter" idx="33"/>
          </p:nvPr>
        </p:nvSpPr>
        <p:spPr/>
        <p:txBody>
          <a:bodyPr/>
          <a:lstStyle/>
          <a:p>
            <a:fld id="{92DB0D90-6264-4E90-9724-ABC670DBF4FB}" type="slidenum">
              <a:rPr lang="de-CH" smtClean="0"/>
              <a:pPr/>
              <a:t>‹#›</a:t>
            </a:fld>
            <a:endParaRPr lang="de-CH"/>
          </a:p>
        </p:txBody>
      </p:sp>
      <p:sp>
        <p:nvSpPr>
          <p:cNvPr id="2" name="Opportunities Farbfläche">
            <a:extLst>
              <a:ext uri="{FF2B5EF4-FFF2-40B4-BE49-F238E27FC236}">
                <a16:creationId xmlns:a16="http://schemas.microsoft.com/office/drawing/2014/main" id="{3A862157-45D5-ADBE-CC8D-AAD3CDB42F7C}"/>
              </a:ext>
            </a:extLst>
          </p:cNvPr>
          <p:cNvSpPr/>
          <p:nvPr userDrawn="1"/>
        </p:nvSpPr>
        <p:spPr>
          <a:xfrm>
            <a:off x="5137870" y="3973621"/>
            <a:ext cx="1227213" cy="1227209"/>
          </a:xfrm>
          <a:custGeom>
            <a:avLst/>
            <a:gdLst>
              <a:gd name="connsiteX0" fmla="*/ 0 w 1227213"/>
              <a:gd name="connsiteY0" fmla="*/ 0 h 1227209"/>
              <a:gd name="connsiteX1" fmla="*/ 473397 w 1227213"/>
              <a:gd name="connsiteY1" fmla="*/ 0 h 1227209"/>
              <a:gd name="connsiteX2" fmla="*/ 477289 w 1227213"/>
              <a:gd name="connsiteY2" fmla="*/ 77072 h 1227209"/>
              <a:gd name="connsiteX3" fmla="*/ 1227212 w 1227213"/>
              <a:gd name="connsiteY3" fmla="*/ 753814 h 1227209"/>
              <a:gd name="connsiteX4" fmla="*/ 1227213 w 1227213"/>
              <a:gd name="connsiteY4" fmla="*/ 753814 h 1227209"/>
              <a:gd name="connsiteX5" fmla="*/ 1227213 w 1227213"/>
              <a:gd name="connsiteY5" fmla="*/ 1227209 h 1227209"/>
              <a:gd name="connsiteX6" fmla="*/ 1227211 w 1227213"/>
              <a:gd name="connsiteY6" fmla="*/ 1227209 h 1227209"/>
              <a:gd name="connsiteX7" fmla="*/ 6336 w 1227213"/>
              <a:gd name="connsiteY7" fmla="*/ 125473 h 122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13" h="1227209">
                <a:moveTo>
                  <a:pt x="0" y="0"/>
                </a:moveTo>
                <a:lnTo>
                  <a:pt x="473397" y="0"/>
                </a:lnTo>
                <a:lnTo>
                  <a:pt x="477289" y="77072"/>
                </a:lnTo>
                <a:cubicBezTo>
                  <a:pt x="515892" y="457188"/>
                  <a:pt x="836911" y="753814"/>
                  <a:pt x="1227212" y="753814"/>
                </a:cubicBezTo>
                <a:lnTo>
                  <a:pt x="1227213" y="753814"/>
                </a:lnTo>
                <a:lnTo>
                  <a:pt x="1227213" y="1227209"/>
                </a:lnTo>
                <a:lnTo>
                  <a:pt x="1227211" y="1227209"/>
                </a:lnTo>
                <a:cubicBezTo>
                  <a:pt x="591802" y="1227209"/>
                  <a:pt x="69182" y="744302"/>
                  <a:pt x="6336" y="12547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6" name="Threats Farbfläche">
            <a:extLst>
              <a:ext uri="{FF2B5EF4-FFF2-40B4-BE49-F238E27FC236}">
                <a16:creationId xmlns:a16="http://schemas.microsoft.com/office/drawing/2014/main" id="{756A21C1-A84C-BA9B-F8DC-ED7F24A25AE4}"/>
              </a:ext>
            </a:extLst>
          </p:cNvPr>
          <p:cNvSpPr/>
          <p:nvPr userDrawn="1"/>
        </p:nvSpPr>
        <p:spPr>
          <a:xfrm rot="16200000">
            <a:off x="6311439" y="3919978"/>
            <a:ext cx="1227209" cy="1334494"/>
          </a:xfrm>
          <a:custGeom>
            <a:avLst/>
            <a:gdLst>
              <a:gd name="connsiteX0" fmla="*/ 473047 w 1227209"/>
              <a:gd name="connsiteY0" fmla="*/ 107283 h 1334494"/>
              <a:gd name="connsiteX1" fmla="*/ 0 w 1227209"/>
              <a:gd name="connsiteY1" fmla="*/ 107283 h 1334494"/>
              <a:gd name="connsiteX2" fmla="*/ 236524 w 1227209"/>
              <a:gd name="connsiteY2" fmla="*/ 0 h 1334494"/>
              <a:gd name="connsiteX3" fmla="*/ 1227209 w 1227209"/>
              <a:gd name="connsiteY3" fmla="*/ 861099 h 1334494"/>
              <a:gd name="connsiteX4" fmla="*/ 1227209 w 1227209"/>
              <a:gd name="connsiteY4" fmla="*/ 1334494 h 1334494"/>
              <a:gd name="connsiteX5" fmla="*/ 1101736 w 1227209"/>
              <a:gd name="connsiteY5" fmla="*/ 1328158 h 1334494"/>
              <a:gd name="connsiteX6" fmla="*/ 5574 w 1227209"/>
              <a:gd name="connsiteY6" fmla="*/ 225016 h 1334494"/>
              <a:gd name="connsiteX7" fmla="*/ 0 w 1227209"/>
              <a:gd name="connsiteY7" fmla="*/ 107287 h 1334494"/>
              <a:gd name="connsiteX8" fmla="*/ 473395 w 1227209"/>
              <a:gd name="connsiteY8" fmla="*/ 107287 h 1334494"/>
              <a:gd name="connsiteX9" fmla="*/ 485169 w 1227209"/>
              <a:gd name="connsiteY9" fmla="*/ 240722 h 1334494"/>
              <a:gd name="connsiteX10" fmla="*/ 1075290 w 1227209"/>
              <a:gd name="connsiteY10" fmla="*/ 845784 h 133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09" h="1334494">
                <a:moveTo>
                  <a:pt x="473047" y="107283"/>
                </a:moveTo>
                <a:lnTo>
                  <a:pt x="0" y="107283"/>
                </a:lnTo>
                <a:lnTo>
                  <a:pt x="236524" y="0"/>
                </a:lnTo>
                <a:close/>
                <a:moveTo>
                  <a:pt x="1227209" y="861099"/>
                </a:moveTo>
                <a:lnTo>
                  <a:pt x="1227209" y="1334494"/>
                </a:lnTo>
                <a:lnTo>
                  <a:pt x="1101736" y="1328158"/>
                </a:lnTo>
                <a:cubicBezTo>
                  <a:pt x="521584" y="1269241"/>
                  <a:pt x="60894" y="806224"/>
                  <a:pt x="5574" y="225016"/>
                </a:cubicBezTo>
                <a:lnTo>
                  <a:pt x="0" y="107287"/>
                </a:lnTo>
                <a:lnTo>
                  <a:pt x="473395" y="107287"/>
                </a:lnTo>
                <a:lnTo>
                  <a:pt x="485169" y="240722"/>
                </a:lnTo>
                <a:cubicBezTo>
                  <a:pt x="539323" y="543897"/>
                  <a:pt x="774727" y="784280"/>
                  <a:pt x="1075290" y="8457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4" name="Weaknesses Farbfläche">
            <a:extLst>
              <a:ext uri="{FF2B5EF4-FFF2-40B4-BE49-F238E27FC236}">
                <a16:creationId xmlns:a16="http://schemas.microsoft.com/office/drawing/2014/main" id="{7BF61E1A-E8FA-DFE2-4E75-F4CBB30909AF}"/>
              </a:ext>
            </a:extLst>
          </p:cNvPr>
          <p:cNvSpPr/>
          <p:nvPr userDrawn="1"/>
        </p:nvSpPr>
        <p:spPr>
          <a:xfrm>
            <a:off x="6365082" y="2746407"/>
            <a:ext cx="1227208" cy="1331047"/>
          </a:xfrm>
          <a:custGeom>
            <a:avLst/>
            <a:gdLst>
              <a:gd name="connsiteX0" fmla="*/ 0 w 1227208"/>
              <a:gd name="connsiteY0" fmla="*/ 0 h 1331047"/>
              <a:gd name="connsiteX1" fmla="*/ 125472 w 1227208"/>
              <a:gd name="connsiteY1" fmla="*/ 6336 h 1331047"/>
              <a:gd name="connsiteX2" fmla="*/ 1221634 w 1227208"/>
              <a:gd name="connsiteY2" fmla="*/ 1109478 h 1331047"/>
              <a:gd name="connsiteX3" fmla="*/ 1227045 w 1227208"/>
              <a:gd name="connsiteY3" fmla="*/ 1223764 h 1331047"/>
              <a:gd name="connsiteX4" fmla="*/ 1227208 w 1227208"/>
              <a:gd name="connsiteY4" fmla="*/ 1223764 h 1331047"/>
              <a:gd name="connsiteX5" fmla="*/ 1227048 w 1227208"/>
              <a:gd name="connsiteY5" fmla="*/ 1223837 h 1331047"/>
              <a:gd name="connsiteX6" fmla="*/ 1227208 w 1227208"/>
              <a:gd name="connsiteY6" fmla="*/ 1227211 h 1331047"/>
              <a:gd name="connsiteX7" fmla="*/ 1227208 w 1227208"/>
              <a:gd name="connsiteY7" fmla="*/ 1227212 h 1331047"/>
              <a:gd name="connsiteX8" fmla="*/ 1219607 w 1227208"/>
              <a:gd name="connsiteY8" fmla="*/ 1227212 h 1331047"/>
              <a:gd name="connsiteX9" fmla="*/ 990684 w 1227208"/>
              <a:gd name="connsiteY9" fmla="*/ 1331047 h 1331047"/>
              <a:gd name="connsiteX10" fmla="*/ 761763 w 1227208"/>
              <a:gd name="connsiteY10" fmla="*/ 1227212 h 1331047"/>
              <a:gd name="connsiteX11" fmla="*/ 753813 w 1227208"/>
              <a:gd name="connsiteY11" fmla="*/ 1227212 h 1331047"/>
              <a:gd name="connsiteX12" fmla="*/ 77072 w 1227208"/>
              <a:gd name="connsiteY12" fmla="*/ 477290 h 1331047"/>
              <a:gd name="connsiteX13" fmla="*/ 0 w 1227208"/>
              <a:gd name="connsiteY13" fmla="*/ 473398 h 13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7208" h="1331047">
                <a:moveTo>
                  <a:pt x="0" y="0"/>
                </a:moveTo>
                <a:lnTo>
                  <a:pt x="125472" y="6336"/>
                </a:lnTo>
                <a:cubicBezTo>
                  <a:pt x="705624" y="65254"/>
                  <a:pt x="1166314" y="528271"/>
                  <a:pt x="1221634" y="1109478"/>
                </a:cubicBezTo>
                <a:lnTo>
                  <a:pt x="1227045" y="1223764"/>
                </a:lnTo>
                <a:lnTo>
                  <a:pt x="1227208" y="1223764"/>
                </a:lnTo>
                <a:lnTo>
                  <a:pt x="1227048" y="1223837"/>
                </a:lnTo>
                <a:lnTo>
                  <a:pt x="1227208" y="1227211"/>
                </a:lnTo>
                <a:lnTo>
                  <a:pt x="1227208" y="1227212"/>
                </a:lnTo>
                <a:lnTo>
                  <a:pt x="1219607" y="1227212"/>
                </a:lnTo>
                <a:lnTo>
                  <a:pt x="990684" y="1331047"/>
                </a:lnTo>
                <a:lnTo>
                  <a:pt x="761763" y="1227212"/>
                </a:lnTo>
                <a:lnTo>
                  <a:pt x="753813" y="1227212"/>
                </a:lnTo>
                <a:cubicBezTo>
                  <a:pt x="753813" y="836912"/>
                  <a:pt x="457188" y="515893"/>
                  <a:pt x="77072" y="477290"/>
                </a:cubicBezTo>
                <a:lnTo>
                  <a:pt x="0" y="47339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5" name="Strengths Farbfläche">
            <a:extLst>
              <a:ext uri="{FF2B5EF4-FFF2-40B4-BE49-F238E27FC236}">
                <a16:creationId xmlns:a16="http://schemas.microsoft.com/office/drawing/2014/main" id="{481CDC7D-BA0F-5C50-36EE-B51128078AE4}"/>
              </a:ext>
            </a:extLst>
          </p:cNvPr>
          <p:cNvSpPr/>
          <p:nvPr userDrawn="1"/>
        </p:nvSpPr>
        <p:spPr>
          <a:xfrm rot="5400000">
            <a:off x="5189785" y="2694487"/>
            <a:ext cx="1227214" cy="1331048"/>
          </a:xfrm>
          <a:custGeom>
            <a:avLst/>
            <a:gdLst>
              <a:gd name="connsiteX0" fmla="*/ 0 w 1227214"/>
              <a:gd name="connsiteY0" fmla="*/ 107283 h 1331048"/>
              <a:gd name="connsiteX1" fmla="*/ 172 w 1227214"/>
              <a:gd name="connsiteY1" fmla="*/ 107205 h 1331048"/>
              <a:gd name="connsiteX2" fmla="*/ 2 w 1227214"/>
              <a:gd name="connsiteY2" fmla="*/ 103837 h 1331048"/>
              <a:gd name="connsiteX3" fmla="*/ 2 w 1227214"/>
              <a:gd name="connsiteY3" fmla="*/ 103834 h 1331048"/>
              <a:gd name="connsiteX4" fmla="*/ 7604 w 1227214"/>
              <a:gd name="connsiteY4" fmla="*/ 103834 h 1331048"/>
              <a:gd name="connsiteX5" fmla="*/ 236524 w 1227214"/>
              <a:gd name="connsiteY5" fmla="*/ 0 h 1331048"/>
              <a:gd name="connsiteX6" fmla="*/ 465443 w 1227214"/>
              <a:gd name="connsiteY6" fmla="*/ 103834 h 1331048"/>
              <a:gd name="connsiteX7" fmla="*/ 473400 w 1227214"/>
              <a:gd name="connsiteY7" fmla="*/ 103834 h 1331048"/>
              <a:gd name="connsiteX8" fmla="*/ 473400 w 1227214"/>
              <a:gd name="connsiteY8" fmla="*/ 103836 h 1331048"/>
              <a:gd name="connsiteX9" fmla="*/ 1227214 w 1227214"/>
              <a:gd name="connsiteY9" fmla="*/ 857651 h 1331048"/>
              <a:gd name="connsiteX10" fmla="*/ 1227214 w 1227214"/>
              <a:gd name="connsiteY10" fmla="*/ 1331048 h 1331048"/>
              <a:gd name="connsiteX11" fmla="*/ 1227213 w 1227214"/>
              <a:gd name="connsiteY11" fmla="*/ 1331048 h 1331048"/>
              <a:gd name="connsiteX12" fmla="*/ 6338 w 1227214"/>
              <a:gd name="connsiteY12" fmla="*/ 229312 h 1331048"/>
              <a:gd name="connsiteX13" fmla="*/ 176 w 1227214"/>
              <a:gd name="connsiteY13" fmla="*/ 107283 h 133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7214" h="1331048">
                <a:moveTo>
                  <a:pt x="0" y="107283"/>
                </a:moveTo>
                <a:lnTo>
                  <a:pt x="172" y="107205"/>
                </a:lnTo>
                <a:lnTo>
                  <a:pt x="2" y="103837"/>
                </a:lnTo>
                <a:lnTo>
                  <a:pt x="2" y="103834"/>
                </a:lnTo>
                <a:lnTo>
                  <a:pt x="7604" y="103834"/>
                </a:lnTo>
                <a:lnTo>
                  <a:pt x="236524" y="0"/>
                </a:lnTo>
                <a:lnTo>
                  <a:pt x="465443" y="103834"/>
                </a:lnTo>
                <a:lnTo>
                  <a:pt x="473400" y="103834"/>
                </a:lnTo>
                <a:lnTo>
                  <a:pt x="473400" y="103836"/>
                </a:lnTo>
                <a:cubicBezTo>
                  <a:pt x="473400" y="520157"/>
                  <a:pt x="810894" y="857651"/>
                  <a:pt x="1227214" y="857651"/>
                </a:cubicBezTo>
                <a:lnTo>
                  <a:pt x="1227214" y="1331048"/>
                </a:lnTo>
                <a:lnTo>
                  <a:pt x="1227213" y="1331048"/>
                </a:lnTo>
                <a:cubicBezTo>
                  <a:pt x="591804" y="1331048"/>
                  <a:pt x="69184" y="848141"/>
                  <a:pt x="6338" y="229312"/>
                </a:cubicBezTo>
                <a:lnTo>
                  <a:pt x="176" y="10728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6" name="Threats Text im Kreis">
            <a:extLst>
              <a:ext uri="{FF2B5EF4-FFF2-40B4-BE49-F238E27FC236}">
                <a16:creationId xmlns:a16="http://schemas.microsoft.com/office/drawing/2014/main" id="{1A4136F9-B2DC-1E6F-B826-AC11117AC20D}"/>
              </a:ext>
            </a:extLst>
          </p:cNvPr>
          <p:cNvSpPr txBox="1">
            <a:spLocks/>
          </p:cNvSpPr>
          <p:nvPr userDrawn="1"/>
        </p:nvSpPr>
        <p:spPr>
          <a:xfrm rot="2876494">
            <a:off x="5348449" y="2956986"/>
            <a:ext cx="2033266" cy="2033264"/>
          </a:xfrm>
          <a:prstGeom prst="rect">
            <a:avLst/>
          </a:prstGeom>
          <a:noFill/>
        </p:spPr>
        <p:txBody>
          <a:bodyPr wrap="square" lIns="0" tIns="0" rIns="0" bIns="0" rtlCol="0">
            <a:prstTxWarp prst="textArchDown">
              <a:avLst>
                <a:gd name="adj" fmla="val 66431"/>
              </a:avLst>
            </a:prstTxWarp>
            <a:noAutofit/>
          </a:bodyPr>
          <a:lstStyle/>
          <a:p>
            <a:pPr algn="ctr"/>
            <a:r>
              <a:rPr lang="de-CH" sz="1250" b="1" cap="all" spc="30">
                <a:solidFill>
                  <a:srgbClr val="666666"/>
                </a:solidFill>
              </a:rPr>
              <a:t>Threats</a:t>
            </a:r>
          </a:p>
        </p:txBody>
      </p:sp>
      <p:sp>
        <p:nvSpPr>
          <p:cNvPr id="20" name="Opportunities Text im Kreis">
            <a:extLst>
              <a:ext uri="{FF2B5EF4-FFF2-40B4-BE49-F238E27FC236}">
                <a16:creationId xmlns:a16="http://schemas.microsoft.com/office/drawing/2014/main" id="{482B803D-7FB2-1733-93AE-5CF7246392D7}"/>
              </a:ext>
            </a:extLst>
          </p:cNvPr>
          <p:cNvSpPr txBox="1">
            <a:spLocks/>
          </p:cNvSpPr>
          <p:nvPr userDrawn="1"/>
        </p:nvSpPr>
        <p:spPr>
          <a:xfrm rot="19126381">
            <a:off x="5348450" y="2956986"/>
            <a:ext cx="2033266" cy="2033264"/>
          </a:xfrm>
          <a:prstGeom prst="rect">
            <a:avLst/>
          </a:prstGeom>
          <a:noFill/>
        </p:spPr>
        <p:txBody>
          <a:bodyPr wrap="square" lIns="0" tIns="0" rIns="0" bIns="0" rtlCol="0">
            <a:prstTxWarp prst="textArchDown">
              <a:avLst>
                <a:gd name="adj" fmla="val 66431"/>
              </a:avLst>
            </a:prstTxWarp>
            <a:noAutofit/>
          </a:bodyPr>
          <a:lstStyle/>
          <a:p>
            <a:pPr algn="ctr"/>
            <a:r>
              <a:rPr lang="de-CH" sz="1250" b="1" cap="all" spc="80">
                <a:solidFill>
                  <a:schemeClr val="bg1"/>
                </a:solidFill>
              </a:rPr>
              <a:t>Opportunities</a:t>
            </a:r>
          </a:p>
        </p:txBody>
      </p:sp>
      <p:sp>
        <p:nvSpPr>
          <p:cNvPr id="21" name="Weaknesses Text im Kreis">
            <a:extLst>
              <a:ext uri="{FF2B5EF4-FFF2-40B4-BE49-F238E27FC236}">
                <a16:creationId xmlns:a16="http://schemas.microsoft.com/office/drawing/2014/main" id="{AD26FE30-8C24-1C4B-9850-5336F195CAF0}"/>
              </a:ext>
            </a:extLst>
          </p:cNvPr>
          <p:cNvSpPr txBox="1">
            <a:spLocks/>
          </p:cNvSpPr>
          <p:nvPr userDrawn="1"/>
        </p:nvSpPr>
        <p:spPr>
          <a:xfrm rot="2700000">
            <a:off x="5419433" y="3027971"/>
            <a:ext cx="1891298" cy="1891296"/>
          </a:xfrm>
          <a:prstGeom prst="rect">
            <a:avLst/>
          </a:prstGeom>
          <a:noFill/>
        </p:spPr>
        <p:txBody>
          <a:bodyPr wrap="square" lIns="0" tIns="0" rIns="0" bIns="0" rtlCol="0">
            <a:prstTxWarp prst="textArchUp">
              <a:avLst/>
            </a:prstTxWarp>
            <a:noAutofit/>
          </a:bodyPr>
          <a:lstStyle/>
          <a:p>
            <a:pPr algn="ctr"/>
            <a:r>
              <a:rPr lang="de-CH" sz="1250" b="1" cap="all">
                <a:solidFill>
                  <a:schemeClr val="bg1"/>
                </a:solidFill>
              </a:rPr>
              <a:t>Weaknesses</a:t>
            </a:r>
          </a:p>
        </p:txBody>
      </p:sp>
      <p:sp>
        <p:nvSpPr>
          <p:cNvPr id="22" name="Strengths Text im Kreis">
            <a:extLst>
              <a:ext uri="{FF2B5EF4-FFF2-40B4-BE49-F238E27FC236}">
                <a16:creationId xmlns:a16="http://schemas.microsoft.com/office/drawing/2014/main" id="{2E2AB3D4-EE08-70E0-1CB6-33962450FF06}"/>
              </a:ext>
            </a:extLst>
          </p:cNvPr>
          <p:cNvSpPr txBox="1">
            <a:spLocks/>
          </p:cNvSpPr>
          <p:nvPr userDrawn="1"/>
        </p:nvSpPr>
        <p:spPr>
          <a:xfrm rot="-2700000">
            <a:off x="5419433" y="3027971"/>
            <a:ext cx="1891298" cy="1891296"/>
          </a:xfrm>
          <a:prstGeom prst="rect">
            <a:avLst/>
          </a:prstGeom>
          <a:noFill/>
        </p:spPr>
        <p:txBody>
          <a:bodyPr wrap="square" lIns="0" tIns="0" rIns="0" bIns="0" rtlCol="0">
            <a:prstTxWarp prst="textArchUp">
              <a:avLst/>
            </a:prstTxWarp>
            <a:noAutofit/>
          </a:bodyPr>
          <a:lstStyle/>
          <a:p>
            <a:pPr algn="ctr"/>
            <a:r>
              <a:rPr lang="de-CH" sz="1250" b="1" cap="all">
                <a:solidFill>
                  <a:schemeClr val="bg1"/>
                </a:solidFill>
              </a:rPr>
              <a:t>Strengths</a:t>
            </a:r>
          </a:p>
        </p:txBody>
      </p:sp>
      <p:sp>
        <p:nvSpPr>
          <p:cNvPr id="5" name="Textplatzhalter 8">
            <a:extLst>
              <a:ext uri="{FF2B5EF4-FFF2-40B4-BE49-F238E27FC236}">
                <a16:creationId xmlns:a16="http://schemas.microsoft.com/office/drawing/2014/main" id="{685F37E5-A5B8-BCAC-CFEA-6484B996B9F3}"/>
              </a:ext>
            </a:extLst>
          </p:cNvPr>
          <p:cNvSpPr>
            <a:spLocks noGrp="1"/>
          </p:cNvSpPr>
          <p:nvPr>
            <p:ph type="body" sz="quarter" idx="41" hasCustomPrompt="1"/>
          </p:nvPr>
        </p:nvSpPr>
        <p:spPr>
          <a:xfrm>
            <a:off x="898524" y="1773236"/>
            <a:ext cx="3876676" cy="2087564"/>
          </a:xfrm>
        </p:spPr>
        <p:txBody>
          <a:bodyPr anchor="b"/>
          <a:lstStyle>
            <a:lvl1pPr algn="r">
              <a:defRPr sz="1400" b="1">
                <a:solidFill>
                  <a:schemeClr val="tx2"/>
                </a:solidFill>
              </a:defRPr>
            </a:lvl1pPr>
            <a:lvl2pPr marL="0" indent="0" algn="r">
              <a:buNone/>
              <a:defRPr sz="1400"/>
            </a:lvl2pPr>
            <a:lvl3pPr marL="252000" indent="-252000" algn="r">
              <a:buFont typeface="Arial" panose="020B0604020202020204" pitchFamily="34" charset="0"/>
              <a:buChar char="•"/>
              <a:defRPr sz="1400"/>
            </a:lvl3pPr>
            <a:lvl4pPr marL="504000" indent="-252000" algn="r">
              <a:buFont typeface="Symbol" panose="05050102010706020507" pitchFamily="18" charset="2"/>
              <a:buChar char="-"/>
              <a:defRPr sz="1400" b="0">
                <a:solidFill>
                  <a:schemeClr val="tx1"/>
                </a:solidFill>
              </a:defRPr>
            </a:lvl4pPr>
            <a:lvl5pPr algn="r">
              <a:defRPr sz="1200"/>
            </a:lvl5pPr>
            <a:lvl6pPr marL="0" indent="0" algn="r">
              <a:buNone/>
              <a:defRPr sz="1200" b="1">
                <a:solidFill>
                  <a:schemeClr val="tx2"/>
                </a:solidFill>
              </a:defRPr>
            </a:lvl6pPr>
            <a:lvl7pPr algn="r">
              <a:defRPr sz="1600"/>
            </a:lvl7pPr>
            <a:lvl8pPr algn="r">
              <a:defRPr sz="1600"/>
            </a:lvl8pPr>
            <a:lvl9pPr algn="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7" name="Textplatzhalter 8">
            <a:extLst>
              <a:ext uri="{FF2B5EF4-FFF2-40B4-BE49-F238E27FC236}">
                <a16:creationId xmlns:a16="http://schemas.microsoft.com/office/drawing/2014/main" id="{BA4299DE-709F-1CB1-5770-E721B9F3AE96}"/>
              </a:ext>
            </a:extLst>
          </p:cNvPr>
          <p:cNvSpPr>
            <a:spLocks noGrp="1"/>
          </p:cNvSpPr>
          <p:nvPr>
            <p:ph type="body" sz="quarter" idx="42" hasCustomPrompt="1"/>
          </p:nvPr>
        </p:nvSpPr>
        <p:spPr>
          <a:xfrm>
            <a:off x="898524" y="4086436"/>
            <a:ext cx="3876676" cy="2050838"/>
          </a:xfrm>
        </p:spPr>
        <p:txBody>
          <a:bodyPr anchor="t"/>
          <a:lstStyle>
            <a:lvl1pPr algn="r">
              <a:defRPr sz="1400" b="1">
                <a:solidFill>
                  <a:schemeClr val="tx2"/>
                </a:solidFill>
              </a:defRPr>
            </a:lvl1pPr>
            <a:lvl2pPr marL="0" indent="0" algn="r">
              <a:buNone/>
              <a:defRPr sz="1400"/>
            </a:lvl2pPr>
            <a:lvl3pPr marL="252000" indent="-252000" algn="r">
              <a:buFont typeface="Arial" panose="020B0604020202020204" pitchFamily="34" charset="0"/>
              <a:buChar char="•"/>
              <a:defRPr sz="1400"/>
            </a:lvl3pPr>
            <a:lvl4pPr marL="504000" indent="-252000" algn="r">
              <a:buFont typeface="Symbol" panose="05050102010706020507" pitchFamily="18" charset="2"/>
              <a:buChar char="-"/>
              <a:defRPr sz="1400" b="0">
                <a:solidFill>
                  <a:schemeClr val="tx1"/>
                </a:solidFill>
              </a:defRPr>
            </a:lvl4pPr>
            <a:lvl5pPr algn="r">
              <a:defRPr sz="1200"/>
            </a:lvl5pPr>
            <a:lvl6pPr marL="0" indent="0" algn="r">
              <a:buNone/>
              <a:defRPr sz="1200" b="1">
                <a:solidFill>
                  <a:schemeClr val="tx2"/>
                </a:solidFill>
              </a:defRPr>
            </a:lvl6pPr>
            <a:lvl7pPr algn="r">
              <a:defRPr sz="1600"/>
            </a:lvl7pPr>
            <a:lvl8pPr algn="r">
              <a:defRPr sz="1600"/>
            </a:lvl8pPr>
            <a:lvl9pPr algn="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8" name="Textplatzhalter 8">
            <a:extLst>
              <a:ext uri="{FF2B5EF4-FFF2-40B4-BE49-F238E27FC236}">
                <a16:creationId xmlns:a16="http://schemas.microsoft.com/office/drawing/2014/main" id="{F71CDBEA-3F71-AB79-C2CD-FEC6CC5B64A9}"/>
              </a:ext>
            </a:extLst>
          </p:cNvPr>
          <p:cNvSpPr>
            <a:spLocks noGrp="1"/>
          </p:cNvSpPr>
          <p:nvPr>
            <p:ph type="body" sz="quarter" idx="43" hasCustomPrompt="1"/>
          </p:nvPr>
        </p:nvSpPr>
        <p:spPr>
          <a:xfrm>
            <a:off x="7954961" y="1809962"/>
            <a:ext cx="3876677" cy="2050838"/>
          </a:xfrm>
        </p:spPr>
        <p:txBody>
          <a:bodyPr anchor="b"/>
          <a:lstStyle>
            <a:lvl1pPr algn="l">
              <a:defRPr sz="1400" b="1">
                <a:solidFill>
                  <a:schemeClr val="tx2"/>
                </a:solidFill>
              </a:defRPr>
            </a:lvl1pPr>
            <a:lvl2pPr marL="0" indent="0" algn="l">
              <a:buNone/>
              <a:defRPr sz="1400"/>
            </a:lvl2pPr>
            <a:lvl3pPr marL="252000" indent="-252000" algn="l">
              <a:buFont typeface="Arial" panose="020B0604020202020204" pitchFamily="34" charset="0"/>
              <a:buChar char="•"/>
              <a:defRPr sz="1400"/>
            </a:lvl3pPr>
            <a:lvl4pPr marL="504000" indent="-252000" algn="l">
              <a:buFont typeface="Symbol" panose="05050102010706020507" pitchFamily="18" charset="2"/>
              <a:buChar char="-"/>
              <a:defRPr sz="1400" b="0">
                <a:solidFill>
                  <a:schemeClr val="tx1"/>
                </a:solidFill>
              </a:defRPr>
            </a:lvl4pPr>
            <a:lvl5pPr algn="l">
              <a:defRPr sz="1200"/>
            </a:lvl5pPr>
            <a:lvl6pPr marL="0" indent="0" algn="l">
              <a:buNone/>
              <a:defRPr sz="1200" b="1">
                <a:solidFill>
                  <a:schemeClr val="tx2"/>
                </a:solidFill>
              </a:defRPr>
            </a:lvl6pPr>
            <a:lvl7pPr algn="l">
              <a:defRPr sz="1600"/>
            </a:lvl7pPr>
            <a:lvl8pPr algn="l">
              <a:defRPr sz="1600"/>
            </a:lvl8pPr>
            <a:lvl9pPr algn="l">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23" name="Textplatzhalter 8">
            <a:extLst>
              <a:ext uri="{FF2B5EF4-FFF2-40B4-BE49-F238E27FC236}">
                <a16:creationId xmlns:a16="http://schemas.microsoft.com/office/drawing/2014/main" id="{6D16EF1D-DFCE-761A-8CE1-6E3F32BD95CB}"/>
              </a:ext>
            </a:extLst>
          </p:cNvPr>
          <p:cNvSpPr>
            <a:spLocks noGrp="1"/>
          </p:cNvSpPr>
          <p:nvPr>
            <p:ph type="body" sz="quarter" idx="44" hasCustomPrompt="1"/>
          </p:nvPr>
        </p:nvSpPr>
        <p:spPr>
          <a:xfrm>
            <a:off x="7954961" y="4086436"/>
            <a:ext cx="3876677" cy="2050838"/>
          </a:xfrm>
        </p:spPr>
        <p:txBody>
          <a:bodyPr anchor="t"/>
          <a:lstStyle>
            <a:lvl1pPr algn="l">
              <a:defRPr sz="1400" b="1">
                <a:solidFill>
                  <a:schemeClr val="tx2"/>
                </a:solidFill>
              </a:defRPr>
            </a:lvl1pPr>
            <a:lvl2pPr marL="0" indent="0" algn="l">
              <a:buNone/>
              <a:defRPr sz="1400"/>
            </a:lvl2pPr>
            <a:lvl3pPr marL="252000" indent="-252000" algn="l">
              <a:buFont typeface="Arial" panose="020B0604020202020204" pitchFamily="34" charset="0"/>
              <a:buChar char="•"/>
              <a:defRPr sz="1400"/>
            </a:lvl3pPr>
            <a:lvl4pPr marL="504000" indent="-252000" algn="l">
              <a:buFont typeface="Symbol" panose="05050102010706020507" pitchFamily="18" charset="2"/>
              <a:buChar char="-"/>
              <a:defRPr sz="1400" b="0">
                <a:solidFill>
                  <a:schemeClr val="tx1"/>
                </a:solidFill>
              </a:defRPr>
            </a:lvl4pPr>
            <a:lvl5pPr algn="l">
              <a:defRPr sz="1200"/>
            </a:lvl5pPr>
            <a:lvl6pPr marL="0" indent="0" algn="l">
              <a:buNone/>
              <a:defRPr sz="1200" b="1">
                <a:solidFill>
                  <a:schemeClr val="tx2"/>
                </a:solidFill>
              </a:defRPr>
            </a:lvl6pPr>
            <a:lvl7pPr algn="l">
              <a:defRPr sz="1600"/>
            </a:lvl7pPr>
            <a:lvl8pPr algn="l">
              <a:defRPr sz="1600"/>
            </a:lvl8pPr>
            <a:lvl9pPr algn="l">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99135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4">
    <p:bg>
      <p:bgPr>
        <a:solidFill>
          <a:schemeClr val="bg1"/>
        </a:soli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AF65BA7-806A-2319-0E1B-A0A7561F8B98}"/>
              </a:ext>
            </a:extLst>
          </p:cNvPr>
          <p:cNvSpPr/>
          <p:nvPr userDrawn="1"/>
        </p:nvSpPr>
        <p:spPr>
          <a:xfrm>
            <a:off x="720436" y="6405418"/>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DB7F294D-7B35-1C7D-E5E7-739B01725BD9}"/>
              </a:ext>
            </a:extLst>
          </p:cNvPr>
          <p:cNvSpPr>
            <a:spLocks noGrp="1"/>
          </p:cNvSpPr>
          <p:nvPr>
            <p:ph type="ctrTitle" hasCustomPrompt="1"/>
          </p:nvPr>
        </p:nvSpPr>
        <p:spPr>
          <a:xfrm>
            <a:off x="540000" y="1925926"/>
            <a:ext cx="4876800" cy="2474623"/>
          </a:xfrm>
        </p:spPr>
        <p:txBody>
          <a:bodyPr anchor="b"/>
          <a:lstStyle>
            <a:lvl1pPr algn="l">
              <a:lnSpc>
                <a:spcPct val="90000"/>
              </a:lnSpc>
              <a:defRPr sz="4000"/>
            </a:lvl1pPr>
          </a:lstStyle>
          <a:p>
            <a:r>
              <a:rPr lang="de-DE"/>
              <a:t>Headline</a:t>
            </a:r>
            <a:endParaRPr lang="de-CH"/>
          </a:p>
        </p:txBody>
      </p:sp>
      <p:sp>
        <p:nvSpPr>
          <p:cNvPr id="3" name="Untertitel 2">
            <a:extLst>
              <a:ext uri="{FF2B5EF4-FFF2-40B4-BE49-F238E27FC236}">
                <a16:creationId xmlns:a16="http://schemas.microsoft.com/office/drawing/2014/main" id="{F2D7F861-AF88-AD7D-FBAB-47B0BC489DFF}"/>
              </a:ext>
            </a:extLst>
          </p:cNvPr>
          <p:cNvSpPr>
            <a:spLocks noGrp="1"/>
          </p:cNvSpPr>
          <p:nvPr>
            <p:ph type="subTitle" idx="1" hasCustomPrompt="1"/>
          </p:nvPr>
        </p:nvSpPr>
        <p:spPr>
          <a:xfrm>
            <a:off x="540000" y="4572000"/>
            <a:ext cx="4129200"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de-DE"/>
              <a:t>Subline</a:t>
            </a:r>
          </a:p>
        </p:txBody>
      </p:sp>
      <p:sp>
        <p:nvSpPr>
          <p:cNvPr id="4" name="Rechteck 3">
            <a:extLst>
              <a:ext uri="{FF2B5EF4-FFF2-40B4-BE49-F238E27FC236}">
                <a16:creationId xmlns:a16="http://schemas.microsoft.com/office/drawing/2014/main" id="{A8E8F15F-711D-D86D-20ED-6F292DA5876B}"/>
              </a:ext>
            </a:extLst>
          </p:cNvPr>
          <p:cNvSpPr/>
          <p:nvPr userDrawn="1"/>
        </p:nvSpPr>
        <p:spPr>
          <a:xfrm>
            <a:off x="720436" y="387927"/>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E66C3B09-0E2F-156A-6D52-0F01191CCA14}"/>
              </a:ext>
            </a:extLst>
          </p:cNvPr>
          <p:cNvPicPr>
            <a:picLocks noChangeAspect="1"/>
          </p:cNvPicPr>
          <p:nvPr userDrawn="1"/>
        </p:nvPicPr>
        <p:blipFill>
          <a:blip r:embed="rId2"/>
          <a:stretch>
            <a:fillRect/>
          </a:stretch>
        </p:blipFill>
        <p:spPr>
          <a:xfrm>
            <a:off x="540000" y="450969"/>
            <a:ext cx="2456716" cy="747515"/>
          </a:xfrm>
          <a:prstGeom prst="rect">
            <a:avLst/>
          </a:prstGeom>
        </p:spPr>
      </p:pic>
      <p:sp>
        <p:nvSpPr>
          <p:cNvPr id="18" name="Freihandform: Form 17">
            <a:extLst>
              <a:ext uri="{FF2B5EF4-FFF2-40B4-BE49-F238E27FC236}">
                <a16:creationId xmlns:a16="http://schemas.microsoft.com/office/drawing/2014/main" id="{5351C952-8159-FF25-4D55-552EF81FB611}"/>
              </a:ext>
            </a:extLst>
          </p:cNvPr>
          <p:cNvSpPr/>
          <p:nvPr/>
        </p:nvSpPr>
        <p:spPr>
          <a:xfrm>
            <a:off x="4899404" y="0"/>
            <a:ext cx="7292597" cy="6858000"/>
          </a:xfrm>
          <a:custGeom>
            <a:avLst/>
            <a:gdLst>
              <a:gd name="connsiteX0" fmla="*/ 4068 w 7292597"/>
              <a:gd name="connsiteY0" fmla="*/ 0 h 6858000"/>
              <a:gd name="connsiteX1" fmla="*/ 4373065 w 7292597"/>
              <a:gd name="connsiteY1" fmla="*/ 0 h 6858000"/>
              <a:gd name="connsiteX2" fmla="*/ 4581950 w 7292597"/>
              <a:gd name="connsiteY2" fmla="*/ 271921 h 6858000"/>
              <a:gd name="connsiteX3" fmla="*/ 4818041 w 7292597"/>
              <a:gd name="connsiteY3" fmla="*/ 579259 h 6858000"/>
              <a:gd name="connsiteX4" fmla="*/ 5054233 w 7292597"/>
              <a:gd name="connsiteY4" fmla="*/ 271921 h 6858000"/>
              <a:gd name="connsiteX5" fmla="*/ 5263199 w 7292597"/>
              <a:gd name="connsiteY5" fmla="*/ 0 h 6858000"/>
              <a:gd name="connsiteX6" fmla="*/ 7292597 w 7292597"/>
              <a:gd name="connsiteY6" fmla="*/ 0 h 6858000"/>
              <a:gd name="connsiteX7" fmla="*/ 7292597 w 7292597"/>
              <a:gd name="connsiteY7" fmla="*/ 3050338 h 6858000"/>
              <a:gd name="connsiteX8" fmla="*/ 7004042 w 7292597"/>
              <a:gd name="connsiteY8" fmla="*/ 3426453 h 6858000"/>
              <a:gd name="connsiteX9" fmla="*/ 7292597 w 7292597"/>
              <a:gd name="connsiteY9" fmla="*/ 3802396 h 6858000"/>
              <a:gd name="connsiteX10" fmla="*/ 7292597 w 7292597"/>
              <a:gd name="connsiteY10" fmla="*/ 6858000 h 6858000"/>
              <a:gd name="connsiteX11" fmla="*/ 5266903 w 7292597"/>
              <a:gd name="connsiteY11" fmla="*/ 6858000 h 6858000"/>
              <a:gd name="connsiteX12" fmla="*/ 5054233 w 7292597"/>
              <a:gd name="connsiteY12" fmla="*/ 6581099 h 6858000"/>
              <a:gd name="connsiteX13" fmla="*/ 4818041 w 7292597"/>
              <a:gd name="connsiteY13" fmla="*/ 6273532 h 6858000"/>
              <a:gd name="connsiteX14" fmla="*/ 4581950 w 7292597"/>
              <a:gd name="connsiteY14" fmla="*/ 6581099 h 6858000"/>
              <a:gd name="connsiteX15" fmla="*/ 4369363 w 7292597"/>
              <a:gd name="connsiteY15" fmla="*/ 6858000 h 6858000"/>
              <a:gd name="connsiteX16" fmla="*/ 0 w 7292597"/>
              <a:gd name="connsiteY16" fmla="*/ 6858000 h 6858000"/>
              <a:gd name="connsiteX17" fmla="*/ 26803 w 7292597"/>
              <a:gd name="connsiteY17" fmla="*/ 6823041 h 6858000"/>
              <a:gd name="connsiteX18" fmla="*/ 2632615 w 7292597"/>
              <a:gd name="connsiteY18" fmla="*/ 3426453 h 6858000"/>
              <a:gd name="connsiteX19" fmla="*/ 26803 w 7292597"/>
              <a:gd name="connsiteY19" fmla="*/ 296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92597" h="6858000">
                <a:moveTo>
                  <a:pt x="4068" y="0"/>
                </a:moveTo>
                <a:lnTo>
                  <a:pt x="4373065" y="0"/>
                </a:lnTo>
                <a:lnTo>
                  <a:pt x="4581950" y="271921"/>
                </a:lnTo>
                <a:cubicBezTo>
                  <a:pt x="4659419" y="372769"/>
                  <a:pt x="4738168" y="475283"/>
                  <a:pt x="4818041" y="579259"/>
                </a:cubicBezTo>
                <a:cubicBezTo>
                  <a:pt x="4897950" y="475283"/>
                  <a:pt x="4976732" y="372769"/>
                  <a:pt x="5054233" y="271921"/>
                </a:cubicBezTo>
                <a:lnTo>
                  <a:pt x="5263199" y="0"/>
                </a:lnTo>
                <a:lnTo>
                  <a:pt x="7292597" y="0"/>
                </a:lnTo>
                <a:lnTo>
                  <a:pt x="7292597" y="3050338"/>
                </a:lnTo>
                <a:lnTo>
                  <a:pt x="7004042" y="3426453"/>
                </a:lnTo>
                <a:lnTo>
                  <a:pt x="7292597" y="3802396"/>
                </a:lnTo>
                <a:lnTo>
                  <a:pt x="7292597" y="6858000"/>
                </a:lnTo>
                <a:lnTo>
                  <a:pt x="5266903" y="6858000"/>
                </a:lnTo>
                <a:lnTo>
                  <a:pt x="5054233" y="6581099"/>
                </a:lnTo>
                <a:cubicBezTo>
                  <a:pt x="4976732" y="6480185"/>
                  <a:pt x="4897950" y="6377595"/>
                  <a:pt x="4818041" y="6273532"/>
                </a:cubicBezTo>
                <a:cubicBezTo>
                  <a:pt x="4738168" y="6377595"/>
                  <a:pt x="4659419" y="6480185"/>
                  <a:pt x="4581950" y="6581099"/>
                </a:cubicBezTo>
                <a:lnTo>
                  <a:pt x="4369363" y="6858000"/>
                </a:lnTo>
                <a:lnTo>
                  <a:pt x="0" y="6858000"/>
                </a:lnTo>
                <a:lnTo>
                  <a:pt x="26803" y="6823041"/>
                </a:lnTo>
                <a:cubicBezTo>
                  <a:pt x="732731" y="5902306"/>
                  <a:pt x="1670325" y="4680068"/>
                  <a:pt x="2632615" y="3426453"/>
                </a:cubicBezTo>
                <a:cubicBezTo>
                  <a:pt x="1670325" y="2172145"/>
                  <a:pt x="732731" y="950225"/>
                  <a:pt x="26803" y="29649"/>
                </a:cubicBezTo>
                <a:close/>
              </a:path>
            </a:pathLst>
          </a:custGeom>
          <a:solidFill>
            <a:srgbClr val="A9C9E5"/>
          </a:solidFill>
          <a:ln w="115635" cap="flat">
            <a:noFill/>
            <a:prstDash val="solid"/>
            <a:round/>
          </a:ln>
        </p:spPr>
        <p:txBody>
          <a:bodyPr rtlCol="0" anchor="ctr"/>
          <a:lstStyle/>
          <a:p>
            <a:endParaRPr lang="de-CH"/>
          </a:p>
        </p:txBody>
      </p:sp>
      <p:sp>
        <p:nvSpPr>
          <p:cNvPr id="19" name="Freihandform: Form 18">
            <a:extLst>
              <a:ext uri="{FF2B5EF4-FFF2-40B4-BE49-F238E27FC236}">
                <a16:creationId xmlns:a16="http://schemas.microsoft.com/office/drawing/2014/main" id="{89A197DA-05FC-2E4D-6DAF-7DF69DAD698A}"/>
              </a:ext>
            </a:extLst>
          </p:cNvPr>
          <p:cNvSpPr/>
          <p:nvPr/>
        </p:nvSpPr>
        <p:spPr>
          <a:xfrm>
            <a:off x="4901156" y="0"/>
            <a:ext cx="7290844" cy="6858000"/>
          </a:xfrm>
          <a:custGeom>
            <a:avLst/>
            <a:gdLst>
              <a:gd name="connsiteX0" fmla="*/ 5264141 w 7290844"/>
              <a:gd name="connsiteY0" fmla="*/ 0 h 6858000"/>
              <a:gd name="connsiteX1" fmla="*/ 7290844 w 7290844"/>
              <a:gd name="connsiteY1" fmla="*/ 0 h 6858000"/>
              <a:gd name="connsiteX2" fmla="*/ 7290844 w 7290844"/>
              <a:gd name="connsiteY2" fmla="*/ 3047010 h 6858000"/>
              <a:gd name="connsiteX3" fmla="*/ 7038628 w 7290844"/>
              <a:gd name="connsiteY3" fmla="*/ 3375638 h 6858000"/>
              <a:gd name="connsiteX4" fmla="*/ 4433064 w 7290844"/>
              <a:gd name="connsiteY4" fmla="*/ 6769969 h 6858000"/>
              <a:gd name="connsiteX5" fmla="*/ 4365477 w 7290844"/>
              <a:gd name="connsiteY5" fmla="*/ 6858000 h 6858000"/>
              <a:gd name="connsiteX6" fmla="*/ 0 w 7290844"/>
              <a:gd name="connsiteY6" fmla="*/ 6858000 h 6858000"/>
              <a:gd name="connsiteX7" fmla="*/ 133362 w 7290844"/>
              <a:gd name="connsiteY7" fmla="*/ 6684204 h 6858000"/>
              <a:gd name="connsiteX8" fmla="*/ 5200045 w 7290844"/>
              <a:gd name="connsiteY8" fmla="*/ 834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0844" h="6858000">
                <a:moveTo>
                  <a:pt x="5264141" y="0"/>
                </a:moveTo>
                <a:lnTo>
                  <a:pt x="7290844" y="0"/>
                </a:lnTo>
                <a:lnTo>
                  <a:pt x="7290844" y="3047010"/>
                </a:lnTo>
                <a:lnTo>
                  <a:pt x="7038628" y="3375638"/>
                </a:lnTo>
                <a:cubicBezTo>
                  <a:pt x="6137438" y="4549826"/>
                  <a:pt x="5212124" y="5755239"/>
                  <a:pt x="4433064" y="6769969"/>
                </a:cubicBezTo>
                <a:lnTo>
                  <a:pt x="4365477" y="6858000"/>
                </a:lnTo>
                <a:lnTo>
                  <a:pt x="0" y="6858000"/>
                </a:lnTo>
                <a:lnTo>
                  <a:pt x="133362" y="6684204"/>
                </a:lnTo>
                <a:cubicBezTo>
                  <a:pt x="1498655" y="4905003"/>
                  <a:pt x="3641877" y="2112822"/>
                  <a:pt x="5200045" y="83476"/>
                </a:cubicBezTo>
                <a:close/>
              </a:path>
            </a:pathLst>
          </a:custGeom>
          <a:solidFill>
            <a:srgbClr val="E30513"/>
          </a:solidFill>
          <a:ln w="115635" cap="flat">
            <a:noFill/>
            <a:prstDash val="solid"/>
            <a:round/>
          </a:ln>
        </p:spPr>
        <p:txBody>
          <a:bodyPr rtlCol="0" anchor="ctr"/>
          <a:lstStyle/>
          <a:p>
            <a:endParaRPr lang="de-CH"/>
          </a:p>
        </p:txBody>
      </p:sp>
    </p:spTree>
    <p:extLst>
      <p:ext uri="{BB962C8B-B14F-4D97-AF65-F5344CB8AC3E}">
        <p14:creationId xmlns:p14="http://schemas.microsoft.com/office/powerpoint/2010/main" val="114507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WOT fixed 2">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8" name="Textplatzhalter 8">
            <a:extLst>
              <a:ext uri="{FF2B5EF4-FFF2-40B4-BE49-F238E27FC236}">
                <a16:creationId xmlns:a16="http://schemas.microsoft.com/office/drawing/2014/main" id="{D61FAE60-98A7-3E61-553B-6A5200C1D1D8}"/>
              </a:ext>
            </a:extLst>
          </p:cNvPr>
          <p:cNvSpPr>
            <a:spLocks noGrp="1"/>
          </p:cNvSpPr>
          <p:nvPr>
            <p:ph type="body" sz="quarter" idx="39" hasCustomPrompt="1"/>
          </p:nvPr>
        </p:nvSpPr>
        <p:spPr>
          <a:xfrm>
            <a:off x="898524" y="1773236"/>
            <a:ext cx="3876676" cy="2087564"/>
          </a:xfrm>
        </p:spPr>
        <p:txBody>
          <a:bodyPr anchor="b"/>
          <a:lstStyle>
            <a:lvl1pPr algn="r">
              <a:defRPr sz="1400" b="1">
                <a:solidFill>
                  <a:schemeClr val="tx2"/>
                </a:solidFill>
              </a:defRPr>
            </a:lvl1pPr>
            <a:lvl2pPr marL="0" indent="0" algn="r">
              <a:buNone/>
              <a:defRPr sz="1400"/>
            </a:lvl2pPr>
            <a:lvl3pPr marL="252000" indent="-252000" algn="r">
              <a:buFont typeface="Arial" panose="020B0604020202020204" pitchFamily="34" charset="0"/>
              <a:buChar char="•"/>
              <a:defRPr sz="1400"/>
            </a:lvl3pPr>
            <a:lvl4pPr marL="504000" indent="-252000" algn="r">
              <a:buFont typeface="Symbol" panose="05050102010706020507" pitchFamily="18" charset="2"/>
              <a:buChar char="-"/>
              <a:defRPr sz="1400" b="0">
                <a:solidFill>
                  <a:schemeClr val="tx1"/>
                </a:solidFill>
              </a:defRPr>
            </a:lvl4pPr>
            <a:lvl5pPr algn="r">
              <a:defRPr sz="1200"/>
            </a:lvl5pPr>
            <a:lvl6pPr marL="0" indent="0" algn="r">
              <a:buNone/>
              <a:defRPr sz="1200" b="1">
                <a:solidFill>
                  <a:schemeClr val="tx2"/>
                </a:solidFill>
              </a:defRPr>
            </a:lvl6pPr>
            <a:lvl7pPr algn="r">
              <a:defRPr sz="1600"/>
            </a:lvl7pPr>
            <a:lvl8pPr algn="r">
              <a:defRPr sz="1600"/>
            </a:lvl8pPr>
            <a:lvl9pPr algn="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5" name="Textplatzhalter 8">
            <a:extLst>
              <a:ext uri="{FF2B5EF4-FFF2-40B4-BE49-F238E27FC236}">
                <a16:creationId xmlns:a16="http://schemas.microsoft.com/office/drawing/2014/main" id="{4AE7384B-FA3A-E2EB-A537-3C3D1206ABC8}"/>
              </a:ext>
            </a:extLst>
          </p:cNvPr>
          <p:cNvSpPr>
            <a:spLocks noGrp="1"/>
          </p:cNvSpPr>
          <p:nvPr>
            <p:ph type="body" sz="quarter" idx="37" hasCustomPrompt="1"/>
          </p:nvPr>
        </p:nvSpPr>
        <p:spPr>
          <a:xfrm>
            <a:off x="898524" y="4086436"/>
            <a:ext cx="3876676" cy="2050838"/>
          </a:xfrm>
        </p:spPr>
        <p:txBody>
          <a:bodyPr anchor="t"/>
          <a:lstStyle>
            <a:lvl1pPr algn="r">
              <a:defRPr sz="1400" b="1">
                <a:solidFill>
                  <a:schemeClr val="tx2"/>
                </a:solidFill>
              </a:defRPr>
            </a:lvl1pPr>
            <a:lvl2pPr marL="0" indent="0" algn="r">
              <a:buNone/>
              <a:defRPr sz="1400"/>
            </a:lvl2pPr>
            <a:lvl3pPr marL="252000" indent="-252000" algn="r">
              <a:buFont typeface="Arial" panose="020B0604020202020204" pitchFamily="34" charset="0"/>
              <a:buChar char="•"/>
              <a:defRPr sz="1400"/>
            </a:lvl3pPr>
            <a:lvl4pPr marL="504000" indent="-252000" algn="r">
              <a:buFont typeface="Symbol" panose="05050102010706020507" pitchFamily="18" charset="2"/>
              <a:buChar char="-"/>
              <a:defRPr sz="1400" b="0">
                <a:solidFill>
                  <a:schemeClr val="tx1"/>
                </a:solidFill>
              </a:defRPr>
            </a:lvl4pPr>
            <a:lvl5pPr algn="r">
              <a:defRPr sz="1200"/>
            </a:lvl5pPr>
            <a:lvl6pPr marL="0" indent="0" algn="r">
              <a:buNone/>
              <a:defRPr sz="1200" b="1">
                <a:solidFill>
                  <a:schemeClr val="tx2"/>
                </a:solidFill>
              </a:defRPr>
            </a:lvl6pPr>
            <a:lvl7pPr algn="r">
              <a:defRPr sz="1600"/>
            </a:lvl7pPr>
            <a:lvl8pPr algn="r">
              <a:defRPr sz="1600"/>
            </a:lvl8pPr>
            <a:lvl9pPr algn="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26" name="Textplatzhalter 8">
            <a:extLst>
              <a:ext uri="{FF2B5EF4-FFF2-40B4-BE49-F238E27FC236}">
                <a16:creationId xmlns:a16="http://schemas.microsoft.com/office/drawing/2014/main" id="{E822A8B5-3A16-49CE-AD16-05CD80529342}"/>
              </a:ext>
            </a:extLst>
          </p:cNvPr>
          <p:cNvSpPr>
            <a:spLocks noGrp="1"/>
          </p:cNvSpPr>
          <p:nvPr>
            <p:ph type="body" sz="quarter" idx="40" hasCustomPrompt="1"/>
          </p:nvPr>
        </p:nvSpPr>
        <p:spPr>
          <a:xfrm>
            <a:off x="7954961" y="1809962"/>
            <a:ext cx="3876677" cy="2050838"/>
          </a:xfrm>
        </p:spPr>
        <p:txBody>
          <a:bodyPr anchor="b"/>
          <a:lstStyle>
            <a:lvl1pPr algn="l">
              <a:defRPr sz="1400" b="1">
                <a:solidFill>
                  <a:schemeClr val="tx2"/>
                </a:solidFill>
              </a:defRPr>
            </a:lvl1pPr>
            <a:lvl2pPr marL="0" indent="0" algn="l">
              <a:buNone/>
              <a:defRPr sz="1400"/>
            </a:lvl2pPr>
            <a:lvl3pPr marL="252000" indent="-252000" algn="l">
              <a:buFont typeface="Arial" panose="020B0604020202020204" pitchFamily="34" charset="0"/>
              <a:buChar char="•"/>
              <a:defRPr sz="1400"/>
            </a:lvl3pPr>
            <a:lvl4pPr marL="504000" indent="-252000" algn="l">
              <a:buFont typeface="Symbol" panose="05050102010706020507" pitchFamily="18" charset="2"/>
              <a:buChar char="-"/>
              <a:defRPr sz="1400" b="0">
                <a:solidFill>
                  <a:schemeClr val="tx1"/>
                </a:solidFill>
              </a:defRPr>
            </a:lvl4pPr>
            <a:lvl5pPr algn="l">
              <a:defRPr sz="1200"/>
            </a:lvl5pPr>
            <a:lvl6pPr marL="0" indent="0" algn="l">
              <a:buNone/>
              <a:defRPr sz="1200" b="1">
                <a:solidFill>
                  <a:schemeClr val="tx2"/>
                </a:solidFill>
              </a:defRPr>
            </a:lvl6pPr>
            <a:lvl7pPr algn="l">
              <a:defRPr sz="1600"/>
            </a:lvl7pPr>
            <a:lvl8pPr algn="l">
              <a:defRPr sz="1600"/>
            </a:lvl8pPr>
            <a:lvl9pPr algn="l">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7" name="Textplatzhalter 8">
            <a:extLst>
              <a:ext uri="{FF2B5EF4-FFF2-40B4-BE49-F238E27FC236}">
                <a16:creationId xmlns:a16="http://schemas.microsoft.com/office/drawing/2014/main" id="{F6A1FF99-7488-E0E9-8605-8B6C8E384602}"/>
              </a:ext>
            </a:extLst>
          </p:cNvPr>
          <p:cNvSpPr>
            <a:spLocks noGrp="1"/>
          </p:cNvSpPr>
          <p:nvPr>
            <p:ph type="body" sz="quarter" idx="38" hasCustomPrompt="1"/>
          </p:nvPr>
        </p:nvSpPr>
        <p:spPr>
          <a:xfrm>
            <a:off x="7954961" y="4086436"/>
            <a:ext cx="3876677" cy="2050838"/>
          </a:xfrm>
        </p:spPr>
        <p:txBody>
          <a:bodyPr anchor="t"/>
          <a:lstStyle>
            <a:lvl1pPr algn="l">
              <a:defRPr sz="1400" b="1">
                <a:solidFill>
                  <a:schemeClr val="tx2"/>
                </a:solidFill>
              </a:defRPr>
            </a:lvl1pPr>
            <a:lvl2pPr marL="0" indent="0" algn="l">
              <a:buNone/>
              <a:defRPr sz="1400"/>
            </a:lvl2pPr>
            <a:lvl3pPr marL="252000" indent="-252000" algn="l">
              <a:buFont typeface="Arial" panose="020B0604020202020204" pitchFamily="34" charset="0"/>
              <a:buChar char="•"/>
              <a:defRPr sz="1400"/>
            </a:lvl3pPr>
            <a:lvl4pPr marL="504000" indent="-252000" algn="l">
              <a:buFont typeface="Symbol" panose="05050102010706020507" pitchFamily="18" charset="2"/>
              <a:buChar char="-"/>
              <a:defRPr sz="1400" b="0">
                <a:solidFill>
                  <a:schemeClr val="tx1"/>
                </a:solidFill>
              </a:defRPr>
            </a:lvl4pPr>
            <a:lvl5pPr algn="l">
              <a:defRPr sz="1200"/>
            </a:lvl5pPr>
            <a:lvl6pPr marL="0" indent="0" algn="l">
              <a:buNone/>
              <a:defRPr sz="1200" b="1">
                <a:solidFill>
                  <a:schemeClr val="tx2"/>
                </a:solidFill>
              </a:defRPr>
            </a:lvl6pPr>
            <a:lvl7pPr algn="l">
              <a:defRPr sz="1600"/>
            </a:lvl7pPr>
            <a:lvl8pPr algn="l">
              <a:defRPr sz="1600"/>
            </a:lvl8pPr>
            <a:lvl9pPr algn="l">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3" name="Titel 2">
            <a:extLst>
              <a:ext uri="{FF2B5EF4-FFF2-40B4-BE49-F238E27FC236}">
                <a16:creationId xmlns:a16="http://schemas.microsoft.com/office/drawing/2014/main" id="{578EAAC7-BB1D-1C15-879F-7B80603F002B}"/>
              </a:ext>
            </a:extLst>
          </p:cNvPr>
          <p:cNvSpPr>
            <a:spLocks noGrp="1"/>
          </p:cNvSpPr>
          <p:nvPr>
            <p:ph type="title" hasCustomPrompt="1"/>
          </p:nvPr>
        </p:nvSpPr>
        <p:spPr/>
        <p:txBody>
          <a:bodyPr/>
          <a:lstStyle>
            <a:lvl1pPr>
              <a:defRPr/>
            </a:lvl1pPr>
          </a:lstStyle>
          <a:p>
            <a:r>
              <a:rPr lang="de-DE"/>
              <a:t>Headline</a:t>
            </a:r>
            <a:endParaRPr lang="de-CH"/>
          </a:p>
        </p:txBody>
      </p:sp>
      <p:sp>
        <p:nvSpPr>
          <p:cNvPr id="17" name="Datumsplatzhalter 16">
            <a:extLst>
              <a:ext uri="{FF2B5EF4-FFF2-40B4-BE49-F238E27FC236}">
                <a16:creationId xmlns:a16="http://schemas.microsoft.com/office/drawing/2014/main" id="{1D5D9FF5-C75B-8EB6-385C-96DA50D9DFA9}"/>
              </a:ext>
            </a:extLst>
          </p:cNvPr>
          <p:cNvSpPr>
            <a:spLocks noGrp="1"/>
          </p:cNvSpPr>
          <p:nvPr>
            <p:ph type="dt" sz="half" idx="31"/>
          </p:nvPr>
        </p:nvSpPr>
        <p:spPr/>
        <p:txBody>
          <a:bodyPr/>
          <a:lstStyle/>
          <a:p>
            <a:endParaRPr lang="de-CH"/>
          </a:p>
        </p:txBody>
      </p:sp>
      <p:sp>
        <p:nvSpPr>
          <p:cNvPr id="18" name="Fußzeilenplatzhalter 17">
            <a:extLst>
              <a:ext uri="{FF2B5EF4-FFF2-40B4-BE49-F238E27FC236}">
                <a16:creationId xmlns:a16="http://schemas.microsoft.com/office/drawing/2014/main" id="{143BF3AD-90A8-6394-07BF-4C8DBEE70A6A}"/>
              </a:ext>
            </a:extLst>
          </p:cNvPr>
          <p:cNvSpPr>
            <a:spLocks noGrp="1"/>
          </p:cNvSpPr>
          <p:nvPr>
            <p:ph type="ftr" sz="quarter" idx="32"/>
          </p:nvPr>
        </p:nvSpPr>
        <p:spPr/>
        <p:txBody>
          <a:bodyPr/>
          <a:lstStyle/>
          <a:p>
            <a:r>
              <a:rPr lang="en-US"/>
              <a:t>Bone marrow &amp; blood stem cells</a:t>
            </a:r>
            <a:endParaRPr lang="de-CH"/>
          </a:p>
        </p:txBody>
      </p:sp>
      <p:sp>
        <p:nvSpPr>
          <p:cNvPr id="19" name="Foliennummernplatzhalter 18">
            <a:extLst>
              <a:ext uri="{FF2B5EF4-FFF2-40B4-BE49-F238E27FC236}">
                <a16:creationId xmlns:a16="http://schemas.microsoft.com/office/drawing/2014/main" id="{0EB6C869-F8F4-EDAD-26A8-3CEFDCC5D078}"/>
              </a:ext>
            </a:extLst>
          </p:cNvPr>
          <p:cNvSpPr>
            <a:spLocks noGrp="1"/>
          </p:cNvSpPr>
          <p:nvPr>
            <p:ph type="sldNum" sz="quarter" idx="33"/>
          </p:nvPr>
        </p:nvSpPr>
        <p:spPr/>
        <p:txBody>
          <a:bodyPr/>
          <a:lstStyle/>
          <a:p>
            <a:fld id="{92DB0D90-6264-4E90-9724-ABC670DBF4FB}" type="slidenum">
              <a:rPr lang="de-CH" smtClean="0"/>
              <a:pPr/>
              <a:t>‹#›</a:t>
            </a:fld>
            <a:endParaRPr lang="de-CH"/>
          </a:p>
        </p:txBody>
      </p:sp>
      <p:sp>
        <p:nvSpPr>
          <p:cNvPr id="2" name="Opportunities Farbfläche">
            <a:extLst>
              <a:ext uri="{FF2B5EF4-FFF2-40B4-BE49-F238E27FC236}">
                <a16:creationId xmlns:a16="http://schemas.microsoft.com/office/drawing/2014/main" id="{A1AE3288-D5FB-F5A8-BC99-8C4ACDD25301}"/>
              </a:ext>
            </a:extLst>
          </p:cNvPr>
          <p:cNvSpPr/>
          <p:nvPr userDrawn="1"/>
        </p:nvSpPr>
        <p:spPr>
          <a:xfrm>
            <a:off x="5137870" y="3973621"/>
            <a:ext cx="1227213" cy="1227209"/>
          </a:xfrm>
          <a:custGeom>
            <a:avLst/>
            <a:gdLst>
              <a:gd name="connsiteX0" fmla="*/ 0 w 1227213"/>
              <a:gd name="connsiteY0" fmla="*/ 0 h 1227209"/>
              <a:gd name="connsiteX1" fmla="*/ 473397 w 1227213"/>
              <a:gd name="connsiteY1" fmla="*/ 0 h 1227209"/>
              <a:gd name="connsiteX2" fmla="*/ 477289 w 1227213"/>
              <a:gd name="connsiteY2" fmla="*/ 77072 h 1227209"/>
              <a:gd name="connsiteX3" fmla="*/ 1227212 w 1227213"/>
              <a:gd name="connsiteY3" fmla="*/ 753814 h 1227209"/>
              <a:gd name="connsiteX4" fmla="*/ 1227213 w 1227213"/>
              <a:gd name="connsiteY4" fmla="*/ 753814 h 1227209"/>
              <a:gd name="connsiteX5" fmla="*/ 1227213 w 1227213"/>
              <a:gd name="connsiteY5" fmla="*/ 1227209 h 1227209"/>
              <a:gd name="connsiteX6" fmla="*/ 1227211 w 1227213"/>
              <a:gd name="connsiteY6" fmla="*/ 1227209 h 1227209"/>
              <a:gd name="connsiteX7" fmla="*/ 6336 w 1227213"/>
              <a:gd name="connsiteY7" fmla="*/ 125473 h 122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13" h="1227209">
                <a:moveTo>
                  <a:pt x="0" y="0"/>
                </a:moveTo>
                <a:lnTo>
                  <a:pt x="473397" y="0"/>
                </a:lnTo>
                <a:lnTo>
                  <a:pt x="477289" y="77072"/>
                </a:lnTo>
                <a:cubicBezTo>
                  <a:pt x="515892" y="457188"/>
                  <a:pt x="836911" y="753814"/>
                  <a:pt x="1227212" y="753814"/>
                </a:cubicBezTo>
                <a:lnTo>
                  <a:pt x="1227213" y="753814"/>
                </a:lnTo>
                <a:lnTo>
                  <a:pt x="1227213" y="1227209"/>
                </a:lnTo>
                <a:lnTo>
                  <a:pt x="1227211" y="1227209"/>
                </a:lnTo>
                <a:cubicBezTo>
                  <a:pt x="591802" y="1227209"/>
                  <a:pt x="69182" y="744302"/>
                  <a:pt x="6336" y="12547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6" name="Threats Farbfläche">
            <a:extLst>
              <a:ext uri="{FF2B5EF4-FFF2-40B4-BE49-F238E27FC236}">
                <a16:creationId xmlns:a16="http://schemas.microsoft.com/office/drawing/2014/main" id="{8691522D-5561-CEB9-3149-D3C4945D4CD2}"/>
              </a:ext>
            </a:extLst>
          </p:cNvPr>
          <p:cNvSpPr/>
          <p:nvPr userDrawn="1"/>
        </p:nvSpPr>
        <p:spPr>
          <a:xfrm>
            <a:off x="6365084" y="3973621"/>
            <a:ext cx="1227207" cy="1227209"/>
          </a:xfrm>
          <a:custGeom>
            <a:avLst/>
            <a:gdLst>
              <a:gd name="connsiteX0" fmla="*/ 753812 w 1227207"/>
              <a:gd name="connsiteY0" fmla="*/ 0 h 1227209"/>
              <a:gd name="connsiteX1" fmla="*/ 1227207 w 1227207"/>
              <a:gd name="connsiteY1" fmla="*/ 0 h 1227209"/>
              <a:gd name="connsiteX2" fmla="*/ 1220871 w 1227207"/>
              <a:gd name="connsiteY2" fmla="*/ 125473 h 1227209"/>
              <a:gd name="connsiteX3" fmla="*/ 117729 w 1227207"/>
              <a:gd name="connsiteY3" fmla="*/ 1221635 h 1227209"/>
              <a:gd name="connsiteX4" fmla="*/ 0 w 1227207"/>
              <a:gd name="connsiteY4" fmla="*/ 1227209 h 1227209"/>
              <a:gd name="connsiteX5" fmla="*/ 0 w 1227207"/>
              <a:gd name="connsiteY5" fmla="*/ 753814 h 1227209"/>
              <a:gd name="connsiteX6" fmla="*/ 133435 w 1227207"/>
              <a:gd name="connsiteY6" fmla="*/ 742040 h 1227209"/>
              <a:gd name="connsiteX7" fmla="*/ 738497 w 1227207"/>
              <a:gd name="connsiteY7" fmla="*/ 151919 h 122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07" h="1227209">
                <a:moveTo>
                  <a:pt x="753812" y="0"/>
                </a:moveTo>
                <a:lnTo>
                  <a:pt x="1227207" y="0"/>
                </a:lnTo>
                <a:lnTo>
                  <a:pt x="1220871" y="125473"/>
                </a:lnTo>
                <a:cubicBezTo>
                  <a:pt x="1161954" y="705625"/>
                  <a:pt x="698937" y="1166315"/>
                  <a:pt x="117729" y="1221635"/>
                </a:cubicBezTo>
                <a:lnTo>
                  <a:pt x="0" y="1227209"/>
                </a:lnTo>
                <a:lnTo>
                  <a:pt x="0" y="753814"/>
                </a:lnTo>
                <a:lnTo>
                  <a:pt x="133435" y="742040"/>
                </a:lnTo>
                <a:cubicBezTo>
                  <a:pt x="436610" y="687886"/>
                  <a:pt x="676993" y="452482"/>
                  <a:pt x="738497" y="15191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4" name="Weaknesses Farbfläche">
            <a:extLst>
              <a:ext uri="{FF2B5EF4-FFF2-40B4-BE49-F238E27FC236}">
                <a16:creationId xmlns:a16="http://schemas.microsoft.com/office/drawing/2014/main" id="{4B193136-88E3-5927-EA17-BA63183B0662}"/>
              </a:ext>
            </a:extLst>
          </p:cNvPr>
          <p:cNvSpPr/>
          <p:nvPr userDrawn="1"/>
        </p:nvSpPr>
        <p:spPr>
          <a:xfrm>
            <a:off x="6365082" y="2746407"/>
            <a:ext cx="1227208" cy="1227212"/>
          </a:xfrm>
          <a:custGeom>
            <a:avLst/>
            <a:gdLst>
              <a:gd name="connsiteX0" fmla="*/ 0 w 1227208"/>
              <a:gd name="connsiteY0" fmla="*/ 0 h 1227212"/>
              <a:gd name="connsiteX1" fmla="*/ 125472 w 1227208"/>
              <a:gd name="connsiteY1" fmla="*/ 6336 h 1227212"/>
              <a:gd name="connsiteX2" fmla="*/ 1227208 w 1227208"/>
              <a:gd name="connsiteY2" fmla="*/ 1227211 h 1227212"/>
              <a:gd name="connsiteX3" fmla="*/ 1227208 w 1227208"/>
              <a:gd name="connsiteY3" fmla="*/ 1227212 h 1227212"/>
              <a:gd name="connsiteX4" fmla="*/ 753813 w 1227208"/>
              <a:gd name="connsiteY4" fmla="*/ 1227212 h 1227212"/>
              <a:gd name="connsiteX5" fmla="*/ 77072 w 1227208"/>
              <a:gd name="connsiteY5" fmla="*/ 477290 h 1227212"/>
              <a:gd name="connsiteX6" fmla="*/ 0 w 1227208"/>
              <a:gd name="connsiteY6" fmla="*/ 473398 h 12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208" h="1227212">
                <a:moveTo>
                  <a:pt x="0" y="0"/>
                </a:moveTo>
                <a:lnTo>
                  <a:pt x="125472" y="6336"/>
                </a:lnTo>
                <a:cubicBezTo>
                  <a:pt x="744301" y="69182"/>
                  <a:pt x="1227208" y="591802"/>
                  <a:pt x="1227208" y="1227211"/>
                </a:cubicBezTo>
                <a:lnTo>
                  <a:pt x="1227208" y="1227212"/>
                </a:lnTo>
                <a:lnTo>
                  <a:pt x="753813" y="1227212"/>
                </a:lnTo>
                <a:cubicBezTo>
                  <a:pt x="753813" y="836912"/>
                  <a:pt x="457188" y="515893"/>
                  <a:pt x="77072" y="477290"/>
                </a:cubicBezTo>
                <a:lnTo>
                  <a:pt x="0" y="47339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5" name="Strengths Farbfläche">
            <a:extLst>
              <a:ext uri="{FF2B5EF4-FFF2-40B4-BE49-F238E27FC236}">
                <a16:creationId xmlns:a16="http://schemas.microsoft.com/office/drawing/2014/main" id="{15D6C87D-9A10-D775-371D-CC184BE435BC}"/>
              </a:ext>
            </a:extLst>
          </p:cNvPr>
          <p:cNvSpPr/>
          <p:nvPr userDrawn="1"/>
        </p:nvSpPr>
        <p:spPr>
          <a:xfrm>
            <a:off x="5137868" y="2746407"/>
            <a:ext cx="1227214" cy="1227212"/>
          </a:xfrm>
          <a:custGeom>
            <a:avLst/>
            <a:gdLst>
              <a:gd name="connsiteX0" fmla="*/ 1227211 w 1227214"/>
              <a:gd name="connsiteY0" fmla="*/ 0 h 1227212"/>
              <a:gd name="connsiteX1" fmla="*/ 1227214 w 1227214"/>
              <a:gd name="connsiteY1" fmla="*/ 0 h 1227212"/>
              <a:gd name="connsiteX2" fmla="*/ 1227214 w 1227214"/>
              <a:gd name="connsiteY2" fmla="*/ 473398 h 1227212"/>
              <a:gd name="connsiteX3" fmla="*/ 1227212 w 1227214"/>
              <a:gd name="connsiteY3" fmla="*/ 473398 h 1227212"/>
              <a:gd name="connsiteX4" fmla="*/ 473397 w 1227214"/>
              <a:gd name="connsiteY4" fmla="*/ 1227212 h 1227212"/>
              <a:gd name="connsiteX5" fmla="*/ 0 w 1227214"/>
              <a:gd name="connsiteY5" fmla="*/ 1227212 h 1227212"/>
              <a:gd name="connsiteX6" fmla="*/ 0 w 1227214"/>
              <a:gd name="connsiteY6" fmla="*/ 1227211 h 1227212"/>
              <a:gd name="connsiteX7" fmla="*/ 1227211 w 1227214"/>
              <a:gd name="connsiteY7" fmla="*/ 0 h 12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14" h="1227212">
                <a:moveTo>
                  <a:pt x="1227211" y="0"/>
                </a:moveTo>
                <a:lnTo>
                  <a:pt x="1227214" y="0"/>
                </a:lnTo>
                <a:lnTo>
                  <a:pt x="1227214" y="473398"/>
                </a:lnTo>
                <a:lnTo>
                  <a:pt x="1227212" y="473398"/>
                </a:lnTo>
                <a:cubicBezTo>
                  <a:pt x="810891" y="473398"/>
                  <a:pt x="473397" y="810892"/>
                  <a:pt x="473397" y="1227212"/>
                </a:cubicBezTo>
                <a:lnTo>
                  <a:pt x="0" y="1227212"/>
                </a:lnTo>
                <a:lnTo>
                  <a:pt x="0" y="1227211"/>
                </a:lnTo>
                <a:cubicBezTo>
                  <a:pt x="0" y="549441"/>
                  <a:pt x="549441" y="0"/>
                  <a:pt x="122721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6" name="Threats Text im Kreis">
            <a:extLst>
              <a:ext uri="{FF2B5EF4-FFF2-40B4-BE49-F238E27FC236}">
                <a16:creationId xmlns:a16="http://schemas.microsoft.com/office/drawing/2014/main" id="{B6D95523-B4C3-6C4D-EC14-5796B824C31B}"/>
              </a:ext>
            </a:extLst>
          </p:cNvPr>
          <p:cNvSpPr txBox="1">
            <a:spLocks/>
          </p:cNvSpPr>
          <p:nvPr userDrawn="1"/>
        </p:nvSpPr>
        <p:spPr>
          <a:xfrm rot="2700000">
            <a:off x="5348449" y="2956986"/>
            <a:ext cx="2033266" cy="2033264"/>
          </a:xfrm>
          <a:prstGeom prst="rect">
            <a:avLst/>
          </a:prstGeom>
          <a:noFill/>
        </p:spPr>
        <p:txBody>
          <a:bodyPr wrap="square" lIns="0" tIns="0" rIns="0" bIns="0" rtlCol="0">
            <a:prstTxWarp prst="textArchDown">
              <a:avLst>
                <a:gd name="adj" fmla="val 66431"/>
              </a:avLst>
            </a:prstTxWarp>
            <a:noAutofit/>
          </a:bodyPr>
          <a:lstStyle/>
          <a:p>
            <a:pPr algn="ctr"/>
            <a:r>
              <a:rPr lang="de-CH" sz="1350" b="1" cap="all" spc="30">
                <a:solidFill>
                  <a:srgbClr val="666666"/>
                </a:solidFill>
              </a:rPr>
              <a:t>Threats</a:t>
            </a:r>
          </a:p>
        </p:txBody>
      </p:sp>
      <p:sp>
        <p:nvSpPr>
          <p:cNvPr id="20" name="Opportunities Text im Kreis">
            <a:extLst>
              <a:ext uri="{FF2B5EF4-FFF2-40B4-BE49-F238E27FC236}">
                <a16:creationId xmlns:a16="http://schemas.microsoft.com/office/drawing/2014/main" id="{EC98D194-A63D-05A6-78BC-1E1693DF2D04}"/>
              </a:ext>
            </a:extLst>
          </p:cNvPr>
          <p:cNvSpPr txBox="1">
            <a:spLocks/>
          </p:cNvSpPr>
          <p:nvPr userDrawn="1"/>
        </p:nvSpPr>
        <p:spPr>
          <a:xfrm rot="18900000">
            <a:off x="5348450" y="2956986"/>
            <a:ext cx="2033266" cy="2033264"/>
          </a:xfrm>
          <a:prstGeom prst="rect">
            <a:avLst/>
          </a:prstGeom>
          <a:noFill/>
        </p:spPr>
        <p:txBody>
          <a:bodyPr wrap="square" lIns="0" tIns="0" rIns="0" bIns="0" rtlCol="0">
            <a:prstTxWarp prst="textArchDown">
              <a:avLst>
                <a:gd name="adj" fmla="val 66431"/>
              </a:avLst>
            </a:prstTxWarp>
            <a:noAutofit/>
          </a:bodyPr>
          <a:lstStyle/>
          <a:p>
            <a:pPr algn="ctr"/>
            <a:r>
              <a:rPr lang="de-CH" sz="1350" b="1" cap="all" spc="30" baseline="0">
                <a:solidFill>
                  <a:schemeClr val="bg1"/>
                </a:solidFill>
              </a:rPr>
              <a:t>Opportunities</a:t>
            </a:r>
          </a:p>
        </p:txBody>
      </p:sp>
      <p:sp>
        <p:nvSpPr>
          <p:cNvPr id="21" name="Weaknesses Text im Kreis">
            <a:extLst>
              <a:ext uri="{FF2B5EF4-FFF2-40B4-BE49-F238E27FC236}">
                <a16:creationId xmlns:a16="http://schemas.microsoft.com/office/drawing/2014/main" id="{B44FD967-1652-0240-B046-B30A5582359D}"/>
              </a:ext>
            </a:extLst>
          </p:cNvPr>
          <p:cNvSpPr txBox="1">
            <a:spLocks/>
          </p:cNvSpPr>
          <p:nvPr userDrawn="1"/>
        </p:nvSpPr>
        <p:spPr>
          <a:xfrm rot="2700000">
            <a:off x="5419433" y="3027971"/>
            <a:ext cx="1891298" cy="1891296"/>
          </a:xfrm>
          <a:prstGeom prst="rect">
            <a:avLst/>
          </a:prstGeom>
          <a:noFill/>
        </p:spPr>
        <p:txBody>
          <a:bodyPr wrap="square" lIns="0" tIns="0" rIns="0" bIns="0" rtlCol="0">
            <a:prstTxWarp prst="textArchUp">
              <a:avLst/>
            </a:prstTxWarp>
            <a:noAutofit/>
          </a:bodyPr>
          <a:lstStyle/>
          <a:p>
            <a:pPr algn="ctr"/>
            <a:r>
              <a:rPr lang="de-CH" sz="1350" b="1" cap="all">
                <a:solidFill>
                  <a:schemeClr val="bg1"/>
                </a:solidFill>
              </a:rPr>
              <a:t>Weaknesses</a:t>
            </a:r>
          </a:p>
        </p:txBody>
      </p:sp>
      <p:sp>
        <p:nvSpPr>
          <p:cNvPr id="22" name="Strengths Text im Kreis">
            <a:extLst>
              <a:ext uri="{FF2B5EF4-FFF2-40B4-BE49-F238E27FC236}">
                <a16:creationId xmlns:a16="http://schemas.microsoft.com/office/drawing/2014/main" id="{0E231DE8-46B0-0778-FD97-42E56710F727}"/>
              </a:ext>
            </a:extLst>
          </p:cNvPr>
          <p:cNvSpPr txBox="1">
            <a:spLocks/>
          </p:cNvSpPr>
          <p:nvPr userDrawn="1"/>
        </p:nvSpPr>
        <p:spPr>
          <a:xfrm rot="-2700000">
            <a:off x="5419433" y="3027971"/>
            <a:ext cx="1891298" cy="1891296"/>
          </a:xfrm>
          <a:prstGeom prst="rect">
            <a:avLst/>
          </a:prstGeom>
          <a:noFill/>
        </p:spPr>
        <p:txBody>
          <a:bodyPr wrap="square" lIns="0" tIns="0" rIns="0" bIns="0" rtlCol="0">
            <a:prstTxWarp prst="textArchUp">
              <a:avLst/>
            </a:prstTxWarp>
            <a:noAutofit/>
          </a:bodyPr>
          <a:lstStyle/>
          <a:p>
            <a:pPr algn="ctr"/>
            <a:r>
              <a:rPr lang="de-CH" sz="1350" b="1" cap="all">
                <a:solidFill>
                  <a:schemeClr val="bg1"/>
                </a:solidFill>
              </a:rPr>
              <a:t>Strengths</a:t>
            </a:r>
          </a:p>
        </p:txBody>
      </p:sp>
      <p:grpSp>
        <p:nvGrpSpPr>
          <p:cNvPr id="25" name="Gruppieren 24">
            <a:extLst>
              <a:ext uri="{FF2B5EF4-FFF2-40B4-BE49-F238E27FC236}">
                <a16:creationId xmlns:a16="http://schemas.microsoft.com/office/drawing/2014/main" id="{9C242977-2423-B587-79DB-3694FBA7D4E8}"/>
              </a:ext>
            </a:extLst>
          </p:cNvPr>
          <p:cNvGrpSpPr/>
          <p:nvPr userDrawn="1"/>
        </p:nvGrpSpPr>
        <p:grpSpPr>
          <a:xfrm>
            <a:off x="4992176" y="2600713"/>
            <a:ext cx="2745812" cy="2745810"/>
            <a:chOff x="4992176" y="2600713"/>
            <a:chExt cx="2745812" cy="2745810"/>
          </a:xfrm>
        </p:grpSpPr>
        <p:cxnSp>
          <p:nvCxnSpPr>
            <p:cNvPr id="24" name="Gerader Verbinder 23">
              <a:extLst>
                <a:ext uri="{FF2B5EF4-FFF2-40B4-BE49-F238E27FC236}">
                  <a16:creationId xmlns:a16="http://schemas.microsoft.com/office/drawing/2014/main" id="{70C251CA-4EA2-5870-3B85-754B8EC43C60}"/>
                </a:ext>
              </a:extLst>
            </p:cNvPr>
            <p:cNvCxnSpPr>
              <a:cxnSpLocks/>
            </p:cNvCxnSpPr>
            <p:nvPr userDrawn="1"/>
          </p:nvCxnSpPr>
          <p:spPr>
            <a:xfrm rot="-2700000">
              <a:off x="5383122" y="3036400"/>
              <a:ext cx="0" cy="1036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Bogen 22">
              <a:extLst>
                <a:ext uri="{FF2B5EF4-FFF2-40B4-BE49-F238E27FC236}">
                  <a16:creationId xmlns:a16="http://schemas.microsoft.com/office/drawing/2014/main" id="{55B61218-9615-5A72-065C-07D2C96F53CB}"/>
                </a:ext>
              </a:extLst>
            </p:cNvPr>
            <p:cNvSpPr/>
            <p:nvPr userDrawn="1"/>
          </p:nvSpPr>
          <p:spPr>
            <a:xfrm>
              <a:off x="4992176" y="2600713"/>
              <a:ext cx="2745812" cy="2745810"/>
            </a:xfrm>
            <a:prstGeom prst="arc">
              <a:avLst>
                <a:gd name="adj1" fmla="val 13316556"/>
                <a:gd name="adj2" fmla="val 8011138"/>
              </a:avLst>
            </a:prstGeom>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spTree>
    <p:extLst>
      <p:ext uri="{BB962C8B-B14F-4D97-AF65-F5344CB8AC3E}">
        <p14:creationId xmlns:p14="http://schemas.microsoft.com/office/powerpoint/2010/main" val="4098121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texts for SWOT">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de-DE"/>
              <a:t>overline</a:t>
            </a:r>
          </a:p>
        </p:txBody>
      </p:sp>
      <p:sp>
        <p:nvSpPr>
          <p:cNvPr id="9" name="Textplatzhalter 8">
            <a:extLst>
              <a:ext uri="{FF2B5EF4-FFF2-40B4-BE49-F238E27FC236}">
                <a16:creationId xmlns:a16="http://schemas.microsoft.com/office/drawing/2014/main" id="{AD4E5841-ECAD-3CF3-AAA2-BC2A6DD7C045}"/>
              </a:ext>
            </a:extLst>
          </p:cNvPr>
          <p:cNvSpPr>
            <a:spLocks noGrp="1"/>
          </p:cNvSpPr>
          <p:nvPr>
            <p:ph type="body" sz="quarter" idx="24" hasCustomPrompt="1"/>
          </p:nvPr>
        </p:nvSpPr>
        <p:spPr>
          <a:xfrm>
            <a:off x="898524" y="1773236"/>
            <a:ext cx="3876676" cy="2087564"/>
          </a:xfrm>
        </p:spPr>
        <p:txBody>
          <a:bodyPr anchor="b"/>
          <a:lstStyle>
            <a:lvl1pPr algn="r">
              <a:defRPr sz="1400" b="1">
                <a:solidFill>
                  <a:schemeClr val="tx2"/>
                </a:solidFill>
              </a:defRPr>
            </a:lvl1pPr>
            <a:lvl2pPr marL="0" indent="0" algn="r">
              <a:buNone/>
              <a:defRPr sz="1400"/>
            </a:lvl2pPr>
            <a:lvl3pPr marL="252000" indent="-252000" algn="r">
              <a:buFont typeface="Arial" panose="020B0604020202020204" pitchFamily="34" charset="0"/>
              <a:buChar char="•"/>
              <a:defRPr sz="1400"/>
            </a:lvl3pPr>
            <a:lvl4pPr marL="504000" indent="-252000" algn="r">
              <a:buFont typeface="Symbol" panose="05050102010706020507" pitchFamily="18" charset="2"/>
              <a:buChar char="-"/>
              <a:defRPr sz="1400" b="0">
                <a:solidFill>
                  <a:schemeClr val="tx1"/>
                </a:solidFill>
              </a:defRPr>
            </a:lvl4pPr>
            <a:lvl5pPr algn="r">
              <a:defRPr sz="1200"/>
            </a:lvl5pPr>
            <a:lvl6pPr marL="0" indent="0" algn="r">
              <a:buNone/>
              <a:defRPr sz="1200" b="1">
                <a:solidFill>
                  <a:schemeClr val="tx2"/>
                </a:solidFill>
              </a:defRPr>
            </a:lvl6pPr>
            <a:lvl7pPr algn="r">
              <a:defRPr sz="1600"/>
            </a:lvl7pPr>
            <a:lvl8pPr algn="r">
              <a:defRPr sz="1600"/>
            </a:lvl8pPr>
            <a:lvl9pPr algn="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2" name="Textplatzhalter 8">
            <a:extLst>
              <a:ext uri="{FF2B5EF4-FFF2-40B4-BE49-F238E27FC236}">
                <a16:creationId xmlns:a16="http://schemas.microsoft.com/office/drawing/2014/main" id="{9131F01F-6FEB-F7FB-D149-8026B808835D}"/>
              </a:ext>
            </a:extLst>
          </p:cNvPr>
          <p:cNvSpPr>
            <a:spLocks noGrp="1"/>
          </p:cNvSpPr>
          <p:nvPr>
            <p:ph type="body" sz="quarter" idx="34" hasCustomPrompt="1"/>
          </p:nvPr>
        </p:nvSpPr>
        <p:spPr>
          <a:xfrm>
            <a:off x="898524" y="4086436"/>
            <a:ext cx="3876676" cy="2087564"/>
          </a:xfrm>
        </p:spPr>
        <p:txBody>
          <a:bodyPr anchor="t"/>
          <a:lstStyle>
            <a:lvl1pPr algn="r">
              <a:defRPr sz="1400" b="1">
                <a:solidFill>
                  <a:schemeClr val="tx2"/>
                </a:solidFill>
              </a:defRPr>
            </a:lvl1pPr>
            <a:lvl2pPr marL="0" indent="0" algn="r">
              <a:buNone/>
              <a:defRPr sz="1400"/>
            </a:lvl2pPr>
            <a:lvl3pPr marL="252000" indent="-252000" algn="r">
              <a:buFont typeface="Arial" panose="020B0604020202020204" pitchFamily="34" charset="0"/>
              <a:buChar char="•"/>
              <a:defRPr sz="1400"/>
            </a:lvl3pPr>
            <a:lvl4pPr marL="504000" indent="-252000" algn="r">
              <a:buFont typeface="Symbol" panose="05050102010706020507" pitchFamily="18" charset="2"/>
              <a:buChar char="-"/>
              <a:defRPr sz="1400" b="0">
                <a:solidFill>
                  <a:schemeClr val="tx1"/>
                </a:solidFill>
              </a:defRPr>
            </a:lvl4pPr>
            <a:lvl5pPr algn="r">
              <a:defRPr sz="1200"/>
            </a:lvl5pPr>
            <a:lvl6pPr marL="0" indent="0" algn="r">
              <a:buNone/>
              <a:defRPr sz="1200" b="1">
                <a:solidFill>
                  <a:schemeClr val="tx2"/>
                </a:solidFill>
              </a:defRPr>
            </a:lvl6pPr>
            <a:lvl7pPr algn="r">
              <a:defRPr sz="1600"/>
            </a:lvl7pPr>
            <a:lvl8pPr algn="r">
              <a:defRPr sz="1600"/>
            </a:lvl8pPr>
            <a:lvl9pPr algn="r">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4" name="Textplatzhalter 8">
            <a:extLst>
              <a:ext uri="{FF2B5EF4-FFF2-40B4-BE49-F238E27FC236}">
                <a16:creationId xmlns:a16="http://schemas.microsoft.com/office/drawing/2014/main" id="{B81166A8-253B-7617-42C6-0088EAC7B71B}"/>
              </a:ext>
            </a:extLst>
          </p:cNvPr>
          <p:cNvSpPr>
            <a:spLocks noGrp="1"/>
          </p:cNvSpPr>
          <p:nvPr>
            <p:ph type="body" sz="quarter" idx="35" hasCustomPrompt="1"/>
          </p:nvPr>
        </p:nvSpPr>
        <p:spPr>
          <a:xfrm>
            <a:off x="7954961" y="1773236"/>
            <a:ext cx="3876676" cy="2087564"/>
          </a:xfrm>
        </p:spPr>
        <p:txBody>
          <a:bodyPr anchor="b"/>
          <a:lstStyle>
            <a:lvl1pPr algn="l">
              <a:defRPr sz="1400" b="1">
                <a:solidFill>
                  <a:schemeClr val="tx2"/>
                </a:solidFill>
              </a:defRPr>
            </a:lvl1pPr>
            <a:lvl2pPr marL="0" indent="0" algn="l">
              <a:buNone/>
              <a:defRPr sz="1400"/>
            </a:lvl2pPr>
            <a:lvl3pPr marL="252000" indent="-252000" algn="l">
              <a:buFont typeface="Arial" panose="020B0604020202020204" pitchFamily="34" charset="0"/>
              <a:buChar char="•"/>
              <a:defRPr sz="1400"/>
            </a:lvl3pPr>
            <a:lvl4pPr marL="504000" indent="-252000" algn="l">
              <a:buFont typeface="Symbol" panose="05050102010706020507" pitchFamily="18" charset="2"/>
              <a:buChar char="-"/>
              <a:defRPr sz="1400" b="0">
                <a:solidFill>
                  <a:schemeClr val="tx1"/>
                </a:solidFill>
              </a:defRPr>
            </a:lvl4pPr>
            <a:lvl5pPr algn="l">
              <a:defRPr sz="1200"/>
            </a:lvl5pPr>
            <a:lvl6pPr marL="0" indent="0" algn="l">
              <a:buNone/>
              <a:defRPr sz="1200" b="1">
                <a:solidFill>
                  <a:schemeClr val="tx2"/>
                </a:solidFill>
              </a:defRPr>
            </a:lvl6pPr>
            <a:lvl7pPr algn="l">
              <a:defRPr sz="1600"/>
            </a:lvl7pPr>
            <a:lvl8pPr algn="l">
              <a:defRPr sz="1600"/>
            </a:lvl8pPr>
            <a:lvl9pPr algn="l">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5" name="Textplatzhalter 8">
            <a:extLst>
              <a:ext uri="{FF2B5EF4-FFF2-40B4-BE49-F238E27FC236}">
                <a16:creationId xmlns:a16="http://schemas.microsoft.com/office/drawing/2014/main" id="{EB5C9EFF-1946-0451-F73F-D5DCC922BA95}"/>
              </a:ext>
            </a:extLst>
          </p:cNvPr>
          <p:cNvSpPr>
            <a:spLocks noGrp="1"/>
          </p:cNvSpPr>
          <p:nvPr>
            <p:ph type="body" sz="quarter" idx="36" hasCustomPrompt="1"/>
          </p:nvPr>
        </p:nvSpPr>
        <p:spPr>
          <a:xfrm>
            <a:off x="7954961" y="4086436"/>
            <a:ext cx="3876676" cy="2087564"/>
          </a:xfrm>
        </p:spPr>
        <p:txBody>
          <a:bodyPr anchor="t"/>
          <a:lstStyle>
            <a:lvl1pPr algn="l">
              <a:defRPr sz="1400" b="1">
                <a:solidFill>
                  <a:schemeClr val="tx2"/>
                </a:solidFill>
              </a:defRPr>
            </a:lvl1pPr>
            <a:lvl2pPr marL="0" indent="0" algn="l">
              <a:buNone/>
              <a:defRPr sz="1400"/>
            </a:lvl2pPr>
            <a:lvl3pPr marL="252000" indent="-252000" algn="l">
              <a:buFont typeface="Arial" panose="020B0604020202020204" pitchFamily="34" charset="0"/>
              <a:buChar char="•"/>
              <a:defRPr sz="1400"/>
            </a:lvl3pPr>
            <a:lvl4pPr marL="504000" indent="-252000" algn="l">
              <a:buFont typeface="Symbol" panose="05050102010706020507" pitchFamily="18" charset="2"/>
              <a:buChar char="-"/>
              <a:defRPr sz="1400" b="0">
                <a:solidFill>
                  <a:schemeClr val="tx1"/>
                </a:solidFill>
              </a:defRPr>
            </a:lvl4pPr>
            <a:lvl5pPr algn="l">
              <a:defRPr sz="1200"/>
            </a:lvl5pPr>
            <a:lvl6pPr marL="0" indent="0" algn="l">
              <a:buNone/>
              <a:defRPr sz="1200" b="1">
                <a:solidFill>
                  <a:schemeClr val="tx2"/>
                </a:solidFill>
              </a:defRPr>
            </a:lvl6pPr>
            <a:lvl7pPr algn="l">
              <a:defRPr sz="1600"/>
            </a:lvl7pPr>
            <a:lvl8pPr algn="l">
              <a:defRPr sz="1600"/>
            </a:lvl8pPr>
            <a:lvl9pPr algn="l">
              <a:defRPr>
                <a:solidFill>
                  <a:schemeClr val="tx1"/>
                </a:solidFill>
              </a:defRPr>
            </a:lvl9pPr>
          </a:lstStyle>
          <a:p>
            <a:pPr lvl="0"/>
            <a:r>
              <a:rPr lang="en-US"/>
              <a:t>Please format the text via the List Level button</a:t>
            </a:r>
            <a:endParaRPr lang="de-DE"/>
          </a:p>
          <a:p>
            <a:pPr lvl="1"/>
            <a:r>
              <a:rPr lang="de-DE"/>
              <a:t>Zweite Ebene</a:t>
            </a:r>
          </a:p>
          <a:p>
            <a:pPr lvl="2"/>
            <a:r>
              <a:rPr lang="de-DE"/>
              <a:t>Dritte Ebene</a:t>
            </a:r>
          </a:p>
          <a:p>
            <a:pPr lvl="3"/>
            <a:r>
              <a:rPr lang="de-DE"/>
              <a:t>Vierte Ebene</a:t>
            </a:r>
          </a:p>
        </p:txBody>
      </p:sp>
      <p:sp>
        <p:nvSpPr>
          <p:cNvPr id="3" name="Titel 2">
            <a:extLst>
              <a:ext uri="{FF2B5EF4-FFF2-40B4-BE49-F238E27FC236}">
                <a16:creationId xmlns:a16="http://schemas.microsoft.com/office/drawing/2014/main" id="{578EAAC7-BB1D-1C15-879F-7B80603F002B}"/>
              </a:ext>
            </a:extLst>
          </p:cNvPr>
          <p:cNvSpPr>
            <a:spLocks noGrp="1"/>
          </p:cNvSpPr>
          <p:nvPr>
            <p:ph type="title" hasCustomPrompt="1"/>
          </p:nvPr>
        </p:nvSpPr>
        <p:spPr/>
        <p:txBody>
          <a:bodyPr/>
          <a:lstStyle>
            <a:lvl1pPr>
              <a:defRPr/>
            </a:lvl1pPr>
          </a:lstStyle>
          <a:p>
            <a:r>
              <a:rPr lang="de-DE"/>
              <a:t>Headline</a:t>
            </a:r>
            <a:endParaRPr lang="de-CH"/>
          </a:p>
        </p:txBody>
      </p:sp>
      <p:sp>
        <p:nvSpPr>
          <p:cNvPr id="17" name="Datumsplatzhalter 16">
            <a:extLst>
              <a:ext uri="{FF2B5EF4-FFF2-40B4-BE49-F238E27FC236}">
                <a16:creationId xmlns:a16="http://schemas.microsoft.com/office/drawing/2014/main" id="{1D5D9FF5-C75B-8EB6-385C-96DA50D9DFA9}"/>
              </a:ext>
            </a:extLst>
          </p:cNvPr>
          <p:cNvSpPr>
            <a:spLocks noGrp="1"/>
          </p:cNvSpPr>
          <p:nvPr>
            <p:ph type="dt" sz="half" idx="31"/>
          </p:nvPr>
        </p:nvSpPr>
        <p:spPr/>
        <p:txBody>
          <a:bodyPr/>
          <a:lstStyle/>
          <a:p>
            <a:endParaRPr lang="de-CH"/>
          </a:p>
        </p:txBody>
      </p:sp>
      <p:sp>
        <p:nvSpPr>
          <p:cNvPr id="18" name="Fußzeilenplatzhalter 17">
            <a:extLst>
              <a:ext uri="{FF2B5EF4-FFF2-40B4-BE49-F238E27FC236}">
                <a16:creationId xmlns:a16="http://schemas.microsoft.com/office/drawing/2014/main" id="{143BF3AD-90A8-6394-07BF-4C8DBEE70A6A}"/>
              </a:ext>
            </a:extLst>
          </p:cNvPr>
          <p:cNvSpPr>
            <a:spLocks noGrp="1"/>
          </p:cNvSpPr>
          <p:nvPr>
            <p:ph type="ftr" sz="quarter" idx="32"/>
          </p:nvPr>
        </p:nvSpPr>
        <p:spPr/>
        <p:txBody>
          <a:bodyPr/>
          <a:lstStyle/>
          <a:p>
            <a:r>
              <a:rPr lang="en-US"/>
              <a:t>Bone marrow &amp; blood stem cells</a:t>
            </a:r>
            <a:endParaRPr lang="de-CH"/>
          </a:p>
        </p:txBody>
      </p:sp>
      <p:sp>
        <p:nvSpPr>
          <p:cNvPr id="19" name="Foliennummernplatzhalter 18">
            <a:extLst>
              <a:ext uri="{FF2B5EF4-FFF2-40B4-BE49-F238E27FC236}">
                <a16:creationId xmlns:a16="http://schemas.microsoft.com/office/drawing/2014/main" id="{0EB6C869-F8F4-EDAD-26A8-3CEFDCC5D078}"/>
              </a:ext>
            </a:extLst>
          </p:cNvPr>
          <p:cNvSpPr>
            <a:spLocks noGrp="1"/>
          </p:cNvSpPr>
          <p:nvPr>
            <p:ph type="sldNum" sz="quarter" idx="33"/>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3046479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2459504"/>
            <a:ext cx="9882909" cy="1938992"/>
          </a:xfrm>
          <a:prstGeom prst="rect">
            <a:avLst/>
          </a:prstGeom>
          <a:noFill/>
        </p:spPr>
        <p:txBody>
          <a:bodyPr wrap="square" rtlCol="0" anchor="ctr">
            <a:spAutoFit/>
          </a:bodyPr>
          <a:lstStyle/>
          <a:p>
            <a:pPr algn="ctr"/>
            <a:r>
              <a:rPr lang="de-CH" sz="12000">
                <a:solidFill>
                  <a:schemeClr val="bg1"/>
                </a:solidFill>
              </a:rPr>
              <a:t>Quote</a:t>
            </a:r>
          </a:p>
        </p:txBody>
      </p:sp>
    </p:spTree>
    <p:extLst>
      <p:ext uri="{BB962C8B-B14F-4D97-AF65-F5344CB8AC3E}">
        <p14:creationId xmlns:p14="http://schemas.microsoft.com/office/powerpoint/2010/main" val="1365923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78795A4-A206-392A-AB95-23413FFAA207}"/>
              </a:ext>
            </a:extLst>
          </p:cNvPr>
          <p:cNvSpPr>
            <a:spLocks noGrp="1" noRot="1" noMove="1" noResize="1" noEditPoints="1" noAdjustHandles="1" noChangeArrowheads="1" noChangeShapeType="1"/>
          </p:cNvSpPr>
          <p:nvPr userDrawn="1"/>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platzhalter 5">
            <a:extLst>
              <a:ext uri="{FF2B5EF4-FFF2-40B4-BE49-F238E27FC236}">
                <a16:creationId xmlns:a16="http://schemas.microsoft.com/office/drawing/2014/main" id="{2EEA5206-A69A-5F0D-E0AA-06479AE9D50F}"/>
              </a:ext>
            </a:extLst>
          </p:cNvPr>
          <p:cNvSpPr>
            <a:spLocks noGrp="1"/>
          </p:cNvSpPr>
          <p:nvPr>
            <p:ph type="body" sz="quarter" idx="13" hasCustomPrompt="1"/>
          </p:nvPr>
        </p:nvSpPr>
        <p:spPr>
          <a:xfrm>
            <a:off x="2304000" y="1086263"/>
            <a:ext cx="81153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all"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de-DE"/>
              <a:t>Quote</a:t>
            </a:r>
          </a:p>
          <a:p>
            <a:pPr lvl="1"/>
            <a:r>
              <a:rPr lang="de-DE"/>
              <a:t>Name</a:t>
            </a:r>
          </a:p>
        </p:txBody>
      </p:sp>
      <p:sp>
        <p:nvSpPr>
          <p:cNvPr id="11" name="Datumsplatzhalter 10">
            <a:extLst>
              <a:ext uri="{FF2B5EF4-FFF2-40B4-BE49-F238E27FC236}">
                <a16:creationId xmlns:a16="http://schemas.microsoft.com/office/drawing/2014/main" id="{8EA5207E-B3B0-7E1D-BFD4-1642C7531B77}"/>
              </a:ext>
            </a:extLst>
          </p:cNvPr>
          <p:cNvSpPr>
            <a:spLocks noGrp="1"/>
          </p:cNvSpPr>
          <p:nvPr>
            <p:ph type="dt" sz="half" idx="10"/>
          </p:nvPr>
        </p:nvSpPr>
        <p:spPr/>
        <p:txBody>
          <a:bodyPr/>
          <a:lstStyle/>
          <a:p>
            <a:endParaRPr lang="de-CH"/>
          </a:p>
        </p:txBody>
      </p:sp>
      <p:sp>
        <p:nvSpPr>
          <p:cNvPr id="12" name="Fußzeilenplatzhalter 11">
            <a:extLst>
              <a:ext uri="{FF2B5EF4-FFF2-40B4-BE49-F238E27FC236}">
                <a16:creationId xmlns:a16="http://schemas.microsoft.com/office/drawing/2014/main" id="{92549584-F277-9446-11F2-701DADA603D9}"/>
              </a:ext>
            </a:extLst>
          </p:cNvPr>
          <p:cNvSpPr>
            <a:spLocks noGrp="1"/>
          </p:cNvSpPr>
          <p:nvPr>
            <p:ph type="ftr" sz="quarter" idx="11"/>
          </p:nvPr>
        </p:nvSpPr>
        <p:spPr/>
        <p:txBody>
          <a:bodyPr/>
          <a:lstStyle/>
          <a:p>
            <a:r>
              <a:rPr lang="en-US"/>
              <a:t>Bone marrow &amp; blood stem cells</a:t>
            </a:r>
            <a:endParaRPr lang="de-CH"/>
          </a:p>
        </p:txBody>
      </p:sp>
      <p:sp>
        <p:nvSpPr>
          <p:cNvPr id="13" name="Foliennummernplatzhalter 12">
            <a:extLst>
              <a:ext uri="{FF2B5EF4-FFF2-40B4-BE49-F238E27FC236}">
                <a16:creationId xmlns:a16="http://schemas.microsoft.com/office/drawing/2014/main" id="{1B3D9205-258A-F2CB-6F68-CFCDDB08812F}"/>
              </a:ext>
            </a:extLst>
          </p:cNvPr>
          <p:cNvSpPr>
            <a:spLocks noGrp="1"/>
          </p:cNvSpPr>
          <p:nvPr>
            <p:ph type="sldNum" sz="quarter" idx="12"/>
          </p:nvPr>
        </p:nvSpPr>
        <p:spPr/>
        <p:txBody>
          <a:bodyPr/>
          <a:lstStyle/>
          <a:p>
            <a:fld id="{92DB0D90-6264-4E90-9724-ABC670DBF4FB}" type="slidenum">
              <a:rPr lang="de-CH" smtClean="0"/>
              <a:pPr/>
              <a:t>‹#›</a:t>
            </a:fld>
            <a:endParaRPr lang="de-CH"/>
          </a:p>
        </p:txBody>
      </p:sp>
      <p:sp>
        <p:nvSpPr>
          <p:cNvPr id="15" name="Rechteck 14">
            <a:extLst>
              <a:ext uri="{FF2B5EF4-FFF2-40B4-BE49-F238E27FC236}">
                <a16:creationId xmlns:a16="http://schemas.microsoft.com/office/drawing/2014/main" id="{C8DD7778-4024-771F-26B0-2C793A8BD789}"/>
              </a:ext>
            </a:extLst>
          </p:cNvPr>
          <p:cNvSpPr>
            <a:spLocks/>
          </p:cNvSpPr>
          <p:nvPr userDrawn="1"/>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de-DE" sz="992" b="1" noProof="0" dirty="0">
                <a:solidFill>
                  <a:schemeClr val="accent1"/>
                </a:solidFill>
              </a:rPr>
              <a:t>DKMS</a:t>
            </a:r>
          </a:p>
        </p:txBody>
      </p:sp>
    </p:spTree>
    <p:extLst>
      <p:ext uri="{BB962C8B-B14F-4D97-AF65-F5344CB8AC3E}">
        <p14:creationId xmlns:p14="http://schemas.microsoft.com/office/powerpoint/2010/main" val="3736766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 image">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78795A4-A206-392A-AB95-23413FFAA207}"/>
              </a:ext>
            </a:extLst>
          </p:cNvPr>
          <p:cNvSpPr>
            <a:spLocks noGrp="1" noRot="1" noMove="1" noResize="1" noEditPoints="1" noAdjustHandles="1" noChangeArrowheads="1" noChangeShapeType="1"/>
          </p:cNvSpPr>
          <p:nvPr userDrawn="1"/>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Bildplatzhalter 5">
            <a:extLst>
              <a:ext uri="{FF2B5EF4-FFF2-40B4-BE49-F238E27FC236}">
                <a16:creationId xmlns:a16="http://schemas.microsoft.com/office/drawing/2014/main" id="{046AA2C2-96D3-7504-4A22-89F27423BFCC}"/>
              </a:ext>
            </a:extLst>
          </p:cNvPr>
          <p:cNvSpPr>
            <a:spLocks noGrp="1"/>
          </p:cNvSpPr>
          <p:nvPr>
            <p:ph type="pic" sz="quarter" idx="19" hasCustomPrompt="1"/>
          </p:nvPr>
        </p:nvSpPr>
        <p:spPr>
          <a:xfrm>
            <a:off x="7962899" y="0"/>
            <a:ext cx="4229101" cy="6858000"/>
          </a:xfrm>
          <a:solidFill>
            <a:schemeClr val="bg2"/>
          </a:solidFill>
        </p:spPr>
        <p:txBody>
          <a:bodyPr/>
          <a:lstStyle>
            <a:lvl1pPr>
              <a:defRPr/>
            </a:lvl1pPr>
          </a:lstStyle>
          <a:p>
            <a:r>
              <a:rPr lang="de-CH"/>
              <a:t>Image</a:t>
            </a:r>
          </a:p>
        </p:txBody>
      </p:sp>
      <p:sp>
        <p:nvSpPr>
          <p:cNvPr id="3" name="Rechteck 2">
            <a:extLst>
              <a:ext uri="{FF2B5EF4-FFF2-40B4-BE49-F238E27FC236}">
                <a16:creationId xmlns:a16="http://schemas.microsoft.com/office/drawing/2014/main" id="{BD3FAF95-1C4A-BB78-593F-B2D718E67428}"/>
              </a:ext>
            </a:extLst>
          </p:cNvPr>
          <p:cNvSpPr>
            <a:spLocks/>
          </p:cNvSpPr>
          <p:nvPr userDrawn="1"/>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de-DE" sz="992" b="1" noProof="0" dirty="0">
                <a:solidFill>
                  <a:schemeClr val="accent1"/>
                </a:solidFill>
              </a:rPr>
              <a:t>DKMS</a:t>
            </a:r>
          </a:p>
        </p:txBody>
      </p:sp>
      <p:sp>
        <p:nvSpPr>
          <p:cNvPr id="22" name="Fußzeilenplatzhalter 21">
            <a:extLst>
              <a:ext uri="{FF2B5EF4-FFF2-40B4-BE49-F238E27FC236}">
                <a16:creationId xmlns:a16="http://schemas.microsoft.com/office/drawing/2014/main" id="{883D8B72-A628-D037-EE0F-0FF461C98D52}"/>
              </a:ext>
            </a:extLst>
          </p:cNvPr>
          <p:cNvSpPr>
            <a:spLocks noGrp="1"/>
          </p:cNvSpPr>
          <p:nvPr>
            <p:ph type="ftr" sz="quarter" idx="21"/>
          </p:nvPr>
        </p:nvSpPr>
        <p:spPr/>
        <p:txBody>
          <a:bodyPr/>
          <a:lstStyle/>
          <a:p>
            <a:r>
              <a:rPr lang="en-US"/>
              <a:t>Bone marrow &amp; blood stem cells</a:t>
            </a:r>
            <a:endParaRPr lang="de-CH"/>
          </a:p>
        </p:txBody>
      </p:sp>
      <p:sp>
        <p:nvSpPr>
          <p:cNvPr id="5" name="Textplatzhalter 5">
            <a:extLst>
              <a:ext uri="{FF2B5EF4-FFF2-40B4-BE49-F238E27FC236}">
                <a16:creationId xmlns:a16="http://schemas.microsoft.com/office/drawing/2014/main" id="{8F0E0997-2A34-B280-87BF-F98E06DCFC76}"/>
              </a:ext>
            </a:extLst>
          </p:cNvPr>
          <p:cNvSpPr>
            <a:spLocks noGrp="1"/>
          </p:cNvSpPr>
          <p:nvPr>
            <p:ph type="body" sz="quarter" idx="13" hasCustomPrompt="1"/>
          </p:nvPr>
        </p:nvSpPr>
        <p:spPr>
          <a:xfrm>
            <a:off x="901700" y="1086263"/>
            <a:ext cx="56388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all"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de-DE"/>
              <a:t>Quote</a:t>
            </a:r>
          </a:p>
          <a:p>
            <a:pPr lvl="1"/>
            <a:r>
              <a:rPr lang="de-DE"/>
              <a:t>Name</a:t>
            </a:r>
          </a:p>
        </p:txBody>
      </p:sp>
    </p:spTree>
    <p:extLst>
      <p:ext uri="{BB962C8B-B14F-4D97-AF65-F5344CB8AC3E}">
        <p14:creationId xmlns:p14="http://schemas.microsoft.com/office/powerpoint/2010/main" val="3906049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 Quote">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78795A4-A206-392A-AB95-23413FFAA207}"/>
              </a:ext>
            </a:extLst>
          </p:cNvPr>
          <p:cNvSpPr>
            <a:spLocks noGrp="1" noRot="1" noMove="1" noResize="1" noEditPoints="1" noAdjustHandles="1" noChangeArrowheads="1" noChangeShapeType="1"/>
          </p:cNvSpPr>
          <p:nvPr userDrawn="1"/>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Bildplatzhalter 5">
            <a:extLst>
              <a:ext uri="{FF2B5EF4-FFF2-40B4-BE49-F238E27FC236}">
                <a16:creationId xmlns:a16="http://schemas.microsoft.com/office/drawing/2014/main" id="{046AA2C2-96D3-7504-4A22-89F27423BFCC}"/>
              </a:ext>
            </a:extLst>
          </p:cNvPr>
          <p:cNvSpPr>
            <a:spLocks noGrp="1"/>
          </p:cNvSpPr>
          <p:nvPr>
            <p:ph type="pic" sz="quarter" idx="19" hasCustomPrompt="1"/>
          </p:nvPr>
        </p:nvSpPr>
        <p:spPr>
          <a:xfrm>
            <a:off x="540000" y="0"/>
            <a:ext cx="4229101" cy="6858000"/>
          </a:xfrm>
          <a:solidFill>
            <a:schemeClr val="bg2"/>
          </a:solidFill>
        </p:spPr>
        <p:txBody>
          <a:bodyPr/>
          <a:lstStyle>
            <a:lvl1pPr>
              <a:defRPr/>
            </a:lvl1pPr>
          </a:lstStyle>
          <a:p>
            <a:r>
              <a:rPr lang="de-CH"/>
              <a:t>Image</a:t>
            </a:r>
          </a:p>
        </p:txBody>
      </p:sp>
      <p:sp>
        <p:nvSpPr>
          <p:cNvPr id="13" name="Datumsplatzhalter 12">
            <a:extLst>
              <a:ext uri="{FF2B5EF4-FFF2-40B4-BE49-F238E27FC236}">
                <a16:creationId xmlns:a16="http://schemas.microsoft.com/office/drawing/2014/main" id="{413EC0D9-C10C-0E35-66CE-CBFF996189DA}"/>
              </a:ext>
            </a:extLst>
          </p:cNvPr>
          <p:cNvSpPr>
            <a:spLocks noGrp="1"/>
          </p:cNvSpPr>
          <p:nvPr>
            <p:ph type="dt" sz="half" idx="20"/>
          </p:nvPr>
        </p:nvSpPr>
        <p:spPr/>
        <p:txBody>
          <a:bodyPr/>
          <a:lstStyle/>
          <a:p>
            <a:endParaRPr lang="de-CH"/>
          </a:p>
        </p:txBody>
      </p:sp>
      <p:sp>
        <p:nvSpPr>
          <p:cNvPr id="14" name="Fußzeilenplatzhalter 13">
            <a:extLst>
              <a:ext uri="{FF2B5EF4-FFF2-40B4-BE49-F238E27FC236}">
                <a16:creationId xmlns:a16="http://schemas.microsoft.com/office/drawing/2014/main" id="{4D6632EC-F6D7-8E08-3709-073DCAE35B76}"/>
              </a:ext>
            </a:extLst>
          </p:cNvPr>
          <p:cNvSpPr>
            <a:spLocks noGrp="1"/>
          </p:cNvSpPr>
          <p:nvPr>
            <p:ph type="ftr" sz="quarter" idx="21"/>
          </p:nvPr>
        </p:nvSpPr>
        <p:spPr/>
        <p:txBody>
          <a:bodyPr/>
          <a:lstStyle/>
          <a:p>
            <a:r>
              <a:rPr lang="en-US"/>
              <a:t>Bone marrow &amp; blood stem cells</a:t>
            </a:r>
            <a:endParaRPr lang="de-CH"/>
          </a:p>
        </p:txBody>
      </p:sp>
      <p:sp>
        <p:nvSpPr>
          <p:cNvPr id="15" name="Foliennummernplatzhalter 14">
            <a:extLst>
              <a:ext uri="{FF2B5EF4-FFF2-40B4-BE49-F238E27FC236}">
                <a16:creationId xmlns:a16="http://schemas.microsoft.com/office/drawing/2014/main" id="{CEB54746-541F-BA5A-9731-E1F4E686E548}"/>
              </a:ext>
            </a:extLst>
          </p:cNvPr>
          <p:cNvSpPr>
            <a:spLocks noGrp="1"/>
          </p:cNvSpPr>
          <p:nvPr>
            <p:ph type="sldNum" sz="quarter" idx="22"/>
          </p:nvPr>
        </p:nvSpPr>
        <p:spPr/>
        <p:txBody>
          <a:bodyPr/>
          <a:lstStyle/>
          <a:p>
            <a:fld id="{92DB0D90-6264-4E90-9724-ABC670DBF4FB}" type="slidenum">
              <a:rPr lang="de-CH" smtClean="0"/>
              <a:pPr/>
              <a:t>‹#›</a:t>
            </a:fld>
            <a:endParaRPr lang="de-CH"/>
          </a:p>
        </p:txBody>
      </p:sp>
      <p:sp>
        <p:nvSpPr>
          <p:cNvPr id="3" name="Textplatzhalter 5">
            <a:extLst>
              <a:ext uri="{FF2B5EF4-FFF2-40B4-BE49-F238E27FC236}">
                <a16:creationId xmlns:a16="http://schemas.microsoft.com/office/drawing/2014/main" id="{AB9D0DDE-6354-B1E6-55F5-C832BD92E0C8}"/>
              </a:ext>
            </a:extLst>
          </p:cNvPr>
          <p:cNvSpPr>
            <a:spLocks noGrp="1"/>
          </p:cNvSpPr>
          <p:nvPr>
            <p:ph type="body" sz="quarter" idx="13" hasCustomPrompt="1"/>
          </p:nvPr>
        </p:nvSpPr>
        <p:spPr>
          <a:xfrm>
            <a:off x="5489101" y="1086263"/>
            <a:ext cx="6334599"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all"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de-DE"/>
              <a:t>Quote</a:t>
            </a:r>
          </a:p>
          <a:p>
            <a:pPr lvl="1"/>
            <a:r>
              <a:rPr lang="de-DE"/>
              <a:t>Name</a:t>
            </a:r>
          </a:p>
        </p:txBody>
      </p:sp>
    </p:spTree>
    <p:extLst>
      <p:ext uri="{BB962C8B-B14F-4D97-AF65-F5344CB8AC3E}">
        <p14:creationId xmlns:p14="http://schemas.microsoft.com/office/powerpoint/2010/main" val="2693205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 X-image">
    <p:bg>
      <p:bgPr>
        <a:solidFill>
          <a:schemeClr val="tx2"/>
        </a:solidFill>
        <a:effectLst/>
      </p:bgPr>
    </p:bg>
    <p:spTree>
      <p:nvGrpSpPr>
        <p:cNvPr id="1" name=""/>
        <p:cNvGrpSpPr/>
        <p:nvPr/>
      </p:nvGrpSpPr>
      <p:grpSpPr>
        <a:xfrm>
          <a:off x="0" y="0"/>
          <a:ext cx="0" cy="0"/>
          <a:chOff x="0" y="0"/>
          <a:chExt cx="0" cy="0"/>
        </a:xfrm>
      </p:grpSpPr>
      <p:sp>
        <p:nvSpPr>
          <p:cNvPr id="4" name="Maske">
            <a:extLst>
              <a:ext uri="{FF2B5EF4-FFF2-40B4-BE49-F238E27FC236}">
                <a16:creationId xmlns:a16="http://schemas.microsoft.com/office/drawing/2014/main" id="{8B588A94-756A-3088-6075-D3C321991BBE}"/>
              </a:ext>
            </a:extLst>
          </p:cNvPr>
          <p:cNvSpPr>
            <a:spLocks noGrp="1" noRot="1" noMove="1" noResize="1" noEditPoints="1" noAdjustHandles="1" noChangeArrowheads="1" noChangeShapeType="1"/>
          </p:cNvSpPr>
          <p:nvPr userDrawn="1"/>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Bildplatzhalter 5">
            <a:extLst>
              <a:ext uri="{FF2B5EF4-FFF2-40B4-BE49-F238E27FC236}">
                <a16:creationId xmlns:a16="http://schemas.microsoft.com/office/drawing/2014/main" id="{57046E4B-4228-D690-36DF-C4B34519AE63}"/>
              </a:ext>
            </a:extLst>
          </p:cNvPr>
          <p:cNvSpPr>
            <a:spLocks noGrp="1"/>
          </p:cNvSpPr>
          <p:nvPr>
            <p:ph type="pic" sz="quarter" idx="11" hasCustomPrompt="1"/>
          </p:nvPr>
        </p:nvSpPr>
        <p:spPr>
          <a:xfrm>
            <a:off x="5357336" y="0"/>
            <a:ext cx="6834663" cy="6858000"/>
          </a:xfrm>
          <a:custGeom>
            <a:avLst/>
            <a:gdLst>
              <a:gd name="connsiteX0" fmla="*/ 0 w 6834663"/>
              <a:gd name="connsiteY0" fmla="*/ 0 h 6858000"/>
              <a:gd name="connsiteX1" fmla="*/ 6231840 w 6834663"/>
              <a:gd name="connsiteY1" fmla="*/ 0 h 6858000"/>
              <a:gd name="connsiteX2" fmla="*/ 6495154 w 6834663"/>
              <a:gd name="connsiteY2" fmla="*/ 342774 h 6858000"/>
              <a:gd name="connsiteX3" fmla="*/ 6831905 w 6834663"/>
              <a:gd name="connsiteY3" fmla="*/ 781149 h 6858000"/>
              <a:gd name="connsiteX4" fmla="*/ 6834663 w 6834663"/>
              <a:gd name="connsiteY4" fmla="*/ 777561 h 6858000"/>
              <a:gd name="connsiteX5" fmla="*/ 6834663 w 6834663"/>
              <a:gd name="connsiteY5" fmla="*/ 6858000 h 6858000"/>
              <a:gd name="connsiteX6" fmla="*/ 2167761 w 6834663"/>
              <a:gd name="connsiteY6" fmla="*/ 6858000 h 6858000"/>
              <a:gd name="connsiteX7" fmla="*/ 2200974 w 6834663"/>
              <a:gd name="connsiteY7" fmla="*/ 6814710 h 6858000"/>
              <a:gd name="connsiteX8" fmla="*/ 3714693 w 6834663"/>
              <a:gd name="connsiteY8" fmla="*/ 4842285 h 6858000"/>
              <a:gd name="connsiteX9" fmla="*/ 190454 w 6834663"/>
              <a:gd name="connsiteY9" fmla="*/ 2483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4663" h="6858000">
                <a:moveTo>
                  <a:pt x="0" y="0"/>
                </a:moveTo>
                <a:lnTo>
                  <a:pt x="6231840" y="0"/>
                </a:lnTo>
                <a:lnTo>
                  <a:pt x="6495154" y="342774"/>
                </a:lnTo>
                <a:cubicBezTo>
                  <a:pt x="6605652" y="486619"/>
                  <a:pt x="6717977" y="632841"/>
                  <a:pt x="6831905" y="781149"/>
                </a:cubicBezTo>
                <a:lnTo>
                  <a:pt x="6834663" y="777561"/>
                </a:lnTo>
                <a:lnTo>
                  <a:pt x="6834663" y="6858000"/>
                </a:lnTo>
                <a:lnTo>
                  <a:pt x="2167761" y="6858000"/>
                </a:lnTo>
                <a:lnTo>
                  <a:pt x="2200974" y="6814710"/>
                </a:lnTo>
                <a:cubicBezTo>
                  <a:pt x="2690215" y="6177074"/>
                  <a:pt x="3199977" y="5512826"/>
                  <a:pt x="3714693" y="4842285"/>
                </a:cubicBezTo>
                <a:cubicBezTo>
                  <a:pt x="2427903" y="3165003"/>
                  <a:pt x="1172074" y="1528325"/>
                  <a:pt x="190454" y="248352"/>
                </a:cubicBezTo>
                <a:close/>
              </a:path>
            </a:pathLst>
          </a:custGeom>
          <a:solidFill>
            <a:schemeClr val="bg2"/>
          </a:solidFill>
        </p:spPr>
        <p:txBody>
          <a:bodyPr wrap="square">
            <a:noAutofit/>
          </a:bodyPr>
          <a:lstStyle>
            <a:lvl1pPr>
              <a:defRPr/>
            </a:lvl1pPr>
          </a:lstStyle>
          <a:p>
            <a:r>
              <a:rPr lang="de-CH"/>
              <a:t>Image</a:t>
            </a:r>
          </a:p>
        </p:txBody>
      </p:sp>
      <p:sp>
        <p:nvSpPr>
          <p:cNvPr id="7" name="Freihandform: Form 6">
            <a:extLst>
              <a:ext uri="{FF2B5EF4-FFF2-40B4-BE49-F238E27FC236}">
                <a16:creationId xmlns:a16="http://schemas.microsoft.com/office/drawing/2014/main" id="{FA5784BC-FF9C-DF55-10AE-E7C90DF13F83}"/>
              </a:ext>
            </a:extLst>
          </p:cNvPr>
          <p:cNvSpPr/>
          <p:nvPr/>
        </p:nvSpPr>
        <p:spPr>
          <a:xfrm>
            <a:off x="7528861" y="783313"/>
            <a:ext cx="4663138" cy="6074687"/>
          </a:xfrm>
          <a:custGeom>
            <a:avLst/>
            <a:gdLst>
              <a:gd name="connsiteX0" fmla="*/ 4663138 w 4663138"/>
              <a:gd name="connsiteY0" fmla="*/ 0 h 6074687"/>
              <a:gd name="connsiteX1" fmla="*/ 4663138 w 4663138"/>
              <a:gd name="connsiteY1" fmla="*/ 6074687 h 6074687"/>
              <a:gd name="connsiteX2" fmla="*/ 0 w 4663138"/>
              <a:gd name="connsiteY2" fmla="*/ 6074687 h 6074687"/>
              <a:gd name="connsiteX3" fmla="*/ 403363 w 4663138"/>
              <a:gd name="connsiteY3" fmla="*/ 5549148 h 6074687"/>
              <a:gd name="connsiteX4" fmla="*/ 4209826 w 4663138"/>
              <a:gd name="connsiteY4" fmla="*/ 590438 h 607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138" h="6074687">
                <a:moveTo>
                  <a:pt x="4663138" y="0"/>
                </a:moveTo>
                <a:lnTo>
                  <a:pt x="4663138" y="6074687"/>
                </a:lnTo>
                <a:lnTo>
                  <a:pt x="0" y="6074687"/>
                </a:lnTo>
                <a:lnTo>
                  <a:pt x="403363" y="5549148"/>
                </a:lnTo>
                <a:cubicBezTo>
                  <a:pt x="1649367" y="3925768"/>
                  <a:pt x="2999193" y="2167324"/>
                  <a:pt x="4209826" y="590438"/>
                </a:cubicBezTo>
                <a:close/>
              </a:path>
            </a:pathLst>
          </a:custGeom>
          <a:solidFill>
            <a:srgbClr val="E30513"/>
          </a:solidFill>
          <a:ln w="164952" cap="flat">
            <a:noFill/>
            <a:prstDash val="solid"/>
            <a:round/>
          </a:ln>
        </p:spPr>
        <p:txBody>
          <a:bodyPr wrap="square" rtlCol="0" anchor="ctr">
            <a:noAutofit/>
          </a:bodyPr>
          <a:lstStyle/>
          <a:p>
            <a:endParaRPr lang="de-CH"/>
          </a:p>
        </p:txBody>
      </p:sp>
      <p:sp>
        <p:nvSpPr>
          <p:cNvPr id="5" name="Rechteck 4">
            <a:extLst>
              <a:ext uri="{FF2B5EF4-FFF2-40B4-BE49-F238E27FC236}">
                <a16:creationId xmlns:a16="http://schemas.microsoft.com/office/drawing/2014/main" id="{58F51B76-DBCC-B228-FB04-AB0F148BBE4D}"/>
              </a:ext>
            </a:extLst>
          </p:cNvPr>
          <p:cNvSpPr>
            <a:spLocks/>
          </p:cNvSpPr>
          <p:nvPr userDrawn="1"/>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de-DE" sz="992" b="1" noProof="0" dirty="0">
                <a:solidFill>
                  <a:schemeClr val="accent1"/>
                </a:solidFill>
              </a:rPr>
              <a:t>DKMS</a:t>
            </a:r>
          </a:p>
        </p:txBody>
      </p:sp>
      <p:sp>
        <p:nvSpPr>
          <p:cNvPr id="28" name="Fußzeilenplatzhalter 27">
            <a:extLst>
              <a:ext uri="{FF2B5EF4-FFF2-40B4-BE49-F238E27FC236}">
                <a16:creationId xmlns:a16="http://schemas.microsoft.com/office/drawing/2014/main" id="{955B4D5C-8F7B-2CEF-BDDB-A830064F2415}"/>
              </a:ext>
            </a:extLst>
          </p:cNvPr>
          <p:cNvSpPr>
            <a:spLocks noGrp="1"/>
          </p:cNvSpPr>
          <p:nvPr>
            <p:ph type="ftr" sz="quarter" idx="13"/>
          </p:nvPr>
        </p:nvSpPr>
        <p:spPr/>
        <p:txBody>
          <a:bodyPr/>
          <a:lstStyle/>
          <a:p>
            <a:r>
              <a:rPr lang="en-US"/>
              <a:t>Bone marrow &amp; blood stem cells</a:t>
            </a:r>
            <a:endParaRPr lang="de-CH"/>
          </a:p>
        </p:txBody>
      </p:sp>
      <p:sp>
        <p:nvSpPr>
          <p:cNvPr id="8" name="Textplatzhalter 5">
            <a:extLst>
              <a:ext uri="{FF2B5EF4-FFF2-40B4-BE49-F238E27FC236}">
                <a16:creationId xmlns:a16="http://schemas.microsoft.com/office/drawing/2014/main" id="{1C56628C-AFA9-69E6-B4BE-FF4AEDAD8A8C}"/>
              </a:ext>
            </a:extLst>
          </p:cNvPr>
          <p:cNvSpPr>
            <a:spLocks noGrp="1"/>
          </p:cNvSpPr>
          <p:nvPr>
            <p:ph type="body" sz="quarter" idx="14" hasCustomPrompt="1"/>
          </p:nvPr>
        </p:nvSpPr>
        <p:spPr>
          <a:xfrm>
            <a:off x="901700" y="1086263"/>
            <a:ext cx="56388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all"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de-DE"/>
              <a:t>Quote</a:t>
            </a:r>
          </a:p>
          <a:p>
            <a:pPr lvl="1"/>
            <a:r>
              <a:rPr lang="de-DE"/>
              <a:t>Name</a:t>
            </a:r>
          </a:p>
        </p:txBody>
      </p:sp>
    </p:spTree>
    <p:extLst>
      <p:ext uri="{BB962C8B-B14F-4D97-AF65-F5344CB8AC3E}">
        <p14:creationId xmlns:p14="http://schemas.microsoft.com/office/powerpoint/2010/main" val="31381982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of Slide master">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1536174"/>
            <a:ext cx="9882909" cy="3785652"/>
          </a:xfrm>
          <a:prstGeom prst="rect">
            <a:avLst/>
          </a:prstGeom>
          <a:noFill/>
        </p:spPr>
        <p:txBody>
          <a:bodyPr wrap="square" rtlCol="0" anchor="ctr">
            <a:spAutoFit/>
          </a:bodyPr>
          <a:lstStyle/>
          <a:p>
            <a:pPr algn="ctr"/>
            <a:r>
              <a:rPr lang="de-CH" sz="12000" dirty="0">
                <a:solidFill>
                  <a:schemeClr val="bg1"/>
                </a:solidFill>
              </a:rPr>
              <a:t>End </a:t>
            </a:r>
            <a:r>
              <a:rPr lang="de-CH" sz="12000" dirty="0" err="1">
                <a:solidFill>
                  <a:schemeClr val="bg1"/>
                </a:solidFill>
              </a:rPr>
              <a:t>of</a:t>
            </a:r>
            <a:r>
              <a:rPr lang="de-CH" sz="12000" dirty="0">
                <a:solidFill>
                  <a:schemeClr val="bg1"/>
                </a:solidFill>
              </a:rPr>
              <a:t> Slide </a:t>
            </a:r>
            <a:r>
              <a:rPr lang="de-CH" sz="12000" dirty="0" err="1">
                <a:solidFill>
                  <a:schemeClr val="bg1"/>
                </a:solidFill>
              </a:rPr>
              <a:t>master</a:t>
            </a:r>
            <a:endParaRPr lang="de-CH" sz="12000" dirty="0">
              <a:solidFill>
                <a:schemeClr val="bg1"/>
              </a:solidFill>
            </a:endParaRPr>
          </a:p>
        </p:txBody>
      </p:sp>
    </p:spTree>
    <p:extLst>
      <p:ext uri="{BB962C8B-B14F-4D97-AF65-F5344CB8AC3E}">
        <p14:creationId xmlns:p14="http://schemas.microsoft.com/office/powerpoint/2010/main" val="2127489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le 2">
    <p:bg>
      <p:bgPr>
        <a:solidFill>
          <a:schemeClr val="tx2"/>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0D2AF78-421B-12E1-61DD-624EF926360E}"/>
              </a:ext>
            </a:extLst>
          </p:cNvPr>
          <p:cNvSpPr/>
          <p:nvPr userDrawn="1">
            <p:custDataLst>
              <p:tags r:id="rId1"/>
            </p:custData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5" name="Rechteck 4">
            <a:extLst>
              <a:ext uri="{FF2B5EF4-FFF2-40B4-BE49-F238E27FC236}">
                <a16:creationId xmlns:a16="http://schemas.microsoft.com/office/drawing/2014/main" id="{DAF65BA7-806A-2319-0E1B-A0A7561F8B98}"/>
              </a:ext>
            </a:extLst>
          </p:cNvPr>
          <p:cNvSpPr/>
          <p:nvPr userDrawn="1">
            <p:custDataLst>
              <p:tags r:id="rId2"/>
            </p:custDataLst>
          </p:nvPr>
        </p:nvSpPr>
        <p:spPr>
          <a:xfrm>
            <a:off x="720436" y="6405418"/>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Titel 1">
            <a:extLst>
              <a:ext uri="{FF2B5EF4-FFF2-40B4-BE49-F238E27FC236}">
                <a16:creationId xmlns:a16="http://schemas.microsoft.com/office/drawing/2014/main" id="{DB7F294D-7B35-1C7D-E5E7-739B01725BD9}"/>
              </a:ext>
            </a:extLst>
          </p:cNvPr>
          <p:cNvSpPr>
            <a:spLocks noGrp="1"/>
          </p:cNvSpPr>
          <p:nvPr>
            <p:ph type="ctrTitle" hasCustomPrompt="1"/>
            <p:custDataLst>
              <p:tags r:id="rId3"/>
            </p:custDataLst>
          </p:nvPr>
        </p:nvSpPr>
        <p:spPr>
          <a:xfrm>
            <a:off x="540000" y="1925926"/>
            <a:ext cx="4876800" cy="2474623"/>
          </a:xfrm>
        </p:spPr>
        <p:txBody>
          <a:bodyPr anchor="b"/>
          <a:lstStyle>
            <a:lvl1pPr algn="l">
              <a:lnSpc>
                <a:spcPct val="90000"/>
              </a:lnSpc>
              <a:defRPr sz="4000"/>
            </a:lvl1pPr>
          </a:lstStyle>
          <a:p>
            <a:r>
              <a:rPr lang="pl-PL"/>
              <a:t>Headline</a:t>
            </a:r>
            <a:endParaRPr lang="pl-PL" dirty="0"/>
          </a:p>
        </p:txBody>
      </p:sp>
      <p:sp>
        <p:nvSpPr>
          <p:cNvPr id="3" name="Untertitel 2">
            <a:extLst>
              <a:ext uri="{FF2B5EF4-FFF2-40B4-BE49-F238E27FC236}">
                <a16:creationId xmlns:a16="http://schemas.microsoft.com/office/drawing/2014/main" id="{F2D7F861-AF88-AD7D-FBAB-47B0BC489DFF}"/>
              </a:ext>
            </a:extLst>
          </p:cNvPr>
          <p:cNvSpPr>
            <a:spLocks noGrp="1"/>
          </p:cNvSpPr>
          <p:nvPr>
            <p:ph type="subTitle" idx="1" hasCustomPrompt="1"/>
            <p:custDataLst>
              <p:tags r:id="rId4"/>
            </p:custDataLst>
          </p:nvPr>
        </p:nvSpPr>
        <p:spPr>
          <a:xfrm>
            <a:off x="540000" y="4572000"/>
            <a:ext cx="4129200"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pl-PL"/>
              <a:t>Subline</a:t>
            </a:r>
            <a:endParaRPr lang="pl-PL" dirty="0"/>
          </a:p>
        </p:txBody>
      </p:sp>
      <p:sp>
        <p:nvSpPr>
          <p:cNvPr id="4" name="Rechteck 3">
            <a:extLst>
              <a:ext uri="{FF2B5EF4-FFF2-40B4-BE49-F238E27FC236}">
                <a16:creationId xmlns:a16="http://schemas.microsoft.com/office/drawing/2014/main" id="{A8E8F15F-711D-D86D-20ED-6F292DA5876B}"/>
              </a:ext>
            </a:extLst>
          </p:cNvPr>
          <p:cNvSpPr/>
          <p:nvPr userDrawn="1">
            <p:custDataLst>
              <p:tags r:id="rId5"/>
            </p:custDataLst>
          </p:nvPr>
        </p:nvSpPr>
        <p:spPr>
          <a:xfrm>
            <a:off x="720436" y="387927"/>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Freihandform: Form 17">
            <a:extLst>
              <a:ext uri="{FF2B5EF4-FFF2-40B4-BE49-F238E27FC236}">
                <a16:creationId xmlns:a16="http://schemas.microsoft.com/office/drawing/2014/main" id="{5351C952-8159-FF25-4D55-552EF81FB611}"/>
              </a:ext>
            </a:extLst>
          </p:cNvPr>
          <p:cNvSpPr/>
          <p:nvPr>
            <p:custDataLst>
              <p:tags r:id="rId6"/>
            </p:custDataLst>
          </p:nvPr>
        </p:nvSpPr>
        <p:spPr>
          <a:xfrm>
            <a:off x="4899404" y="0"/>
            <a:ext cx="7292597" cy="6858000"/>
          </a:xfrm>
          <a:custGeom>
            <a:avLst/>
            <a:gdLst>
              <a:gd name="connsiteX0" fmla="*/ 4068 w 7292597"/>
              <a:gd name="connsiteY0" fmla="*/ 0 h 6858000"/>
              <a:gd name="connsiteX1" fmla="*/ 4373065 w 7292597"/>
              <a:gd name="connsiteY1" fmla="*/ 0 h 6858000"/>
              <a:gd name="connsiteX2" fmla="*/ 4581950 w 7292597"/>
              <a:gd name="connsiteY2" fmla="*/ 271921 h 6858000"/>
              <a:gd name="connsiteX3" fmla="*/ 4818041 w 7292597"/>
              <a:gd name="connsiteY3" fmla="*/ 579259 h 6858000"/>
              <a:gd name="connsiteX4" fmla="*/ 5054233 w 7292597"/>
              <a:gd name="connsiteY4" fmla="*/ 271921 h 6858000"/>
              <a:gd name="connsiteX5" fmla="*/ 5263199 w 7292597"/>
              <a:gd name="connsiteY5" fmla="*/ 0 h 6858000"/>
              <a:gd name="connsiteX6" fmla="*/ 7292597 w 7292597"/>
              <a:gd name="connsiteY6" fmla="*/ 0 h 6858000"/>
              <a:gd name="connsiteX7" fmla="*/ 7292597 w 7292597"/>
              <a:gd name="connsiteY7" fmla="*/ 3050338 h 6858000"/>
              <a:gd name="connsiteX8" fmla="*/ 7004042 w 7292597"/>
              <a:gd name="connsiteY8" fmla="*/ 3426453 h 6858000"/>
              <a:gd name="connsiteX9" fmla="*/ 7292597 w 7292597"/>
              <a:gd name="connsiteY9" fmla="*/ 3802396 h 6858000"/>
              <a:gd name="connsiteX10" fmla="*/ 7292597 w 7292597"/>
              <a:gd name="connsiteY10" fmla="*/ 6858000 h 6858000"/>
              <a:gd name="connsiteX11" fmla="*/ 5266903 w 7292597"/>
              <a:gd name="connsiteY11" fmla="*/ 6858000 h 6858000"/>
              <a:gd name="connsiteX12" fmla="*/ 5054233 w 7292597"/>
              <a:gd name="connsiteY12" fmla="*/ 6581099 h 6858000"/>
              <a:gd name="connsiteX13" fmla="*/ 4818041 w 7292597"/>
              <a:gd name="connsiteY13" fmla="*/ 6273532 h 6858000"/>
              <a:gd name="connsiteX14" fmla="*/ 4581950 w 7292597"/>
              <a:gd name="connsiteY14" fmla="*/ 6581099 h 6858000"/>
              <a:gd name="connsiteX15" fmla="*/ 4369363 w 7292597"/>
              <a:gd name="connsiteY15" fmla="*/ 6858000 h 6858000"/>
              <a:gd name="connsiteX16" fmla="*/ 0 w 7292597"/>
              <a:gd name="connsiteY16" fmla="*/ 6858000 h 6858000"/>
              <a:gd name="connsiteX17" fmla="*/ 26803 w 7292597"/>
              <a:gd name="connsiteY17" fmla="*/ 6823041 h 6858000"/>
              <a:gd name="connsiteX18" fmla="*/ 2632615 w 7292597"/>
              <a:gd name="connsiteY18" fmla="*/ 3426453 h 6858000"/>
              <a:gd name="connsiteX19" fmla="*/ 26803 w 7292597"/>
              <a:gd name="connsiteY19" fmla="*/ 296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92597" h="6858000">
                <a:moveTo>
                  <a:pt x="4068" y="0"/>
                </a:moveTo>
                <a:lnTo>
                  <a:pt x="4373065" y="0"/>
                </a:lnTo>
                <a:lnTo>
                  <a:pt x="4581950" y="271921"/>
                </a:lnTo>
                <a:cubicBezTo>
                  <a:pt x="4659419" y="372769"/>
                  <a:pt x="4738168" y="475283"/>
                  <a:pt x="4818041" y="579259"/>
                </a:cubicBezTo>
                <a:cubicBezTo>
                  <a:pt x="4897950" y="475283"/>
                  <a:pt x="4976732" y="372769"/>
                  <a:pt x="5054233" y="271921"/>
                </a:cubicBezTo>
                <a:lnTo>
                  <a:pt x="5263199" y="0"/>
                </a:lnTo>
                <a:lnTo>
                  <a:pt x="7292597" y="0"/>
                </a:lnTo>
                <a:lnTo>
                  <a:pt x="7292597" y="3050338"/>
                </a:lnTo>
                <a:lnTo>
                  <a:pt x="7004042" y="3426453"/>
                </a:lnTo>
                <a:lnTo>
                  <a:pt x="7292597" y="3802396"/>
                </a:lnTo>
                <a:lnTo>
                  <a:pt x="7292597" y="6858000"/>
                </a:lnTo>
                <a:lnTo>
                  <a:pt x="5266903" y="6858000"/>
                </a:lnTo>
                <a:lnTo>
                  <a:pt x="5054233" y="6581099"/>
                </a:lnTo>
                <a:cubicBezTo>
                  <a:pt x="4976732" y="6480185"/>
                  <a:pt x="4897950" y="6377595"/>
                  <a:pt x="4818041" y="6273532"/>
                </a:cubicBezTo>
                <a:cubicBezTo>
                  <a:pt x="4738168" y="6377595"/>
                  <a:pt x="4659419" y="6480185"/>
                  <a:pt x="4581950" y="6581099"/>
                </a:cubicBezTo>
                <a:lnTo>
                  <a:pt x="4369363" y="6858000"/>
                </a:lnTo>
                <a:lnTo>
                  <a:pt x="0" y="6858000"/>
                </a:lnTo>
                <a:lnTo>
                  <a:pt x="26803" y="6823041"/>
                </a:lnTo>
                <a:cubicBezTo>
                  <a:pt x="732731" y="5902306"/>
                  <a:pt x="1670325" y="4680068"/>
                  <a:pt x="2632615" y="3426453"/>
                </a:cubicBezTo>
                <a:cubicBezTo>
                  <a:pt x="1670325" y="2172145"/>
                  <a:pt x="732731" y="950225"/>
                  <a:pt x="26803" y="29649"/>
                </a:cubicBezTo>
                <a:close/>
              </a:path>
            </a:pathLst>
          </a:custGeom>
          <a:solidFill>
            <a:srgbClr val="A9C9E5"/>
          </a:solidFill>
          <a:ln w="115635" cap="flat">
            <a:noFill/>
            <a:prstDash val="solid"/>
            <a:round/>
          </a:ln>
        </p:spPr>
        <p:txBody>
          <a:bodyPr rtlCol="0" anchor="ctr"/>
          <a:lstStyle/>
          <a:p>
            <a:endParaRPr lang="pl-PL" dirty="0"/>
          </a:p>
        </p:txBody>
      </p:sp>
      <p:sp>
        <p:nvSpPr>
          <p:cNvPr id="19" name="Freihandform: Form 18">
            <a:extLst>
              <a:ext uri="{FF2B5EF4-FFF2-40B4-BE49-F238E27FC236}">
                <a16:creationId xmlns:a16="http://schemas.microsoft.com/office/drawing/2014/main" id="{89A197DA-05FC-2E4D-6DAF-7DF69DAD698A}"/>
              </a:ext>
            </a:extLst>
          </p:cNvPr>
          <p:cNvSpPr/>
          <p:nvPr>
            <p:custDataLst>
              <p:tags r:id="rId7"/>
            </p:custDataLst>
          </p:nvPr>
        </p:nvSpPr>
        <p:spPr>
          <a:xfrm>
            <a:off x="4901156" y="0"/>
            <a:ext cx="7290844" cy="6858000"/>
          </a:xfrm>
          <a:custGeom>
            <a:avLst/>
            <a:gdLst>
              <a:gd name="connsiteX0" fmla="*/ 5264141 w 7290844"/>
              <a:gd name="connsiteY0" fmla="*/ 0 h 6858000"/>
              <a:gd name="connsiteX1" fmla="*/ 7290844 w 7290844"/>
              <a:gd name="connsiteY1" fmla="*/ 0 h 6858000"/>
              <a:gd name="connsiteX2" fmla="*/ 7290844 w 7290844"/>
              <a:gd name="connsiteY2" fmla="*/ 3047010 h 6858000"/>
              <a:gd name="connsiteX3" fmla="*/ 7038628 w 7290844"/>
              <a:gd name="connsiteY3" fmla="*/ 3375638 h 6858000"/>
              <a:gd name="connsiteX4" fmla="*/ 4433064 w 7290844"/>
              <a:gd name="connsiteY4" fmla="*/ 6769969 h 6858000"/>
              <a:gd name="connsiteX5" fmla="*/ 4365477 w 7290844"/>
              <a:gd name="connsiteY5" fmla="*/ 6858000 h 6858000"/>
              <a:gd name="connsiteX6" fmla="*/ 0 w 7290844"/>
              <a:gd name="connsiteY6" fmla="*/ 6858000 h 6858000"/>
              <a:gd name="connsiteX7" fmla="*/ 133362 w 7290844"/>
              <a:gd name="connsiteY7" fmla="*/ 6684204 h 6858000"/>
              <a:gd name="connsiteX8" fmla="*/ 5200045 w 7290844"/>
              <a:gd name="connsiteY8" fmla="*/ 834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0844" h="6858000">
                <a:moveTo>
                  <a:pt x="5264141" y="0"/>
                </a:moveTo>
                <a:lnTo>
                  <a:pt x="7290844" y="0"/>
                </a:lnTo>
                <a:lnTo>
                  <a:pt x="7290844" y="3047010"/>
                </a:lnTo>
                <a:lnTo>
                  <a:pt x="7038628" y="3375638"/>
                </a:lnTo>
                <a:cubicBezTo>
                  <a:pt x="6137438" y="4549826"/>
                  <a:pt x="5212124" y="5755239"/>
                  <a:pt x="4433064" y="6769969"/>
                </a:cubicBezTo>
                <a:lnTo>
                  <a:pt x="4365477" y="6858000"/>
                </a:lnTo>
                <a:lnTo>
                  <a:pt x="0" y="6858000"/>
                </a:lnTo>
                <a:lnTo>
                  <a:pt x="133362" y="6684204"/>
                </a:lnTo>
                <a:cubicBezTo>
                  <a:pt x="1498655" y="4905003"/>
                  <a:pt x="3641877" y="2112822"/>
                  <a:pt x="5200045" y="83476"/>
                </a:cubicBezTo>
                <a:close/>
              </a:path>
            </a:pathLst>
          </a:custGeom>
          <a:solidFill>
            <a:srgbClr val="E30513"/>
          </a:solidFill>
          <a:ln w="115635" cap="flat">
            <a:noFill/>
            <a:prstDash val="solid"/>
            <a:round/>
          </a:ln>
        </p:spPr>
        <p:txBody>
          <a:bodyPr rtlCol="0" anchor="ctr"/>
          <a:lstStyle/>
          <a:p>
            <a:endParaRPr lang="pl-PL" dirty="0"/>
          </a:p>
        </p:txBody>
      </p:sp>
      <p:sp>
        <p:nvSpPr>
          <p:cNvPr id="11" name="Datumsplatzhalter 6">
            <a:extLst>
              <a:ext uri="{FF2B5EF4-FFF2-40B4-BE49-F238E27FC236}">
                <a16:creationId xmlns:a16="http://schemas.microsoft.com/office/drawing/2014/main" id="{1E7F608D-C184-61D5-6C65-7EF5A4407A17}"/>
              </a:ext>
            </a:extLst>
          </p:cNvPr>
          <p:cNvSpPr>
            <a:spLocks noGrp="1"/>
          </p:cNvSpPr>
          <p:nvPr>
            <p:ph type="dt" sz="half" idx="14"/>
            <p:custDataLst>
              <p:tags r:id="rId8"/>
            </p:custDataLst>
          </p:nvPr>
        </p:nvSpPr>
        <p:spPr>
          <a:xfrm>
            <a:off x="540000" y="6470705"/>
            <a:ext cx="3044827" cy="281691"/>
          </a:xfrm>
        </p:spPr>
        <p:txBody>
          <a:bodyPr/>
          <a:lstStyle>
            <a:lvl1pPr algn="l">
              <a:defRPr/>
            </a:lvl1pPr>
          </a:lstStyle>
          <a:p>
            <a:r>
              <a:rPr lang="pl-PL" noProof="0"/>
              <a:t>00.00.2023</a:t>
            </a:r>
            <a:endParaRPr lang="pl-PL" noProof="0" dirty="0"/>
          </a:p>
        </p:txBody>
      </p:sp>
      <p:pic>
        <p:nvPicPr>
          <p:cNvPr id="13" name="Grafik 12">
            <a:extLst>
              <a:ext uri="{FF2B5EF4-FFF2-40B4-BE49-F238E27FC236}">
                <a16:creationId xmlns:a16="http://schemas.microsoft.com/office/drawing/2014/main" id="{CA1EE840-FC67-479F-A70A-2F23947E740C}"/>
              </a:ext>
            </a:extLst>
          </p:cNvPr>
          <p:cNvPicPr>
            <a:picLocks noChangeAspect="1"/>
          </p:cNvPicPr>
          <p:nvPr userDrawn="1"/>
        </p:nvPicPr>
        <p:blipFill>
          <a:blip r:embed="rId10"/>
          <a:stretch>
            <a:fillRect/>
          </a:stretch>
        </p:blipFill>
        <p:spPr>
          <a:xfrm>
            <a:off x="539999" y="448674"/>
            <a:ext cx="2460376" cy="727764"/>
          </a:xfrm>
          <a:prstGeom prst="rect">
            <a:avLst/>
          </a:prstGeom>
        </p:spPr>
      </p:pic>
    </p:spTree>
    <p:extLst>
      <p:ext uri="{BB962C8B-B14F-4D97-AF65-F5344CB8AC3E}">
        <p14:creationId xmlns:p14="http://schemas.microsoft.com/office/powerpoint/2010/main" val="2465480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Chapter 1">
    <p:bg>
      <p:bgPr>
        <a:solidFill>
          <a:schemeClr val="tx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CB2EFA5-64D8-8F50-F9DD-2145A084BA6D}"/>
              </a:ext>
            </a:extLst>
          </p:cNvPr>
          <p:cNvSpPr/>
          <p:nvPr userDrawn="1">
            <p:custDataLst>
              <p:tags r:id="rId1"/>
            </p:custDataLst>
          </p:nvPr>
        </p:nvSpPr>
        <p:spPr>
          <a:xfrm>
            <a:off x="4828031" y="0"/>
            <a:ext cx="7363969"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18" name="Freihandform: Form 17">
            <a:extLst>
              <a:ext uri="{FF2B5EF4-FFF2-40B4-BE49-F238E27FC236}">
                <a16:creationId xmlns:a16="http://schemas.microsoft.com/office/drawing/2014/main" id="{5152A634-EA19-A234-C16C-B0D8C7EEBD0E}"/>
              </a:ext>
            </a:extLst>
          </p:cNvPr>
          <p:cNvSpPr/>
          <p:nvPr userDrawn="1">
            <p:custDataLst>
              <p:tags r:id="rId2"/>
            </p:custDataLst>
          </p:nvPr>
        </p:nvSpPr>
        <p:spPr>
          <a:xfrm>
            <a:off x="540000" y="0"/>
            <a:ext cx="11652000" cy="6858000"/>
          </a:xfrm>
          <a:custGeom>
            <a:avLst/>
            <a:gdLst>
              <a:gd name="connsiteX0" fmla="*/ 9177445 w 11652000"/>
              <a:gd name="connsiteY0" fmla="*/ 6273532 h 6858000"/>
              <a:gd name="connsiteX1" fmla="*/ 9413637 w 11652000"/>
              <a:gd name="connsiteY1" fmla="*/ 6581099 h 6858000"/>
              <a:gd name="connsiteX2" fmla="*/ 9626307 w 11652000"/>
              <a:gd name="connsiteY2" fmla="*/ 6858000 h 6858000"/>
              <a:gd name="connsiteX3" fmla="*/ 8728767 w 11652000"/>
              <a:gd name="connsiteY3" fmla="*/ 6858000 h 6858000"/>
              <a:gd name="connsiteX4" fmla="*/ 8941354 w 11652000"/>
              <a:gd name="connsiteY4" fmla="*/ 6581099 h 6858000"/>
              <a:gd name="connsiteX5" fmla="*/ 9177445 w 11652000"/>
              <a:gd name="connsiteY5" fmla="*/ 6273532 h 6858000"/>
              <a:gd name="connsiteX6" fmla="*/ 11652000 w 11652000"/>
              <a:gd name="connsiteY6" fmla="*/ 3050339 h 6858000"/>
              <a:gd name="connsiteX7" fmla="*/ 11652000 w 11652000"/>
              <a:gd name="connsiteY7" fmla="*/ 3802395 h 6858000"/>
              <a:gd name="connsiteX8" fmla="*/ 11363446 w 11652000"/>
              <a:gd name="connsiteY8" fmla="*/ 3426453 h 6858000"/>
              <a:gd name="connsiteX9" fmla="*/ 8732469 w 11652000"/>
              <a:gd name="connsiteY9" fmla="*/ 0 h 6858000"/>
              <a:gd name="connsiteX10" fmla="*/ 9622603 w 11652000"/>
              <a:gd name="connsiteY10" fmla="*/ 0 h 6858000"/>
              <a:gd name="connsiteX11" fmla="*/ 9413637 w 11652000"/>
              <a:gd name="connsiteY11" fmla="*/ 271921 h 6858000"/>
              <a:gd name="connsiteX12" fmla="*/ 9177445 w 11652000"/>
              <a:gd name="connsiteY12" fmla="*/ 579259 h 6858000"/>
              <a:gd name="connsiteX13" fmla="*/ 8941354 w 11652000"/>
              <a:gd name="connsiteY13" fmla="*/ 271921 h 6858000"/>
              <a:gd name="connsiteX14" fmla="*/ 0 w 11652000"/>
              <a:gd name="connsiteY14" fmla="*/ 0 h 6858000"/>
              <a:gd name="connsiteX15" fmla="*/ 4363472 w 11652000"/>
              <a:gd name="connsiteY15" fmla="*/ 0 h 6858000"/>
              <a:gd name="connsiteX16" fmla="*/ 4386207 w 11652000"/>
              <a:gd name="connsiteY16" fmla="*/ 29649 h 6858000"/>
              <a:gd name="connsiteX17" fmla="*/ 6992019 w 11652000"/>
              <a:gd name="connsiteY17" fmla="*/ 3426453 h 6858000"/>
              <a:gd name="connsiteX18" fmla="*/ 4386207 w 11652000"/>
              <a:gd name="connsiteY18" fmla="*/ 6823041 h 6858000"/>
              <a:gd name="connsiteX19" fmla="*/ 4359404 w 11652000"/>
              <a:gd name="connsiteY19" fmla="*/ 6858000 h 6858000"/>
              <a:gd name="connsiteX20" fmla="*/ 0 w 1165200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2000" h="6858000">
                <a:moveTo>
                  <a:pt x="9177445" y="6273532"/>
                </a:moveTo>
                <a:cubicBezTo>
                  <a:pt x="9257354" y="6377595"/>
                  <a:pt x="9336136" y="6480185"/>
                  <a:pt x="9413637" y="6581099"/>
                </a:cubicBezTo>
                <a:lnTo>
                  <a:pt x="9626307" y="6858000"/>
                </a:lnTo>
                <a:lnTo>
                  <a:pt x="8728767" y="6858000"/>
                </a:lnTo>
                <a:lnTo>
                  <a:pt x="8941354" y="6581099"/>
                </a:lnTo>
                <a:cubicBezTo>
                  <a:pt x="9018823" y="6480185"/>
                  <a:pt x="9097572" y="6377595"/>
                  <a:pt x="9177445" y="6273532"/>
                </a:cubicBezTo>
                <a:close/>
                <a:moveTo>
                  <a:pt x="11652000" y="3050339"/>
                </a:moveTo>
                <a:lnTo>
                  <a:pt x="11652000" y="3802395"/>
                </a:lnTo>
                <a:lnTo>
                  <a:pt x="11363446" y="3426453"/>
                </a:lnTo>
                <a:close/>
                <a:moveTo>
                  <a:pt x="8732469" y="0"/>
                </a:moveTo>
                <a:lnTo>
                  <a:pt x="9622603" y="0"/>
                </a:lnTo>
                <a:lnTo>
                  <a:pt x="9413637" y="271921"/>
                </a:lnTo>
                <a:cubicBezTo>
                  <a:pt x="9336136" y="372769"/>
                  <a:pt x="9257354" y="475283"/>
                  <a:pt x="9177445" y="579259"/>
                </a:cubicBezTo>
                <a:cubicBezTo>
                  <a:pt x="9097572" y="475283"/>
                  <a:pt x="9018823" y="372769"/>
                  <a:pt x="8941354" y="271921"/>
                </a:cubicBezTo>
                <a:close/>
                <a:moveTo>
                  <a:pt x="0" y="0"/>
                </a:moveTo>
                <a:lnTo>
                  <a:pt x="4363472" y="0"/>
                </a:lnTo>
                <a:lnTo>
                  <a:pt x="4386207" y="29649"/>
                </a:lnTo>
                <a:cubicBezTo>
                  <a:pt x="5092136" y="950225"/>
                  <a:pt x="6029729" y="2172145"/>
                  <a:pt x="6992019" y="3426453"/>
                </a:cubicBezTo>
                <a:cubicBezTo>
                  <a:pt x="6029729" y="4680068"/>
                  <a:pt x="5092136" y="5902306"/>
                  <a:pt x="4386207" y="6823041"/>
                </a:cubicBezTo>
                <a:lnTo>
                  <a:pt x="435940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grpSp>
        <p:nvGrpSpPr>
          <p:cNvPr id="5" name="X Outline angeschnitten" hidden="1">
            <a:extLst>
              <a:ext uri="{FF2B5EF4-FFF2-40B4-BE49-F238E27FC236}">
                <a16:creationId xmlns:a16="http://schemas.microsoft.com/office/drawing/2014/main" id="{53DEE883-A250-0E40-D84F-4FFEA8289B83}"/>
              </a:ext>
            </a:extLst>
          </p:cNvPr>
          <p:cNvGrpSpPr/>
          <p:nvPr userDrawn="1">
            <p:custDataLst>
              <p:tags r:id="rId3"/>
            </p:custDataLst>
          </p:nvPr>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pl-PL" dirty="0"/>
            </a:p>
          </p:txBody>
        </p:sp>
      </p:grpSp>
      <p:sp>
        <p:nvSpPr>
          <p:cNvPr id="8" name="Untertitel 2">
            <a:extLst>
              <a:ext uri="{FF2B5EF4-FFF2-40B4-BE49-F238E27FC236}">
                <a16:creationId xmlns:a16="http://schemas.microsoft.com/office/drawing/2014/main" id="{75D84EF0-58B0-018F-3EF2-D06675807FEF}"/>
              </a:ext>
            </a:extLst>
          </p:cNvPr>
          <p:cNvSpPr>
            <a:spLocks noGrp="1"/>
          </p:cNvSpPr>
          <p:nvPr>
            <p:ph type="subTitle" idx="1" hasCustomPrompt="1"/>
            <p:custDataLst>
              <p:tags r:id="rId4"/>
            </p:custDataLst>
          </p:nvPr>
        </p:nvSpPr>
        <p:spPr>
          <a:xfrm>
            <a:off x="899999" y="4572000"/>
            <a:ext cx="7269639"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pl-PL"/>
              <a:t>Additional information</a:t>
            </a:r>
          </a:p>
          <a:p>
            <a:endParaRPr lang="pl-PL" dirty="0"/>
          </a:p>
        </p:txBody>
      </p:sp>
      <p:sp>
        <p:nvSpPr>
          <p:cNvPr id="9" name="Titel 1">
            <a:extLst>
              <a:ext uri="{FF2B5EF4-FFF2-40B4-BE49-F238E27FC236}">
                <a16:creationId xmlns:a16="http://schemas.microsoft.com/office/drawing/2014/main" id="{6A1F042E-A599-AD8C-2274-BA125A4C63AF}"/>
              </a:ext>
            </a:extLst>
          </p:cNvPr>
          <p:cNvSpPr>
            <a:spLocks noGrp="1"/>
          </p:cNvSpPr>
          <p:nvPr>
            <p:ph type="ctrTitle" hasCustomPrompt="1"/>
            <p:custDataLst>
              <p:tags r:id="rId5"/>
            </p:custDataLst>
          </p:nvPr>
        </p:nvSpPr>
        <p:spPr>
          <a:xfrm>
            <a:off x="899999" y="1925926"/>
            <a:ext cx="7269639" cy="2474623"/>
          </a:xfrm>
        </p:spPr>
        <p:txBody>
          <a:bodyPr anchor="b"/>
          <a:lstStyle>
            <a:lvl1pPr algn="l">
              <a:lnSpc>
                <a:spcPct val="90000"/>
              </a:lnSpc>
              <a:defRPr sz="4000"/>
            </a:lvl1pPr>
          </a:lstStyle>
          <a:p>
            <a:r>
              <a:rPr lang="pl-PL"/>
              <a:t>Chapter</a:t>
            </a:r>
            <a:endParaRPr lang="pl-PL" dirty="0"/>
          </a:p>
        </p:txBody>
      </p:sp>
    </p:spTree>
    <p:extLst>
      <p:ext uri="{BB962C8B-B14F-4D97-AF65-F5344CB8AC3E}">
        <p14:creationId xmlns:p14="http://schemas.microsoft.com/office/powerpoint/2010/main" val="203804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nvSpPr>
        <p:spPr>
          <a:xfrm>
            <a:off x="1154546" y="1536174"/>
            <a:ext cx="9882909" cy="3785652"/>
          </a:xfrm>
          <a:prstGeom prst="rect">
            <a:avLst/>
          </a:prstGeom>
          <a:noFill/>
        </p:spPr>
        <p:txBody>
          <a:bodyPr wrap="square" rtlCol="0" anchor="ctr">
            <a:spAutoFit/>
          </a:bodyPr>
          <a:lstStyle/>
          <a:p>
            <a:pPr algn="ctr"/>
            <a:r>
              <a:rPr lang="de-CH" sz="12000">
                <a:solidFill>
                  <a:schemeClr val="bg1"/>
                </a:solidFill>
              </a:rPr>
              <a:t>Agenda layouts</a:t>
            </a:r>
          </a:p>
        </p:txBody>
      </p:sp>
    </p:spTree>
    <p:extLst>
      <p:ext uri="{BB962C8B-B14F-4D97-AF65-F5344CB8AC3E}">
        <p14:creationId xmlns:p14="http://schemas.microsoft.com/office/powerpoint/2010/main" val="18505481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3 text boxes">
    <p:bg>
      <p:bgPr>
        <a:solidFill>
          <a:schemeClr val="tx2"/>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1"/>
            </p:custDataLst>
          </p:nvPr>
        </p:nvSpPr>
        <p:spPr/>
        <p:txBody>
          <a:bodyPr/>
          <a:lstStyle>
            <a:lvl1pPr>
              <a:defRPr/>
            </a:lvl1pPr>
          </a:lstStyle>
          <a:p>
            <a:r>
              <a:rPr lang="pl-PL"/>
              <a:t>Headline</a:t>
            </a:r>
            <a:endParaRPr lang="pl-PL" dirty="0"/>
          </a:p>
        </p:txBody>
      </p:sp>
      <p:sp>
        <p:nvSpPr>
          <p:cNvPr id="11" name="Textplatzhalter 1">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2"/>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3" name="Textplatzhalter 2">
            <a:extLst>
              <a:ext uri="{FF2B5EF4-FFF2-40B4-BE49-F238E27FC236}">
                <a16:creationId xmlns:a16="http://schemas.microsoft.com/office/drawing/2014/main" id="{882D9AE1-7A91-462D-3E26-0078F415316B}"/>
              </a:ext>
            </a:extLst>
          </p:cNvPr>
          <p:cNvSpPr>
            <a:spLocks noGrp="1"/>
          </p:cNvSpPr>
          <p:nvPr>
            <p:ph type="body" sz="quarter" idx="35" hasCustomPrompt="1"/>
            <p:custDataLst>
              <p:tags r:id="rId3"/>
            </p:custDataLst>
          </p:nvPr>
        </p:nvSpPr>
        <p:spPr>
          <a:xfrm>
            <a:off x="898524" y="1548000"/>
            <a:ext cx="3405958" cy="4590000"/>
          </a:xfrm>
          <a:prstGeom prst="round2SameRect">
            <a:avLst>
              <a:gd name="adj1" fmla="val 3994"/>
              <a:gd name="adj2" fmla="val 0"/>
            </a:avLst>
          </a:prstGeom>
          <a:solidFill>
            <a:schemeClr val="accent2"/>
          </a:solidFill>
        </p:spPr>
        <p:txBody>
          <a:bodyPr lIns="180000" tIns="1440000" rIns="108000" bIns="180000"/>
          <a:lstStyle>
            <a:lvl1pPr>
              <a:defRPr sz="1600">
                <a:solidFill>
                  <a:srgbClr val="333333"/>
                </a:solidFill>
              </a:defRPr>
            </a:lvl1pPr>
            <a:lvl2pPr marL="252000" indent="-252000">
              <a:buSzPct val="110000"/>
              <a:buFont typeface="Arial" panose="020B0604020202020204" pitchFamily="34" charset="0"/>
              <a:buChar char="•"/>
              <a:defRPr sz="1600">
                <a:solidFill>
                  <a:srgbClr val="333333"/>
                </a:solidFill>
              </a:defRPr>
            </a:lvl2pPr>
            <a:lvl3pPr marL="504000" indent="-252000">
              <a:buFont typeface="Arial" panose="020B0604020202020204" pitchFamily="34" charset="0"/>
              <a:buChar char="•"/>
              <a:defRPr sz="1600">
                <a:solidFill>
                  <a:srgbClr val="333333"/>
                </a:solidFill>
              </a:defRPr>
            </a:lvl3pPr>
            <a:lvl4pPr marL="756000" indent="-252000">
              <a:buFont typeface="Arial" panose="020B0604020202020204" pitchFamily="34" charset="0"/>
              <a:buChar char="•"/>
              <a:defRPr sz="1600" b="0">
                <a:solidFill>
                  <a:srgbClr val="333333"/>
                </a:solidFill>
              </a:defRPr>
            </a:lvl4pPr>
            <a:lvl5pPr marL="0" indent="0">
              <a:buFontTx/>
              <a:buNone/>
              <a:defRPr sz="1600">
                <a:solidFill>
                  <a:srgbClr val="333333"/>
                </a:solidFill>
              </a:defRPr>
            </a:lvl5pPr>
            <a:lvl6pPr marL="0" indent="0">
              <a:buFont typeface="Symbol" panose="05050102010706020507" pitchFamily="18" charset="2"/>
              <a:buNone/>
              <a:defRPr sz="1600" b="0">
                <a:solidFill>
                  <a:srgbClr val="333333"/>
                </a:solidFill>
              </a:defRPr>
            </a:lvl6pPr>
            <a:lvl7pPr marL="0" indent="0">
              <a:buNone/>
              <a:defRPr sz="1600" b="0">
                <a:solidFill>
                  <a:srgbClr val="333333"/>
                </a:solidFill>
              </a:defRPr>
            </a:lvl7pPr>
            <a:lvl8pPr marL="0" indent="0">
              <a:buFontTx/>
              <a:buNone/>
              <a:defRPr sz="1600" b="0">
                <a:solidFill>
                  <a:srgbClr val="333333"/>
                </a:solidFill>
              </a:defRPr>
            </a:lvl8pPr>
            <a:lvl9pPr marL="0" indent="0">
              <a:defRPr sz="1600" b="0">
                <a:solidFill>
                  <a:srgbClr val="333333"/>
                </a:solidFill>
              </a:defRPr>
            </a:lvl9pPr>
          </a:lstStyle>
          <a:p>
            <a:pPr lvl="0"/>
            <a:r>
              <a:rPr lang="pl-PL"/>
              <a:t>Copy 16 pt</a:t>
            </a:r>
          </a:p>
          <a:p>
            <a:pPr lvl="1"/>
            <a:r>
              <a:rPr lang="pl-PL"/>
              <a:t>Bullet 16 pt</a:t>
            </a:r>
          </a:p>
          <a:p>
            <a:pPr lvl="2"/>
            <a:r>
              <a:rPr lang="pl-PL"/>
              <a:t>Bullet 16 pt</a:t>
            </a:r>
          </a:p>
          <a:p>
            <a:pPr lvl="3"/>
            <a:r>
              <a:rPr lang="pl-PL"/>
              <a:t>Bullet 16 pt</a:t>
            </a:r>
          </a:p>
          <a:p>
            <a:pPr lvl="4"/>
            <a:r>
              <a:rPr lang="pl-PL"/>
              <a:t>Subheadline 16 pt</a:t>
            </a:r>
            <a:endParaRPr lang="pl-PL" dirty="0"/>
          </a:p>
        </p:txBody>
      </p:sp>
      <p:sp>
        <p:nvSpPr>
          <p:cNvPr id="5" name="Textplatzhalter 3">
            <a:extLst>
              <a:ext uri="{FF2B5EF4-FFF2-40B4-BE49-F238E27FC236}">
                <a16:creationId xmlns:a16="http://schemas.microsoft.com/office/drawing/2014/main" id="{4041185E-0ABF-EC7B-F614-2D85548040F2}"/>
              </a:ext>
            </a:extLst>
          </p:cNvPr>
          <p:cNvSpPr>
            <a:spLocks noGrp="1"/>
          </p:cNvSpPr>
          <p:nvPr>
            <p:ph type="body" sz="quarter" idx="38" hasCustomPrompt="1"/>
            <p:custDataLst>
              <p:tags r:id="rId4"/>
            </p:custDataLst>
          </p:nvPr>
        </p:nvSpPr>
        <p:spPr>
          <a:xfrm>
            <a:off x="4664483" y="1548000"/>
            <a:ext cx="3405958" cy="4590000"/>
          </a:xfrm>
          <a:prstGeom prst="round2SameRect">
            <a:avLst>
              <a:gd name="adj1" fmla="val 3994"/>
              <a:gd name="adj2" fmla="val 0"/>
            </a:avLst>
          </a:prstGeom>
          <a:solidFill>
            <a:schemeClr val="accent2"/>
          </a:solidFill>
        </p:spPr>
        <p:txBody>
          <a:bodyPr lIns="180000" tIns="1440000" rIns="108000" bIns="180000"/>
          <a:lstStyle>
            <a:lvl1pPr>
              <a:defRPr sz="1600">
                <a:solidFill>
                  <a:srgbClr val="333333"/>
                </a:solidFill>
              </a:defRPr>
            </a:lvl1pPr>
            <a:lvl2pPr marL="252000" indent="-252000">
              <a:buSzPct val="110000"/>
              <a:buFont typeface="Arial" panose="020B0604020202020204" pitchFamily="34" charset="0"/>
              <a:buChar char="•"/>
              <a:defRPr sz="1600">
                <a:solidFill>
                  <a:srgbClr val="333333"/>
                </a:solidFill>
              </a:defRPr>
            </a:lvl2pPr>
            <a:lvl3pPr marL="504000" indent="-252000">
              <a:buFont typeface="Arial" panose="020B0604020202020204" pitchFamily="34" charset="0"/>
              <a:buChar char="•"/>
              <a:defRPr sz="1600">
                <a:solidFill>
                  <a:srgbClr val="333333"/>
                </a:solidFill>
              </a:defRPr>
            </a:lvl3pPr>
            <a:lvl4pPr marL="756000" indent="-252000">
              <a:buFont typeface="Arial" panose="020B0604020202020204" pitchFamily="34" charset="0"/>
              <a:buChar char="•"/>
              <a:defRPr sz="1600" b="0">
                <a:solidFill>
                  <a:srgbClr val="333333"/>
                </a:solidFill>
              </a:defRPr>
            </a:lvl4pPr>
            <a:lvl5pPr marL="0" indent="0">
              <a:buFontTx/>
              <a:buNone/>
              <a:defRPr sz="1600">
                <a:solidFill>
                  <a:srgbClr val="333333"/>
                </a:solidFill>
              </a:defRPr>
            </a:lvl5pPr>
            <a:lvl6pPr marL="0" indent="0">
              <a:buFont typeface="Symbol" panose="05050102010706020507" pitchFamily="18" charset="2"/>
              <a:buNone/>
              <a:defRPr sz="1600" b="0">
                <a:solidFill>
                  <a:srgbClr val="333333"/>
                </a:solidFill>
              </a:defRPr>
            </a:lvl6pPr>
            <a:lvl7pPr marL="0" indent="0">
              <a:buNone/>
              <a:defRPr sz="1600" b="0">
                <a:solidFill>
                  <a:srgbClr val="333333"/>
                </a:solidFill>
              </a:defRPr>
            </a:lvl7pPr>
            <a:lvl8pPr marL="0" indent="0">
              <a:buFontTx/>
              <a:buNone/>
              <a:defRPr sz="1600" b="0">
                <a:solidFill>
                  <a:srgbClr val="333333"/>
                </a:solidFill>
              </a:defRPr>
            </a:lvl8pPr>
            <a:lvl9pPr marL="0" indent="0">
              <a:defRPr sz="1600" b="0">
                <a:solidFill>
                  <a:srgbClr val="333333"/>
                </a:solidFill>
              </a:defRPr>
            </a:lvl9pPr>
          </a:lstStyle>
          <a:p>
            <a:pPr lvl="0"/>
            <a:r>
              <a:rPr lang="pl-PL"/>
              <a:t>Copy 16 pt</a:t>
            </a:r>
          </a:p>
          <a:p>
            <a:pPr lvl="1"/>
            <a:r>
              <a:rPr lang="pl-PL"/>
              <a:t>Bullet 16 pt</a:t>
            </a:r>
          </a:p>
          <a:p>
            <a:pPr lvl="2"/>
            <a:r>
              <a:rPr lang="pl-PL"/>
              <a:t>Bullet 16 pt</a:t>
            </a:r>
          </a:p>
          <a:p>
            <a:pPr lvl="3"/>
            <a:r>
              <a:rPr lang="pl-PL"/>
              <a:t>Bullet 16 pt</a:t>
            </a:r>
          </a:p>
          <a:p>
            <a:pPr lvl="4"/>
            <a:r>
              <a:rPr lang="pl-PL"/>
              <a:t>Subheadline 16 pt</a:t>
            </a:r>
            <a:endParaRPr lang="pl-PL" dirty="0"/>
          </a:p>
        </p:txBody>
      </p:sp>
      <p:sp>
        <p:nvSpPr>
          <p:cNvPr id="7" name="Textplatzhalter 4">
            <a:extLst>
              <a:ext uri="{FF2B5EF4-FFF2-40B4-BE49-F238E27FC236}">
                <a16:creationId xmlns:a16="http://schemas.microsoft.com/office/drawing/2014/main" id="{AC1499B6-D703-8643-6DF0-5E59EA3EA5D8}"/>
              </a:ext>
            </a:extLst>
          </p:cNvPr>
          <p:cNvSpPr>
            <a:spLocks noGrp="1"/>
          </p:cNvSpPr>
          <p:nvPr>
            <p:ph type="body" sz="quarter" idx="39" hasCustomPrompt="1"/>
            <p:custDataLst>
              <p:tags r:id="rId5"/>
            </p:custDataLst>
          </p:nvPr>
        </p:nvSpPr>
        <p:spPr>
          <a:xfrm>
            <a:off x="8430442" y="1548000"/>
            <a:ext cx="3405958" cy="4590000"/>
          </a:xfrm>
          <a:prstGeom prst="round2SameRect">
            <a:avLst>
              <a:gd name="adj1" fmla="val 3994"/>
              <a:gd name="adj2" fmla="val 0"/>
            </a:avLst>
          </a:prstGeom>
          <a:solidFill>
            <a:schemeClr val="accent2"/>
          </a:solidFill>
        </p:spPr>
        <p:txBody>
          <a:bodyPr lIns="180000" tIns="1440000" rIns="108000" bIns="180000"/>
          <a:lstStyle>
            <a:lvl1pPr>
              <a:defRPr sz="1600">
                <a:solidFill>
                  <a:srgbClr val="333333"/>
                </a:solidFill>
              </a:defRPr>
            </a:lvl1pPr>
            <a:lvl2pPr marL="252000" indent="-252000">
              <a:buSzPct val="110000"/>
              <a:buFont typeface="Arial" panose="020B0604020202020204" pitchFamily="34" charset="0"/>
              <a:buChar char="•"/>
              <a:defRPr sz="1600">
                <a:solidFill>
                  <a:srgbClr val="333333"/>
                </a:solidFill>
              </a:defRPr>
            </a:lvl2pPr>
            <a:lvl3pPr marL="504000" indent="-252000">
              <a:buFont typeface="Arial" panose="020B0604020202020204" pitchFamily="34" charset="0"/>
              <a:buChar char="•"/>
              <a:defRPr sz="1600">
                <a:solidFill>
                  <a:srgbClr val="333333"/>
                </a:solidFill>
              </a:defRPr>
            </a:lvl3pPr>
            <a:lvl4pPr marL="756000" indent="-252000">
              <a:buFont typeface="Arial" panose="020B0604020202020204" pitchFamily="34" charset="0"/>
              <a:buChar char="•"/>
              <a:defRPr sz="1600" b="0">
                <a:solidFill>
                  <a:srgbClr val="333333"/>
                </a:solidFill>
              </a:defRPr>
            </a:lvl4pPr>
            <a:lvl5pPr marL="0" indent="0">
              <a:buFontTx/>
              <a:buNone/>
              <a:defRPr sz="1600">
                <a:solidFill>
                  <a:srgbClr val="333333"/>
                </a:solidFill>
              </a:defRPr>
            </a:lvl5pPr>
            <a:lvl6pPr marL="0" indent="0">
              <a:buFont typeface="Symbol" panose="05050102010706020507" pitchFamily="18" charset="2"/>
              <a:buNone/>
              <a:defRPr sz="1600" b="0">
                <a:solidFill>
                  <a:srgbClr val="333333"/>
                </a:solidFill>
              </a:defRPr>
            </a:lvl6pPr>
            <a:lvl7pPr marL="0" indent="0">
              <a:buNone/>
              <a:defRPr sz="1600" b="0">
                <a:solidFill>
                  <a:srgbClr val="333333"/>
                </a:solidFill>
              </a:defRPr>
            </a:lvl7pPr>
            <a:lvl8pPr marL="0" indent="0">
              <a:buFontTx/>
              <a:buNone/>
              <a:defRPr sz="1600" b="0">
                <a:solidFill>
                  <a:srgbClr val="333333"/>
                </a:solidFill>
              </a:defRPr>
            </a:lvl8pPr>
            <a:lvl9pPr marL="0" indent="0">
              <a:defRPr sz="1600" b="0">
                <a:solidFill>
                  <a:srgbClr val="333333"/>
                </a:solidFill>
              </a:defRPr>
            </a:lvl9pPr>
          </a:lstStyle>
          <a:p>
            <a:pPr lvl="0"/>
            <a:r>
              <a:rPr lang="pl-PL"/>
              <a:t>Copy 16 pt</a:t>
            </a:r>
          </a:p>
          <a:p>
            <a:pPr lvl="1"/>
            <a:r>
              <a:rPr lang="pl-PL"/>
              <a:t>Bullet 16 pt</a:t>
            </a:r>
          </a:p>
          <a:p>
            <a:pPr lvl="2"/>
            <a:r>
              <a:rPr lang="pl-PL"/>
              <a:t>Bullet 16 pt</a:t>
            </a:r>
          </a:p>
          <a:p>
            <a:pPr lvl="3"/>
            <a:r>
              <a:rPr lang="pl-PL"/>
              <a:t>Bullet 16 pt</a:t>
            </a:r>
          </a:p>
          <a:p>
            <a:pPr lvl="4"/>
            <a:r>
              <a:rPr lang="pl-PL"/>
              <a:t>Subheadline 16 pt</a:t>
            </a:r>
            <a:endParaRPr lang="pl-PL" dirty="0"/>
          </a:p>
        </p:txBody>
      </p:sp>
      <p:sp>
        <p:nvSpPr>
          <p:cNvPr id="2" name="Textplatzhalter 5">
            <a:extLst>
              <a:ext uri="{FF2B5EF4-FFF2-40B4-BE49-F238E27FC236}">
                <a16:creationId xmlns:a16="http://schemas.microsoft.com/office/drawing/2014/main" id="{0CD15F63-4EF4-C285-F1A3-A45F781C8DE7}"/>
              </a:ext>
            </a:extLst>
          </p:cNvPr>
          <p:cNvSpPr>
            <a:spLocks noGrp="1"/>
          </p:cNvSpPr>
          <p:nvPr>
            <p:ph type="body" sz="quarter" idx="21" hasCustomPrompt="1"/>
            <p:custDataLst>
              <p:tags r:id="rId6"/>
            </p:custDataLst>
          </p:nvPr>
        </p:nvSpPr>
        <p:spPr>
          <a:xfrm>
            <a:off x="898524" y="1548000"/>
            <a:ext cx="967202" cy="969817"/>
          </a:xfrm>
        </p:spPr>
        <p:txBody>
          <a:bodyPr lIns="180000" tIns="0" rIns="0" bIns="0" anchor="b"/>
          <a:lstStyle>
            <a:lvl1pPr algn="l">
              <a:spcBef>
                <a:spcPts val="0"/>
              </a:spcBef>
              <a:defRPr sz="5000" b="1">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pl-PL"/>
              <a:t>01</a:t>
            </a:r>
            <a:endParaRPr lang="pl-PL" dirty="0"/>
          </a:p>
        </p:txBody>
      </p:sp>
      <p:sp>
        <p:nvSpPr>
          <p:cNvPr id="4" name="Textplatzhalter 6">
            <a:extLst>
              <a:ext uri="{FF2B5EF4-FFF2-40B4-BE49-F238E27FC236}">
                <a16:creationId xmlns:a16="http://schemas.microsoft.com/office/drawing/2014/main" id="{DBC0ACC7-BA64-1C54-B81D-F70D829D4B22}"/>
              </a:ext>
            </a:extLst>
          </p:cNvPr>
          <p:cNvSpPr>
            <a:spLocks noGrp="1"/>
          </p:cNvSpPr>
          <p:nvPr>
            <p:ph type="body" sz="quarter" idx="22" hasCustomPrompt="1"/>
            <p:custDataLst>
              <p:tags r:id="rId7"/>
            </p:custDataLst>
          </p:nvPr>
        </p:nvSpPr>
        <p:spPr>
          <a:xfrm>
            <a:off x="4664483" y="1548000"/>
            <a:ext cx="967202" cy="969817"/>
          </a:xfrm>
        </p:spPr>
        <p:txBody>
          <a:bodyPr lIns="180000" tIns="0" rIns="0" bIns="0" anchor="b"/>
          <a:lstStyle>
            <a:lvl1pPr algn="l">
              <a:spcBef>
                <a:spcPts val="0"/>
              </a:spcBef>
              <a:defRPr sz="5000" b="1">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pl-PL"/>
              <a:t>02</a:t>
            </a:r>
            <a:endParaRPr lang="pl-PL" dirty="0"/>
          </a:p>
        </p:txBody>
      </p:sp>
      <p:sp>
        <p:nvSpPr>
          <p:cNvPr id="9" name="Textplatzhalter 7">
            <a:extLst>
              <a:ext uri="{FF2B5EF4-FFF2-40B4-BE49-F238E27FC236}">
                <a16:creationId xmlns:a16="http://schemas.microsoft.com/office/drawing/2014/main" id="{7675383B-55F7-9443-83C5-8D39DDE26CCA}"/>
              </a:ext>
            </a:extLst>
          </p:cNvPr>
          <p:cNvSpPr>
            <a:spLocks noGrp="1"/>
          </p:cNvSpPr>
          <p:nvPr>
            <p:ph type="body" sz="quarter" idx="23" hasCustomPrompt="1"/>
            <p:custDataLst>
              <p:tags r:id="rId8"/>
            </p:custDataLst>
          </p:nvPr>
        </p:nvSpPr>
        <p:spPr>
          <a:xfrm>
            <a:off x="8430442" y="1548000"/>
            <a:ext cx="967202" cy="969817"/>
          </a:xfrm>
        </p:spPr>
        <p:txBody>
          <a:bodyPr lIns="180000" tIns="0" rIns="0" bIns="0" anchor="b"/>
          <a:lstStyle>
            <a:lvl1pPr algn="l">
              <a:spcBef>
                <a:spcPts val="0"/>
              </a:spcBef>
              <a:defRPr sz="5000" b="1">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pl-PL"/>
              <a:t>03</a:t>
            </a:r>
            <a:endParaRPr lang="pl-PL" dirty="0"/>
          </a:p>
        </p:txBody>
      </p:sp>
      <p:sp>
        <p:nvSpPr>
          <p:cNvPr id="10" name="Datumsplatzhalter 9">
            <a:extLst>
              <a:ext uri="{FF2B5EF4-FFF2-40B4-BE49-F238E27FC236}">
                <a16:creationId xmlns:a16="http://schemas.microsoft.com/office/drawing/2014/main" id="{2131BAEC-BDDE-F0A3-183E-6AD8FA51BD2B}"/>
              </a:ext>
            </a:extLst>
          </p:cNvPr>
          <p:cNvSpPr>
            <a:spLocks noGrp="1"/>
          </p:cNvSpPr>
          <p:nvPr>
            <p:ph type="dt" sz="half" idx="24"/>
            <p:custDataLst>
              <p:tags r:id="rId9"/>
            </p:custDataLst>
          </p:nvPr>
        </p:nvSpPr>
        <p:spPr>
          <a:xfrm>
            <a:off x="10756401" y="6470705"/>
            <a:ext cx="1080000" cy="281691"/>
          </a:xfrm>
        </p:spPr>
        <p:txBody>
          <a:bodyPr/>
          <a:lstStyle/>
          <a:p>
            <a:r>
              <a:rPr lang="pl-PL"/>
              <a:t>00.00.2023</a:t>
            </a:r>
            <a:endParaRPr lang="pl-PL" dirty="0"/>
          </a:p>
        </p:txBody>
      </p:sp>
      <p:sp>
        <p:nvSpPr>
          <p:cNvPr id="12" name="Fußzeilenplatzhalter 11">
            <a:extLst>
              <a:ext uri="{FF2B5EF4-FFF2-40B4-BE49-F238E27FC236}">
                <a16:creationId xmlns:a16="http://schemas.microsoft.com/office/drawing/2014/main" id="{92EFBB85-64D5-9BAC-593E-E211B8834FDC}"/>
              </a:ext>
            </a:extLst>
          </p:cNvPr>
          <p:cNvSpPr>
            <a:spLocks noGrp="1"/>
          </p:cNvSpPr>
          <p:nvPr>
            <p:ph type="ftr" sz="quarter" idx="25"/>
            <p:custDataLst>
              <p:tags r:id="rId10"/>
            </p:custDataLst>
          </p:nvPr>
        </p:nvSpPr>
        <p:spPr/>
        <p:txBody>
          <a:bodyPr/>
          <a:lstStyle/>
          <a:p>
            <a:r>
              <a:rPr lang="pl-PL"/>
              <a:t>Presentation Title | Classification: C2 – Sensitive | Name Surname</a:t>
            </a:r>
            <a:endParaRPr lang="pl-PL" dirty="0"/>
          </a:p>
        </p:txBody>
      </p:sp>
      <p:sp>
        <p:nvSpPr>
          <p:cNvPr id="13" name="Foliennummernplatzhalter 12">
            <a:extLst>
              <a:ext uri="{FF2B5EF4-FFF2-40B4-BE49-F238E27FC236}">
                <a16:creationId xmlns:a16="http://schemas.microsoft.com/office/drawing/2014/main" id="{E565B96F-E7C1-37B1-9F87-1BEB3DA9BCE6}"/>
              </a:ext>
            </a:extLst>
          </p:cNvPr>
          <p:cNvSpPr>
            <a:spLocks noGrp="1"/>
          </p:cNvSpPr>
          <p:nvPr>
            <p:ph type="sldNum" sz="quarter" idx="26"/>
            <p:custDataLst>
              <p:tags r:id="rId11"/>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3568793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Quote + X-image">
    <p:bg>
      <p:bgPr>
        <a:solidFill>
          <a:schemeClr val="tx2"/>
        </a:solidFill>
        <a:effectLst/>
      </p:bgPr>
    </p:bg>
    <p:spTree>
      <p:nvGrpSpPr>
        <p:cNvPr id="1" name=""/>
        <p:cNvGrpSpPr/>
        <p:nvPr/>
      </p:nvGrpSpPr>
      <p:grpSpPr>
        <a:xfrm>
          <a:off x="0" y="0"/>
          <a:ext cx="0" cy="0"/>
          <a:chOff x="0" y="0"/>
          <a:chExt cx="0" cy="0"/>
        </a:xfrm>
      </p:grpSpPr>
      <p:sp>
        <p:nvSpPr>
          <p:cNvPr id="4" name="Maske">
            <a:extLst>
              <a:ext uri="{FF2B5EF4-FFF2-40B4-BE49-F238E27FC236}">
                <a16:creationId xmlns:a16="http://schemas.microsoft.com/office/drawing/2014/main" id="{8B588A94-756A-3088-6075-D3C321991BBE}"/>
              </a:ext>
            </a:extLst>
          </p:cNvPr>
          <p:cNvSpPr>
            <a:spLocks noGrp="1" noRot="1" noMove="1" noResize="1" noEditPoints="1" noAdjustHandles="1" noChangeArrowheads="1" noChangeShapeType="1"/>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Bildplatzhalter 5">
            <a:extLst>
              <a:ext uri="{FF2B5EF4-FFF2-40B4-BE49-F238E27FC236}">
                <a16:creationId xmlns:a16="http://schemas.microsoft.com/office/drawing/2014/main" id="{57046E4B-4228-D690-36DF-C4B34519AE63}"/>
              </a:ext>
            </a:extLst>
          </p:cNvPr>
          <p:cNvSpPr>
            <a:spLocks noGrp="1"/>
          </p:cNvSpPr>
          <p:nvPr>
            <p:ph type="pic" sz="quarter" idx="11" hasCustomPrompt="1"/>
            <p:custDataLst>
              <p:tags r:id="rId2"/>
            </p:custDataLst>
          </p:nvPr>
        </p:nvSpPr>
        <p:spPr>
          <a:xfrm>
            <a:off x="5357336" y="0"/>
            <a:ext cx="6834663" cy="6858000"/>
          </a:xfrm>
          <a:custGeom>
            <a:avLst/>
            <a:gdLst>
              <a:gd name="connsiteX0" fmla="*/ 0 w 6834663"/>
              <a:gd name="connsiteY0" fmla="*/ 0 h 6858000"/>
              <a:gd name="connsiteX1" fmla="*/ 6231840 w 6834663"/>
              <a:gd name="connsiteY1" fmla="*/ 0 h 6858000"/>
              <a:gd name="connsiteX2" fmla="*/ 6495154 w 6834663"/>
              <a:gd name="connsiteY2" fmla="*/ 342774 h 6858000"/>
              <a:gd name="connsiteX3" fmla="*/ 6831905 w 6834663"/>
              <a:gd name="connsiteY3" fmla="*/ 781149 h 6858000"/>
              <a:gd name="connsiteX4" fmla="*/ 6834663 w 6834663"/>
              <a:gd name="connsiteY4" fmla="*/ 777561 h 6858000"/>
              <a:gd name="connsiteX5" fmla="*/ 6834663 w 6834663"/>
              <a:gd name="connsiteY5" fmla="*/ 6858000 h 6858000"/>
              <a:gd name="connsiteX6" fmla="*/ 2167761 w 6834663"/>
              <a:gd name="connsiteY6" fmla="*/ 6858000 h 6858000"/>
              <a:gd name="connsiteX7" fmla="*/ 2200974 w 6834663"/>
              <a:gd name="connsiteY7" fmla="*/ 6814710 h 6858000"/>
              <a:gd name="connsiteX8" fmla="*/ 3714693 w 6834663"/>
              <a:gd name="connsiteY8" fmla="*/ 4842285 h 6858000"/>
              <a:gd name="connsiteX9" fmla="*/ 190454 w 6834663"/>
              <a:gd name="connsiteY9" fmla="*/ 2483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4663" h="6858000">
                <a:moveTo>
                  <a:pt x="0" y="0"/>
                </a:moveTo>
                <a:lnTo>
                  <a:pt x="6231840" y="0"/>
                </a:lnTo>
                <a:lnTo>
                  <a:pt x="6495154" y="342774"/>
                </a:lnTo>
                <a:cubicBezTo>
                  <a:pt x="6605652" y="486619"/>
                  <a:pt x="6717977" y="632841"/>
                  <a:pt x="6831905" y="781149"/>
                </a:cubicBezTo>
                <a:lnTo>
                  <a:pt x="6834663" y="777561"/>
                </a:lnTo>
                <a:lnTo>
                  <a:pt x="6834663" y="6858000"/>
                </a:lnTo>
                <a:lnTo>
                  <a:pt x="2167761" y="6858000"/>
                </a:lnTo>
                <a:lnTo>
                  <a:pt x="2200974" y="6814710"/>
                </a:lnTo>
                <a:cubicBezTo>
                  <a:pt x="2690215" y="6177074"/>
                  <a:pt x="3199977" y="5512826"/>
                  <a:pt x="3714693" y="4842285"/>
                </a:cubicBezTo>
                <a:cubicBezTo>
                  <a:pt x="2427903" y="3165003"/>
                  <a:pt x="1172074" y="1528325"/>
                  <a:pt x="190454" y="248352"/>
                </a:cubicBezTo>
                <a:close/>
              </a:path>
            </a:pathLst>
          </a:custGeom>
          <a:solidFill>
            <a:schemeClr val="bg2"/>
          </a:solidFill>
        </p:spPr>
        <p:txBody>
          <a:bodyPr wrap="square" tIns="2520000">
            <a:noAutofit/>
          </a:bodyPr>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0" name="Textplatzhalter 9">
            <a:extLst>
              <a:ext uri="{FF2B5EF4-FFF2-40B4-BE49-F238E27FC236}">
                <a16:creationId xmlns:a16="http://schemas.microsoft.com/office/drawing/2014/main" id="{4ED4B32C-9E87-7E45-DF8A-2AC697DFFF97}"/>
              </a:ext>
            </a:extLst>
          </p:cNvPr>
          <p:cNvSpPr>
            <a:spLocks noGrp="1"/>
          </p:cNvSpPr>
          <p:nvPr>
            <p:ph type="body" sz="quarter" idx="15"/>
            <p:custDataLst>
              <p:tags r:id="rId3"/>
            </p:custDataLst>
          </p:nvPr>
        </p:nvSpPr>
        <p:spPr>
          <a:xfrm>
            <a:off x="7528861" y="783314"/>
            <a:ext cx="4663138" cy="6074687"/>
          </a:xfrm>
          <a:custGeom>
            <a:avLst/>
            <a:gdLst>
              <a:gd name="connsiteX0" fmla="*/ 4663138 w 4663138"/>
              <a:gd name="connsiteY0" fmla="*/ 0 h 6074687"/>
              <a:gd name="connsiteX1" fmla="*/ 4663138 w 4663138"/>
              <a:gd name="connsiteY1" fmla="*/ 6074687 h 6074687"/>
              <a:gd name="connsiteX2" fmla="*/ 0 w 4663138"/>
              <a:gd name="connsiteY2" fmla="*/ 6074687 h 6074687"/>
              <a:gd name="connsiteX3" fmla="*/ 403363 w 4663138"/>
              <a:gd name="connsiteY3" fmla="*/ 5549148 h 6074687"/>
              <a:gd name="connsiteX4" fmla="*/ 4209826 w 4663138"/>
              <a:gd name="connsiteY4" fmla="*/ 590438 h 607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138" h="6074687">
                <a:moveTo>
                  <a:pt x="4663138" y="0"/>
                </a:moveTo>
                <a:lnTo>
                  <a:pt x="4663138" y="6074687"/>
                </a:lnTo>
                <a:lnTo>
                  <a:pt x="0" y="6074687"/>
                </a:lnTo>
                <a:lnTo>
                  <a:pt x="403363" y="5549148"/>
                </a:lnTo>
                <a:cubicBezTo>
                  <a:pt x="1649367" y="3925768"/>
                  <a:pt x="2999193" y="2167324"/>
                  <a:pt x="4209826" y="590438"/>
                </a:cubicBezTo>
                <a:close/>
              </a:path>
            </a:pathLst>
          </a:custGeom>
          <a:solidFill>
            <a:schemeClr val="tx2">
              <a:alpha val="50000"/>
            </a:schemeClr>
          </a:solidFill>
        </p:spPr>
        <p:txBody>
          <a:bodyPr vert="horz" wrap="square" lIns="0" tIns="0" rIns="0" bIns="0" rtlCol="0">
            <a:noAutofit/>
          </a:bodyPr>
          <a:lstStyle>
            <a:lvl1pPr>
              <a:defRPr lang="es-CL" dirty="0"/>
            </a:lvl1pPr>
          </a:lstStyle>
          <a:p>
            <a:pPr lvl="0"/>
            <a:r>
              <a:rPr lang="pl-PL"/>
              <a:t>Edytuj style wzorca tekstu</a:t>
            </a:r>
          </a:p>
        </p:txBody>
      </p:sp>
      <p:sp>
        <p:nvSpPr>
          <p:cNvPr id="5" name="Rechteck 4">
            <a:extLst>
              <a:ext uri="{FF2B5EF4-FFF2-40B4-BE49-F238E27FC236}">
                <a16:creationId xmlns:a16="http://schemas.microsoft.com/office/drawing/2014/main" id="{58F51B76-DBCC-B228-FB04-AB0F148BBE4D}"/>
              </a:ext>
            </a:extLst>
          </p:cNvPr>
          <p:cNvSpPr>
            <a:spLocks/>
          </p:cNvSpPr>
          <p:nvPr userDrawn="1">
            <p:custDataLst>
              <p:tags r:id="rId4"/>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8" name="Textplatzhalter 5">
            <a:extLst>
              <a:ext uri="{FF2B5EF4-FFF2-40B4-BE49-F238E27FC236}">
                <a16:creationId xmlns:a16="http://schemas.microsoft.com/office/drawing/2014/main" id="{1C56628C-AFA9-69E6-B4BE-FF4AEDAD8A8C}"/>
              </a:ext>
            </a:extLst>
          </p:cNvPr>
          <p:cNvSpPr>
            <a:spLocks noGrp="1"/>
          </p:cNvSpPr>
          <p:nvPr>
            <p:ph type="body" sz="quarter" idx="14" hasCustomPrompt="1"/>
            <p:custDataLst>
              <p:tags r:id="rId5"/>
            </p:custDataLst>
          </p:nvPr>
        </p:nvSpPr>
        <p:spPr>
          <a:xfrm>
            <a:off x="901700" y="1086263"/>
            <a:ext cx="56388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none" normalizeH="0"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pl-PL"/>
              <a:t>Quote</a:t>
            </a:r>
          </a:p>
          <a:p>
            <a:pPr lvl="1"/>
            <a:r>
              <a:rPr lang="pl-PL"/>
              <a:t>Name</a:t>
            </a:r>
            <a:endParaRPr lang="pl-PL" dirty="0"/>
          </a:p>
        </p:txBody>
      </p:sp>
    </p:spTree>
    <p:extLst>
      <p:ext uri="{BB962C8B-B14F-4D97-AF65-F5344CB8AC3E}">
        <p14:creationId xmlns:p14="http://schemas.microsoft.com/office/powerpoint/2010/main" val="274639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layouts">
    <p:bg>
      <p:bgPr>
        <a:solidFill>
          <a:schemeClr val="tx2"/>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0"/>
            <a:ext cx="12192000" cy="6858000"/>
          </a:xfrm>
          <a:prstGeom prst="rect">
            <a:avLst/>
          </a:prstGeom>
          <a:solidFill>
            <a:schemeClr val="tx1"/>
          </a:solidFill>
        </p:spPr>
        <p:txBody>
          <a:bodyPr wrap="square" rtlCol="0" anchor="ctr">
            <a:noAutofit/>
          </a:bodyPr>
          <a:lstStyle/>
          <a:p>
            <a:pPr algn="ctr"/>
            <a:r>
              <a:rPr lang="pl-PL" sz="12000" noProof="0">
                <a:solidFill>
                  <a:schemeClr val="bg1"/>
                </a:solidFill>
              </a:rPr>
              <a:t>Title layouts</a:t>
            </a:r>
            <a:endParaRPr lang="pl-PL" sz="12000" noProof="0" dirty="0">
              <a:solidFill>
                <a:schemeClr val="bg1"/>
              </a:solidFill>
            </a:endParaRPr>
          </a:p>
        </p:txBody>
      </p:sp>
    </p:spTree>
    <p:extLst>
      <p:ext uri="{BB962C8B-B14F-4D97-AF65-F5344CB8AC3E}">
        <p14:creationId xmlns:p14="http://schemas.microsoft.com/office/powerpoint/2010/main" val="3476153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chemeClr val="tx2"/>
        </a:solid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31A212-EFA4-1FC0-A634-A5484954E738}"/>
              </a:ext>
            </a:extLst>
          </p:cNvPr>
          <p:cNvSpPr/>
          <p:nvPr userDrawn="1">
            <p:custDataLst>
              <p:tags r:id="rId1"/>
            </p:custData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11" name="Bildplatzhalter">
            <a:extLst>
              <a:ext uri="{FF2B5EF4-FFF2-40B4-BE49-F238E27FC236}">
                <a16:creationId xmlns:a16="http://schemas.microsoft.com/office/drawing/2014/main" id="{EF5AEA91-2AC7-F0F0-9782-C62498B58821}"/>
              </a:ext>
            </a:extLst>
          </p:cNvPr>
          <p:cNvSpPr>
            <a:spLocks noGrp="1"/>
          </p:cNvSpPr>
          <p:nvPr>
            <p:ph type="pic" sz="quarter" idx="11" hasCustomPrompt="1"/>
            <p:custDataLst>
              <p:tags r:id="rId2"/>
            </p:custDataLst>
          </p:nvPr>
        </p:nvSpPr>
        <p:spPr>
          <a:xfrm>
            <a:off x="4902228" y="-1"/>
            <a:ext cx="7289772" cy="6858000"/>
          </a:xfrm>
          <a:custGeom>
            <a:avLst/>
            <a:gdLst>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263199 w 7289772"/>
              <a:gd name="connsiteY5" fmla="*/ 0 h 6858000"/>
              <a:gd name="connsiteX6" fmla="*/ 7289772 w 7289772"/>
              <a:gd name="connsiteY6" fmla="*/ 0 h 6858000"/>
              <a:gd name="connsiteX7" fmla="*/ 7289772 w 7289772"/>
              <a:gd name="connsiteY7" fmla="*/ 3038958 h 6858000"/>
              <a:gd name="connsiteX8" fmla="*/ 6992481 w 7289772"/>
              <a:gd name="connsiteY8" fmla="*/ 3426461 h 6858000"/>
              <a:gd name="connsiteX9" fmla="*/ 7289772 w 7289772"/>
              <a:gd name="connsiteY9" fmla="*/ 3813786 h 6858000"/>
              <a:gd name="connsiteX10" fmla="*/ 7289772 w 7289772"/>
              <a:gd name="connsiteY10" fmla="*/ 6858000 h 6858000"/>
              <a:gd name="connsiteX11" fmla="*/ 5266888 w 7289772"/>
              <a:gd name="connsiteY11" fmla="*/ 6858000 h 6858000"/>
              <a:gd name="connsiteX12" fmla="*/ 5047823 w 7289772"/>
              <a:gd name="connsiteY12" fmla="*/ 6572773 h 6858000"/>
              <a:gd name="connsiteX13" fmla="*/ 4812255 w 7289772"/>
              <a:gd name="connsiteY13" fmla="*/ 6266019 h 6858000"/>
              <a:gd name="connsiteX14" fmla="*/ 4576788 w 7289772"/>
              <a:gd name="connsiteY14" fmla="*/ 6572773 h 6858000"/>
              <a:gd name="connsiteX15" fmla="*/ 4357808 w 7289772"/>
              <a:gd name="connsiteY15" fmla="*/ 6858000 h 6858000"/>
              <a:gd name="connsiteX16" fmla="*/ 0 w 7289772"/>
              <a:gd name="connsiteY16" fmla="*/ 6858000 h 6858000"/>
              <a:gd name="connsiteX17" fmla="*/ 33676 w 7289772"/>
              <a:gd name="connsiteY17" fmla="*/ 6814076 h 6858000"/>
              <a:gd name="connsiteX18" fmla="*/ 2632603 w 7289772"/>
              <a:gd name="connsiteY18" fmla="*/ 3426461 h 6858000"/>
              <a:gd name="connsiteX19" fmla="*/ 33676 w 7289772"/>
              <a:gd name="connsiteY19" fmla="*/ 386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9772" h="6858000">
                <a:moveTo>
                  <a:pt x="4054" y="0"/>
                </a:moveTo>
                <a:lnTo>
                  <a:pt x="4361495" y="0"/>
                </a:lnTo>
                <a:lnTo>
                  <a:pt x="4576788" y="280262"/>
                </a:lnTo>
                <a:cubicBezTo>
                  <a:pt x="4654052" y="380843"/>
                  <a:pt x="4732593" y="483087"/>
                  <a:pt x="4812255" y="586788"/>
                </a:cubicBezTo>
                <a:cubicBezTo>
                  <a:pt x="4891953" y="483087"/>
                  <a:pt x="4970527" y="380843"/>
                  <a:pt x="5047823" y="280262"/>
                </a:cubicBezTo>
                <a:lnTo>
                  <a:pt x="5263199" y="0"/>
                </a:lnTo>
                <a:lnTo>
                  <a:pt x="7289772" y="0"/>
                </a:lnTo>
                <a:lnTo>
                  <a:pt x="7289772" y="3038958"/>
                </a:lnTo>
                <a:lnTo>
                  <a:pt x="6992481" y="3426461"/>
                </a:lnTo>
                <a:lnTo>
                  <a:pt x="7289772" y="3813786"/>
                </a:lnTo>
                <a:lnTo>
                  <a:pt x="7289772" y="6858000"/>
                </a:lnTo>
                <a:lnTo>
                  <a:pt x="5266888" y="6858000"/>
                </a:lnTo>
                <a:lnTo>
                  <a:pt x="5047823" y="6572773"/>
                </a:lnTo>
                <a:cubicBezTo>
                  <a:pt x="4970527" y="6472126"/>
                  <a:pt x="4891953" y="6369807"/>
                  <a:pt x="4812255" y="6266019"/>
                </a:cubicBezTo>
                <a:cubicBezTo>
                  <a:pt x="4732593" y="6369807"/>
                  <a:pt x="4654052" y="6472126"/>
                  <a:pt x="4576788" y="6572773"/>
                </a:cubicBezTo>
                <a:lnTo>
                  <a:pt x="4357808" y="6858000"/>
                </a:lnTo>
                <a:lnTo>
                  <a:pt x="0" y="6858000"/>
                </a:lnTo>
                <a:lnTo>
                  <a:pt x="33676" y="6814076"/>
                </a:lnTo>
                <a:cubicBezTo>
                  <a:pt x="737739" y="5895774"/>
                  <a:pt x="1672856" y="4676764"/>
                  <a:pt x="2632603" y="3426461"/>
                </a:cubicBezTo>
                <a:cubicBezTo>
                  <a:pt x="1672856" y="2175466"/>
                  <a:pt x="737739" y="956774"/>
                  <a:pt x="33676" y="38631"/>
                </a:cubicBezTo>
                <a:close/>
              </a:path>
            </a:pathLst>
          </a:custGeom>
          <a:solidFill>
            <a:schemeClr val="accent6"/>
          </a:solidFill>
        </p:spPr>
        <p:txBody>
          <a:bodyPr wrap="square" lIns="720000" tIns="720000" rIns="3600000" bIns="0">
            <a:noAutofit/>
          </a:bodyPr>
          <a:lstStyle>
            <a:lvl1pPr>
              <a:defRPr sz="800"/>
            </a:lvl1pPr>
            <a:lvl2pPr marL="0" indent="0" algn="l">
              <a:buNone/>
              <a:defRPr sz="800"/>
            </a:lvl2pPr>
          </a:lstStyle>
          <a:p>
            <a:pPr lvl="1"/>
            <a:r>
              <a:rPr lang="pl-PL" noProof="0"/>
              <a:t>Do not use copy-and-paste to load the picture, </a:t>
            </a:r>
            <a:br>
              <a:rPr lang="pl-PL" noProof="0"/>
            </a:br>
            <a:r>
              <a:rPr lang="pl-PL" noProof="0"/>
              <a:t>copy-and-paste does not work with the X special picture placeholders.</a:t>
            </a:r>
            <a:br>
              <a:rPr lang="pl-PL" noProof="0"/>
            </a:br>
            <a:br>
              <a:rPr lang="pl-PL" noProof="0"/>
            </a:br>
            <a:r>
              <a:rPr lang="pl-PL" noProof="0"/>
              <a:t>To load a picture into the X picture placeholder, activate the picture placeholder by clicking on it. </a:t>
            </a:r>
            <a:br>
              <a:rPr lang="pl-PL" noProof="0"/>
            </a:br>
            <a:r>
              <a:rPr lang="pl-PL" noProof="0"/>
              <a:t>Then load the picture via Menu → Insert → Pictures → Insert Picture From …</a:t>
            </a:r>
            <a:br>
              <a:rPr lang="pl-PL" noProof="0"/>
            </a:br>
            <a:br>
              <a:rPr lang="pl-PL" noProof="0"/>
            </a:br>
            <a:r>
              <a:rPr lang="pl-PL" noProof="0"/>
              <a:t>If the red X element is in the way, place it in the background. </a:t>
            </a:r>
            <a:br>
              <a:rPr lang="pl-PL" noProof="0"/>
            </a:br>
            <a:r>
              <a:rPr lang="pl-PL" noProof="0"/>
              <a:t>After the picture is loaded into the picture placeholder, </a:t>
            </a:r>
            <a:br>
              <a:rPr lang="pl-PL" noProof="0"/>
            </a:br>
            <a:r>
              <a:rPr lang="pl-PL" noProof="0"/>
              <a:t>place the picture in the background</a:t>
            </a:r>
            <a:endParaRPr lang="pl-PL" noProof="0" dirty="0"/>
          </a:p>
        </p:txBody>
      </p:sp>
      <p:sp>
        <p:nvSpPr>
          <p:cNvPr id="2" name="Titel 1">
            <a:extLst>
              <a:ext uri="{FF2B5EF4-FFF2-40B4-BE49-F238E27FC236}">
                <a16:creationId xmlns:a16="http://schemas.microsoft.com/office/drawing/2014/main" id="{DB7F294D-7B35-1C7D-E5E7-739B01725BD9}"/>
              </a:ext>
            </a:extLst>
          </p:cNvPr>
          <p:cNvSpPr>
            <a:spLocks noGrp="1"/>
          </p:cNvSpPr>
          <p:nvPr>
            <p:ph type="ctrTitle" hasCustomPrompt="1"/>
            <p:custDataLst>
              <p:tags r:id="rId3"/>
            </p:custDataLst>
          </p:nvPr>
        </p:nvSpPr>
        <p:spPr>
          <a:xfrm>
            <a:off x="540000" y="1925926"/>
            <a:ext cx="4876800" cy="2474623"/>
          </a:xfrm>
        </p:spPr>
        <p:txBody>
          <a:bodyPr anchor="b"/>
          <a:lstStyle>
            <a:lvl1pPr algn="l">
              <a:lnSpc>
                <a:spcPct val="90000"/>
              </a:lnSpc>
              <a:defRPr sz="4000"/>
            </a:lvl1pPr>
          </a:lstStyle>
          <a:p>
            <a:r>
              <a:rPr lang="pl-PL" noProof="0"/>
              <a:t>Headline</a:t>
            </a:r>
            <a:endParaRPr lang="pl-PL" noProof="0" dirty="0"/>
          </a:p>
        </p:txBody>
      </p:sp>
      <p:sp>
        <p:nvSpPr>
          <p:cNvPr id="3" name="Untertitel 2">
            <a:extLst>
              <a:ext uri="{FF2B5EF4-FFF2-40B4-BE49-F238E27FC236}">
                <a16:creationId xmlns:a16="http://schemas.microsoft.com/office/drawing/2014/main" id="{F2D7F861-AF88-AD7D-FBAB-47B0BC489DFF}"/>
              </a:ext>
            </a:extLst>
          </p:cNvPr>
          <p:cNvSpPr>
            <a:spLocks noGrp="1"/>
          </p:cNvSpPr>
          <p:nvPr>
            <p:ph type="subTitle" idx="1" hasCustomPrompt="1"/>
            <p:custDataLst>
              <p:tags r:id="rId4"/>
            </p:custDataLst>
          </p:nvPr>
        </p:nvSpPr>
        <p:spPr>
          <a:xfrm>
            <a:off x="540000" y="4572000"/>
            <a:ext cx="4129200"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pl-PL" noProof="0"/>
              <a:t>Subline</a:t>
            </a:r>
            <a:endParaRPr lang="pl-PL" noProof="0" dirty="0"/>
          </a:p>
        </p:txBody>
      </p:sp>
      <p:sp>
        <p:nvSpPr>
          <p:cNvPr id="4" name="Rechteck 3">
            <a:extLst>
              <a:ext uri="{FF2B5EF4-FFF2-40B4-BE49-F238E27FC236}">
                <a16:creationId xmlns:a16="http://schemas.microsoft.com/office/drawing/2014/main" id="{A8E8F15F-711D-D86D-20ED-6F292DA5876B}"/>
              </a:ext>
            </a:extLst>
          </p:cNvPr>
          <p:cNvSpPr/>
          <p:nvPr userDrawn="1">
            <p:custDataLst>
              <p:tags r:id="rId5"/>
            </p:custDataLst>
          </p:nvPr>
        </p:nvSpPr>
        <p:spPr>
          <a:xfrm>
            <a:off x="720436" y="387927"/>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12" name="roter Balken 21 % Transparenz">
            <a:extLst>
              <a:ext uri="{FF2B5EF4-FFF2-40B4-BE49-F238E27FC236}">
                <a16:creationId xmlns:a16="http://schemas.microsoft.com/office/drawing/2014/main" id="{76EC34EF-2CF1-FC63-29DC-C6AC09592D57}"/>
              </a:ext>
            </a:extLst>
          </p:cNvPr>
          <p:cNvSpPr>
            <a:spLocks noGrp="1"/>
          </p:cNvSpPr>
          <p:nvPr>
            <p:ph type="body" sz="quarter" idx="13"/>
            <p:custDataLst>
              <p:tags r:id="rId6"/>
            </p:custDataLst>
          </p:nvPr>
        </p:nvSpPr>
        <p:spPr>
          <a:xfrm>
            <a:off x="4903968" y="0"/>
            <a:ext cx="7288033" cy="6858000"/>
          </a:xfrm>
          <a:custGeom>
            <a:avLst/>
            <a:gdLst>
              <a:gd name="connsiteX0" fmla="*/ 5264141 w 7288033"/>
              <a:gd name="connsiteY0" fmla="*/ 0 h 6858000"/>
              <a:gd name="connsiteX1" fmla="*/ 7288033 w 7288033"/>
              <a:gd name="connsiteY1" fmla="*/ 0 h 6858000"/>
              <a:gd name="connsiteX2" fmla="*/ 7288033 w 7288033"/>
              <a:gd name="connsiteY2" fmla="*/ 3035642 h 6858000"/>
              <a:gd name="connsiteX3" fmla="*/ 7026984 w 7288033"/>
              <a:gd name="connsiteY3" fmla="*/ 3375779 h 6858000"/>
              <a:gd name="connsiteX4" fmla="*/ 4428304 w 7288033"/>
              <a:gd name="connsiteY4" fmla="*/ 6761143 h 6858000"/>
              <a:gd name="connsiteX5" fmla="*/ 4353940 w 7288033"/>
              <a:gd name="connsiteY5" fmla="*/ 6858000 h 6858000"/>
              <a:gd name="connsiteX6" fmla="*/ 0 w 7288033"/>
              <a:gd name="connsiteY6" fmla="*/ 6858000 h 6858000"/>
              <a:gd name="connsiteX7" fmla="*/ 139962 w 7288033"/>
              <a:gd name="connsiteY7" fmla="*/ 6675604 h 6858000"/>
              <a:gd name="connsiteX8" fmla="*/ 5193258 w 7288033"/>
              <a:gd name="connsiteY8" fmla="*/ 923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033" h="6858000">
                <a:moveTo>
                  <a:pt x="5264141" y="0"/>
                </a:moveTo>
                <a:lnTo>
                  <a:pt x="7288033" y="0"/>
                </a:lnTo>
                <a:lnTo>
                  <a:pt x="7288033" y="3035642"/>
                </a:lnTo>
                <a:lnTo>
                  <a:pt x="7026984" y="3375779"/>
                </a:lnTo>
                <a:cubicBezTo>
                  <a:pt x="6128175" y="4546865"/>
                  <a:pt x="5205306" y="5749093"/>
                  <a:pt x="4428304" y="6761143"/>
                </a:cubicBezTo>
                <a:lnTo>
                  <a:pt x="4353940" y="6858000"/>
                </a:lnTo>
                <a:lnTo>
                  <a:pt x="0" y="6858000"/>
                </a:lnTo>
                <a:lnTo>
                  <a:pt x="139962" y="6675604"/>
                </a:lnTo>
                <a:cubicBezTo>
                  <a:pt x="1501647" y="4901104"/>
                  <a:pt x="3639207" y="2116299"/>
                  <a:pt x="5193258" y="92314"/>
                </a:cubicBezTo>
                <a:close/>
              </a:path>
            </a:pathLst>
          </a:custGeom>
          <a:solidFill>
            <a:schemeClr val="tx2">
              <a:alpha val="30000"/>
            </a:schemeClr>
          </a:solidFill>
        </p:spPr>
        <p:txBody>
          <a:bodyPr wrap="square">
            <a:noAutofit/>
          </a:bodyPr>
          <a:lstStyle>
            <a:lvl1pPr>
              <a:defRPr sz="800">
                <a:no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sz="1600" noProof="0"/>
              <a:t>Edytuj style wzorca tekstu</a:t>
            </a:r>
          </a:p>
        </p:txBody>
      </p:sp>
      <p:sp>
        <p:nvSpPr>
          <p:cNvPr id="7" name="Datumsplatzhalter 6">
            <a:extLst>
              <a:ext uri="{FF2B5EF4-FFF2-40B4-BE49-F238E27FC236}">
                <a16:creationId xmlns:a16="http://schemas.microsoft.com/office/drawing/2014/main" id="{318BB9F8-D41F-4BC0-3637-28F4778722B1}"/>
              </a:ext>
            </a:extLst>
          </p:cNvPr>
          <p:cNvSpPr>
            <a:spLocks noGrp="1"/>
          </p:cNvSpPr>
          <p:nvPr>
            <p:ph type="dt" sz="half" idx="14"/>
            <p:custDataLst>
              <p:tags r:id="rId7"/>
            </p:custDataLst>
          </p:nvPr>
        </p:nvSpPr>
        <p:spPr>
          <a:xfrm>
            <a:off x="540000" y="6470705"/>
            <a:ext cx="3044827" cy="281691"/>
          </a:xfrm>
        </p:spPr>
        <p:txBody>
          <a:bodyPr/>
          <a:lstStyle>
            <a:lvl1pPr algn="l">
              <a:defRPr/>
            </a:lvl1pPr>
          </a:lstStyle>
          <a:p>
            <a:r>
              <a:rPr lang="pl-PL" noProof="0"/>
              <a:t>00.00.2023</a:t>
            </a:r>
            <a:endParaRPr lang="pl-PL" noProof="0" dirty="0"/>
          </a:p>
        </p:txBody>
      </p:sp>
      <p:pic>
        <p:nvPicPr>
          <p:cNvPr id="6" name="Grafik 5">
            <a:extLst>
              <a:ext uri="{FF2B5EF4-FFF2-40B4-BE49-F238E27FC236}">
                <a16:creationId xmlns:a16="http://schemas.microsoft.com/office/drawing/2014/main" id="{A1F8C65C-721D-4F49-AB39-381490DD4B9F}"/>
              </a:ext>
            </a:extLst>
          </p:cNvPr>
          <p:cNvPicPr>
            <a:picLocks noChangeAspect="1"/>
          </p:cNvPicPr>
          <p:nvPr userDrawn="1"/>
        </p:nvPicPr>
        <p:blipFill>
          <a:blip r:embed="rId9"/>
          <a:stretch>
            <a:fillRect/>
          </a:stretch>
        </p:blipFill>
        <p:spPr>
          <a:xfrm>
            <a:off x="539999" y="448674"/>
            <a:ext cx="2460376" cy="727764"/>
          </a:xfrm>
          <a:prstGeom prst="rect">
            <a:avLst/>
          </a:prstGeom>
        </p:spPr>
      </p:pic>
    </p:spTree>
    <p:extLst>
      <p:ext uri="{BB962C8B-B14F-4D97-AF65-F5344CB8AC3E}">
        <p14:creationId xmlns:p14="http://schemas.microsoft.com/office/powerpoint/2010/main" val="384313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tx2"/>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0D2AF78-421B-12E1-61DD-624EF926360E}"/>
              </a:ext>
            </a:extLst>
          </p:cNvPr>
          <p:cNvSpPr/>
          <p:nvPr userDrawn="1">
            <p:custDataLst>
              <p:tags r:id="rId1"/>
            </p:custData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5" name="Rechteck 4">
            <a:extLst>
              <a:ext uri="{FF2B5EF4-FFF2-40B4-BE49-F238E27FC236}">
                <a16:creationId xmlns:a16="http://schemas.microsoft.com/office/drawing/2014/main" id="{DAF65BA7-806A-2319-0E1B-A0A7561F8B98}"/>
              </a:ext>
            </a:extLst>
          </p:cNvPr>
          <p:cNvSpPr/>
          <p:nvPr userDrawn="1">
            <p:custDataLst>
              <p:tags r:id="rId2"/>
            </p:custDataLst>
          </p:nvPr>
        </p:nvSpPr>
        <p:spPr>
          <a:xfrm>
            <a:off x="720436" y="6405418"/>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Titel 1">
            <a:extLst>
              <a:ext uri="{FF2B5EF4-FFF2-40B4-BE49-F238E27FC236}">
                <a16:creationId xmlns:a16="http://schemas.microsoft.com/office/drawing/2014/main" id="{DB7F294D-7B35-1C7D-E5E7-739B01725BD9}"/>
              </a:ext>
            </a:extLst>
          </p:cNvPr>
          <p:cNvSpPr>
            <a:spLocks noGrp="1"/>
          </p:cNvSpPr>
          <p:nvPr>
            <p:ph type="ctrTitle" hasCustomPrompt="1"/>
            <p:custDataLst>
              <p:tags r:id="rId3"/>
            </p:custDataLst>
          </p:nvPr>
        </p:nvSpPr>
        <p:spPr>
          <a:xfrm>
            <a:off x="540000" y="1925926"/>
            <a:ext cx="4876800" cy="2474623"/>
          </a:xfrm>
        </p:spPr>
        <p:txBody>
          <a:bodyPr anchor="b"/>
          <a:lstStyle>
            <a:lvl1pPr algn="l">
              <a:lnSpc>
                <a:spcPct val="90000"/>
              </a:lnSpc>
              <a:defRPr sz="4000"/>
            </a:lvl1pPr>
          </a:lstStyle>
          <a:p>
            <a:r>
              <a:rPr lang="pl-PL"/>
              <a:t>Headline</a:t>
            </a:r>
            <a:endParaRPr lang="pl-PL" dirty="0"/>
          </a:p>
        </p:txBody>
      </p:sp>
      <p:sp>
        <p:nvSpPr>
          <p:cNvPr id="3" name="Untertitel 2">
            <a:extLst>
              <a:ext uri="{FF2B5EF4-FFF2-40B4-BE49-F238E27FC236}">
                <a16:creationId xmlns:a16="http://schemas.microsoft.com/office/drawing/2014/main" id="{F2D7F861-AF88-AD7D-FBAB-47B0BC489DFF}"/>
              </a:ext>
            </a:extLst>
          </p:cNvPr>
          <p:cNvSpPr>
            <a:spLocks noGrp="1"/>
          </p:cNvSpPr>
          <p:nvPr>
            <p:ph type="subTitle" idx="1" hasCustomPrompt="1"/>
            <p:custDataLst>
              <p:tags r:id="rId4"/>
            </p:custDataLst>
          </p:nvPr>
        </p:nvSpPr>
        <p:spPr>
          <a:xfrm>
            <a:off x="540000" y="4572000"/>
            <a:ext cx="4129200"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pl-PL"/>
              <a:t>Subline</a:t>
            </a:r>
            <a:endParaRPr lang="pl-PL" dirty="0"/>
          </a:p>
        </p:txBody>
      </p:sp>
      <p:sp>
        <p:nvSpPr>
          <p:cNvPr id="4" name="Rechteck 3">
            <a:extLst>
              <a:ext uri="{FF2B5EF4-FFF2-40B4-BE49-F238E27FC236}">
                <a16:creationId xmlns:a16="http://schemas.microsoft.com/office/drawing/2014/main" id="{A8E8F15F-711D-D86D-20ED-6F292DA5876B}"/>
              </a:ext>
            </a:extLst>
          </p:cNvPr>
          <p:cNvSpPr/>
          <p:nvPr userDrawn="1">
            <p:custDataLst>
              <p:tags r:id="rId5"/>
            </p:custDataLst>
          </p:nvPr>
        </p:nvSpPr>
        <p:spPr>
          <a:xfrm>
            <a:off x="720436" y="387927"/>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Freihandform: Form 17">
            <a:extLst>
              <a:ext uri="{FF2B5EF4-FFF2-40B4-BE49-F238E27FC236}">
                <a16:creationId xmlns:a16="http://schemas.microsoft.com/office/drawing/2014/main" id="{5351C952-8159-FF25-4D55-552EF81FB611}"/>
              </a:ext>
            </a:extLst>
          </p:cNvPr>
          <p:cNvSpPr/>
          <p:nvPr>
            <p:custDataLst>
              <p:tags r:id="rId6"/>
            </p:custDataLst>
          </p:nvPr>
        </p:nvSpPr>
        <p:spPr>
          <a:xfrm>
            <a:off x="4899404" y="0"/>
            <a:ext cx="7292597" cy="6858000"/>
          </a:xfrm>
          <a:custGeom>
            <a:avLst/>
            <a:gdLst>
              <a:gd name="connsiteX0" fmla="*/ 4068 w 7292597"/>
              <a:gd name="connsiteY0" fmla="*/ 0 h 6858000"/>
              <a:gd name="connsiteX1" fmla="*/ 4373065 w 7292597"/>
              <a:gd name="connsiteY1" fmla="*/ 0 h 6858000"/>
              <a:gd name="connsiteX2" fmla="*/ 4581950 w 7292597"/>
              <a:gd name="connsiteY2" fmla="*/ 271921 h 6858000"/>
              <a:gd name="connsiteX3" fmla="*/ 4818041 w 7292597"/>
              <a:gd name="connsiteY3" fmla="*/ 579259 h 6858000"/>
              <a:gd name="connsiteX4" fmla="*/ 5054233 w 7292597"/>
              <a:gd name="connsiteY4" fmla="*/ 271921 h 6858000"/>
              <a:gd name="connsiteX5" fmla="*/ 5263199 w 7292597"/>
              <a:gd name="connsiteY5" fmla="*/ 0 h 6858000"/>
              <a:gd name="connsiteX6" fmla="*/ 7292597 w 7292597"/>
              <a:gd name="connsiteY6" fmla="*/ 0 h 6858000"/>
              <a:gd name="connsiteX7" fmla="*/ 7292597 w 7292597"/>
              <a:gd name="connsiteY7" fmla="*/ 3050338 h 6858000"/>
              <a:gd name="connsiteX8" fmla="*/ 7004042 w 7292597"/>
              <a:gd name="connsiteY8" fmla="*/ 3426453 h 6858000"/>
              <a:gd name="connsiteX9" fmla="*/ 7292597 w 7292597"/>
              <a:gd name="connsiteY9" fmla="*/ 3802396 h 6858000"/>
              <a:gd name="connsiteX10" fmla="*/ 7292597 w 7292597"/>
              <a:gd name="connsiteY10" fmla="*/ 6858000 h 6858000"/>
              <a:gd name="connsiteX11" fmla="*/ 5266903 w 7292597"/>
              <a:gd name="connsiteY11" fmla="*/ 6858000 h 6858000"/>
              <a:gd name="connsiteX12" fmla="*/ 5054233 w 7292597"/>
              <a:gd name="connsiteY12" fmla="*/ 6581099 h 6858000"/>
              <a:gd name="connsiteX13" fmla="*/ 4818041 w 7292597"/>
              <a:gd name="connsiteY13" fmla="*/ 6273532 h 6858000"/>
              <a:gd name="connsiteX14" fmla="*/ 4581950 w 7292597"/>
              <a:gd name="connsiteY14" fmla="*/ 6581099 h 6858000"/>
              <a:gd name="connsiteX15" fmla="*/ 4369363 w 7292597"/>
              <a:gd name="connsiteY15" fmla="*/ 6858000 h 6858000"/>
              <a:gd name="connsiteX16" fmla="*/ 0 w 7292597"/>
              <a:gd name="connsiteY16" fmla="*/ 6858000 h 6858000"/>
              <a:gd name="connsiteX17" fmla="*/ 26803 w 7292597"/>
              <a:gd name="connsiteY17" fmla="*/ 6823041 h 6858000"/>
              <a:gd name="connsiteX18" fmla="*/ 2632615 w 7292597"/>
              <a:gd name="connsiteY18" fmla="*/ 3426453 h 6858000"/>
              <a:gd name="connsiteX19" fmla="*/ 26803 w 7292597"/>
              <a:gd name="connsiteY19" fmla="*/ 296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92597" h="6858000">
                <a:moveTo>
                  <a:pt x="4068" y="0"/>
                </a:moveTo>
                <a:lnTo>
                  <a:pt x="4373065" y="0"/>
                </a:lnTo>
                <a:lnTo>
                  <a:pt x="4581950" y="271921"/>
                </a:lnTo>
                <a:cubicBezTo>
                  <a:pt x="4659419" y="372769"/>
                  <a:pt x="4738168" y="475283"/>
                  <a:pt x="4818041" y="579259"/>
                </a:cubicBezTo>
                <a:cubicBezTo>
                  <a:pt x="4897950" y="475283"/>
                  <a:pt x="4976732" y="372769"/>
                  <a:pt x="5054233" y="271921"/>
                </a:cubicBezTo>
                <a:lnTo>
                  <a:pt x="5263199" y="0"/>
                </a:lnTo>
                <a:lnTo>
                  <a:pt x="7292597" y="0"/>
                </a:lnTo>
                <a:lnTo>
                  <a:pt x="7292597" y="3050338"/>
                </a:lnTo>
                <a:lnTo>
                  <a:pt x="7004042" y="3426453"/>
                </a:lnTo>
                <a:lnTo>
                  <a:pt x="7292597" y="3802396"/>
                </a:lnTo>
                <a:lnTo>
                  <a:pt x="7292597" y="6858000"/>
                </a:lnTo>
                <a:lnTo>
                  <a:pt x="5266903" y="6858000"/>
                </a:lnTo>
                <a:lnTo>
                  <a:pt x="5054233" y="6581099"/>
                </a:lnTo>
                <a:cubicBezTo>
                  <a:pt x="4976732" y="6480185"/>
                  <a:pt x="4897950" y="6377595"/>
                  <a:pt x="4818041" y="6273532"/>
                </a:cubicBezTo>
                <a:cubicBezTo>
                  <a:pt x="4738168" y="6377595"/>
                  <a:pt x="4659419" y="6480185"/>
                  <a:pt x="4581950" y="6581099"/>
                </a:cubicBezTo>
                <a:lnTo>
                  <a:pt x="4369363" y="6858000"/>
                </a:lnTo>
                <a:lnTo>
                  <a:pt x="0" y="6858000"/>
                </a:lnTo>
                <a:lnTo>
                  <a:pt x="26803" y="6823041"/>
                </a:lnTo>
                <a:cubicBezTo>
                  <a:pt x="732731" y="5902306"/>
                  <a:pt x="1670325" y="4680068"/>
                  <a:pt x="2632615" y="3426453"/>
                </a:cubicBezTo>
                <a:cubicBezTo>
                  <a:pt x="1670325" y="2172145"/>
                  <a:pt x="732731" y="950225"/>
                  <a:pt x="26803" y="29649"/>
                </a:cubicBezTo>
                <a:close/>
              </a:path>
            </a:pathLst>
          </a:custGeom>
          <a:solidFill>
            <a:srgbClr val="A9C9E5"/>
          </a:solidFill>
          <a:ln w="115635" cap="flat">
            <a:noFill/>
            <a:prstDash val="solid"/>
            <a:round/>
          </a:ln>
        </p:spPr>
        <p:txBody>
          <a:bodyPr rtlCol="0" anchor="ctr"/>
          <a:lstStyle/>
          <a:p>
            <a:endParaRPr lang="pl-PL" dirty="0"/>
          </a:p>
        </p:txBody>
      </p:sp>
      <p:sp>
        <p:nvSpPr>
          <p:cNvPr id="19" name="Freihandform: Form 18">
            <a:extLst>
              <a:ext uri="{FF2B5EF4-FFF2-40B4-BE49-F238E27FC236}">
                <a16:creationId xmlns:a16="http://schemas.microsoft.com/office/drawing/2014/main" id="{89A197DA-05FC-2E4D-6DAF-7DF69DAD698A}"/>
              </a:ext>
            </a:extLst>
          </p:cNvPr>
          <p:cNvSpPr/>
          <p:nvPr>
            <p:custDataLst>
              <p:tags r:id="rId7"/>
            </p:custDataLst>
          </p:nvPr>
        </p:nvSpPr>
        <p:spPr>
          <a:xfrm>
            <a:off x="4901156" y="0"/>
            <a:ext cx="7290844" cy="6858000"/>
          </a:xfrm>
          <a:custGeom>
            <a:avLst/>
            <a:gdLst>
              <a:gd name="connsiteX0" fmla="*/ 5264141 w 7290844"/>
              <a:gd name="connsiteY0" fmla="*/ 0 h 6858000"/>
              <a:gd name="connsiteX1" fmla="*/ 7290844 w 7290844"/>
              <a:gd name="connsiteY1" fmla="*/ 0 h 6858000"/>
              <a:gd name="connsiteX2" fmla="*/ 7290844 w 7290844"/>
              <a:gd name="connsiteY2" fmla="*/ 3047010 h 6858000"/>
              <a:gd name="connsiteX3" fmla="*/ 7038628 w 7290844"/>
              <a:gd name="connsiteY3" fmla="*/ 3375638 h 6858000"/>
              <a:gd name="connsiteX4" fmla="*/ 4433064 w 7290844"/>
              <a:gd name="connsiteY4" fmla="*/ 6769969 h 6858000"/>
              <a:gd name="connsiteX5" fmla="*/ 4365477 w 7290844"/>
              <a:gd name="connsiteY5" fmla="*/ 6858000 h 6858000"/>
              <a:gd name="connsiteX6" fmla="*/ 0 w 7290844"/>
              <a:gd name="connsiteY6" fmla="*/ 6858000 h 6858000"/>
              <a:gd name="connsiteX7" fmla="*/ 133362 w 7290844"/>
              <a:gd name="connsiteY7" fmla="*/ 6684204 h 6858000"/>
              <a:gd name="connsiteX8" fmla="*/ 5200045 w 7290844"/>
              <a:gd name="connsiteY8" fmla="*/ 834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0844" h="6858000">
                <a:moveTo>
                  <a:pt x="5264141" y="0"/>
                </a:moveTo>
                <a:lnTo>
                  <a:pt x="7290844" y="0"/>
                </a:lnTo>
                <a:lnTo>
                  <a:pt x="7290844" y="3047010"/>
                </a:lnTo>
                <a:lnTo>
                  <a:pt x="7038628" y="3375638"/>
                </a:lnTo>
                <a:cubicBezTo>
                  <a:pt x="6137438" y="4549826"/>
                  <a:pt x="5212124" y="5755239"/>
                  <a:pt x="4433064" y="6769969"/>
                </a:cubicBezTo>
                <a:lnTo>
                  <a:pt x="4365477" y="6858000"/>
                </a:lnTo>
                <a:lnTo>
                  <a:pt x="0" y="6858000"/>
                </a:lnTo>
                <a:lnTo>
                  <a:pt x="133362" y="6684204"/>
                </a:lnTo>
                <a:cubicBezTo>
                  <a:pt x="1498655" y="4905003"/>
                  <a:pt x="3641877" y="2112822"/>
                  <a:pt x="5200045" y="83476"/>
                </a:cubicBezTo>
                <a:close/>
              </a:path>
            </a:pathLst>
          </a:custGeom>
          <a:solidFill>
            <a:srgbClr val="E30513"/>
          </a:solidFill>
          <a:ln w="115635" cap="flat">
            <a:noFill/>
            <a:prstDash val="solid"/>
            <a:round/>
          </a:ln>
        </p:spPr>
        <p:txBody>
          <a:bodyPr rtlCol="0" anchor="ctr"/>
          <a:lstStyle/>
          <a:p>
            <a:endParaRPr lang="pl-PL" dirty="0"/>
          </a:p>
        </p:txBody>
      </p:sp>
      <p:sp>
        <p:nvSpPr>
          <p:cNvPr id="11" name="Datumsplatzhalter 6">
            <a:extLst>
              <a:ext uri="{FF2B5EF4-FFF2-40B4-BE49-F238E27FC236}">
                <a16:creationId xmlns:a16="http://schemas.microsoft.com/office/drawing/2014/main" id="{1E7F608D-C184-61D5-6C65-7EF5A4407A17}"/>
              </a:ext>
            </a:extLst>
          </p:cNvPr>
          <p:cNvSpPr>
            <a:spLocks noGrp="1"/>
          </p:cNvSpPr>
          <p:nvPr>
            <p:ph type="dt" sz="half" idx="14"/>
            <p:custDataLst>
              <p:tags r:id="rId8"/>
            </p:custDataLst>
          </p:nvPr>
        </p:nvSpPr>
        <p:spPr>
          <a:xfrm>
            <a:off x="540000" y="6470705"/>
            <a:ext cx="3044827" cy="281691"/>
          </a:xfrm>
        </p:spPr>
        <p:txBody>
          <a:bodyPr/>
          <a:lstStyle>
            <a:lvl1pPr algn="l">
              <a:defRPr/>
            </a:lvl1pPr>
          </a:lstStyle>
          <a:p>
            <a:r>
              <a:rPr lang="pl-PL" noProof="0"/>
              <a:t>00.00.2023</a:t>
            </a:r>
            <a:endParaRPr lang="pl-PL" noProof="0" dirty="0"/>
          </a:p>
        </p:txBody>
      </p:sp>
      <p:pic>
        <p:nvPicPr>
          <p:cNvPr id="13" name="Grafik 12">
            <a:extLst>
              <a:ext uri="{FF2B5EF4-FFF2-40B4-BE49-F238E27FC236}">
                <a16:creationId xmlns:a16="http://schemas.microsoft.com/office/drawing/2014/main" id="{CA1EE840-FC67-479F-A70A-2F23947E740C}"/>
              </a:ext>
            </a:extLst>
          </p:cNvPr>
          <p:cNvPicPr>
            <a:picLocks noChangeAspect="1"/>
          </p:cNvPicPr>
          <p:nvPr userDrawn="1"/>
        </p:nvPicPr>
        <p:blipFill>
          <a:blip r:embed="rId10"/>
          <a:stretch>
            <a:fillRect/>
          </a:stretch>
        </p:blipFill>
        <p:spPr>
          <a:xfrm>
            <a:off x="539999" y="448674"/>
            <a:ext cx="2460376" cy="727764"/>
          </a:xfrm>
          <a:prstGeom prst="rect">
            <a:avLst/>
          </a:prstGeom>
        </p:spPr>
      </p:pic>
    </p:spTree>
    <p:extLst>
      <p:ext uri="{BB962C8B-B14F-4D97-AF65-F5344CB8AC3E}">
        <p14:creationId xmlns:p14="http://schemas.microsoft.com/office/powerpoint/2010/main" val="5086869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genda layouts">
    <p:bg>
      <p:bgPr>
        <a:solidFill>
          <a:schemeClr val="tx2"/>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0"/>
            <a:ext cx="12192000" cy="6858000"/>
          </a:xfrm>
          <a:prstGeom prst="rect">
            <a:avLst/>
          </a:prstGeom>
          <a:solidFill>
            <a:schemeClr val="tx1"/>
          </a:solidFill>
        </p:spPr>
        <p:txBody>
          <a:bodyPr wrap="square" rtlCol="0" anchor="ctr">
            <a:noAutofit/>
          </a:bodyPr>
          <a:lstStyle/>
          <a:p>
            <a:pPr algn="ctr"/>
            <a:r>
              <a:rPr lang="pl-PL" sz="12000">
                <a:solidFill>
                  <a:schemeClr val="bg1"/>
                </a:solidFill>
              </a:rPr>
              <a:t>Agenda </a:t>
            </a:r>
            <a:br>
              <a:rPr lang="pl-PL" sz="12000">
                <a:solidFill>
                  <a:schemeClr val="bg1"/>
                </a:solidFill>
              </a:rPr>
            </a:br>
            <a:r>
              <a:rPr lang="pl-PL" sz="12000">
                <a:solidFill>
                  <a:schemeClr val="bg1"/>
                </a:solidFill>
              </a:rPr>
              <a:t>layouts</a:t>
            </a:r>
            <a:endParaRPr lang="pl-PL" sz="12000" dirty="0">
              <a:solidFill>
                <a:schemeClr val="bg1"/>
              </a:solidFill>
            </a:endParaRPr>
          </a:p>
        </p:txBody>
      </p:sp>
    </p:spTree>
    <p:extLst>
      <p:ext uri="{BB962C8B-B14F-4D97-AF65-F5344CB8AC3E}">
        <p14:creationId xmlns:p14="http://schemas.microsoft.com/office/powerpoint/2010/main" val="24812480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7B0EA-262C-77D5-C7A0-379F5FDB2925}"/>
              </a:ext>
            </a:extLst>
          </p:cNvPr>
          <p:cNvSpPr>
            <a:spLocks noGrp="1"/>
          </p:cNvSpPr>
          <p:nvPr>
            <p:ph type="title" hasCustomPrompt="1"/>
            <p:custDataLst>
              <p:tags r:id="rId1"/>
            </p:custDataLst>
          </p:nvPr>
        </p:nvSpPr>
        <p:spPr/>
        <p:txBody>
          <a:bodyPr/>
          <a:lstStyle>
            <a:lvl1pPr>
              <a:defRPr/>
            </a:lvl1pPr>
          </a:lstStyle>
          <a:p>
            <a:r>
              <a:rPr lang="pl-PL"/>
              <a:t>Agenda</a:t>
            </a:r>
            <a:endParaRPr lang="pl-PL" dirty="0"/>
          </a:p>
        </p:txBody>
      </p:sp>
      <p:sp>
        <p:nvSpPr>
          <p:cNvPr id="11" name="Textplatzhalter 10">
            <a:extLst>
              <a:ext uri="{FF2B5EF4-FFF2-40B4-BE49-F238E27FC236}">
                <a16:creationId xmlns:a16="http://schemas.microsoft.com/office/drawing/2014/main" id="{2F44C45B-292A-EE30-BF72-F9C1DF9B06AE}"/>
              </a:ext>
            </a:extLst>
          </p:cNvPr>
          <p:cNvSpPr>
            <a:spLocks noGrp="1"/>
          </p:cNvSpPr>
          <p:nvPr>
            <p:ph type="body" sz="quarter" idx="13" hasCustomPrompt="1"/>
            <p:custDataLst>
              <p:tags r:id="rId2"/>
            </p:custDataLst>
          </p:nvPr>
        </p:nvSpPr>
        <p:spPr>
          <a:xfrm>
            <a:off x="1999676" y="1874099"/>
            <a:ext cx="0" cy="691694"/>
          </a:xfrm>
          <a:prstGeom prst="rect">
            <a:avLst/>
          </a:prstGeom>
          <a:ln w="12700">
            <a:solidFill>
              <a:schemeClr val="tx1"/>
            </a:solidFill>
          </a:ln>
        </p:spPr>
        <p:txBody>
          <a:bodyPr wrap="none" lIns="0" tIns="0" rIns="0" bIns="25200" anchor="ctr">
            <a:noAutofit/>
          </a:bodyPr>
          <a:lstStyle>
            <a:lvl1pPr marL="0" indent="0" algn="r">
              <a:lnSpc>
                <a:spcPct val="100000"/>
              </a:lnSpc>
              <a:spcBef>
                <a:spcPts val="0"/>
              </a:spcBef>
              <a:buFont typeface="Arial" panose="020B0604020202020204" pitchFamily="34" charset="0"/>
              <a:buNone/>
              <a:defRPr sz="75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01</a:t>
            </a:r>
            <a:endParaRPr lang="pl-PL" dirty="0"/>
          </a:p>
        </p:txBody>
      </p:sp>
      <p:sp>
        <p:nvSpPr>
          <p:cNvPr id="12" name="Textplatzhalter 11">
            <a:extLst>
              <a:ext uri="{FF2B5EF4-FFF2-40B4-BE49-F238E27FC236}">
                <a16:creationId xmlns:a16="http://schemas.microsoft.com/office/drawing/2014/main" id="{8C488003-CE45-2EAA-62F7-703B990983A1}"/>
              </a:ext>
            </a:extLst>
          </p:cNvPr>
          <p:cNvSpPr>
            <a:spLocks noGrp="1"/>
          </p:cNvSpPr>
          <p:nvPr>
            <p:ph type="body" sz="quarter" idx="15" hasCustomPrompt="1"/>
            <p:custDataLst>
              <p:tags r:id="rId3"/>
            </p:custDataLst>
          </p:nvPr>
        </p:nvSpPr>
        <p:spPr>
          <a:xfrm>
            <a:off x="7640780" y="1874099"/>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04</a:t>
            </a:r>
            <a:endParaRPr lang="pl-PL" dirty="0"/>
          </a:p>
        </p:txBody>
      </p:sp>
      <p:sp>
        <p:nvSpPr>
          <p:cNvPr id="16" name="Textplatzhalter 15">
            <a:extLst>
              <a:ext uri="{FF2B5EF4-FFF2-40B4-BE49-F238E27FC236}">
                <a16:creationId xmlns:a16="http://schemas.microsoft.com/office/drawing/2014/main" id="{7DC518CE-B095-B87F-549B-801A366F15AA}"/>
              </a:ext>
            </a:extLst>
          </p:cNvPr>
          <p:cNvSpPr>
            <a:spLocks noGrp="1"/>
          </p:cNvSpPr>
          <p:nvPr>
            <p:ph type="body" sz="quarter" idx="19" hasCustomPrompt="1"/>
            <p:custDataLst>
              <p:tags r:id="rId4"/>
            </p:custDataLst>
          </p:nvPr>
        </p:nvSpPr>
        <p:spPr>
          <a:xfrm>
            <a:off x="1999676" y="3494964"/>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02</a:t>
            </a:r>
            <a:endParaRPr lang="pl-PL" dirty="0"/>
          </a:p>
        </p:txBody>
      </p:sp>
      <p:sp>
        <p:nvSpPr>
          <p:cNvPr id="18" name="Textplatzhalter 17">
            <a:extLst>
              <a:ext uri="{FF2B5EF4-FFF2-40B4-BE49-F238E27FC236}">
                <a16:creationId xmlns:a16="http://schemas.microsoft.com/office/drawing/2014/main" id="{D695D963-BBAB-B8F7-2748-9853FFC81699}"/>
              </a:ext>
            </a:extLst>
          </p:cNvPr>
          <p:cNvSpPr>
            <a:spLocks noGrp="1"/>
          </p:cNvSpPr>
          <p:nvPr>
            <p:ph type="body" sz="quarter" idx="21" hasCustomPrompt="1"/>
            <p:custDataLst>
              <p:tags r:id="rId5"/>
            </p:custDataLst>
          </p:nvPr>
        </p:nvSpPr>
        <p:spPr>
          <a:xfrm>
            <a:off x="7640780" y="3494964"/>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05</a:t>
            </a:r>
            <a:endParaRPr lang="pl-PL" dirty="0"/>
          </a:p>
        </p:txBody>
      </p:sp>
      <p:sp>
        <p:nvSpPr>
          <p:cNvPr id="22" name="Textplatzhalter 21">
            <a:extLst>
              <a:ext uri="{FF2B5EF4-FFF2-40B4-BE49-F238E27FC236}">
                <a16:creationId xmlns:a16="http://schemas.microsoft.com/office/drawing/2014/main" id="{DE8125E5-DF43-EDF6-850D-48A75028AD08}"/>
              </a:ext>
            </a:extLst>
          </p:cNvPr>
          <p:cNvSpPr>
            <a:spLocks noGrp="1"/>
          </p:cNvSpPr>
          <p:nvPr>
            <p:ph type="body" sz="quarter" idx="25" hasCustomPrompt="1"/>
            <p:custDataLst>
              <p:tags r:id="rId6"/>
            </p:custDataLst>
          </p:nvPr>
        </p:nvSpPr>
        <p:spPr>
          <a:xfrm>
            <a:off x="1999676" y="5115831"/>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03</a:t>
            </a:r>
            <a:endParaRPr lang="pl-PL" dirty="0"/>
          </a:p>
        </p:txBody>
      </p:sp>
      <p:sp>
        <p:nvSpPr>
          <p:cNvPr id="24" name="Textplatzhalter 23">
            <a:extLst>
              <a:ext uri="{FF2B5EF4-FFF2-40B4-BE49-F238E27FC236}">
                <a16:creationId xmlns:a16="http://schemas.microsoft.com/office/drawing/2014/main" id="{F53124D2-8D37-CBBB-5F9C-6ADCD612BC02}"/>
              </a:ext>
            </a:extLst>
          </p:cNvPr>
          <p:cNvSpPr>
            <a:spLocks noGrp="1"/>
          </p:cNvSpPr>
          <p:nvPr>
            <p:ph type="body" sz="quarter" idx="27" hasCustomPrompt="1"/>
            <p:custDataLst>
              <p:tags r:id="rId7"/>
            </p:custDataLst>
          </p:nvPr>
        </p:nvSpPr>
        <p:spPr>
          <a:xfrm>
            <a:off x="7640780" y="5115830"/>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06</a:t>
            </a:r>
            <a:endParaRPr lang="pl-PL" dirty="0"/>
          </a:p>
        </p:txBody>
      </p:sp>
      <p:sp>
        <p:nvSpPr>
          <p:cNvPr id="8" name="Textplatzhalter 6">
            <a:extLst>
              <a:ext uri="{FF2B5EF4-FFF2-40B4-BE49-F238E27FC236}">
                <a16:creationId xmlns:a16="http://schemas.microsoft.com/office/drawing/2014/main" id="{0904E236-B9F6-3BBC-A2C6-39313C076A46}"/>
              </a:ext>
            </a:extLst>
          </p:cNvPr>
          <p:cNvSpPr>
            <a:spLocks noGrp="1"/>
          </p:cNvSpPr>
          <p:nvPr>
            <p:ph type="body" sz="quarter" idx="14" hasCustomPrompt="1"/>
            <p:custDataLst>
              <p:tags r:id="rId8"/>
            </p:custDataLst>
          </p:nvPr>
        </p:nvSpPr>
        <p:spPr>
          <a:xfrm>
            <a:off x="1999675"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7" name="Textplatzhalter 6">
            <a:extLst>
              <a:ext uri="{FF2B5EF4-FFF2-40B4-BE49-F238E27FC236}">
                <a16:creationId xmlns:a16="http://schemas.microsoft.com/office/drawing/2014/main" id="{30357EFF-90CA-E1D7-BA33-48A9A566F2F2}"/>
              </a:ext>
            </a:extLst>
          </p:cNvPr>
          <p:cNvSpPr>
            <a:spLocks noGrp="1"/>
          </p:cNvSpPr>
          <p:nvPr>
            <p:ph type="body" sz="quarter" idx="34" hasCustomPrompt="1"/>
            <p:custDataLst>
              <p:tags r:id="rId9"/>
            </p:custDataLst>
          </p:nvPr>
        </p:nvSpPr>
        <p:spPr>
          <a:xfrm>
            <a:off x="1999676"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9" name="Textplatzhalter 6">
            <a:extLst>
              <a:ext uri="{FF2B5EF4-FFF2-40B4-BE49-F238E27FC236}">
                <a16:creationId xmlns:a16="http://schemas.microsoft.com/office/drawing/2014/main" id="{B8495873-12FA-19EE-6EF0-60CD546FEF81}"/>
              </a:ext>
            </a:extLst>
          </p:cNvPr>
          <p:cNvSpPr>
            <a:spLocks noGrp="1"/>
          </p:cNvSpPr>
          <p:nvPr>
            <p:ph type="body" sz="quarter" idx="35" hasCustomPrompt="1"/>
            <p:custDataLst>
              <p:tags r:id="rId10"/>
            </p:custDataLst>
          </p:nvPr>
        </p:nvSpPr>
        <p:spPr>
          <a:xfrm>
            <a:off x="1999676"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10" name="Textplatzhalter 6">
            <a:extLst>
              <a:ext uri="{FF2B5EF4-FFF2-40B4-BE49-F238E27FC236}">
                <a16:creationId xmlns:a16="http://schemas.microsoft.com/office/drawing/2014/main" id="{89B84C54-B00C-472C-AD94-5A5952ADC9B6}"/>
              </a:ext>
            </a:extLst>
          </p:cNvPr>
          <p:cNvSpPr>
            <a:spLocks noGrp="1"/>
          </p:cNvSpPr>
          <p:nvPr>
            <p:ph type="body" sz="quarter" idx="36" hasCustomPrompt="1"/>
            <p:custDataLst>
              <p:tags r:id="rId11"/>
            </p:custDataLst>
          </p:nvPr>
        </p:nvSpPr>
        <p:spPr>
          <a:xfrm>
            <a:off x="7640780"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28" name="Textplatzhalter 6">
            <a:extLst>
              <a:ext uri="{FF2B5EF4-FFF2-40B4-BE49-F238E27FC236}">
                <a16:creationId xmlns:a16="http://schemas.microsoft.com/office/drawing/2014/main" id="{FF47FC94-EA60-66FB-5BA2-3D2C15C95158}"/>
              </a:ext>
            </a:extLst>
          </p:cNvPr>
          <p:cNvSpPr>
            <a:spLocks noGrp="1"/>
          </p:cNvSpPr>
          <p:nvPr>
            <p:ph type="body" sz="quarter" idx="37" hasCustomPrompt="1"/>
            <p:custDataLst>
              <p:tags r:id="rId12"/>
            </p:custDataLst>
          </p:nvPr>
        </p:nvSpPr>
        <p:spPr>
          <a:xfrm>
            <a:off x="7640780"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31" name="Textplatzhalter 6">
            <a:extLst>
              <a:ext uri="{FF2B5EF4-FFF2-40B4-BE49-F238E27FC236}">
                <a16:creationId xmlns:a16="http://schemas.microsoft.com/office/drawing/2014/main" id="{BF567C26-0943-FEEA-4B91-4C8BE0C70A25}"/>
              </a:ext>
            </a:extLst>
          </p:cNvPr>
          <p:cNvSpPr>
            <a:spLocks noGrp="1"/>
          </p:cNvSpPr>
          <p:nvPr>
            <p:ph type="body" sz="quarter" idx="38" hasCustomPrompt="1"/>
            <p:custDataLst>
              <p:tags r:id="rId13"/>
            </p:custDataLst>
          </p:nvPr>
        </p:nvSpPr>
        <p:spPr>
          <a:xfrm>
            <a:off x="7640780"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3" name="Datumsplatzhalter 2">
            <a:extLst>
              <a:ext uri="{FF2B5EF4-FFF2-40B4-BE49-F238E27FC236}">
                <a16:creationId xmlns:a16="http://schemas.microsoft.com/office/drawing/2014/main" id="{B4F1B6CF-BE53-B3F8-8FF2-C24B667FA2C6}"/>
              </a:ext>
            </a:extLst>
          </p:cNvPr>
          <p:cNvSpPr>
            <a:spLocks noGrp="1"/>
          </p:cNvSpPr>
          <p:nvPr>
            <p:ph type="dt" sz="half" idx="42"/>
            <p:custDataLst>
              <p:tags r:id="rId14"/>
            </p:custDataLst>
          </p:nvPr>
        </p:nvSpPr>
        <p:spPr/>
        <p:txBody>
          <a:bodyPr/>
          <a:lstStyle/>
          <a:p>
            <a:r>
              <a:rPr lang="pl-PL"/>
              <a:t>00.00.2023</a:t>
            </a:r>
            <a:endParaRPr lang="pl-PL" dirty="0"/>
          </a:p>
        </p:txBody>
      </p:sp>
      <p:sp>
        <p:nvSpPr>
          <p:cNvPr id="13" name="Fußzeilenplatzhalter 12">
            <a:extLst>
              <a:ext uri="{FF2B5EF4-FFF2-40B4-BE49-F238E27FC236}">
                <a16:creationId xmlns:a16="http://schemas.microsoft.com/office/drawing/2014/main" id="{03B78E85-F180-447A-6252-C32A17B73951}"/>
              </a:ext>
            </a:extLst>
          </p:cNvPr>
          <p:cNvSpPr>
            <a:spLocks noGrp="1"/>
          </p:cNvSpPr>
          <p:nvPr>
            <p:ph type="ftr" sz="quarter" idx="43"/>
            <p:custDataLst>
              <p:tags r:id="rId15"/>
            </p:custDataLst>
          </p:nvPr>
        </p:nvSpPr>
        <p:spPr/>
        <p:txBody>
          <a:bodyPr/>
          <a:lstStyle/>
          <a:p>
            <a:r>
              <a:rPr lang="pl-PL"/>
              <a:t>Presentation Title | Classification: C2 – Sensitive | Name Surname</a:t>
            </a:r>
            <a:endParaRPr lang="pl-PL" dirty="0"/>
          </a:p>
        </p:txBody>
      </p:sp>
      <p:sp>
        <p:nvSpPr>
          <p:cNvPr id="15" name="Foliennummernplatzhalter 14">
            <a:extLst>
              <a:ext uri="{FF2B5EF4-FFF2-40B4-BE49-F238E27FC236}">
                <a16:creationId xmlns:a16="http://schemas.microsoft.com/office/drawing/2014/main" id="{99BD2C93-3E06-36D8-D1A8-DDDFC8D0C049}"/>
              </a:ext>
            </a:extLst>
          </p:cNvPr>
          <p:cNvSpPr>
            <a:spLocks noGrp="1"/>
          </p:cNvSpPr>
          <p:nvPr>
            <p:ph type="sldNum" sz="quarter" idx="44"/>
            <p:custDataLst>
              <p:tags r:id="rId1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541743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Agenda ">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7B0EA-262C-77D5-C7A0-379F5FDB2925}"/>
              </a:ext>
            </a:extLst>
          </p:cNvPr>
          <p:cNvSpPr>
            <a:spLocks noGrp="1"/>
          </p:cNvSpPr>
          <p:nvPr>
            <p:ph type="title" hasCustomPrompt="1"/>
            <p:custDataLst>
              <p:tags r:id="rId1"/>
            </p:custDataLst>
          </p:nvPr>
        </p:nvSpPr>
        <p:spPr>
          <a:xfrm>
            <a:off x="962024" y="684000"/>
            <a:ext cx="9820275" cy="758396"/>
          </a:xfrm>
        </p:spPr>
        <p:txBody>
          <a:bodyPr/>
          <a:lstStyle>
            <a:lvl1pPr>
              <a:defRPr/>
            </a:lvl1pPr>
          </a:lstStyle>
          <a:p>
            <a:r>
              <a:rPr lang="pl-PL"/>
              <a:t>Agenda</a:t>
            </a:r>
            <a:endParaRPr lang="pl-PL" dirty="0"/>
          </a:p>
        </p:txBody>
      </p:sp>
      <p:sp>
        <p:nvSpPr>
          <p:cNvPr id="11" name="Textplatzhalter 10">
            <a:extLst>
              <a:ext uri="{FF2B5EF4-FFF2-40B4-BE49-F238E27FC236}">
                <a16:creationId xmlns:a16="http://schemas.microsoft.com/office/drawing/2014/main" id="{2F44C45B-292A-EE30-BF72-F9C1DF9B06AE}"/>
              </a:ext>
            </a:extLst>
          </p:cNvPr>
          <p:cNvSpPr>
            <a:spLocks noGrp="1"/>
          </p:cNvSpPr>
          <p:nvPr>
            <p:ph type="body" sz="quarter" idx="13" hasCustomPrompt="1"/>
            <p:custDataLst>
              <p:tags r:id="rId2"/>
            </p:custDataLst>
          </p:nvPr>
        </p:nvSpPr>
        <p:spPr>
          <a:xfrm>
            <a:off x="1651441" y="1830699"/>
            <a:ext cx="0" cy="468000"/>
          </a:xfrm>
          <a:prstGeom prst="rect">
            <a:avLst/>
          </a:prstGeom>
          <a:ln w="12700">
            <a:solidFill>
              <a:schemeClr val="tx1"/>
            </a:solidFill>
          </a:ln>
        </p:spPr>
        <p:txBody>
          <a:bodyPr wrap="none" lIns="0" tIns="0" rIns="72000" bIns="25200" anchor="ctr">
            <a:noAutofit/>
          </a:bodyPr>
          <a:lstStyle>
            <a:lvl1pPr marL="0" indent="0" algn="r">
              <a:lnSpc>
                <a:spcPct val="100000"/>
              </a:lnSpc>
              <a:spcBef>
                <a:spcPts val="0"/>
              </a:spcBef>
              <a:buFont typeface="Arial" panose="020B0604020202020204" pitchFamily="34" charset="0"/>
              <a:buNone/>
              <a:defRPr sz="48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01</a:t>
            </a:r>
            <a:endParaRPr lang="pl-PL" dirty="0"/>
          </a:p>
        </p:txBody>
      </p:sp>
      <p:sp>
        <p:nvSpPr>
          <p:cNvPr id="8" name="Textplatzhalter 6">
            <a:extLst>
              <a:ext uri="{FF2B5EF4-FFF2-40B4-BE49-F238E27FC236}">
                <a16:creationId xmlns:a16="http://schemas.microsoft.com/office/drawing/2014/main" id="{0904E236-B9F6-3BBC-A2C6-39313C076A46}"/>
              </a:ext>
            </a:extLst>
          </p:cNvPr>
          <p:cNvSpPr>
            <a:spLocks noGrp="1"/>
          </p:cNvSpPr>
          <p:nvPr>
            <p:ph type="body" sz="quarter" idx="14" hasCustomPrompt="1"/>
            <p:custDataLst>
              <p:tags r:id="rId3"/>
            </p:custDataLst>
          </p:nvPr>
        </p:nvSpPr>
        <p:spPr>
          <a:xfrm>
            <a:off x="1651441" y="1704699"/>
            <a:ext cx="9130859" cy="720000"/>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400"/>
            </a:lvl2pPr>
            <a:lvl3pPr marL="0" indent="0">
              <a:lnSpc>
                <a:spcPct val="100000"/>
              </a:lnSpc>
              <a:spcBef>
                <a:spcPts val="0"/>
              </a:spcBef>
              <a:spcAft>
                <a:spcPts val="0"/>
              </a:spcAft>
              <a:buNone/>
              <a:defRPr sz="1400" b="0">
                <a:solidFill>
                  <a:schemeClr val="tx1"/>
                </a:solidFill>
              </a:defRPr>
            </a:lvl3pPr>
            <a:lvl4pPr marL="0" indent="0">
              <a:lnSpc>
                <a:spcPct val="100000"/>
              </a:lnSpc>
              <a:spcBef>
                <a:spcPts val="0"/>
              </a:spcBef>
              <a:spcAft>
                <a:spcPts val="0"/>
              </a:spcAft>
              <a:buFont typeface="Arial" panose="020B0604020202020204" pitchFamily="34" charset="0"/>
              <a:buNone/>
              <a:defRPr sz="1400" b="0">
                <a:solidFill>
                  <a:schemeClr val="tx1"/>
                </a:solidFill>
              </a:defRPr>
            </a:lvl4pPr>
            <a:lvl5pPr marL="0" indent="0">
              <a:lnSpc>
                <a:spcPct val="100000"/>
              </a:lnSpc>
              <a:spcBef>
                <a:spcPts val="0"/>
              </a:spcBef>
              <a:spcAft>
                <a:spcPts val="0"/>
              </a:spcAft>
              <a:buNone/>
              <a:defRPr sz="1400" b="0">
                <a:solidFill>
                  <a:schemeClr val="tx1"/>
                </a:solidFill>
              </a:defRPr>
            </a:lvl5pPr>
            <a:lvl6pPr marL="0" indent="0">
              <a:lnSpc>
                <a:spcPct val="100000"/>
              </a:lnSpc>
              <a:spcBef>
                <a:spcPts val="0"/>
              </a:spcBef>
              <a:spcAft>
                <a:spcPts val="0"/>
              </a:spcAft>
              <a:buNone/>
              <a:defRPr sz="1400" b="0">
                <a:solidFill>
                  <a:schemeClr val="tx1"/>
                </a:solidFill>
              </a:defRPr>
            </a:lvl6pPr>
            <a:lvl7pPr marL="0" indent="0">
              <a:lnSpc>
                <a:spcPct val="100000"/>
              </a:lnSpc>
              <a:spcBef>
                <a:spcPts val="0"/>
              </a:spcBef>
              <a:spcAft>
                <a:spcPts val="0"/>
              </a:spcAft>
              <a:buFont typeface="Arial" panose="020B0604020202020204" pitchFamily="34" charset="0"/>
              <a:buNone/>
              <a:defRPr sz="1400" b="0">
                <a:solidFill>
                  <a:schemeClr val="tx1"/>
                </a:solidFill>
              </a:defRPr>
            </a:lvl7pPr>
            <a:lvl8pPr marL="0" indent="0">
              <a:lnSpc>
                <a:spcPct val="100000"/>
              </a:lnSpc>
              <a:spcBef>
                <a:spcPts val="0"/>
              </a:spcBef>
              <a:buNone/>
              <a:defRPr sz="1400" b="0">
                <a:solidFill>
                  <a:schemeClr val="tx1"/>
                </a:solidFill>
              </a:defRPr>
            </a:lvl8pPr>
            <a:lvl9pPr marL="0" indent="0">
              <a:lnSpc>
                <a:spcPct val="100000"/>
              </a:lnSpc>
              <a:spcBef>
                <a:spcPts val="0"/>
              </a:spcBef>
              <a:buNone/>
              <a:defRPr sz="1400" b="0">
                <a:solidFill>
                  <a:schemeClr val="tx1"/>
                </a:solidFill>
              </a:defRPr>
            </a:lvl9pPr>
          </a:lstStyle>
          <a:p>
            <a:pPr lvl="0"/>
            <a:r>
              <a:rPr lang="pl-PL"/>
              <a:t>Topic</a:t>
            </a:r>
          </a:p>
          <a:p>
            <a:pPr lvl="1"/>
            <a:r>
              <a:rPr lang="pl-PL"/>
              <a:t>Additional Information</a:t>
            </a:r>
            <a:endParaRPr lang="pl-PL" dirty="0"/>
          </a:p>
        </p:txBody>
      </p:sp>
      <p:sp>
        <p:nvSpPr>
          <p:cNvPr id="3" name="Datumsplatzhalter 2">
            <a:extLst>
              <a:ext uri="{FF2B5EF4-FFF2-40B4-BE49-F238E27FC236}">
                <a16:creationId xmlns:a16="http://schemas.microsoft.com/office/drawing/2014/main" id="{B4F1B6CF-BE53-B3F8-8FF2-C24B667FA2C6}"/>
              </a:ext>
            </a:extLst>
          </p:cNvPr>
          <p:cNvSpPr>
            <a:spLocks noGrp="1"/>
          </p:cNvSpPr>
          <p:nvPr>
            <p:ph type="dt" sz="half" idx="42"/>
            <p:custDataLst>
              <p:tags r:id="rId4"/>
            </p:custDataLst>
          </p:nvPr>
        </p:nvSpPr>
        <p:spPr/>
        <p:txBody>
          <a:bodyPr/>
          <a:lstStyle/>
          <a:p>
            <a:r>
              <a:rPr lang="pl-PL"/>
              <a:t>00.00.2023</a:t>
            </a:r>
            <a:endParaRPr lang="pl-PL" dirty="0"/>
          </a:p>
        </p:txBody>
      </p:sp>
      <p:sp>
        <p:nvSpPr>
          <p:cNvPr id="13" name="Fußzeilenplatzhalter 12">
            <a:extLst>
              <a:ext uri="{FF2B5EF4-FFF2-40B4-BE49-F238E27FC236}">
                <a16:creationId xmlns:a16="http://schemas.microsoft.com/office/drawing/2014/main" id="{03B78E85-F180-447A-6252-C32A17B73951}"/>
              </a:ext>
            </a:extLst>
          </p:cNvPr>
          <p:cNvSpPr>
            <a:spLocks noGrp="1"/>
          </p:cNvSpPr>
          <p:nvPr>
            <p:ph type="ftr" sz="quarter" idx="43"/>
            <p:custDataLst>
              <p:tags r:id="rId5"/>
            </p:custDataLst>
          </p:nvPr>
        </p:nvSpPr>
        <p:spPr/>
        <p:txBody>
          <a:bodyPr/>
          <a:lstStyle/>
          <a:p>
            <a:r>
              <a:rPr lang="pl-PL"/>
              <a:t>Presentation Title | Classification: C2 – Sensitive | Name Surname</a:t>
            </a:r>
            <a:endParaRPr lang="pl-PL" dirty="0"/>
          </a:p>
        </p:txBody>
      </p:sp>
      <p:sp>
        <p:nvSpPr>
          <p:cNvPr id="15" name="Foliennummernplatzhalter 14">
            <a:extLst>
              <a:ext uri="{FF2B5EF4-FFF2-40B4-BE49-F238E27FC236}">
                <a16:creationId xmlns:a16="http://schemas.microsoft.com/office/drawing/2014/main" id="{99BD2C93-3E06-36D8-D1A8-DDDFC8D0C049}"/>
              </a:ext>
            </a:extLst>
          </p:cNvPr>
          <p:cNvSpPr>
            <a:spLocks noGrp="1"/>
          </p:cNvSpPr>
          <p:nvPr>
            <p:ph type="sldNum" sz="quarter" idx="44"/>
            <p:custDataLst>
              <p:tags r:id="rId6"/>
            </p:custDataLst>
          </p:nvPr>
        </p:nvSpPr>
        <p:spPr/>
        <p:txBody>
          <a:bodyPr/>
          <a:lstStyle/>
          <a:p>
            <a:fld id="{92DB0D90-6264-4E90-9724-ABC670DBF4FB}" type="slidenum">
              <a:rPr lang="pl-PL" smtClean="0"/>
              <a:pPr/>
              <a:t>‹#›</a:t>
            </a:fld>
            <a:endParaRPr lang="pl-PL" dirty="0"/>
          </a:p>
        </p:txBody>
      </p:sp>
      <p:sp>
        <p:nvSpPr>
          <p:cNvPr id="6" name="Textplatzhalter 10">
            <a:extLst>
              <a:ext uri="{FF2B5EF4-FFF2-40B4-BE49-F238E27FC236}">
                <a16:creationId xmlns:a16="http://schemas.microsoft.com/office/drawing/2014/main" id="{5397AEE5-D688-CFFA-C9CA-65B42041E5F3}"/>
              </a:ext>
            </a:extLst>
          </p:cNvPr>
          <p:cNvSpPr>
            <a:spLocks noGrp="1"/>
          </p:cNvSpPr>
          <p:nvPr>
            <p:ph type="body" sz="quarter" idx="45" hasCustomPrompt="1"/>
            <p:custDataLst>
              <p:tags r:id="rId7"/>
            </p:custDataLst>
          </p:nvPr>
        </p:nvSpPr>
        <p:spPr>
          <a:xfrm>
            <a:off x="1651441" y="2816968"/>
            <a:ext cx="0" cy="468000"/>
          </a:xfrm>
          <a:prstGeom prst="rect">
            <a:avLst/>
          </a:prstGeom>
          <a:ln w="12700">
            <a:solidFill>
              <a:schemeClr val="tx1"/>
            </a:solidFill>
          </a:ln>
        </p:spPr>
        <p:txBody>
          <a:bodyPr wrap="none" lIns="0" tIns="0" rIns="72000" bIns="25200" anchor="ctr">
            <a:noAutofit/>
          </a:bodyPr>
          <a:lstStyle>
            <a:lvl1pPr marL="0" indent="0" algn="r">
              <a:lnSpc>
                <a:spcPct val="100000"/>
              </a:lnSpc>
              <a:spcBef>
                <a:spcPts val="0"/>
              </a:spcBef>
              <a:buFont typeface="Arial" panose="020B0604020202020204" pitchFamily="34" charset="0"/>
              <a:buNone/>
              <a:defRPr sz="48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02</a:t>
            </a:r>
            <a:endParaRPr lang="pl-PL" dirty="0"/>
          </a:p>
        </p:txBody>
      </p:sp>
      <p:sp>
        <p:nvSpPr>
          <p:cNvPr id="10" name="Textplatzhalter 6">
            <a:extLst>
              <a:ext uri="{FF2B5EF4-FFF2-40B4-BE49-F238E27FC236}">
                <a16:creationId xmlns:a16="http://schemas.microsoft.com/office/drawing/2014/main" id="{014F6DB2-08EC-1B27-A868-912C245B3D57}"/>
              </a:ext>
            </a:extLst>
          </p:cNvPr>
          <p:cNvSpPr>
            <a:spLocks noGrp="1"/>
          </p:cNvSpPr>
          <p:nvPr>
            <p:ph type="body" sz="quarter" idx="46" hasCustomPrompt="1"/>
            <p:custDataLst>
              <p:tags r:id="rId8"/>
            </p:custDataLst>
          </p:nvPr>
        </p:nvSpPr>
        <p:spPr>
          <a:xfrm>
            <a:off x="1651441" y="2690968"/>
            <a:ext cx="9130859" cy="720000"/>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400"/>
            </a:lvl2pPr>
            <a:lvl3pPr marL="0" indent="0">
              <a:lnSpc>
                <a:spcPct val="100000"/>
              </a:lnSpc>
              <a:spcBef>
                <a:spcPts val="0"/>
              </a:spcBef>
              <a:spcAft>
                <a:spcPts val="0"/>
              </a:spcAft>
              <a:buNone/>
              <a:defRPr sz="1400" b="0">
                <a:solidFill>
                  <a:schemeClr val="tx1"/>
                </a:solidFill>
              </a:defRPr>
            </a:lvl3pPr>
            <a:lvl4pPr marL="0" indent="0">
              <a:lnSpc>
                <a:spcPct val="100000"/>
              </a:lnSpc>
              <a:spcBef>
                <a:spcPts val="0"/>
              </a:spcBef>
              <a:spcAft>
                <a:spcPts val="0"/>
              </a:spcAft>
              <a:buFont typeface="Arial" panose="020B0604020202020204" pitchFamily="34" charset="0"/>
              <a:buNone/>
              <a:defRPr sz="1400" b="0">
                <a:solidFill>
                  <a:schemeClr val="tx1"/>
                </a:solidFill>
              </a:defRPr>
            </a:lvl4pPr>
            <a:lvl5pPr marL="0" indent="0">
              <a:lnSpc>
                <a:spcPct val="100000"/>
              </a:lnSpc>
              <a:spcBef>
                <a:spcPts val="0"/>
              </a:spcBef>
              <a:spcAft>
                <a:spcPts val="0"/>
              </a:spcAft>
              <a:buNone/>
              <a:defRPr sz="1400" b="0">
                <a:solidFill>
                  <a:schemeClr val="tx1"/>
                </a:solidFill>
              </a:defRPr>
            </a:lvl5pPr>
            <a:lvl6pPr marL="0" indent="0">
              <a:lnSpc>
                <a:spcPct val="100000"/>
              </a:lnSpc>
              <a:spcBef>
                <a:spcPts val="0"/>
              </a:spcBef>
              <a:spcAft>
                <a:spcPts val="0"/>
              </a:spcAft>
              <a:buNone/>
              <a:defRPr sz="1400" b="0">
                <a:solidFill>
                  <a:schemeClr val="tx1"/>
                </a:solidFill>
              </a:defRPr>
            </a:lvl6pPr>
            <a:lvl7pPr marL="0" indent="0">
              <a:lnSpc>
                <a:spcPct val="100000"/>
              </a:lnSpc>
              <a:spcBef>
                <a:spcPts val="0"/>
              </a:spcBef>
              <a:spcAft>
                <a:spcPts val="0"/>
              </a:spcAft>
              <a:buFont typeface="Arial" panose="020B0604020202020204" pitchFamily="34" charset="0"/>
              <a:buNone/>
              <a:defRPr sz="1400" b="0">
                <a:solidFill>
                  <a:schemeClr val="tx1"/>
                </a:solidFill>
              </a:defRPr>
            </a:lvl7pPr>
            <a:lvl8pPr marL="0" indent="0">
              <a:lnSpc>
                <a:spcPct val="100000"/>
              </a:lnSpc>
              <a:spcBef>
                <a:spcPts val="0"/>
              </a:spcBef>
              <a:buNone/>
              <a:defRPr sz="1400" b="0">
                <a:solidFill>
                  <a:schemeClr val="tx1"/>
                </a:solidFill>
              </a:defRPr>
            </a:lvl8pPr>
            <a:lvl9pPr marL="0" indent="0">
              <a:lnSpc>
                <a:spcPct val="100000"/>
              </a:lnSpc>
              <a:spcBef>
                <a:spcPts val="0"/>
              </a:spcBef>
              <a:buNone/>
              <a:defRPr sz="1400" b="0">
                <a:solidFill>
                  <a:schemeClr val="tx1"/>
                </a:solidFill>
              </a:defRPr>
            </a:lvl9pPr>
          </a:lstStyle>
          <a:p>
            <a:pPr lvl="0"/>
            <a:r>
              <a:rPr lang="pl-PL"/>
              <a:t>Topic</a:t>
            </a:r>
          </a:p>
          <a:p>
            <a:pPr lvl="1"/>
            <a:r>
              <a:rPr lang="pl-PL"/>
              <a:t>Additional Information</a:t>
            </a:r>
            <a:endParaRPr lang="pl-PL" dirty="0"/>
          </a:p>
        </p:txBody>
      </p:sp>
      <p:sp>
        <p:nvSpPr>
          <p:cNvPr id="12" name="Textplatzhalter 10">
            <a:extLst>
              <a:ext uri="{FF2B5EF4-FFF2-40B4-BE49-F238E27FC236}">
                <a16:creationId xmlns:a16="http://schemas.microsoft.com/office/drawing/2014/main" id="{F0FFE843-D148-A681-8D9E-305FF941EABD}"/>
              </a:ext>
            </a:extLst>
          </p:cNvPr>
          <p:cNvSpPr>
            <a:spLocks noGrp="1"/>
          </p:cNvSpPr>
          <p:nvPr>
            <p:ph type="body" sz="quarter" idx="47" hasCustomPrompt="1"/>
            <p:custDataLst>
              <p:tags r:id="rId9"/>
            </p:custDataLst>
          </p:nvPr>
        </p:nvSpPr>
        <p:spPr>
          <a:xfrm>
            <a:off x="1651441" y="3803237"/>
            <a:ext cx="0" cy="468000"/>
          </a:xfrm>
          <a:prstGeom prst="rect">
            <a:avLst/>
          </a:prstGeom>
          <a:ln w="12700">
            <a:solidFill>
              <a:schemeClr val="tx1"/>
            </a:solidFill>
          </a:ln>
        </p:spPr>
        <p:txBody>
          <a:bodyPr wrap="none" lIns="0" tIns="0" rIns="72000" bIns="25200" anchor="ctr">
            <a:noAutofit/>
          </a:bodyPr>
          <a:lstStyle>
            <a:lvl1pPr marL="0" indent="0" algn="r">
              <a:lnSpc>
                <a:spcPct val="100000"/>
              </a:lnSpc>
              <a:spcBef>
                <a:spcPts val="0"/>
              </a:spcBef>
              <a:buFont typeface="Arial" panose="020B0604020202020204" pitchFamily="34" charset="0"/>
              <a:buNone/>
              <a:defRPr sz="48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03</a:t>
            </a:r>
            <a:endParaRPr lang="pl-PL" dirty="0"/>
          </a:p>
        </p:txBody>
      </p:sp>
      <p:sp>
        <p:nvSpPr>
          <p:cNvPr id="14" name="Textplatzhalter 6">
            <a:extLst>
              <a:ext uri="{FF2B5EF4-FFF2-40B4-BE49-F238E27FC236}">
                <a16:creationId xmlns:a16="http://schemas.microsoft.com/office/drawing/2014/main" id="{87B7FB0D-FB7B-D8AB-37D2-9DB3DDA35730}"/>
              </a:ext>
            </a:extLst>
          </p:cNvPr>
          <p:cNvSpPr>
            <a:spLocks noGrp="1"/>
          </p:cNvSpPr>
          <p:nvPr>
            <p:ph type="body" sz="quarter" idx="48" hasCustomPrompt="1"/>
            <p:custDataLst>
              <p:tags r:id="rId10"/>
            </p:custDataLst>
          </p:nvPr>
        </p:nvSpPr>
        <p:spPr>
          <a:xfrm>
            <a:off x="1651441" y="3677237"/>
            <a:ext cx="9130859" cy="720000"/>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400"/>
            </a:lvl2pPr>
            <a:lvl3pPr marL="0" indent="0">
              <a:lnSpc>
                <a:spcPct val="100000"/>
              </a:lnSpc>
              <a:spcBef>
                <a:spcPts val="0"/>
              </a:spcBef>
              <a:spcAft>
                <a:spcPts val="0"/>
              </a:spcAft>
              <a:buNone/>
              <a:defRPr sz="1400" b="0">
                <a:solidFill>
                  <a:schemeClr val="tx1"/>
                </a:solidFill>
              </a:defRPr>
            </a:lvl3pPr>
            <a:lvl4pPr marL="0" indent="0">
              <a:lnSpc>
                <a:spcPct val="100000"/>
              </a:lnSpc>
              <a:spcBef>
                <a:spcPts val="0"/>
              </a:spcBef>
              <a:spcAft>
                <a:spcPts val="0"/>
              </a:spcAft>
              <a:buFont typeface="Arial" panose="020B0604020202020204" pitchFamily="34" charset="0"/>
              <a:buNone/>
              <a:defRPr sz="1400" b="0">
                <a:solidFill>
                  <a:schemeClr val="tx1"/>
                </a:solidFill>
              </a:defRPr>
            </a:lvl4pPr>
            <a:lvl5pPr marL="0" indent="0">
              <a:lnSpc>
                <a:spcPct val="100000"/>
              </a:lnSpc>
              <a:spcBef>
                <a:spcPts val="0"/>
              </a:spcBef>
              <a:spcAft>
                <a:spcPts val="0"/>
              </a:spcAft>
              <a:buNone/>
              <a:defRPr sz="1400" b="0">
                <a:solidFill>
                  <a:schemeClr val="tx1"/>
                </a:solidFill>
              </a:defRPr>
            </a:lvl5pPr>
            <a:lvl6pPr marL="0" indent="0">
              <a:lnSpc>
                <a:spcPct val="100000"/>
              </a:lnSpc>
              <a:spcBef>
                <a:spcPts val="0"/>
              </a:spcBef>
              <a:spcAft>
                <a:spcPts val="0"/>
              </a:spcAft>
              <a:buNone/>
              <a:defRPr sz="1400" b="0">
                <a:solidFill>
                  <a:schemeClr val="tx1"/>
                </a:solidFill>
              </a:defRPr>
            </a:lvl6pPr>
            <a:lvl7pPr marL="0" indent="0">
              <a:lnSpc>
                <a:spcPct val="100000"/>
              </a:lnSpc>
              <a:spcBef>
                <a:spcPts val="0"/>
              </a:spcBef>
              <a:spcAft>
                <a:spcPts val="0"/>
              </a:spcAft>
              <a:buFont typeface="Arial" panose="020B0604020202020204" pitchFamily="34" charset="0"/>
              <a:buNone/>
              <a:defRPr sz="1400" b="0">
                <a:solidFill>
                  <a:schemeClr val="tx1"/>
                </a:solidFill>
              </a:defRPr>
            </a:lvl7pPr>
            <a:lvl8pPr marL="0" indent="0">
              <a:lnSpc>
                <a:spcPct val="100000"/>
              </a:lnSpc>
              <a:spcBef>
                <a:spcPts val="0"/>
              </a:spcBef>
              <a:buNone/>
              <a:defRPr sz="1400" b="0">
                <a:solidFill>
                  <a:schemeClr val="tx1"/>
                </a:solidFill>
              </a:defRPr>
            </a:lvl8pPr>
            <a:lvl9pPr marL="0" indent="0">
              <a:lnSpc>
                <a:spcPct val="100000"/>
              </a:lnSpc>
              <a:spcBef>
                <a:spcPts val="0"/>
              </a:spcBef>
              <a:buNone/>
              <a:defRPr sz="1400" b="0">
                <a:solidFill>
                  <a:schemeClr val="tx1"/>
                </a:solidFill>
              </a:defRPr>
            </a:lvl9pPr>
          </a:lstStyle>
          <a:p>
            <a:pPr lvl="0"/>
            <a:r>
              <a:rPr lang="pl-PL"/>
              <a:t>Topic</a:t>
            </a:r>
          </a:p>
          <a:p>
            <a:pPr lvl="1"/>
            <a:r>
              <a:rPr lang="pl-PL"/>
              <a:t>Additional Information</a:t>
            </a:r>
            <a:endParaRPr lang="pl-PL" dirty="0"/>
          </a:p>
        </p:txBody>
      </p:sp>
      <p:sp>
        <p:nvSpPr>
          <p:cNvPr id="17" name="Textplatzhalter 10">
            <a:extLst>
              <a:ext uri="{FF2B5EF4-FFF2-40B4-BE49-F238E27FC236}">
                <a16:creationId xmlns:a16="http://schemas.microsoft.com/office/drawing/2014/main" id="{046B28AD-163E-857C-078E-9F84F7AD769D}"/>
              </a:ext>
            </a:extLst>
          </p:cNvPr>
          <p:cNvSpPr>
            <a:spLocks noGrp="1"/>
          </p:cNvSpPr>
          <p:nvPr>
            <p:ph type="body" sz="quarter" idx="49" hasCustomPrompt="1"/>
            <p:custDataLst>
              <p:tags r:id="rId11"/>
            </p:custDataLst>
          </p:nvPr>
        </p:nvSpPr>
        <p:spPr>
          <a:xfrm>
            <a:off x="1651441" y="4789506"/>
            <a:ext cx="0" cy="468000"/>
          </a:xfrm>
          <a:prstGeom prst="rect">
            <a:avLst/>
          </a:prstGeom>
          <a:ln w="12700">
            <a:solidFill>
              <a:schemeClr val="tx1"/>
            </a:solidFill>
          </a:ln>
        </p:spPr>
        <p:txBody>
          <a:bodyPr wrap="none" lIns="0" tIns="0" rIns="72000" bIns="25200" anchor="ctr">
            <a:noAutofit/>
          </a:bodyPr>
          <a:lstStyle>
            <a:lvl1pPr marL="0" indent="0" algn="r">
              <a:lnSpc>
                <a:spcPct val="100000"/>
              </a:lnSpc>
              <a:spcBef>
                <a:spcPts val="0"/>
              </a:spcBef>
              <a:buFont typeface="Arial" panose="020B0604020202020204" pitchFamily="34" charset="0"/>
              <a:buNone/>
              <a:defRPr sz="48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04</a:t>
            </a:r>
            <a:endParaRPr lang="pl-PL" dirty="0"/>
          </a:p>
        </p:txBody>
      </p:sp>
      <p:sp>
        <p:nvSpPr>
          <p:cNvPr id="18" name="Textplatzhalter 6">
            <a:extLst>
              <a:ext uri="{FF2B5EF4-FFF2-40B4-BE49-F238E27FC236}">
                <a16:creationId xmlns:a16="http://schemas.microsoft.com/office/drawing/2014/main" id="{53C2CCEB-07CD-5601-7A79-C4CE830CA7D9}"/>
              </a:ext>
            </a:extLst>
          </p:cNvPr>
          <p:cNvSpPr>
            <a:spLocks noGrp="1"/>
          </p:cNvSpPr>
          <p:nvPr>
            <p:ph type="body" sz="quarter" idx="50" hasCustomPrompt="1"/>
            <p:custDataLst>
              <p:tags r:id="rId12"/>
            </p:custDataLst>
          </p:nvPr>
        </p:nvSpPr>
        <p:spPr>
          <a:xfrm>
            <a:off x="1651441" y="4663506"/>
            <a:ext cx="9130859" cy="720000"/>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400"/>
            </a:lvl2pPr>
            <a:lvl3pPr marL="0" indent="0">
              <a:lnSpc>
                <a:spcPct val="100000"/>
              </a:lnSpc>
              <a:spcBef>
                <a:spcPts val="0"/>
              </a:spcBef>
              <a:spcAft>
                <a:spcPts val="0"/>
              </a:spcAft>
              <a:buNone/>
              <a:defRPr sz="1400" b="0">
                <a:solidFill>
                  <a:schemeClr val="tx1"/>
                </a:solidFill>
              </a:defRPr>
            </a:lvl3pPr>
            <a:lvl4pPr marL="0" indent="0">
              <a:lnSpc>
                <a:spcPct val="100000"/>
              </a:lnSpc>
              <a:spcBef>
                <a:spcPts val="0"/>
              </a:spcBef>
              <a:spcAft>
                <a:spcPts val="0"/>
              </a:spcAft>
              <a:buFont typeface="Arial" panose="020B0604020202020204" pitchFamily="34" charset="0"/>
              <a:buNone/>
              <a:defRPr sz="1400" b="0">
                <a:solidFill>
                  <a:schemeClr val="tx1"/>
                </a:solidFill>
              </a:defRPr>
            </a:lvl4pPr>
            <a:lvl5pPr marL="0" indent="0">
              <a:lnSpc>
                <a:spcPct val="100000"/>
              </a:lnSpc>
              <a:spcBef>
                <a:spcPts val="0"/>
              </a:spcBef>
              <a:spcAft>
                <a:spcPts val="0"/>
              </a:spcAft>
              <a:buNone/>
              <a:defRPr sz="1400" b="0">
                <a:solidFill>
                  <a:schemeClr val="tx1"/>
                </a:solidFill>
              </a:defRPr>
            </a:lvl5pPr>
            <a:lvl6pPr marL="0" indent="0">
              <a:lnSpc>
                <a:spcPct val="100000"/>
              </a:lnSpc>
              <a:spcBef>
                <a:spcPts val="0"/>
              </a:spcBef>
              <a:spcAft>
                <a:spcPts val="0"/>
              </a:spcAft>
              <a:buNone/>
              <a:defRPr sz="1400" b="0">
                <a:solidFill>
                  <a:schemeClr val="tx1"/>
                </a:solidFill>
              </a:defRPr>
            </a:lvl6pPr>
            <a:lvl7pPr marL="0" indent="0">
              <a:lnSpc>
                <a:spcPct val="100000"/>
              </a:lnSpc>
              <a:spcBef>
                <a:spcPts val="0"/>
              </a:spcBef>
              <a:spcAft>
                <a:spcPts val="0"/>
              </a:spcAft>
              <a:buFont typeface="Arial" panose="020B0604020202020204" pitchFamily="34" charset="0"/>
              <a:buNone/>
              <a:defRPr sz="1400" b="0">
                <a:solidFill>
                  <a:schemeClr val="tx1"/>
                </a:solidFill>
              </a:defRPr>
            </a:lvl7pPr>
            <a:lvl8pPr marL="0" indent="0">
              <a:lnSpc>
                <a:spcPct val="100000"/>
              </a:lnSpc>
              <a:spcBef>
                <a:spcPts val="0"/>
              </a:spcBef>
              <a:buNone/>
              <a:defRPr sz="1400" b="0">
                <a:solidFill>
                  <a:schemeClr val="tx1"/>
                </a:solidFill>
              </a:defRPr>
            </a:lvl8pPr>
            <a:lvl9pPr marL="0" indent="0">
              <a:lnSpc>
                <a:spcPct val="100000"/>
              </a:lnSpc>
              <a:spcBef>
                <a:spcPts val="0"/>
              </a:spcBef>
              <a:buNone/>
              <a:defRPr sz="1400" b="0">
                <a:solidFill>
                  <a:schemeClr val="tx1"/>
                </a:solidFill>
              </a:defRPr>
            </a:lvl9pPr>
          </a:lstStyle>
          <a:p>
            <a:pPr lvl="0"/>
            <a:r>
              <a:rPr lang="pl-PL"/>
              <a:t>Topic</a:t>
            </a:r>
          </a:p>
          <a:p>
            <a:pPr lvl="1"/>
            <a:r>
              <a:rPr lang="pl-PL"/>
              <a:t>Additional Information</a:t>
            </a:r>
            <a:endParaRPr lang="pl-PL" dirty="0"/>
          </a:p>
        </p:txBody>
      </p:sp>
    </p:spTree>
    <p:extLst>
      <p:ext uri="{BB962C8B-B14F-4D97-AF65-F5344CB8AC3E}">
        <p14:creationId xmlns:p14="http://schemas.microsoft.com/office/powerpoint/2010/main" val="3468378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hapter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Chapter layouts</a:t>
            </a:r>
            <a:endParaRPr lang="pl-PL" sz="12000" dirty="0">
              <a:solidFill>
                <a:schemeClr val="bg1"/>
              </a:solidFill>
            </a:endParaRPr>
          </a:p>
        </p:txBody>
      </p:sp>
    </p:spTree>
    <p:extLst>
      <p:ext uri="{BB962C8B-B14F-4D97-AF65-F5344CB8AC3E}">
        <p14:creationId xmlns:p14="http://schemas.microsoft.com/office/powerpoint/2010/main" val="1505971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hapter 1">
    <p:bg>
      <p:bgPr>
        <a:solidFill>
          <a:schemeClr val="tx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CB2EFA5-64D8-8F50-F9DD-2145A084BA6D}"/>
              </a:ext>
            </a:extLst>
          </p:cNvPr>
          <p:cNvSpPr/>
          <p:nvPr userDrawn="1">
            <p:custDataLst>
              <p:tags r:id="rId1"/>
            </p:custDataLst>
          </p:nvPr>
        </p:nvSpPr>
        <p:spPr>
          <a:xfrm>
            <a:off x="4828031" y="0"/>
            <a:ext cx="7363969"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18" name="Freihandform: Form 17">
            <a:extLst>
              <a:ext uri="{FF2B5EF4-FFF2-40B4-BE49-F238E27FC236}">
                <a16:creationId xmlns:a16="http://schemas.microsoft.com/office/drawing/2014/main" id="{5152A634-EA19-A234-C16C-B0D8C7EEBD0E}"/>
              </a:ext>
            </a:extLst>
          </p:cNvPr>
          <p:cNvSpPr/>
          <p:nvPr userDrawn="1">
            <p:custDataLst>
              <p:tags r:id="rId2"/>
            </p:custDataLst>
          </p:nvPr>
        </p:nvSpPr>
        <p:spPr>
          <a:xfrm>
            <a:off x="540000" y="0"/>
            <a:ext cx="11652000" cy="6858000"/>
          </a:xfrm>
          <a:custGeom>
            <a:avLst/>
            <a:gdLst>
              <a:gd name="connsiteX0" fmla="*/ 9177445 w 11652000"/>
              <a:gd name="connsiteY0" fmla="*/ 6273532 h 6858000"/>
              <a:gd name="connsiteX1" fmla="*/ 9413637 w 11652000"/>
              <a:gd name="connsiteY1" fmla="*/ 6581099 h 6858000"/>
              <a:gd name="connsiteX2" fmla="*/ 9626307 w 11652000"/>
              <a:gd name="connsiteY2" fmla="*/ 6858000 h 6858000"/>
              <a:gd name="connsiteX3" fmla="*/ 8728767 w 11652000"/>
              <a:gd name="connsiteY3" fmla="*/ 6858000 h 6858000"/>
              <a:gd name="connsiteX4" fmla="*/ 8941354 w 11652000"/>
              <a:gd name="connsiteY4" fmla="*/ 6581099 h 6858000"/>
              <a:gd name="connsiteX5" fmla="*/ 9177445 w 11652000"/>
              <a:gd name="connsiteY5" fmla="*/ 6273532 h 6858000"/>
              <a:gd name="connsiteX6" fmla="*/ 11652000 w 11652000"/>
              <a:gd name="connsiteY6" fmla="*/ 3050339 h 6858000"/>
              <a:gd name="connsiteX7" fmla="*/ 11652000 w 11652000"/>
              <a:gd name="connsiteY7" fmla="*/ 3802395 h 6858000"/>
              <a:gd name="connsiteX8" fmla="*/ 11363446 w 11652000"/>
              <a:gd name="connsiteY8" fmla="*/ 3426453 h 6858000"/>
              <a:gd name="connsiteX9" fmla="*/ 8732469 w 11652000"/>
              <a:gd name="connsiteY9" fmla="*/ 0 h 6858000"/>
              <a:gd name="connsiteX10" fmla="*/ 9622603 w 11652000"/>
              <a:gd name="connsiteY10" fmla="*/ 0 h 6858000"/>
              <a:gd name="connsiteX11" fmla="*/ 9413637 w 11652000"/>
              <a:gd name="connsiteY11" fmla="*/ 271921 h 6858000"/>
              <a:gd name="connsiteX12" fmla="*/ 9177445 w 11652000"/>
              <a:gd name="connsiteY12" fmla="*/ 579259 h 6858000"/>
              <a:gd name="connsiteX13" fmla="*/ 8941354 w 11652000"/>
              <a:gd name="connsiteY13" fmla="*/ 271921 h 6858000"/>
              <a:gd name="connsiteX14" fmla="*/ 0 w 11652000"/>
              <a:gd name="connsiteY14" fmla="*/ 0 h 6858000"/>
              <a:gd name="connsiteX15" fmla="*/ 4363472 w 11652000"/>
              <a:gd name="connsiteY15" fmla="*/ 0 h 6858000"/>
              <a:gd name="connsiteX16" fmla="*/ 4386207 w 11652000"/>
              <a:gd name="connsiteY16" fmla="*/ 29649 h 6858000"/>
              <a:gd name="connsiteX17" fmla="*/ 6992019 w 11652000"/>
              <a:gd name="connsiteY17" fmla="*/ 3426453 h 6858000"/>
              <a:gd name="connsiteX18" fmla="*/ 4386207 w 11652000"/>
              <a:gd name="connsiteY18" fmla="*/ 6823041 h 6858000"/>
              <a:gd name="connsiteX19" fmla="*/ 4359404 w 11652000"/>
              <a:gd name="connsiteY19" fmla="*/ 6858000 h 6858000"/>
              <a:gd name="connsiteX20" fmla="*/ 0 w 1165200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2000" h="6858000">
                <a:moveTo>
                  <a:pt x="9177445" y="6273532"/>
                </a:moveTo>
                <a:cubicBezTo>
                  <a:pt x="9257354" y="6377595"/>
                  <a:pt x="9336136" y="6480185"/>
                  <a:pt x="9413637" y="6581099"/>
                </a:cubicBezTo>
                <a:lnTo>
                  <a:pt x="9626307" y="6858000"/>
                </a:lnTo>
                <a:lnTo>
                  <a:pt x="8728767" y="6858000"/>
                </a:lnTo>
                <a:lnTo>
                  <a:pt x="8941354" y="6581099"/>
                </a:lnTo>
                <a:cubicBezTo>
                  <a:pt x="9018823" y="6480185"/>
                  <a:pt x="9097572" y="6377595"/>
                  <a:pt x="9177445" y="6273532"/>
                </a:cubicBezTo>
                <a:close/>
                <a:moveTo>
                  <a:pt x="11652000" y="3050339"/>
                </a:moveTo>
                <a:lnTo>
                  <a:pt x="11652000" y="3802395"/>
                </a:lnTo>
                <a:lnTo>
                  <a:pt x="11363446" y="3426453"/>
                </a:lnTo>
                <a:close/>
                <a:moveTo>
                  <a:pt x="8732469" y="0"/>
                </a:moveTo>
                <a:lnTo>
                  <a:pt x="9622603" y="0"/>
                </a:lnTo>
                <a:lnTo>
                  <a:pt x="9413637" y="271921"/>
                </a:lnTo>
                <a:cubicBezTo>
                  <a:pt x="9336136" y="372769"/>
                  <a:pt x="9257354" y="475283"/>
                  <a:pt x="9177445" y="579259"/>
                </a:cubicBezTo>
                <a:cubicBezTo>
                  <a:pt x="9097572" y="475283"/>
                  <a:pt x="9018823" y="372769"/>
                  <a:pt x="8941354" y="271921"/>
                </a:cubicBezTo>
                <a:close/>
                <a:moveTo>
                  <a:pt x="0" y="0"/>
                </a:moveTo>
                <a:lnTo>
                  <a:pt x="4363472" y="0"/>
                </a:lnTo>
                <a:lnTo>
                  <a:pt x="4386207" y="29649"/>
                </a:lnTo>
                <a:cubicBezTo>
                  <a:pt x="5092136" y="950225"/>
                  <a:pt x="6029729" y="2172145"/>
                  <a:pt x="6992019" y="3426453"/>
                </a:cubicBezTo>
                <a:cubicBezTo>
                  <a:pt x="6029729" y="4680068"/>
                  <a:pt x="5092136" y="5902306"/>
                  <a:pt x="4386207" y="6823041"/>
                </a:cubicBezTo>
                <a:lnTo>
                  <a:pt x="435940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grpSp>
        <p:nvGrpSpPr>
          <p:cNvPr id="5" name="X Outline angeschnitten" hidden="1">
            <a:extLst>
              <a:ext uri="{FF2B5EF4-FFF2-40B4-BE49-F238E27FC236}">
                <a16:creationId xmlns:a16="http://schemas.microsoft.com/office/drawing/2014/main" id="{53DEE883-A250-0E40-D84F-4FFEA8289B83}"/>
              </a:ext>
            </a:extLst>
          </p:cNvPr>
          <p:cNvGrpSpPr/>
          <p:nvPr userDrawn="1">
            <p:custDataLst>
              <p:tags r:id="rId3"/>
            </p:custDataLst>
          </p:nvPr>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pl-PL" dirty="0"/>
            </a:p>
          </p:txBody>
        </p:sp>
      </p:grpSp>
      <p:sp>
        <p:nvSpPr>
          <p:cNvPr id="8" name="Untertitel 2">
            <a:extLst>
              <a:ext uri="{FF2B5EF4-FFF2-40B4-BE49-F238E27FC236}">
                <a16:creationId xmlns:a16="http://schemas.microsoft.com/office/drawing/2014/main" id="{75D84EF0-58B0-018F-3EF2-D06675807FEF}"/>
              </a:ext>
            </a:extLst>
          </p:cNvPr>
          <p:cNvSpPr>
            <a:spLocks noGrp="1"/>
          </p:cNvSpPr>
          <p:nvPr>
            <p:ph type="subTitle" idx="1" hasCustomPrompt="1"/>
            <p:custDataLst>
              <p:tags r:id="rId4"/>
            </p:custDataLst>
          </p:nvPr>
        </p:nvSpPr>
        <p:spPr>
          <a:xfrm>
            <a:off x="899999" y="4572000"/>
            <a:ext cx="7269639"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pl-PL"/>
              <a:t>Additional information</a:t>
            </a:r>
          </a:p>
          <a:p>
            <a:endParaRPr lang="pl-PL" dirty="0"/>
          </a:p>
        </p:txBody>
      </p:sp>
      <p:sp>
        <p:nvSpPr>
          <p:cNvPr id="9" name="Titel 1">
            <a:extLst>
              <a:ext uri="{FF2B5EF4-FFF2-40B4-BE49-F238E27FC236}">
                <a16:creationId xmlns:a16="http://schemas.microsoft.com/office/drawing/2014/main" id="{6A1F042E-A599-AD8C-2274-BA125A4C63AF}"/>
              </a:ext>
            </a:extLst>
          </p:cNvPr>
          <p:cNvSpPr>
            <a:spLocks noGrp="1"/>
          </p:cNvSpPr>
          <p:nvPr>
            <p:ph type="ctrTitle" hasCustomPrompt="1"/>
            <p:custDataLst>
              <p:tags r:id="rId5"/>
            </p:custDataLst>
          </p:nvPr>
        </p:nvSpPr>
        <p:spPr>
          <a:xfrm>
            <a:off x="899999" y="1925926"/>
            <a:ext cx="7269639" cy="2474623"/>
          </a:xfrm>
        </p:spPr>
        <p:txBody>
          <a:bodyPr anchor="b"/>
          <a:lstStyle>
            <a:lvl1pPr algn="l">
              <a:lnSpc>
                <a:spcPct val="90000"/>
              </a:lnSpc>
              <a:defRPr sz="4000"/>
            </a:lvl1pPr>
          </a:lstStyle>
          <a:p>
            <a:r>
              <a:rPr lang="pl-PL"/>
              <a:t>Chapter</a:t>
            </a:r>
            <a:endParaRPr lang="pl-PL" dirty="0"/>
          </a:p>
        </p:txBody>
      </p:sp>
    </p:spTree>
    <p:extLst>
      <p:ext uri="{BB962C8B-B14F-4D97-AF65-F5344CB8AC3E}">
        <p14:creationId xmlns:p14="http://schemas.microsoft.com/office/powerpoint/2010/main" val="44237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7B0EA-262C-77D5-C7A0-379F5FDB2925}"/>
              </a:ext>
            </a:extLst>
          </p:cNvPr>
          <p:cNvSpPr>
            <a:spLocks noGrp="1"/>
          </p:cNvSpPr>
          <p:nvPr>
            <p:ph type="title" hasCustomPrompt="1"/>
          </p:nvPr>
        </p:nvSpPr>
        <p:spPr/>
        <p:txBody>
          <a:bodyPr/>
          <a:lstStyle>
            <a:lvl1pPr>
              <a:defRPr/>
            </a:lvl1pPr>
          </a:lstStyle>
          <a:p>
            <a:r>
              <a:rPr lang="de-DE"/>
              <a:t>Agenda</a:t>
            </a:r>
            <a:endParaRPr lang="de-CH"/>
          </a:p>
        </p:txBody>
      </p:sp>
      <p:sp>
        <p:nvSpPr>
          <p:cNvPr id="11" name="Textplatzhalter 10">
            <a:extLst>
              <a:ext uri="{FF2B5EF4-FFF2-40B4-BE49-F238E27FC236}">
                <a16:creationId xmlns:a16="http://schemas.microsoft.com/office/drawing/2014/main" id="{2F44C45B-292A-EE30-BF72-F9C1DF9B06AE}"/>
              </a:ext>
            </a:extLst>
          </p:cNvPr>
          <p:cNvSpPr>
            <a:spLocks noGrp="1"/>
          </p:cNvSpPr>
          <p:nvPr>
            <p:ph type="body" sz="quarter" idx="13" hasCustomPrompt="1"/>
          </p:nvPr>
        </p:nvSpPr>
        <p:spPr>
          <a:xfrm>
            <a:off x="1999676" y="1874099"/>
            <a:ext cx="0" cy="691694"/>
          </a:xfrm>
          <a:prstGeom prst="rect">
            <a:avLst/>
          </a:prstGeom>
          <a:ln w="12700">
            <a:solidFill>
              <a:schemeClr val="tx1"/>
            </a:solidFill>
          </a:ln>
        </p:spPr>
        <p:txBody>
          <a:bodyPr wrap="none" lIns="0" tIns="0" rIns="0" bIns="25200" anchor="ctr">
            <a:noAutofit/>
          </a:bodyPr>
          <a:lstStyle>
            <a:lvl1pPr marL="0" indent="0" algn="r">
              <a:lnSpc>
                <a:spcPct val="100000"/>
              </a:lnSpc>
              <a:spcBef>
                <a:spcPts val="0"/>
              </a:spcBef>
              <a:buFont typeface="Arial" panose="020B0604020202020204" pitchFamily="34" charset="0"/>
              <a:buNone/>
              <a:defRPr sz="75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01</a:t>
            </a:r>
            <a:endParaRPr lang="de-CH"/>
          </a:p>
        </p:txBody>
      </p:sp>
      <p:sp>
        <p:nvSpPr>
          <p:cNvPr id="12" name="Textplatzhalter 11">
            <a:extLst>
              <a:ext uri="{FF2B5EF4-FFF2-40B4-BE49-F238E27FC236}">
                <a16:creationId xmlns:a16="http://schemas.microsoft.com/office/drawing/2014/main" id="{8C488003-CE45-2EAA-62F7-703B990983A1}"/>
              </a:ext>
            </a:extLst>
          </p:cNvPr>
          <p:cNvSpPr>
            <a:spLocks noGrp="1"/>
          </p:cNvSpPr>
          <p:nvPr>
            <p:ph type="body" sz="quarter" idx="15" hasCustomPrompt="1"/>
          </p:nvPr>
        </p:nvSpPr>
        <p:spPr>
          <a:xfrm>
            <a:off x="7640780" y="1874099"/>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04</a:t>
            </a:r>
            <a:endParaRPr lang="de-CH"/>
          </a:p>
        </p:txBody>
      </p:sp>
      <p:sp>
        <p:nvSpPr>
          <p:cNvPr id="16" name="Textplatzhalter 15">
            <a:extLst>
              <a:ext uri="{FF2B5EF4-FFF2-40B4-BE49-F238E27FC236}">
                <a16:creationId xmlns:a16="http://schemas.microsoft.com/office/drawing/2014/main" id="{7DC518CE-B095-B87F-549B-801A366F15AA}"/>
              </a:ext>
            </a:extLst>
          </p:cNvPr>
          <p:cNvSpPr>
            <a:spLocks noGrp="1"/>
          </p:cNvSpPr>
          <p:nvPr>
            <p:ph type="body" sz="quarter" idx="19" hasCustomPrompt="1"/>
          </p:nvPr>
        </p:nvSpPr>
        <p:spPr>
          <a:xfrm>
            <a:off x="1999676" y="3494964"/>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02</a:t>
            </a:r>
            <a:endParaRPr lang="de-CH"/>
          </a:p>
        </p:txBody>
      </p:sp>
      <p:sp>
        <p:nvSpPr>
          <p:cNvPr id="18" name="Textplatzhalter 17">
            <a:extLst>
              <a:ext uri="{FF2B5EF4-FFF2-40B4-BE49-F238E27FC236}">
                <a16:creationId xmlns:a16="http://schemas.microsoft.com/office/drawing/2014/main" id="{D695D963-BBAB-B8F7-2748-9853FFC81699}"/>
              </a:ext>
            </a:extLst>
          </p:cNvPr>
          <p:cNvSpPr>
            <a:spLocks noGrp="1"/>
          </p:cNvSpPr>
          <p:nvPr>
            <p:ph type="body" sz="quarter" idx="21" hasCustomPrompt="1"/>
          </p:nvPr>
        </p:nvSpPr>
        <p:spPr>
          <a:xfrm>
            <a:off x="7640780" y="3494964"/>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05</a:t>
            </a:r>
            <a:endParaRPr lang="de-CH"/>
          </a:p>
        </p:txBody>
      </p:sp>
      <p:sp>
        <p:nvSpPr>
          <p:cNvPr id="22" name="Textplatzhalter 21">
            <a:extLst>
              <a:ext uri="{FF2B5EF4-FFF2-40B4-BE49-F238E27FC236}">
                <a16:creationId xmlns:a16="http://schemas.microsoft.com/office/drawing/2014/main" id="{DE8125E5-DF43-EDF6-850D-48A75028AD08}"/>
              </a:ext>
            </a:extLst>
          </p:cNvPr>
          <p:cNvSpPr>
            <a:spLocks noGrp="1"/>
          </p:cNvSpPr>
          <p:nvPr>
            <p:ph type="body" sz="quarter" idx="25" hasCustomPrompt="1"/>
          </p:nvPr>
        </p:nvSpPr>
        <p:spPr>
          <a:xfrm>
            <a:off x="1999676" y="5115831"/>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03</a:t>
            </a:r>
            <a:endParaRPr lang="de-CH"/>
          </a:p>
        </p:txBody>
      </p:sp>
      <p:sp>
        <p:nvSpPr>
          <p:cNvPr id="24" name="Textplatzhalter 23">
            <a:extLst>
              <a:ext uri="{FF2B5EF4-FFF2-40B4-BE49-F238E27FC236}">
                <a16:creationId xmlns:a16="http://schemas.microsoft.com/office/drawing/2014/main" id="{F53124D2-8D37-CBBB-5F9C-6ADCD612BC02}"/>
              </a:ext>
            </a:extLst>
          </p:cNvPr>
          <p:cNvSpPr>
            <a:spLocks noGrp="1"/>
          </p:cNvSpPr>
          <p:nvPr>
            <p:ph type="body" sz="quarter" idx="27" hasCustomPrompt="1"/>
          </p:nvPr>
        </p:nvSpPr>
        <p:spPr>
          <a:xfrm>
            <a:off x="7640780" y="5115830"/>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06</a:t>
            </a:r>
            <a:endParaRPr lang="de-CH"/>
          </a:p>
        </p:txBody>
      </p:sp>
      <p:sp>
        <p:nvSpPr>
          <p:cNvPr id="8" name="Textplatzhalter 6">
            <a:extLst>
              <a:ext uri="{FF2B5EF4-FFF2-40B4-BE49-F238E27FC236}">
                <a16:creationId xmlns:a16="http://schemas.microsoft.com/office/drawing/2014/main" id="{0904E236-B9F6-3BBC-A2C6-39313C076A46}"/>
              </a:ext>
            </a:extLst>
          </p:cNvPr>
          <p:cNvSpPr>
            <a:spLocks noGrp="1"/>
          </p:cNvSpPr>
          <p:nvPr>
            <p:ph type="body" sz="quarter" idx="14" hasCustomPrompt="1"/>
          </p:nvPr>
        </p:nvSpPr>
        <p:spPr>
          <a:xfrm>
            <a:off x="1999675"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7" name="Textplatzhalter 6">
            <a:extLst>
              <a:ext uri="{FF2B5EF4-FFF2-40B4-BE49-F238E27FC236}">
                <a16:creationId xmlns:a16="http://schemas.microsoft.com/office/drawing/2014/main" id="{30357EFF-90CA-E1D7-BA33-48A9A566F2F2}"/>
              </a:ext>
            </a:extLst>
          </p:cNvPr>
          <p:cNvSpPr>
            <a:spLocks noGrp="1"/>
          </p:cNvSpPr>
          <p:nvPr>
            <p:ph type="body" sz="quarter" idx="34" hasCustomPrompt="1"/>
          </p:nvPr>
        </p:nvSpPr>
        <p:spPr>
          <a:xfrm>
            <a:off x="1999676"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9" name="Textplatzhalter 6">
            <a:extLst>
              <a:ext uri="{FF2B5EF4-FFF2-40B4-BE49-F238E27FC236}">
                <a16:creationId xmlns:a16="http://schemas.microsoft.com/office/drawing/2014/main" id="{B8495873-12FA-19EE-6EF0-60CD546FEF81}"/>
              </a:ext>
            </a:extLst>
          </p:cNvPr>
          <p:cNvSpPr>
            <a:spLocks noGrp="1"/>
          </p:cNvSpPr>
          <p:nvPr>
            <p:ph type="body" sz="quarter" idx="35" hasCustomPrompt="1"/>
          </p:nvPr>
        </p:nvSpPr>
        <p:spPr>
          <a:xfrm>
            <a:off x="1999676"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10" name="Textplatzhalter 6">
            <a:extLst>
              <a:ext uri="{FF2B5EF4-FFF2-40B4-BE49-F238E27FC236}">
                <a16:creationId xmlns:a16="http://schemas.microsoft.com/office/drawing/2014/main" id="{89B84C54-B00C-472C-AD94-5A5952ADC9B6}"/>
              </a:ext>
            </a:extLst>
          </p:cNvPr>
          <p:cNvSpPr>
            <a:spLocks noGrp="1"/>
          </p:cNvSpPr>
          <p:nvPr>
            <p:ph type="body" sz="quarter" idx="36" hasCustomPrompt="1"/>
          </p:nvPr>
        </p:nvSpPr>
        <p:spPr>
          <a:xfrm>
            <a:off x="7640780"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28" name="Textplatzhalter 6">
            <a:extLst>
              <a:ext uri="{FF2B5EF4-FFF2-40B4-BE49-F238E27FC236}">
                <a16:creationId xmlns:a16="http://schemas.microsoft.com/office/drawing/2014/main" id="{FF47FC94-EA60-66FB-5BA2-3D2C15C95158}"/>
              </a:ext>
            </a:extLst>
          </p:cNvPr>
          <p:cNvSpPr>
            <a:spLocks noGrp="1"/>
          </p:cNvSpPr>
          <p:nvPr>
            <p:ph type="body" sz="quarter" idx="37" hasCustomPrompt="1"/>
          </p:nvPr>
        </p:nvSpPr>
        <p:spPr>
          <a:xfrm>
            <a:off x="7640780"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31" name="Textplatzhalter 6">
            <a:extLst>
              <a:ext uri="{FF2B5EF4-FFF2-40B4-BE49-F238E27FC236}">
                <a16:creationId xmlns:a16="http://schemas.microsoft.com/office/drawing/2014/main" id="{BF567C26-0943-FEEA-4B91-4C8BE0C70A25}"/>
              </a:ext>
            </a:extLst>
          </p:cNvPr>
          <p:cNvSpPr>
            <a:spLocks noGrp="1"/>
          </p:cNvSpPr>
          <p:nvPr>
            <p:ph type="body" sz="quarter" idx="38" hasCustomPrompt="1"/>
          </p:nvPr>
        </p:nvSpPr>
        <p:spPr>
          <a:xfrm>
            <a:off x="7640780"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3" name="Datumsplatzhalter 2">
            <a:extLst>
              <a:ext uri="{FF2B5EF4-FFF2-40B4-BE49-F238E27FC236}">
                <a16:creationId xmlns:a16="http://schemas.microsoft.com/office/drawing/2014/main" id="{B4F1B6CF-BE53-B3F8-8FF2-C24B667FA2C6}"/>
              </a:ext>
            </a:extLst>
          </p:cNvPr>
          <p:cNvSpPr>
            <a:spLocks noGrp="1"/>
          </p:cNvSpPr>
          <p:nvPr>
            <p:ph type="dt" sz="half" idx="42"/>
          </p:nvPr>
        </p:nvSpPr>
        <p:spPr/>
        <p:txBody>
          <a:bodyPr/>
          <a:lstStyle/>
          <a:p>
            <a:endParaRPr lang="de-CH"/>
          </a:p>
        </p:txBody>
      </p:sp>
      <p:sp>
        <p:nvSpPr>
          <p:cNvPr id="13" name="Fußzeilenplatzhalter 12">
            <a:extLst>
              <a:ext uri="{FF2B5EF4-FFF2-40B4-BE49-F238E27FC236}">
                <a16:creationId xmlns:a16="http://schemas.microsoft.com/office/drawing/2014/main" id="{03B78E85-F180-447A-6252-C32A17B73951}"/>
              </a:ext>
            </a:extLst>
          </p:cNvPr>
          <p:cNvSpPr>
            <a:spLocks noGrp="1"/>
          </p:cNvSpPr>
          <p:nvPr>
            <p:ph type="ftr" sz="quarter" idx="43"/>
          </p:nvPr>
        </p:nvSpPr>
        <p:spPr/>
        <p:txBody>
          <a:bodyPr/>
          <a:lstStyle/>
          <a:p>
            <a:r>
              <a:rPr lang="en-US"/>
              <a:t>Bone marrow &amp; blood stem cells</a:t>
            </a:r>
            <a:endParaRPr lang="de-CH"/>
          </a:p>
        </p:txBody>
      </p:sp>
      <p:sp>
        <p:nvSpPr>
          <p:cNvPr id="15" name="Foliennummernplatzhalter 14">
            <a:extLst>
              <a:ext uri="{FF2B5EF4-FFF2-40B4-BE49-F238E27FC236}">
                <a16:creationId xmlns:a16="http://schemas.microsoft.com/office/drawing/2014/main" id="{99BD2C93-3E06-36D8-D1A8-DDDFC8D0C049}"/>
              </a:ext>
            </a:extLst>
          </p:cNvPr>
          <p:cNvSpPr>
            <a:spLocks noGrp="1"/>
          </p:cNvSpPr>
          <p:nvPr>
            <p:ph type="sldNum" sz="quarter" idx="44"/>
          </p:nvPr>
        </p:nvSpPr>
        <p:spPr/>
        <p:txBody>
          <a:bodyPr/>
          <a:lstStyle/>
          <a:p>
            <a:fld id="{92DB0D90-6264-4E90-9724-ABC670DBF4FB}" type="slidenum">
              <a:rPr lang="de-CH" smtClean="0"/>
              <a:pPr/>
              <a:t>‹#›</a:t>
            </a:fld>
            <a:endParaRPr lang="de-CH"/>
          </a:p>
        </p:txBody>
      </p:sp>
    </p:spTree>
    <p:extLst>
      <p:ext uri="{BB962C8B-B14F-4D97-AF65-F5344CB8AC3E}">
        <p14:creationId xmlns:p14="http://schemas.microsoft.com/office/powerpoint/2010/main" val="16961781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asic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Basic layouts</a:t>
            </a:r>
            <a:endParaRPr lang="pl-PL" sz="12000" dirty="0">
              <a:solidFill>
                <a:schemeClr val="bg1"/>
              </a:solidFill>
            </a:endParaRPr>
          </a:p>
        </p:txBody>
      </p:sp>
    </p:spTree>
    <p:extLst>
      <p:ext uri="{BB962C8B-B14F-4D97-AF65-F5344CB8AC3E}">
        <p14:creationId xmlns:p14="http://schemas.microsoft.com/office/powerpoint/2010/main" val="31497911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5" y="1548000"/>
            <a:ext cx="95281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3"/>
            </p:custDataLst>
          </p:nvPr>
        </p:nvSpPr>
        <p:spPr/>
        <p:txBody>
          <a:bodyPr/>
          <a:lstStyle>
            <a:lvl1pPr>
              <a:defRPr/>
            </a:lvl1pPr>
          </a:lstStyle>
          <a:p>
            <a:r>
              <a:rPr lang="pl-PL"/>
              <a:t>Headline</a:t>
            </a:r>
            <a:endParaRPr lang="pl-PL" dirty="0"/>
          </a:p>
        </p:txBody>
      </p:sp>
      <p:sp>
        <p:nvSpPr>
          <p:cNvPr id="2" name="Datumsplatzhalter 1">
            <a:extLst>
              <a:ext uri="{FF2B5EF4-FFF2-40B4-BE49-F238E27FC236}">
                <a16:creationId xmlns:a16="http://schemas.microsoft.com/office/drawing/2014/main" id="{BB9FC835-CF5F-D3BE-A21F-217CF0074F16}"/>
              </a:ext>
            </a:extLst>
          </p:cNvPr>
          <p:cNvSpPr>
            <a:spLocks noGrp="1"/>
          </p:cNvSpPr>
          <p:nvPr>
            <p:ph type="dt" sz="half" idx="18"/>
            <p:custDataLst>
              <p:tags r:id="rId4"/>
            </p:custDataLst>
          </p:nvPr>
        </p:nvSpPr>
        <p:spPr/>
        <p:txBody>
          <a:bodyPr/>
          <a:lstStyle/>
          <a:p>
            <a:r>
              <a:rPr lang="pl-PL"/>
              <a:t>00.00.2023</a:t>
            </a:r>
            <a:endParaRPr lang="pl-PL" dirty="0"/>
          </a:p>
        </p:txBody>
      </p:sp>
      <p:sp>
        <p:nvSpPr>
          <p:cNvPr id="7" name="Fußzeilenplatzhalter 6">
            <a:extLst>
              <a:ext uri="{FF2B5EF4-FFF2-40B4-BE49-F238E27FC236}">
                <a16:creationId xmlns:a16="http://schemas.microsoft.com/office/drawing/2014/main" id="{BF06B2D9-B967-29E4-FA1A-006D1161B708}"/>
              </a:ext>
            </a:extLst>
          </p:cNvPr>
          <p:cNvSpPr>
            <a:spLocks noGrp="1"/>
          </p:cNvSpPr>
          <p:nvPr>
            <p:ph type="ftr" sz="quarter" idx="19"/>
            <p:custDataLst>
              <p:tags r:id="rId5"/>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F8E7DF84-E9B8-FC61-7C01-65AB6A89FC27}"/>
              </a:ext>
            </a:extLst>
          </p:cNvPr>
          <p:cNvSpPr>
            <a:spLocks noGrp="1"/>
          </p:cNvSpPr>
          <p:nvPr>
            <p:ph type="sldNum" sz="quarter" idx="20"/>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5649338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 20 % X">
    <p:bg>
      <p:bgPr>
        <a:solidFill>
          <a:schemeClr val="tx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8600919-13F4-6DC6-A2C5-C181B01667E7}"/>
              </a:ext>
            </a:extLst>
          </p:cNvPr>
          <p:cNvSpPr/>
          <p:nvPr userDrawn="1">
            <p:custDataLst>
              <p:tags r:id="rId1"/>
            </p:custDataLst>
          </p:nvPr>
        </p:nvSpPr>
        <p:spPr>
          <a:xfrm>
            <a:off x="538798" y="0"/>
            <a:ext cx="11653201"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Freihandform: Form 8">
            <a:extLst>
              <a:ext uri="{FF2B5EF4-FFF2-40B4-BE49-F238E27FC236}">
                <a16:creationId xmlns:a16="http://schemas.microsoft.com/office/drawing/2014/main" id="{5F00AFF7-0142-C5BB-0F49-A9400DE07C8D}"/>
              </a:ext>
            </a:extLst>
          </p:cNvPr>
          <p:cNvSpPr/>
          <p:nvPr userDrawn="1">
            <p:custDataLst>
              <p:tags r:id="rId2"/>
            </p:custDataLst>
          </p:nvPr>
        </p:nvSpPr>
        <p:spPr>
          <a:xfrm>
            <a:off x="538800" y="0"/>
            <a:ext cx="11653200" cy="6858000"/>
          </a:xfrm>
          <a:custGeom>
            <a:avLst/>
            <a:gdLst>
              <a:gd name="connsiteX0" fmla="*/ 8962954 w 11653200"/>
              <a:gd name="connsiteY0" fmla="*/ 5902032 h 6858000"/>
              <a:gd name="connsiteX1" fmla="*/ 9558209 w 11653200"/>
              <a:gd name="connsiteY1" fmla="*/ 6677066 h 6858000"/>
              <a:gd name="connsiteX2" fmla="*/ 9697212 w 11653200"/>
              <a:gd name="connsiteY2" fmla="*/ 6858000 h 6858000"/>
              <a:gd name="connsiteX3" fmla="*/ 8228972 w 11653200"/>
              <a:gd name="connsiteY3" fmla="*/ 6858000 h 6858000"/>
              <a:gd name="connsiteX4" fmla="*/ 8367932 w 11653200"/>
              <a:gd name="connsiteY4" fmla="*/ 6677066 h 6858000"/>
              <a:gd name="connsiteX5" fmla="*/ 8962954 w 11653200"/>
              <a:gd name="connsiteY5" fmla="*/ 5902032 h 6858000"/>
              <a:gd name="connsiteX6" fmla="*/ 11653200 w 11653200"/>
              <a:gd name="connsiteY6" fmla="*/ 2397407 h 6858000"/>
              <a:gd name="connsiteX7" fmla="*/ 11653200 w 11653200"/>
              <a:gd name="connsiteY7" fmla="*/ 4454973 h 6858000"/>
              <a:gd name="connsiteX8" fmla="*/ 11484514 w 11653200"/>
              <a:gd name="connsiteY8" fmla="*/ 4235131 h 6858000"/>
              <a:gd name="connsiteX9" fmla="*/ 10863789 w 11653200"/>
              <a:gd name="connsiteY9" fmla="*/ 3426358 h 6858000"/>
              <a:gd name="connsiteX10" fmla="*/ 11484514 w 11653200"/>
              <a:gd name="connsiteY10" fmla="*/ 2617281 h 6858000"/>
              <a:gd name="connsiteX11" fmla="*/ 8232718 w 11653200"/>
              <a:gd name="connsiteY11" fmla="*/ 0 h 6858000"/>
              <a:gd name="connsiteX12" fmla="*/ 9693465 w 11653200"/>
              <a:gd name="connsiteY12" fmla="*/ 0 h 6858000"/>
              <a:gd name="connsiteX13" fmla="*/ 9558209 w 11653200"/>
              <a:gd name="connsiteY13" fmla="*/ 176004 h 6858000"/>
              <a:gd name="connsiteX14" fmla="*/ 8962954 w 11653200"/>
              <a:gd name="connsiteY14" fmla="*/ 950582 h 6858000"/>
              <a:gd name="connsiteX15" fmla="*/ 8367932 w 11653200"/>
              <a:gd name="connsiteY15" fmla="*/ 176004 h 6858000"/>
              <a:gd name="connsiteX16" fmla="*/ 0 w 11653200"/>
              <a:gd name="connsiteY16" fmla="*/ 0 h 6858000"/>
              <a:gd name="connsiteX17" fmla="*/ 4434358 w 11653200"/>
              <a:gd name="connsiteY17" fmla="*/ 0 h 6858000"/>
              <a:gd name="connsiteX18" fmla="*/ 4473888 w 11653200"/>
              <a:gd name="connsiteY18" fmla="*/ 51575 h 6858000"/>
              <a:gd name="connsiteX19" fmla="*/ 7062621 w 11653200"/>
              <a:gd name="connsiteY19" fmla="*/ 3426358 h 6858000"/>
              <a:gd name="connsiteX20" fmla="*/ 4473888 w 11653200"/>
              <a:gd name="connsiteY20" fmla="*/ 6801008 h 6858000"/>
              <a:gd name="connsiteX21" fmla="*/ 4430208 w 11653200"/>
              <a:gd name="connsiteY21" fmla="*/ 6858000 h 6858000"/>
              <a:gd name="connsiteX22" fmla="*/ 0 w 11653200"/>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3200" h="6858000">
                <a:moveTo>
                  <a:pt x="8962954" y="5902032"/>
                </a:moveTo>
                <a:cubicBezTo>
                  <a:pt x="9171408" y="6173496"/>
                  <a:pt x="9371050" y="6433432"/>
                  <a:pt x="9558209" y="6677066"/>
                </a:cubicBezTo>
                <a:lnTo>
                  <a:pt x="9697212" y="6858000"/>
                </a:lnTo>
                <a:lnTo>
                  <a:pt x="8228972" y="6858000"/>
                </a:lnTo>
                <a:lnTo>
                  <a:pt x="8367932" y="6677066"/>
                </a:lnTo>
                <a:cubicBezTo>
                  <a:pt x="8555029" y="6433432"/>
                  <a:pt x="8754594" y="6173496"/>
                  <a:pt x="8962954" y="5902032"/>
                </a:cubicBezTo>
                <a:close/>
                <a:moveTo>
                  <a:pt x="11653200" y="2397407"/>
                </a:moveTo>
                <a:lnTo>
                  <a:pt x="11653200" y="4454973"/>
                </a:lnTo>
                <a:lnTo>
                  <a:pt x="11484514" y="4235131"/>
                </a:lnTo>
                <a:cubicBezTo>
                  <a:pt x="11280824" y="3969692"/>
                  <a:pt x="11072979" y="3698878"/>
                  <a:pt x="10863789" y="3426358"/>
                </a:cubicBezTo>
                <a:cubicBezTo>
                  <a:pt x="11072979" y="3153687"/>
                  <a:pt x="11280824" y="2882777"/>
                  <a:pt x="11484514" y="2617281"/>
                </a:cubicBezTo>
                <a:close/>
                <a:moveTo>
                  <a:pt x="8232718" y="0"/>
                </a:moveTo>
                <a:lnTo>
                  <a:pt x="9693465" y="0"/>
                </a:lnTo>
                <a:lnTo>
                  <a:pt x="9558209" y="176004"/>
                </a:lnTo>
                <a:cubicBezTo>
                  <a:pt x="9371050" y="419551"/>
                  <a:pt x="9171408" y="679345"/>
                  <a:pt x="8962954" y="950582"/>
                </a:cubicBezTo>
                <a:cubicBezTo>
                  <a:pt x="8754594" y="679345"/>
                  <a:pt x="8555029" y="419551"/>
                  <a:pt x="8367932" y="176004"/>
                </a:cubicBezTo>
                <a:close/>
                <a:moveTo>
                  <a:pt x="0" y="0"/>
                </a:moveTo>
                <a:lnTo>
                  <a:pt x="4434358" y="0"/>
                </a:lnTo>
                <a:lnTo>
                  <a:pt x="4473888" y="51575"/>
                </a:lnTo>
                <a:cubicBezTo>
                  <a:pt x="5105603" y="875701"/>
                  <a:pt x="6068971" y="2131172"/>
                  <a:pt x="7062621" y="3426358"/>
                </a:cubicBezTo>
                <a:cubicBezTo>
                  <a:pt x="6068971" y="4720827"/>
                  <a:pt x="5105603" y="5976822"/>
                  <a:pt x="4473888" y="6801008"/>
                </a:cubicBezTo>
                <a:lnTo>
                  <a:pt x="443020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3"/>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4"/>
            </p:custDataLst>
          </p:nvPr>
        </p:nvSpPr>
        <p:spPr>
          <a:xfrm>
            <a:off x="898525" y="1548000"/>
            <a:ext cx="95281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5"/>
            </p:custDataLst>
          </p:nvPr>
        </p:nvSpPr>
        <p:spPr/>
        <p:txBody>
          <a:bodyPr/>
          <a:lstStyle>
            <a:lvl1pPr>
              <a:defRPr/>
            </a:lvl1pPr>
          </a:lstStyle>
          <a:p>
            <a:r>
              <a:rPr lang="pl-PL"/>
              <a:t>Headline</a:t>
            </a:r>
            <a:endParaRPr lang="pl-PL" dirty="0"/>
          </a:p>
        </p:txBody>
      </p:sp>
      <p:sp>
        <p:nvSpPr>
          <p:cNvPr id="2" name="Datumsplatzhalter 1">
            <a:extLst>
              <a:ext uri="{FF2B5EF4-FFF2-40B4-BE49-F238E27FC236}">
                <a16:creationId xmlns:a16="http://schemas.microsoft.com/office/drawing/2014/main" id="{BB9FC835-CF5F-D3BE-A21F-217CF0074F16}"/>
              </a:ext>
            </a:extLst>
          </p:cNvPr>
          <p:cNvSpPr>
            <a:spLocks noGrp="1"/>
          </p:cNvSpPr>
          <p:nvPr>
            <p:ph type="dt" sz="half" idx="18"/>
            <p:custDataLst>
              <p:tags r:id="rId6"/>
            </p:custDataLst>
          </p:nvPr>
        </p:nvSpPr>
        <p:spPr/>
        <p:txBody>
          <a:bodyPr/>
          <a:lstStyle/>
          <a:p>
            <a:r>
              <a:rPr lang="pl-PL"/>
              <a:t>00.00.2023</a:t>
            </a:r>
            <a:endParaRPr lang="pl-PL" dirty="0"/>
          </a:p>
        </p:txBody>
      </p:sp>
      <p:sp>
        <p:nvSpPr>
          <p:cNvPr id="7" name="Fußzeilenplatzhalter 6">
            <a:extLst>
              <a:ext uri="{FF2B5EF4-FFF2-40B4-BE49-F238E27FC236}">
                <a16:creationId xmlns:a16="http://schemas.microsoft.com/office/drawing/2014/main" id="{BF06B2D9-B967-29E4-FA1A-006D1161B708}"/>
              </a:ext>
            </a:extLst>
          </p:cNvPr>
          <p:cNvSpPr>
            <a:spLocks noGrp="1"/>
          </p:cNvSpPr>
          <p:nvPr>
            <p:ph type="ftr" sz="quarter" idx="19"/>
            <p:custDataLst>
              <p:tags r:id="rId7"/>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F8E7DF84-E9B8-FC61-7C01-65AB6A89FC27}"/>
              </a:ext>
            </a:extLst>
          </p:cNvPr>
          <p:cNvSpPr>
            <a:spLocks noGrp="1"/>
          </p:cNvSpPr>
          <p:nvPr>
            <p:ph type="sldNum" sz="quarter" idx="20"/>
            <p:custDataLst>
              <p:tags r:id="rId8"/>
            </p:custDataLst>
          </p:nvPr>
        </p:nvSpPr>
        <p:spPr/>
        <p:txBody>
          <a:bodyPr/>
          <a:lstStyle/>
          <a:p>
            <a:fld id="{92DB0D90-6264-4E90-9724-ABC670DBF4FB}" type="slidenum">
              <a:rPr lang="pl-PL" smtClean="0"/>
              <a:pPr/>
              <a:t>‹#›</a:t>
            </a:fld>
            <a:endParaRPr lang="pl-PL" dirty="0"/>
          </a:p>
        </p:txBody>
      </p:sp>
      <p:sp>
        <p:nvSpPr>
          <p:cNvPr id="3" name="Rechteck 2">
            <a:extLst>
              <a:ext uri="{FF2B5EF4-FFF2-40B4-BE49-F238E27FC236}">
                <a16:creationId xmlns:a16="http://schemas.microsoft.com/office/drawing/2014/main" id="{E496BA2E-1480-0685-59EA-10967269F16F}"/>
              </a:ext>
            </a:extLst>
          </p:cNvPr>
          <p:cNvSpPr/>
          <p:nvPr userDrawn="1">
            <p:custDataLst>
              <p:tags r:id="rId9"/>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4" name="Rechteck 3">
            <a:extLst>
              <a:ext uri="{FF2B5EF4-FFF2-40B4-BE49-F238E27FC236}">
                <a16:creationId xmlns:a16="http://schemas.microsoft.com/office/drawing/2014/main" id="{1F9CF062-E67F-69B9-3ADB-F5E5A538C0ED}"/>
              </a:ext>
            </a:extLst>
          </p:cNvPr>
          <p:cNvSpPr>
            <a:spLocks/>
          </p:cNvSpPr>
          <p:nvPr userDrawn="1">
            <p:custDataLst>
              <p:tags r:id="rId10"/>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Tree>
    <p:extLst>
      <p:ext uri="{BB962C8B-B14F-4D97-AF65-F5344CB8AC3E}">
        <p14:creationId xmlns:p14="http://schemas.microsoft.com/office/powerpoint/2010/main" val="3388423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halt">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3" name="Inhaltsplatzhalter 2">
            <a:extLst>
              <a:ext uri="{FF2B5EF4-FFF2-40B4-BE49-F238E27FC236}">
                <a16:creationId xmlns:a16="http://schemas.microsoft.com/office/drawing/2014/main" id="{439C0895-1734-BA09-0AE8-E0C4B5B7D345}"/>
              </a:ext>
            </a:extLst>
          </p:cNvPr>
          <p:cNvSpPr>
            <a:spLocks noGrp="1"/>
          </p:cNvSpPr>
          <p:nvPr>
            <p:ph idx="1" hasCustomPrompt="1"/>
            <p:custDataLst>
              <p:tags r:id="rId2"/>
            </p:custDataLst>
          </p:nvPr>
        </p:nvSpPr>
        <p:spPr>
          <a:xfrm>
            <a:off x="898525" y="1548000"/>
            <a:ext cx="9528176" cy="4586400"/>
          </a:xfrm>
        </p:spPr>
        <p:txBody>
          <a:bodyPr/>
          <a:lstStyle/>
          <a:p>
            <a:pPr lvl="0"/>
            <a:r>
              <a:rPr lang="pl-PL" dirty="0" err="1"/>
              <a:t>Please</a:t>
            </a:r>
            <a:r>
              <a:rPr lang="pl-PL" dirty="0"/>
              <a:t> format the </a:t>
            </a:r>
            <a:r>
              <a:rPr lang="pl-PL" dirty="0" err="1"/>
              <a:t>text</a:t>
            </a:r>
            <a:r>
              <a:rPr lang="pl-PL" dirty="0"/>
              <a:t> via the List Level </a:t>
            </a:r>
            <a:r>
              <a:rPr lang="pl-PL" dirty="0" err="1"/>
              <a:t>button</a:t>
            </a:r>
            <a:endParaRPr lang="pl-PL" dirty="0"/>
          </a:p>
          <a:p>
            <a:pPr lvl="1"/>
            <a:r>
              <a:rPr lang="pl-PL" dirty="0" err="1"/>
              <a:t>Zweite</a:t>
            </a:r>
            <a:r>
              <a:rPr lang="pl-PL" dirty="0"/>
              <a:t> </a:t>
            </a:r>
            <a:r>
              <a:rPr lang="pl-PL" dirty="0" err="1"/>
              <a:t>Ebene</a:t>
            </a:r>
            <a:endParaRPr lang="pl-PL" dirty="0"/>
          </a:p>
          <a:p>
            <a:pPr lvl="2"/>
            <a:r>
              <a:rPr lang="pl-PL" dirty="0" err="1"/>
              <a:t>Dritte</a:t>
            </a:r>
            <a:r>
              <a:rPr lang="pl-PL" dirty="0"/>
              <a:t> </a:t>
            </a:r>
            <a:r>
              <a:rPr lang="pl-PL" dirty="0" err="1"/>
              <a:t>Ebene</a:t>
            </a:r>
            <a:endParaRPr lang="pl-PL" dirty="0"/>
          </a:p>
          <a:p>
            <a:pPr lvl="3"/>
            <a:r>
              <a:rPr lang="pl-PL" dirty="0" err="1"/>
              <a:t>Vierte</a:t>
            </a:r>
            <a:r>
              <a:rPr lang="pl-PL" dirty="0"/>
              <a:t> </a:t>
            </a:r>
            <a:r>
              <a:rPr lang="pl-PL" dirty="0" err="1"/>
              <a:t>Ebene</a:t>
            </a:r>
            <a:endParaRPr lang="pl-PL" dirty="0"/>
          </a:p>
          <a:p>
            <a:pPr lvl="4"/>
            <a:r>
              <a:rPr lang="pl-PL" dirty="0" err="1"/>
              <a:t>Fünfte</a:t>
            </a:r>
            <a:r>
              <a:rPr lang="pl-PL" dirty="0"/>
              <a:t> </a:t>
            </a:r>
            <a:r>
              <a:rPr lang="pl-PL" dirty="0" err="1"/>
              <a:t>Ebene</a:t>
            </a:r>
            <a:endParaRPr lang="pl-PL" dirty="0"/>
          </a:p>
        </p:txBody>
      </p:sp>
      <p:sp>
        <p:nvSpPr>
          <p:cNvPr id="5" name="Titel 4">
            <a:extLst>
              <a:ext uri="{FF2B5EF4-FFF2-40B4-BE49-F238E27FC236}">
                <a16:creationId xmlns:a16="http://schemas.microsoft.com/office/drawing/2014/main" id="{E762ECD7-B588-9D31-F397-7435DF42DF2C}"/>
              </a:ext>
            </a:extLst>
          </p:cNvPr>
          <p:cNvSpPr>
            <a:spLocks noGrp="1"/>
          </p:cNvSpPr>
          <p:nvPr>
            <p:ph type="title" hasCustomPrompt="1"/>
            <p:custDataLst>
              <p:tags r:id="rId3"/>
            </p:custDataLst>
          </p:nvPr>
        </p:nvSpPr>
        <p:spPr/>
        <p:txBody>
          <a:bodyPr/>
          <a:lstStyle>
            <a:lvl1pPr>
              <a:defRPr/>
            </a:lvl1pPr>
          </a:lstStyle>
          <a:p>
            <a:r>
              <a:rPr lang="pl-PL"/>
              <a:t>Headline</a:t>
            </a:r>
            <a:endParaRPr lang="pl-PL" dirty="0"/>
          </a:p>
        </p:txBody>
      </p:sp>
      <p:sp>
        <p:nvSpPr>
          <p:cNvPr id="6" name="Datumsplatzhalter 5">
            <a:extLst>
              <a:ext uri="{FF2B5EF4-FFF2-40B4-BE49-F238E27FC236}">
                <a16:creationId xmlns:a16="http://schemas.microsoft.com/office/drawing/2014/main" id="{F65EE91B-E413-FBA1-851B-B5E21653450C}"/>
              </a:ext>
            </a:extLst>
          </p:cNvPr>
          <p:cNvSpPr>
            <a:spLocks noGrp="1"/>
          </p:cNvSpPr>
          <p:nvPr>
            <p:ph type="dt" sz="half" idx="15"/>
            <p:custDataLst>
              <p:tags r:id="rId4"/>
            </p:custDataLst>
          </p:nvPr>
        </p:nvSpPr>
        <p:spPr/>
        <p:txBody>
          <a:bodyPr/>
          <a:lstStyle/>
          <a:p>
            <a:r>
              <a:rPr lang="pl-PL"/>
              <a:t>00.00.2023</a:t>
            </a:r>
            <a:endParaRPr lang="pl-PL" dirty="0"/>
          </a:p>
        </p:txBody>
      </p:sp>
      <p:sp>
        <p:nvSpPr>
          <p:cNvPr id="7" name="Fußzeilenplatzhalter 6">
            <a:extLst>
              <a:ext uri="{FF2B5EF4-FFF2-40B4-BE49-F238E27FC236}">
                <a16:creationId xmlns:a16="http://schemas.microsoft.com/office/drawing/2014/main" id="{3981CF2A-9397-021B-ED84-E09550FFA8B3}"/>
              </a:ext>
            </a:extLst>
          </p:cNvPr>
          <p:cNvSpPr>
            <a:spLocks noGrp="1"/>
          </p:cNvSpPr>
          <p:nvPr>
            <p:ph type="ftr" sz="quarter" idx="16"/>
            <p:custDataLst>
              <p:tags r:id="rId5"/>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3A97FDEB-BB52-F8C8-EAAF-F91A15687AE1}"/>
              </a:ext>
            </a:extLst>
          </p:cNvPr>
          <p:cNvSpPr>
            <a:spLocks noGrp="1"/>
          </p:cNvSpPr>
          <p:nvPr>
            <p:ph type="sldNum" sz="quarter" idx="17"/>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36842401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 text + blanc">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52863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3" name="Titel 2">
            <a:extLst>
              <a:ext uri="{FF2B5EF4-FFF2-40B4-BE49-F238E27FC236}">
                <a16:creationId xmlns:a16="http://schemas.microsoft.com/office/drawing/2014/main" id="{505644D8-FACA-E074-FF29-4BE8602934AB}"/>
              </a:ext>
            </a:extLst>
          </p:cNvPr>
          <p:cNvSpPr>
            <a:spLocks noGrp="1"/>
          </p:cNvSpPr>
          <p:nvPr>
            <p:ph type="title" hasCustomPrompt="1"/>
            <p:custDataLst>
              <p:tags r:id="rId3"/>
            </p:custDataLst>
          </p:nvPr>
        </p:nvSpPr>
        <p:spPr>
          <a:xfrm>
            <a:off x="898524" y="683999"/>
            <a:ext cx="10933114" cy="759600"/>
          </a:xfrm>
        </p:spPr>
        <p:txBody>
          <a:bodyPr/>
          <a:lstStyle>
            <a:lvl1pPr>
              <a:defRPr/>
            </a:lvl1pPr>
          </a:lstStyle>
          <a:p>
            <a:r>
              <a:rPr lang="pl-PL"/>
              <a:t>Headline</a:t>
            </a:r>
            <a:endParaRPr lang="pl-PL" dirty="0"/>
          </a:p>
        </p:txBody>
      </p:sp>
      <p:sp>
        <p:nvSpPr>
          <p:cNvPr id="9" name="Datumsplatzhalter 8">
            <a:extLst>
              <a:ext uri="{FF2B5EF4-FFF2-40B4-BE49-F238E27FC236}">
                <a16:creationId xmlns:a16="http://schemas.microsoft.com/office/drawing/2014/main" id="{9C65CF45-C58A-CC53-C211-8F10BFE796BE}"/>
              </a:ext>
            </a:extLst>
          </p:cNvPr>
          <p:cNvSpPr>
            <a:spLocks noGrp="1"/>
          </p:cNvSpPr>
          <p:nvPr>
            <p:ph type="dt" sz="half" idx="18"/>
            <p:custDataLst>
              <p:tags r:id="rId4"/>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A36A6B13-B5C6-B9E7-B65B-6894D02FCC01}"/>
              </a:ext>
            </a:extLst>
          </p:cNvPr>
          <p:cNvSpPr>
            <a:spLocks noGrp="1"/>
          </p:cNvSpPr>
          <p:nvPr>
            <p:ph type="ftr" sz="quarter" idx="19"/>
            <p:custDataLst>
              <p:tags r:id="rId5"/>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1745093-6BDC-45A2-A46E-66C581D4D86D}"/>
              </a:ext>
            </a:extLst>
          </p:cNvPr>
          <p:cNvSpPr>
            <a:spLocks noGrp="1"/>
          </p:cNvSpPr>
          <p:nvPr>
            <p:ph type="sldNum" sz="quarter" idx="20"/>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954736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1/2 text + blanc">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52863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3" name="Titel 2">
            <a:extLst>
              <a:ext uri="{FF2B5EF4-FFF2-40B4-BE49-F238E27FC236}">
                <a16:creationId xmlns:a16="http://schemas.microsoft.com/office/drawing/2014/main" id="{505644D8-FACA-E074-FF29-4BE8602934AB}"/>
              </a:ext>
            </a:extLst>
          </p:cNvPr>
          <p:cNvSpPr>
            <a:spLocks noGrp="1"/>
          </p:cNvSpPr>
          <p:nvPr>
            <p:ph type="title" hasCustomPrompt="1"/>
            <p:custDataLst>
              <p:tags r:id="rId3"/>
            </p:custDataLst>
          </p:nvPr>
        </p:nvSpPr>
        <p:spPr>
          <a:xfrm>
            <a:off x="898524" y="683999"/>
            <a:ext cx="10933114" cy="759600"/>
          </a:xfrm>
        </p:spPr>
        <p:txBody>
          <a:bodyPr/>
          <a:lstStyle>
            <a:lvl1pPr>
              <a:defRPr/>
            </a:lvl1pPr>
          </a:lstStyle>
          <a:p>
            <a:r>
              <a:rPr lang="pl-PL"/>
              <a:t>Headline</a:t>
            </a:r>
            <a:endParaRPr lang="pl-PL" dirty="0"/>
          </a:p>
        </p:txBody>
      </p:sp>
      <p:sp>
        <p:nvSpPr>
          <p:cNvPr id="9" name="Datumsplatzhalter 8">
            <a:extLst>
              <a:ext uri="{FF2B5EF4-FFF2-40B4-BE49-F238E27FC236}">
                <a16:creationId xmlns:a16="http://schemas.microsoft.com/office/drawing/2014/main" id="{9C65CF45-C58A-CC53-C211-8F10BFE796BE}"/>
              </a:ext>
            </a:extLst>
          </p:cNvPr>
          <p:cNvSpPr>
            <a:spLocks noGrp="1"/>
          </p:cNvSpPr>
          <p:nvPr>
            <p:ph type="dt" sz="half" idx="18"/>
            <p:custDataLst>
              <p:tags r:id="rId4"/>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A36A6B13-B5C6-B9E7-B65B-6894D02FCC01}"/>
              </a:ext>
            </a:extLst>
          </p:cNvPr>
          <p:cNvSpPr>
            <a:spLocks noGrp="1"/>
          </p:cNvSpPr>
          <p:nvPr>
            <p:ph type="ftr" sz="quarter" idx="19"/>
            <p:custDataLst>
              <p:tags r:id="rId5"/>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1745093-6BDC-45A2-A46E-66C581D4D86D}"/>
              </a:ext>
            </a:extLst>
          </p:cNvPr>
          <p:cNvSpPr>
            <a:spLocks noGrp="1"/>
          </p:cNvSpPr>
          <p:nvPr>
            <p:ph type="sldNum" sz="quarter" idx="20"/>
            <p:custDataLst>
              <p:tags r:id="rId6"/>
            </p:custDataLst>
          </p:nvPr>
        </p:nvSpPr>
        <p:spPr/>
        <p:txBody>
          <a:bodyPr/>
          <a:lstStyle/>
          <a:p>
            <a:fld id="{92DB0D90-6264-4E90-9724-ABC670DBF4FB}" type="slidenum">
              <a:rPr lang="pl-PL" smtClean="0"/>
              <a:pPr/>
              <a:t>‹#›</a:t>
            </a:fld>
            <a:endParaRPr lang="pl-PL" dirty="0"/>
          </a:p>
        </p:txBody>
      </p:sp>
      <p:sp>
        <p:nvSpPr>
          <p:cNvPr id="2" name="Textplatzhalter 4">
            <a:extLst>
              <a:ext uri="{FF2B5EF4-FFF2-40B4-BE49-F238E27FC236}">
                <a16:creationId xmlns:a16="http://schemas.microsoft.com/office/drawing/2014/main" id="{C0944364-B53D-1198-F1CA-032D070525E2}"/>
              </a:ext>
            </a:extLst>
          </p:cNvPr>
          <p:cNvSpPr>
            <a:spLocks noGrp="1"/>
          </p:cNvSpPr>
          <p:nvPr>
            <p:ph type="body" sz="quarter" idx="21" hasCustomPrompt="1"/>
            <p:custDataLst>
              <p:tags r:id="rId7"/>
            </p:custDataLst>
          </p:nvPr>
        </p:nvSpPr>
        <p:spPr>
          <a:xfrm>
            <a:off x="6545263" y="1548000"/>
            <a:ext cx="52863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Tree>
    <p:extLst>
      <p:ext uri="{BB962C8B-B14F-4D97-AF65-F5344CB8AC3E}">
        <p14:creationId xmlns:p14="http://schemas.microsoft.com/office/powerpoint/2010/main" val="15020545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8 text + blanc">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38766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3" name="Titel 2">
            <a:extLst>
              <a:ext uri="{FF2B5EF4-FFF2-40B4-BE49-F238E27FC236}">
                <a16:creationId xmlns:a16="http://schemas.microsoft.com/office/drawing/2014/main" id="{505644D8-FACA-E074-FF29-4BE8602934AB}"/>
              </a:ext>
            </a:extLst>
          </p:cNvPr>
          <p:cNvSpPr>
            <a:spLocks noGrp="1"/>
          </p:cNvSpPr>
          <p:nvPr>
            <p:ph type="title" hasCustomPrompt="1"/>
            <p:custDataLst>
              <p:tags r:id="rId3"/>
            </p:custDataLst>
          </p:nvPr>
        </p:nvSpPr>
        <p:spPr>
          <a:xfrm>
            <a:off x="898524" y="683999"/>
            <a:ext cx="10933114" cy="759600"/>
          </a:xfrm>
        </p:spPr>
        <p:txBody>
          <a:bodyPr/>
          <a:lstStyle>
            <a:lvl1pPr>
              <a:defRPr/>
            </a:lvl1pPr>
          </a:lstStyle>
          <a:p>
            <a:r>
              <a:rPr lang="pl-PL"/>
              <a:t>Headline</a:t>
            </a:r>
            <a:endParaRPr lang="pl-PL" dirty="0"/>
          </a:p>
        </p:txBody>
      </p:sp>
      <p:sp>
        <p:nvSpPr>
          <p:cNvPr id="9" name="Datumsplatzhalter 8">
            <a:extLst>
              <a:ext uri="{FF2B5EF4-FFF2-40B4-BE49-F238E27FC236}">
                <a16:creationId xmlns:a16="http://schemas.microsoft.com/office/drawing/2014/main" id="{9C65CF45-C58A-CC53-C211-8F10BFE796BE}"/>
              </a:ext>
            </a:extLst>
          </p:cNvPr>
          <p:cNvSpPr>
            <a:spLocks noGrp="1"/>
          </p:cNvSpPr>
          <p:nvPr>
            <p:ph type="dt" sz="half" idx="18"/>
            <p:custDataLst>
              <p:tags r:id="rId4"/>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A36A6B13-B5C6-B9E7-B65B-6894D02FCC01}"/>
              </a:ext>
            </a:extLst>
          </p:cNvPr>
          <p:cNvSpPr>
            <a:spLocks noGrp="1"/>
          </p:cNvSpPr>
          <p:nvPr>
            <p:ph type="ftr" sz="quarter" idx="19"/>
            <p:custDataLst>
              <p:tags r:id="rId5"/>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1745093-6BDC-45A2-A46E-66C581D4D86D}"/>
              </a:ext>
            </a:extLst>
          </p:cNvPr>
          <p:cNvSpPr>
            <a:spLocks noGrp="1"/>
          </p:cNvSpPr>
          <p:nvPr>
            <p:ph type="sldNum" sz="quarter" idx="20"/>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27039449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ly Headline">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3" name="Datumsplatzhalter 2">
            <a:extLst>
              <a:ext uri="{FF2B5EF4-FFF2-40B4-BE49-F238E27FC236}">
                <a16:creationId xmlns:a16="http://schemas.microsoft.com/office/drawing/2014/main" id="{D07DB473-962D-AD57-9196-D5A180E4ABF1}"/>
              </a:ext>
            </a:extLst>
          </p:cNvPr>
          <p:cNvSpPr>
            <a:spLocks noGrp="1"/>
          </p:cNvSpPr>
          <p:nvPr>
            <p:ph type="dt" sz="half" idx="15"/>
            <p:custDataLst>
              <p:tags r:id="rId2"/>
            </p:custDataLst>
          </p:nvPr>
        </p:nvSpPr>
        <p:spPr/>
        <p:txBody>
          <a:bodyPr/>
          <a:lstStyle/>
          <a:p>
            <a:r>
              <a:rPr lang="pl-PL"/>
              <a:t>00.00.2023</a:t>
            </a:r>
            <a:endParaRPr lang="pl-PL" dirty="0"/>
          </a:p>
        </p:txBody>
      </p:sp>
      <p:sp>
        <p:nvSpPr>
          <p:cNvPr id="8" name="Fußzeilenplatzhalter 7">
            <a:extLst>
              <a:ext uri="{FF2B5EF4-FFF2-40B4-BE49-F238E27FC236}">
                <a16:creationId xmlns:a16="http://schemas.microsoft.com/office/drawing/2014/main" id="{476C8BE4-5DDD-0B65-47D8-3F7B1F7B2592}"/>
              </a:ext>
            </a:extLst>
          </p:cNvPr>
          <p:cNvSpPr>
            <a:spLocks noGrp="1"/>
          </p:cNvSpPr>
          <p:nvPr>
            <p:ph type="ftr" sz="quarter" idx="16"/>
            <p:custDataLst>
              <p:tags r:id="rId3"/>
            </p:custDataLst>
          </p:nvPr>
        </p:nvSpPr>
        <p:spPr/>
        <p:txBody>
          <a:bodyPr/>
          <a:lstStyle/>
          <a:p>
            <a:r>
              <a:rPr lang="pl-PL"/>
              <a:t>Presentation Title | Classification: C2 – Sensitive | Name Surname</a:t>
            </a:r>
            <a:endParaRPr lang="pl-PL" dirty="0"/>
          </a:p>
        </p:txBody>
      </p:sp>
      <p:sp>
        <p:nvSpPr>
          <p:cNvPr id="9" name="Foliennummernplatzhalter 8">
            <a:extLst>
              <a:ext uri="{FF2B5EF4-FFF2-40B4-BE49-F238E27FC236}">
                <a16:creationId xmlns:a16="http://schemas.microsoft.com/office/drawing/2014/main" id="{25F6BD41-6F25-DDC7-01AD-FD1B37FBE89F}"/>
              </a:ext>
            </a:extLst>
          </p:cNvPr>
          <p:cNvSpPr>
            <a:spLocks noGrp="1"/>
          </p:cNvSpPr>
          <p:nvPr>
            <p:ph type="sldNum" sz="quarter" idx="17"/>
            <p:custDataLst>
              <p:tags r:id="rId4"/>
            </p:custDataLst>
          </p:nvPr>
        </p:nvSpPr>
        <p:spPr/>
        <p:txBody>
          <a:bodyPr/>
          <a:lstStyle/>
          <a:p>
            <a:fld id="{92DB0D90-6264-4E90-9724-ABC670DBF4FB}" type="slidenum">
              <a:rPr lang="pl-PL" smtClean="0"/>
              <a:pPr/>
              <a:t>‹#›</a:t>
            </a:fld>
            <a:endParaRPr lang="pl-PL" dirty="0"/>
          </a:p>
        </p:txBody>
      </p:sp>
      <p:sp>
        <p:nvSpPr>
          <p:cNvPr id="10" name="Titel 9">
            <a:extLst>
              <a:ext uri="{FF2B5EF4-FFF2-40B4-BE49-F238E27FC236}">
                <a16:creationId xmlns:a16="http://schemas.microsoft.com/office/drawing/2014/main" id="{A7009BFE-C474-5719-70CC-7E16EC314E9B}"/>
              </a:ext>
            </a:extLst>
          </p:cNvPr>
          <p:cNvSpPr>
            <a:spLocks noGrp="1"/>
          </p:cNvSpPr>
          <p:nvPr>
            <p:ph type="title" hasCustomPrompt="1"/>
            <p:custDataLst>
              <p:tags r:id="rId5"/>
            </p:custDataLst>
          </p:nvPr>
        </p:nvSpPr>
        <p:spPr/>
        <p:txBody>
          <a:bodyPr/>
          <a:lstStyle>
            <a:lvl1pPr>
              <a:defRPr/>
            </a:lvl1pPr>
          </a:lstStyle>
          <a:p>
            <a:r>
              <a:rPr lang="pl-PL"/>
              <a:t>Headline</a:t>
            </a:r>
            <a:endParaRPr lang="pl-PL" dirty="0"/>
          </a:p>
        </p:txBody>
      </p:sp>
    </p:spTree>
    <p:extLst>
      <p:ext uri="{BB962C8B-B14F-4D97-AF65-F5344CB8AC3E}">
        <p14:creationId xmlns:p14="http://schemas.microsoft.com/office/powerpoint/2010/main" val="21271468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c">
    <p:bg>
      <p:bgPr>
        <a:solidFill>
          <a:schemeClr val="tx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891AE8F-062D-6295-CA3F-35725C666124}"/>
              </a:ext>
            </a:extLst>
          </p:cNvPr>
          <p:cNvSpPr/>
          <p:nvPr userDrawn="1">
            <p:custDataLst>
              <p:tags r:id="rId1"/>
            </p:custDataLst>
          </p:nvPr>
        </p:nvSpPr>
        <p:spPr>
          <a:xfrm>
            <a:off x="729672" y="387927"/>
            <a:ext cx="1219200" cy="36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 name="Datumsplatzhalter 2">
            <a:extLst>
              <a:ext uri="{FF2B5EF4-FFF2-40B4-BE49-F238E27FC236}">
                <a16:creationId xmlns:a16="http://schemas.microsoft.com/office/drawing/2014/main" id="{1B632C87-A27A-7229-D788-51616F43D34C}"/>
              </a:ext>
            </a:extLst>
          </p:cNvPr>
          <p:cNvSpPr>
            <a:spLocks noGrp="1"/>
          </p:cNvSpPr>
          <p:nvPr>
            <p:ph type="dt" sz="half" idx="10"/>
            <p:custDataLst>
              <p:tags r:id="rId2"/>
            </p:custDataLst>
          </p:nvPr>
        </p:nvSpPr>
        <p:spPr/>
        <p:txBody>
          <a:bodyPr/>
          <a:lstStyle/>
          <a:p>
            <a:r>
              <a:rPr lang="pl-PL"/>
              <a:t>00.00.2023</a:t>
            </a:r>
            <a:endParaRPr lang="pl-PL" dirty="0"/>
          </a:p>
        </p:txBody>
      </p:sp>
      <p:sp>
        <p:nvSpPr>
          <p:cNvPr id="4" name="Fußzeilenplatzhalter 3">
            <a:extLst>
              <a:ext uri="{FF2B5EF4-FFF2-40B4-BE49-F238E27FC236}">
                <a16:creationId xmlns:a16="http://schemas.microsoft.com/office/drawing/2014/main" id="{7A33577A-E104-2170-D56B-621A46F28E12}"/>
              </a:ext>
            </a:extLst>
          </p:cNvPr>
          <p:cNvSpPr>
            <a:spLocks noGrp="1"/>
          </p:cNvSpPr>
          <p:nvPr>
            <p:ph type="ftr" sz="quarter" idx="11"/>
            <p:custDataLst>
              <p:tags r:id="rId3"/>
            </p:custDataLst>
          </p:nvPr>
        </p:nvSpPr>
        <p:spPr/>
        <p:txBody>
          <a:bodyPr/>
          <a:lstStyle/>
          <a:p>
            <a:r>
              <a:rPr lang="pl-PL"/>
              <a:t>Presentation Title | Classification: C2 – Sensitive | Name Surname</a:t>
            </a:r>
            <a:endParaRPr lang="pl-PL" dirty="0"/>
          </a:p>
        </p:txBody>
      </p:sp>
      <p:sp>
        <p:nvSpPr>
          <p:cNvPr id="5" name="Foliennummernplatzhalter 4">
            <a:extLst>
              <a:ext uri="{FF2B5EF4-FFF2-40B4-BE49-F238E27FC236}">
                <a16:creationId xmlns:a16="http://schemas.microsoft.com/office/drawing/2014/main" id="{B02D7620-6BD3-0124-6C9B-7D0E79826CF9}"/>
              </a:ext>
            </a:extLst>
          </p:cNvPr>
          <p:cNvSpPr>
            <a:spLocks noGrp="1"/>
          </p:cNvSpPr>
          <p:nvPr>
            <p:ph type="sldNum" sz="quarter" idx="12"/>
            <p:custDataLst>
              <p:tags r:id="rId4"/>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1636393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text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1536174"/>
            <a:ext cx="12192000" cy="3785652"/>
          </a:xfrm>
          <a:prstGeom prst="rect">
            <a:avLst/>
          </a:prstGeom>
          <a:solidFill>
            <a:schemeClr val="tx1"/>
          </a:solidFill>
        </p:spPr>
        <p:txBody>
          <a:bodyPr wrap="square" rtlCol="0" anchor="ctr">
            <a:spAutoFit/>
          </a:bodyPr>
          <a:lstStyle/>
          <a:p>
            <a:pPr algn="ctr"/>
            <a:r>
              <a:rPr lang="pl-PL" sz="12000">
                <a:solidFill>
                  <a:schemeClr val="bg1"/>
                </a:solidFill>
              </a:rPr>
              <a:t>Image text layouts  </a:t>
            </a:r>
            <a:endParaRPr lang="pl-PL" sz="12000" dirty="0">
              <a:solidFill>
                <a:schemeClr val="bg1"/>
              </a:solidFill>
            </a:endParaRPr>
          </a:p>
        </p:txBody>
      </p:sp>
    </p:spTree>
    <p:extLst>
      <p:ext uri="{BB962C8B-B14F-4D97-AF65-F5344CB8AC3E}">
        <p14:creationId xmlns:p14="http://schemas.microsoft.com/office/powerpoint/2010/main" val="3182765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white Image placeholder ">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8120DD6-F789-5B7B-D1A0-9E9FEC221440}"/>
              </a:ext>
            </a:extLst>
          </p:cNvPr>
          <p:cNvSpPr>
            <a:spLocks noGrp="1"/>
          </p:cNvSpPr>
          <p:nvPr>
            <p:ph type="pic" sz="quarter" idx="45" hasCustomPrompt="1"/>
          </p:nvPr>
        </p:nvSpPr>
        <p:spPr>
          <a:xfrm>
            <a:off x="540000" y="-1"/>
            <a:ext cx="11652000" cy="6858000"/>
          </a:xfrm>
          <a:custGeom>
            <a:avLst/>
            <a:gdLst>
              <a:gd name="connsiteX0" fmla="*/ 0 w 11652000"/>
              <a:gd name="connsiteY0" fmla="*/ 0 h 6858000"/>
              <a:gd name="connsiteX1" fmla="*/ 11652000 w 11652000"/>
              <a:gd name="connsiteY1" fmla="*/ 0 h 6858000"/>
              <a:gd name="connsiteX2" fmla="*/ 11652000 w 11652000"/>
              <a:gd name="connsiteY2" fmla="*/ 6858000 h 6858000"/>
              <a:gd name="connsiteX3" fmla="*/ 0 w 1165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652000" h="6858000">
                <a:moveTo>
                  <a:pt x="0" y="0"/>
                </a:moveTo>
                <a:lnTo>
                  <a:pt x="11652000" y="0"/>
                </a:lnTo>
                <a:lnTo>
                  <a:pt x="11652000" y="6858000"/>
                </a:lnTo>
                <a:lnTo>
                  <a:pt x="0" y="6858000"/>
                </a:lnTo>
                <a:close/>
              </a:path>
            </a:pathLst>
          </a:custGeom>
          <a:solidFill>
            <a:schemeClr val="bg2"/>
          </a:solidFill>
        </p:spPr>
        <p:txBody>
          <a:bodyPr wrap="square">
            <a:noAutofit/>
          </a:bodyPr>
          <a:lstStyle>
            <a:lvl1pPr>
              <a:defRPr/>
            </a:lvl1pPr>
          </a:lstStyle>
          <a:p>
            <a:r>
              <a:rPr lang="de-CH"/>
              <a:t>Image</a:t>
            </a:r>
          </a:p>
        </p:txBody>
      </p:sp>
      <p:sp>
        <p:nvSpPr>
          <p:cNvPr id="2" name="Titel 1">
            <a:extLst>
              <a:ext uri="{FF2B5EF4-FFF2-40B4-BE49-F238E27FC236}">
                <a16:creationId xmlns:a16="http://schemas.microsoft.com/office/drawing/2014/main" id="{ACF7B0EA-262C-77D5-C7A0-379F5FDB2925}"/>
              </a:ext>
            </a:extLst>
          </p:cNvPr>
          <p:cNvSpPr>
            <a:spLocks noGrp="1"/>
          </p:cNvSpPr>
          <p:nvPr>
            <p:ph type="title" hasCustomPrompt="1"/>
          </p:nvPr>
        </p:nvSpPr>
        <p:spPr/>
        <p:txBody>
          <a:bodyPr/>
          <a:lstStyle>
            <a:lvl1pPr>
              <a:defRPr>
                <a:solidFill>
                  <a:schemeClr val="bg1"/>
                </a:solidFill>
              </a:defRPr>
            </a:lvl1pPr>
          </a:lstStyle>
          <a:p>
            <a:r>
              <a:rPr lang="de-DE"/>
              <a:t>Agenda</a:t>
            </a:r>
            <a:endParaRPr lang="de-CH"/>
          </a:p>
        </p:txBody>
      </p:sp>
      <p:sp>
        <p:nvSpPr>
          <p:cNvPr id="11" name="Textplatzhalter 10">
            <a:extLst>
              <a:ext uri="{FF2B5EF4-FFF2-40B4-BE49-F238E27FC236}">
                <a16:creationId xmlns:a16="http://schemas.microsoft.com/office/drawing/2014/main" id="{2F44C45B-292A-EE30-BF72-F9C1DF9B06AE}"/>
              </a:ext>
            </a:extLst>
          </p:cNvPr>
          <p:cNvSpPr>
            <a:spLocks noGrp="1"/>
          </p:cNvSpPr>
          <p:nvPr>
            <p:ph type="body" sz="quarter" idx="13" hasCustomPrompt="1"/>
          </p:nvPr>
        </p:nvSpPr>
        <p:spPr>
          <a:xfrm>
            <a:off x="1999676" y="1874099"/>
            <a:ext cx="0" cy="691694"/>
          </a:xfrm>
          <a:prstGeom prst="rect">
            <a:avLst/>
          </a:prstGeom>
          <a:ln w="12700">
            <a:solidFill>
              <a:schemeClr val="bg1"/>
            </a:solidFill>
          </a:ln>
        </p:spPr>
        <p:txBody>
          <a:bodyPr wrap="none" lIns="0" tIns="0" rIns="0" bIns="25200" anchor="ctr">
            <a:noAutofit/>
          </a:bodyPr>
          <a:lstStyle>
            <a:lvl1pPr marL="0" indent="0" algn="r">
              <a:lnSpc>
                <a:spcPct val="100000"/>
              </a:lnSpc>
              <a:spcBef>
                <a:spcPts val="0"/>
              </a:spcBef>
              <a:buFont typeface="Arial" panose="020B0604020202020204" pitchFamily="34" charset="0"/>
              <a:buNone/>
              <a:defRPr sz="7500" b="1" spc="120" baseline="0">
                <a:solidFill>
                  <a:schemeClr val="bg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01</a:t>
            </a:r>
            <a:endParaRPr lang="de-CH"/>
          </a:p>
        </p:txBody>
      </p:sp>
      <p:sp>
        <p:nvSpPr>
          <p:cNvPr id="12" name="Textplatzhalter 11">
            <a:extLst>
              <a:ext uri="{FF2B5EF4-FFF2-40B4-BE49-F238E27FC236}">
                <a16:creationId xmlns:a16="http://schemas.microsoft.com/office/drawing/2014/main" id="{8C488003-CE45-2EAA-62F7-703B990983A1}"/>
              </a:ext>
            </a:extLst>
          </p:cNvPr>
          <p:cNvSpPr>
            <a:spLocks noGrp="1"/>
          </p:cNvSpPr>
          <p:nvPr>
            <p:ph type="body" sz="quarter" idx="15" hasCustomPrompt="1"/>
          </p:nvPr>
        </p:nvSpPr>
        <p:spPr>
          <a:xfrm>
            <a:off x="7640780" y="1874099"/>
            <a:ext cx="0" cy="691694"/>
          </a:xfrm>
          <a:prstGeom prst="rect">
            <a:avLst/>
          </a:prstGeom>
          <a:ln w="12700">
            <a:solidFill>
              <a:schemeClr val="bg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bg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04</a:t>
            </a:r>
            <a:endParaRPr lang="de-CH"/>
          </a:p>
        </p:txBody>
      </p:sp>
      <p:sp>
        <p:nvSpPr>
          <p:cNvPr id="16" name="Textplatzhalter 15">
            <a:extLst>
              <a:ext uri="{FF2B5EF4-FFF2-40B4-BE49-F238E27FC236}">
                <a16:creationId xmlns:a16="http://schemas.microsoft.com/office/drawing/2014/main" id="{7DC518CE-B095-B87F-549B-801A366F15AA}"/>
              </a:ext>
            </a:extLst>
          </p:cNvPr>
          <p:cNvSpPr>
            <a:spLocks noGrp="1"/>
          </p:cNvSpPr>
          <p:nvPr>
            <p:ph type="body" sz="quarter" idx="19" hasCustomPrompt="1"/>
          </p:nvPr>
        </p:nvSpPr>
        <p:spPr>
          <a:xfrm>
            <a:off x="1999676" y="3494964"/>
            <a:ext cx="0" cy="691694"/>
          </a:xfrm>
          <a:prstGeom prst="rect">
            <a:avLst/>
          </a:prstGeom>
          <a:ln w="12700">
            <a:solidFill>
              <a:schemeClr val="bg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bg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02</a:t>
            </a:r>
            <a:endParaRPr lang="de-CH"/>
          </a:p>
        </p:txBody>
      </p:sp>
      <p:sp>
        <p:nvSpPr>
          <p:cNvPr id="18" name="Textplatzhalter 17">
            <a:extLst>
              <a:ext uri="{FF2B5EF4-FFF2-40B4-BE49-F238E27FC236}">
                <a16:creationId xmlns:a16="http://schemas.microsoft.com/office/drawing/2014/main" id="{D695D963-BBAB-B8F7-2748-9853FFC81699}"/>
              </a:ext>
            </a:extLst>
          </p:cNvPr>
          <p:cNvSpPr>
            <a:spLocks noGrp="1"/>
          </p:cNvSpPr>
          <p:nvPr>
            <p:ph type="body" sz="quarter" idx="21" hasCustomPrompt="1"/>
          </p:nvPr>
        </p:nvSpPr>
        <p:spPr>
          <a:xfrm>
            <a:off x="7640780" y="3494964"/>
            <a:ext cx="0" cy="691694"/>
          </a:xfrm>
          <a:prstGeom prst="rect">
            <a:avLst/>
          </a:prstGeom>
          <a:ln w="12700">
            <a:solidFill>
              <a:schemeClr val="bg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bg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05</a:t>
            </a:r>
            <a:endParaRPr lang="de-CH"/>
          </a:p>
        </p:txBody>
      </p:sp>
      <p:sp>
        <p:nvSpPr>
          <p:cNvPr id="22" name="Textplatzhalter 21">
            <a:extLst>
              <a:ext uri="{FF2B5EF4-FFF2-40B4-BE49-F238E27FC236}">
                <a16:creationId xmlns:a16="http://schemas.microsoft.com/office/drawing/2014/main" id="{DE8125E5-DF43-EDF6-850D-48A75028AD08}"/>
              </a:ext>
            </a:extLst>
          </p:cNvPr>
          <p:cNvSpPr>
            <a:spLocks noGrp="1"/>
          </p:cNvSpPr>
          <p:nvPr>
            <p:ph type="body" sz="quarter" idx="25" hasCustomPrompt="1"/>
          </p:nvPr>
        </p:nvSpPr>
        <p:spPr>
          <a:xfrm>
            <a:off x="1999676" y="5115831"/>
            <a:ext cx="0" cy="691694"/>
          </a:xfrm>
          <a:prstGeom prst="rect">
            <a:avLst/>
          </a:prstGeom>
          <a:ln w="12700">
            <a:solidFill>
              <a:schemeClr val="bg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bg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03</a:t>
            </a:r>
            <a:endParaRPr lang="de-CH"/>
          </a:p>
        </p:txBody>
      </p:sp>
      <p:sp>
        <p:nvSpPr>
          <p:cNvPr id="24" name="Textplatzhalter 23">
            <a:extLst>
              <a:ext uri="{FF2B5EF4-FFF2-40B4-BE49-F238E27FC236}">
                <a16:creationId xmlns:a16="http://schemas.microsoft.com/office/drawing/2014/main" id="{F53124D2-8D37-CBBB-5F9C-6ADCD612BC02}"/>
              </a:ext>
            </a:extLst>
          </p:cNvPr>
          <p:cNvSpPr>
            <a:spLocks noGrp="1"/>
          </p:cNvSpPr>
          <p:nvPr>
            <p:ph type="body" sz="quarter" idx="27" hasCustomPrompt="1"/>
          </p:nvPr>
        </p:nvSpPr>
        <p:spPr>
          <a:xfrm>
            <a:off x="7640780" y="5115830"/>
            <a:ext cx="0" cy="691694"/>
          </a:xfrm>
          <a:prstGeom prst="rect">
            <a:avLst/>
          </a:prstGeom>
          <a:ln w="12700">
            <a:solidFill>
              <a:schemeClr val="bg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bg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06</a:t>
            </a:r>
            <a:endParaRPr lang="de-CH"/>
          </a:p>
        </p:txBody>
      </p:sp>
      <p:sp>
        <p:nvSpPr>
          <p:cNvPr id="8" name="Textplatzhalter 6">
            <a:extLst>
              <a:ext uri="{FF2B5EF4-FFF2-40B4-BE49-F238E27FC236}">
                <a16:creationId xmlns:a16="http://schemas.microsoft.com/office/drawing/2014/main" id="{0904E236-B9F6-3BBC-A2C6-39313C076A46}"/>
              </a:ext>
            </a:extLst>
          </p:cNvPr>
          <p:cNvSpPr>
            <a:spLocks noGrp="1"/>
          </p:cNvSpPr>
          <p:nvPr>
            <p:ph type="body" sz="quarter" idx="14" hasCustomPrompt="1"/>
          </p:nvPr>
        </p:nvSpPr>
        <p:spPr>
          <a:xfrm>
            <a:off x="1999675"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bg1"/>
                </a:solidFill>
              </a:defRPr>
            </a:lvl1pPr>
            <a:lvl2pPr marL="0" indent="0">
              <a:lnSpc>
                <a:spcPct val="100000"/>
              </a:lnSpc>
              <a:spcBef>
                <a:spcPts val="0"/>
              </a:spcBef>
              <a:spcAft>
                <a:spcPts val="0"/>
              </a:spcAft>
              <a:buNone/>
              <a:defRPr sz="1300">
                <a:solidFill>
                  <a:schemeClr val="bg1"/>
                </a:solidFill>
              </a:defRPr>
            </a:lvl2pPr>
            <a:lvl3pPr marL="0" indent="0">
              <a:lnSpc>
                <a:spcPct val="100000"/>
              </a:lnSpc>
              <a:spcBef>
                <a:spcPts val="0"/>
              </a:spcBef>
              <a:spcAft>
                <a:spcPts val="0"/>
              </a:spcAft>
              <a:buNone/>
              <a:defRPr sz="1300">
                <a:solidFill>
                  <a:schemeClr val="bg1"/>
                </a:solidFill>
              </a:defRPr>
            </a:lvl3pPr>
            <a:lvl4pPr marL="0" indent="0">
              <a:lnSpc>
                <a:spcPct val="100000"/>
              </a:lnSpc>
              <a:spcBef>
                <a:spcPts val="0"/>
              </a:spcBef>
              <a:spcAft>
                <a:spcPts val="0"/>
              </a:spcAft>
              <a:buFont typeface="Arial" panose="020B0604020202020204" pitchFamily="34" charset="0"/>
              <a:buNone/>
              <a:defRPr sz="1300" b="0">
                <a:solidFill>
                  <a:schemeClr val="bg1"/>
                </a:solidFill>
              </a:defRPr>
            </a:lvl4pPr>
            <a:lvl5pPr marL="0" indent="0">
              <a:lnSpc>
                <a:spcPct val="100000"/>
              </a:lnSpc>
              <a:spcBef>
                <a:spcPts val="0"/>
              </a:spcBef>
              <a:spcAft>
                <a:spcPts val="0"/>
              </a:spcAft>
              <a:buNone/>
              <a:defRPr sz="1300">
                <a:solidFill>
                  <a:schemeClr val="bg1"/>
                </a:solidFill>
              </a:defRPr>
            </a:lvl5pPr>
            <a:lvl6pPr marL="0" indent="0">
              <a:lnSpc>
                <a:spcPct val="100000"/>
              </a:lnSpc>
              <a:spcBef>
                <a:spcPts val="0"/>
              </a:spcBef>
              <a:spcAft>
                <a:spcPts val="0"/>
              </a:spcAft>
              <a:buNone/>
              <a:defRPr sz="1300">
                <a:solidFill>
                  <a:schemeClr val="bg1"/>
                </a:solidFill>
              </a:defRPr>
            </a:lvl6pPr>
            <a:lvl7pPr marL="0" indent="0">
              <a:lnSpc>
                <a:spcPct val="100000"/>
              </a:lnSpc>
              <a:spcBef>
                <a:spcPts val="0"/>
              </a:spcBef>
              <a:spcAft>
                <a:spcPts val="0"/>
              </a:spcAft>
              <a:buFont typeface="Arial" panose="020B0604020202020204" pitchFamily="34" charset="0"/>
              <a:buNone/>
              <a:defRPr sz="1300">
                <a:solidFill>
                  <a:schemeClr val="bg1"/>
                </a:solidFill>
              </a:defRPr>
            </a:lvl7pPr>
            <a:lvl8pPr marL="0" indent="0">
              <a:lnSpc>
                <a:spcPct val="100000"/>
              </a:lnSpc>
              <a:spcBef>
                <a:spcPts val="0"/>
              </a:spcBef>
              <a:buNone/>
              <a:defRPr sz="1300" b="0">
                <a:solidFill>
                  <a:schemeClr val="bg1"/>
                </a:solidFill>
              </a:defRPr>
            </a:lvl8pPr>
            <a:lvl9pPr marL="0" indent="0">
              <a:lnSpc>
                <a:spcPct val="100000"/>
              </a:lnSpc>
              <a:spcBef>
                <a:spcPts val="0"/>
              </a:spcBef>
              <a:buNone/>
              <a:defRPr sz="1300">
                <a:solidFill>
                  <a:schemeClr val="bg1"/>
                </a:solidFill>
              </a:defRPr>
            </a:lvl9pPr>
          </a:lstStyle>
          <a:p>
            <a:pPr lvl="0"/>
            <a:r>
              <a:rPr lang="de-DE"/>
              <a:t>Topic</a:t>
            </a:r>
          </a:p>
          <a:p>
            <a:pPr lvl="1"/>
            <a:r>
              <a:rPr lang="de-DE"/>
              <a:t>Additional Information</a:t>
            </a:r>
          </a:p>
        </p:txBody>
      </p:sp>
      <p:sp>
        <p:nvSpPr>
          <p:cNvPr id="7" name="Textplatzhalter 6">
            <a:extLst>
              <a:ext uri="{FF2B5EF4-FFF2-40B4-BE49-F238E27FC236}">
                <a16:creationId xmlns:a16="http://schemas.microsoft.com/office/drawing/2014/main" id="{30357EFF-90CA-E1D7-BA33-48A9A566F2F2}"/>
              </a:ext>
            </a:extLst>
          </p:cNvPr>
          <p:cNvSpPr>
            <a:spLocks noGrp="1"/>
          </p:cNvSpPr>
          <p:nvPr>
            <p:ph type="body" sz="quarter" idx="34" hasCustomPrompt="1"/>
          </p:nvPr>
        </p:nvSpPr>
        <p:spPr>
          <a:xfrm>
            <a:off x="1999676"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bg1"/>
                </a:solidFill>
              </a:defRPr>
            </a:lvl1pPr>
            <a:lvl2pPr marL="0" indent="0">
              <a:lnSpc>
                <a:spcPct val="100000"/>
              </a:lnSpc>
              <a:spcBef>
                <a:spcPts val="0"/>
              </a:spcBef>
              <a:spcAft>
                <a:spcPts val="0"/>
              </a:spcAft>
              <a:buNone/>
              <a:defRPr sz="1300">
                <a:solidFill>
                  <a:schemeClr val="bg1"/>
                </a:solidFill>
              </a:defRPr>
            </a:lvl2pPr>
            <a:lvl3pPr marL="0" indent="0">
              <a:lnSpc>
                <a:spcPct val="100000"/>
              </a:lnSpc>
              <a:spcBef>
                <a:spcPts val="0"/>
              </a:spcBef>
              <a:spcAft>
                <a:spcPts val="0"/>
              </a:spcAft>
              <a:buNone/>
              <a:defRPr sz="1300">
                <a:solidFill>
                  <a:schemeClr val="bg1"/>
                </a:solidFill>
              </a:defRPr>
            </a:lvl3pPr>
            <a:lvl4pPr marL="0" indent="0">
              <a:lnSpc>
                <a:spcPct val="100000"/>
              </a:lnSpc>
              <a:spcBef>
                <a:spcPts val="0"/>
              </a:spcBef>
              <a:spcAft>
                <a:spcPts val="0"/>
              </a:spcAft>
              <a:buFont typeface="Arial" panose="020B0604020202020204" pitchFamily="34" charset="0"/>
              <a:buNone/>
              <a:defRPr sz="1300" b="0">
                <a:solidFill>
                  <a:schemeClr val="bg1"/>
                </a:solidFill>
              </a:defRPr>
            </a:lvl4pPr>
            <a:lvl5pPr marL="0" indent="0">
              <a:lnSpc>
                <a:spcPct val="100000"/>
              </a:lnSpc>
              <a:spcBef>
                <a:spcPts val="0"/>
              </a:spcBef>
              <a:spcAft>
                <a:spcPts val="0"/>
              </a:spcAft>
              <a:buNone/>
              <a:defRPr sz="1300">
                <a:solidFill>
                  <a:schemeClr val="bg1"/>
                </a:solidFill>
              </a:defRPr>
            </a:lvl5pPr>
            <a:lvl6pPr marL="0" indent="0">
              <a:lnSpc>
                <a:spcPct val="100000"/>
              </a:lnSpc>
              <a:spcBef>
                <a:spcPts val="0"/>
              </a:spcBef>
              <a:spcAft>
                <a:spcPts val="0"/>
              </a:spcAft>
              <a:buNone/>
              <a:defRPr sz="1300">
                <a:solidFill>
                  <a:schemeClr val="bg1"/>
                </a:solidFill>
              </a:defRPr>
            </a:lvl6pPr>
            <a:lvl7pPr marL="0" indent="0">
              <a:lnSpc>
                <a:spcPct val="100000"/>
              </a:lnSpc>
              <a:spcBef>
                <a:spcPts val="0"/>
              </a:spcBef>
              <a:spcAft>
                <a:spcPts val="0"/>
              </a:spcAft>
              <a:buFont typeface="Arial" panose="020B0604020202020204" pitchFamily="34" charset="0"/>
              <a:buNone/>
              <a:defRPr sz="1300">
                <a:solidFill>
                  <a:schemeClr val="bg1"/>
                </a:solidFill>
              </a:defRPr>
            </a:lvl7pPr>
            <a:lvl8pPr marL="0" indent="0">
              <a:lnSpc>
                <a:spcPct val="100000"/>
              </a:lnSpc>
              <a:spcBef>
                <a:spcPts val="0"/>
              </a:spcBef>
              <a:buNone/>
              <a:defRPr sz="1300" b="0">
                <a:solidFill>
                  <a:schemeClr val="bg1"/>
                </a:solidFill>
              </a:defRPr>
            </a:lvl8pPr>
            <a:lvl9pPr marL="0" indent="0">
              <a:lnSpc>
                <a:spcPct val="100000"/>
              </a:lnSpc>
              <a:spcBef>
                <a:spcPts val="0"/>
              </a:spcBef>
              <a:buNone/>
              <a:defRPr sz="1300">
                <a:solidFill>
                  <a:schemeClr val="bg1"/>
                </a:solidFill>
              </a:defRPr>
            </a:lvl9pPr>
          </a:lstStyle>
          <a:p>
            <a:pPr lvl="0"/>
            <a:r>
              <a:rPr lang="de-DE"/>
              <a:t>Topic</a:t>
            </a:r>
          </a:p>
          <a:p>
            <a:pPr lvl="1"/>
            <a:r>
              <a:rPr lang="de-DE"/>
              <a:t>Additional Information</a:t>
            </a:r>
          </a:p>
        </p:txBody>
      </p:sp>
      <p:sp>
        <p:nvSpPr>
          <p:cNvPr id="9" name="Textplatzhalter 6">
            <a:extLst>
              <a:ext uri="{FF2B5EF4-FFF2-40B4-BE49-F238E27FC236}">
                <a16:creationId xmlns:a16="http://schemas.microsoft.com/office/drawing/2014/main" id="{B8495873-12FA-19EE-6EF0-60CD546FEF81}"/>
              </a:ext>
            </a:extLst>
          </p:cNvPr>
          <p:cNvSpPr>
            <a:spLocks noGrp="1"/>
          </p:cNvSpPr>
          <p:nvPr>
            <p:ph type="body" sz="quarter" idx="35" hasCustomPrompt="1"/>
          </p:nvPr>
        </p:nvSpPr>
        <p:spPr>
          <a:xfrm>
            <a:off x="1999676"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bg1"/>
                </a:solidFill>
              </a:defRPr>
            </a:lvl1pPr>
            <a:lvl2pPr marL="0" indent="0">
              <a:lnSpc>
                <a:spcPct val="100000"/>
              </a:lnSpc>
              <a:spcBef>
                <a:spcPts val="0"/>
              </a:spcBef>
              <a:spcAft>
                <a:spcPts val="0"/>
              </a:spcAft>
              <a:buNone/>
              <a:defRPr sz="1300">
                <a:solidFill>
                  <a:schemeClr val="bg1"/>
                </a:solidFill>
              </a:defRPr>
            </a:lvl2pPr>
            <a:lvl3pPr marL="0" indent="0">
              <a:lnSpc>
                <a:spcPct val="100000"/>
              </a:lnSpc>
              <a:spcBef>
                <a:spcPts val="0"/>
              </a:spcBef>
              <a:spcAft>
                <a:spcPts val="0"/>
              </a:spcAft>
              <a:buNone/>
              <a:defRPr sz="1300">
                <a:solidFill>
                  <a:schemeClr val="bg1"/>
                </a:solidFill>
              </a:defRPr>
            </a:lvl3pPr>
            <a:lvl4pPr marL="0" indent="0">
              <a:lnSpc>
                <a:spcPct val="100000"/>
              </a:lnSpc>
              <a:spcBef>
                <a:spcPts val="0"/>
              </a:spcBef>
              <a:spcAft>
                <a:spcPts val="0"/>
              </a:spcAft>
              <a:buFont typeface="Arial" panose="020B0604020202020204" pitchFamily="34" charset="0"/>
              <a:buNone/>
              <a:defRPr sz="1300" b="0">
                <a:solidFill>
                  <a:schemeClr val="bg1"/>
                </a:solidFill>
              </a:defRPr>
            </a:lvl4pPr>
            <a:lvl5pPr marL="0" indent="0">
              <a:lnSpc>
                <a:spcPct val="100000"/>
              </a:lnSpc>
              <a:spcBef>
                <a:spcPts val="0"/>
              </a:spcBef>
              <a:spcAft>
                <a:spcPts val="0"/>
              </a:spcAft>
              <a:buNone/>
              <a:defRPr sz="1300">
                <a:solidFill>
                  <a:schemeClr val="bg1"/>
                </a:solidFill>
              </a:defRPr>
            </a:lvl5pPr>
            <a:lvl6pPr marL="0" indent="0">
              <a:lnSpc>
                <a:spcPct val="100000"/>
              </a:lnSpc>
              <a:spcBef>
                <a:spcPts val="0"/>
              </a:spcBef>
              <a:spcAft>
                <a:spcPts val="0"/>
              </a:spcAft>
              <a:buNone/>
              <a:defRPr sz="1300">
                <a:solidFill>
                  <a:schemeClr val="bg1"/>
                </a:solidFill>
              </a:defRPr>
            </a:lvl6pPr>
            <a:lvl7pPr marL="0" indent="0">
              <a:lnSpc>
                <a:spcPct val="100000"/>
              </a:lnSpc>
              <a:spcBef>
                <a:spcPts val="0"/>
              </a:spcBef>
              <a:spcAft>
                <a:spcPts val="0"/>
              </a:spcAft>
              <a:buFont typeface="Arial" panose="020B0604020202020204" pitchFamily="34" charset="0"/>
              <a:buNone/>
              <a:defRPr sz="1300">
                <a:solidFill>
                  <a:schemeClr val="bg1"/>
                </a:solidFill>
              </a:defRPr>
            </a:lvl7pPr>
            <a:lvl8pPr marL="0" indent="0">
              <a:lnSpc>
                <a:spcPct val="100000"/>
              </a:lnSpc>
              <a:spcBef>
                <a:spcPts val="0"/>
              </a:spcBef>
              <a:buNone/>
              <a:defRPr sz="1300" b="0">
                <a:solidFill>
                  <a:schemeClr val="bg1"/>
                </a:solidFill>
              </a:defRPr>
            </a:lvl8pPr>
            <a:lvl9pPr marL="0" indent="0">
              <a:lnSpc>
                <a:spcPct val="100000"/>
              </a:lnSpc>
              <a:spcBef>
                <a:spcPts val="0"/>
              </a:spcBef>
              <a:buNone/>
              <a:defRPr sz="1300">
                <a:solidFill>
                  <a:schemeClr val="bg1"/>
                </a:solidFill>
              </a:defRPr>
            </a:lvl9pPr>
          </a:lstStyle>
          <a:p>
            <a:pPr lvl="0"/>
            <a:r>
              <a:rPr lang="de-DE"/>
              <a:t>Topic</a:t>
            </a:r>
          </a:p>
          <a:p>
            <a:pPr lvl="1"/>
            <a:r>
              <a:rPr lang="de-DE"/>
              <a:t>Additional Information</a:t>
            </a:r>
          </a:p>
        </p:txBody>
      </p:sp>
      <p:sp>
        <p:nvSpPr>
          <p:cNvPr id="10" name="Textplatzhalter 6">
            <a:extLst>
              <a:ext uri="{FF2B5EF4-FFF2-40B4-BE49-F238E27FC236}">
                <a16:creationId xmlns:a16="http://schemas.microsoft.com/office/drawing/2014/main" id="{89B84C54-B00C-472C-AD94-5A5952ADC9B6}"/>
              </a:ext>
            </a:extLst>
          </p:cNvPr>
          <p:cNvSpPr>
            <a:spLocks noGrp="1"/>
          </p:cNvSpPr>
          <p:nvPr>
            <p:ph type="body" sz="quarter" idx="36" hasCustomPrompt="1"/>
          </p:nvPr>
        </p:nvSpPr>
        <p:spPr>
          <a:xfrm>
            <a:off x="7640780"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bg1"/>
                </a:solidFill>
              </a:defRPr>
            </a:lvl1pPr>
            <a:lvl2pPr marL="0" indent="0">
              <a:lnSpc>
                <a:spcPct val="100000"/>
              </a:lnSpc>
              <a:spcBef>
                <a:spcPts val="0"/>
              </a:spcBef>
              <a:spcAft>
                <a:spcPts val="0"/>
              </a:spcAft>
              <a:buNone/>
              <a:defRPr sz="1300">
                <a:solidFill>
                  <a:schemeClr val="bg1"/>
                </a:solidFill>
              </a:defRPr>
            </a:lvl2pPr>
            <a:lvl3pPr marL="0" indent="0">
              <a:lnSpc>
                <a:spcPct val="100000"/>
              </a:lnSpc>
              <a:spcBef>
                <a:spcPts val="0"/>
              </a:spcBef>
              <a:spcAft>
                <a:spcPts val="0"/>
              </a:spcAft>
              <a:buNone/>
              <a:defRPr sz="1300">
                <a:solidFill>
                  <a:schemeClr val="bg1"/>
                </a:solidFill>
              </a:defRPr>
            </a:lvl3pPr>
            <a:lvl4pPr marL="0" indent="0">
              <a:lnSpc>
                <a:spcPct val="100000"/>
              </a:lnSpc>
              <a:spcBef>
                <a:spcPts val="0"/>
              </a:spcBef>
              <a:spcAft>
                <a:spcPts val="0"/>
              </a:spcAft>
              <a:buFont typeface="Arial" panose="020B0604020202020204" pitchFamily="34" charset="0"/>
              <a:buNone/>
              <a:defRPr sz="1300" b="0">
                <a:solidFill>
                  <a:schemeClr val="bg1"/>
                </a:solidFill>
              </a:defRPr>
            </a:lvl4pPr>
            <a:lvl5pPr marL="0" indent="0">
              <a:lnSpc>
                <a:spcPct val="100000"/>
              </a:lnSpc>
              <a:spcBef>
                <a:spcPts val="0"/>
              </a:spcBef>
              <a:spcAft>
                <a:spcPts val="0"/>
              </a:spcAft>
              <a:buNone/>
              <a:defRPr sz="1300">
                <a:solidFill>
                  <a:schemeClr val="bg1"/>
                </a:solidFill>
              </a:defRPr>
            </a:lvl5pPr>
            <a:lvl6pPr marL="0" indent="0">
              <a:lnSpc>
                <a:spcPct val="100000"/>
              </a:lnSpc>
              <a:spcBef>
                <a:spcPts val="0"/>
              </a:spcBef>
              <a:spcAft>
                <a:spcPts val="0"/>
              </a:spcAft>
              <a:buNone/>
              <a:defRPr sz="1300">
                <a:solidFill>
                  <a:schemeClr val="bg1"/>
                </a:solidFill>
              </a:defRPr>
            </a:lvl6pPr>
            <a:lvl7pPr marL="0" indent="0">
              <a:lnSpc>
                <a:spcPct val="100000"/>
              </a:lnSpc>
              <a:spcBef>
                <a:spcPts val="0"/>
              </a:spcBef>
              <a:spcAft>
                <a:spcPts val="0"/>
              </a:spcAft>
              <a:buFont typeface="Arial" panose="020B0604020202020204" pitchFamily="34" charset="0"/>
              <a:buNone/>
              <a:defRPr sz="1300">
                <a:solidFill>
                  <a:schemeClr val="bg1"/>
                </a:solidFill>
              </a:defRPr>
            </a:lvl7pPr>
            <a:lvl8pPr marL="0" indent="0">
              <a:lnSpc>
                <a:spcPct val="100000"/>
              </a:lnSpc>
              <a:spcBef>
                <a:spcPts val="0"/>
              </a:spcBef>
              <a:buNone/>
              <a:defRPr sz="1300" b="0">
                <a:solidFill>
                  <a:schemeClr val="bg1"/>
                </a:solidFill>
              </a:defRPr>
            </a:lvl8pPr>
            <a:lvl9pPr marL="0" indent="0">
              <a:lnSpc>
                <a:spcPct val="100000"/>
              </a:lnSpc>
              <a:spcBef>
                <a:spcPts val="0"/>
              </a:spcBef>
              <a:buNone/>
              <a:defRPr sz="1300">
                <a:solidFill>
                  <a:schemeClr val="bg1"/>
                </a:solidFill>
              </a:defRPr>
            </a:lvl9pPr>
          </a:lstStyle>
          <a:p>
            <a:pPr lvl="0"/>
            <a:r>
              <a:rPr lang="de-DE"/>
              <a:t>Topic</a:t>
            </a:r>
          </a:p>
          <a:p>
            <a:pPr lvl="1"/>
            <a:r>
              <a:rPr lang="de-DE"/>
              <a:t>Additional Information</a:t>
            </a:r>
          </a:p>
        </p:txBody>
      </p:sp>
      <p:sp>
        <p:nvSpPr>
          <p:cNvPr id="28" name="Textplatzhalter 6">
            <a:extLst>
              <a:ext uri="{FF2B5EF4-FFF2-40B4-BE49-F238E27FC236}">
                <a16:creationId xmlns:a16="http://schemas.microsoft.com/office/drawing/2014/main" id="{FF47FC94-EA60-66FB-5BA2-3D2C15C95158}"/>
              </a:ext>
            </a:extLst>
          </p:cNvPr>
          <p:cNvSpPr>
            <a:spLocks noGrp="1"/>
          </p:cNvSpPr>
          <p:nvPr>
            <p:ph type="body" sz="quarter" idx="37" hasCustomPrompt="1"/>
          </p:nvPr>
        </p:nvSpPr>
        <p:spPr>
          <a:xfrm>
            <a:off x="7640780"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bg1"/>
                </a:solidFill>
              </a:defRPr>
            </a:lvl1pPr>
            <a:lvl2pPr marL="0" indent="0">
              <a:lnSpc>
                <a:spcPct val="100000"/>
              </a:lnSpc>
              <a:spcBef>
                <a:spcPts val="0"/>
              </a:spcBef>
              <a:spcAft>
                <a:spcPts val="0"/>
              </a:spcAft>
              <a:buNone/>
              <a:defRPr sz="1300">
                <a:solidFill>
                  <a:schemeClr val="bg1"/>
                </a:solidFill>
              </a:defRPr>
            </a:lvl2pPr>
            <a:lvl3pPr marL="0" indent="0">
              <a:lnSpc>
                <a:spcPct val="100000"/>
              </a:lnSpc>
              <a:spcBef>
                <a:spcPts val="0"/>
              </a:spcBef>
              <a:spcAft>
                <a:spcPts val="0"/>
              </a:spcAft>
              <a:buNone/>
              <a:defRPr sz="1300">
                <a:solidFill>
                  <a:schemeClr val="bg1"/>
                </a:solidFill>
              </a:defRPr>
            </a:lvl3pPr>
            <a:lvl4pPr marL="0" indent="0">
              <a:lnSpc>
                <a:spcPct val="100000"/>
              </a:lnSpc>
              <a:spcBef>
                <a:spcPts val="0"/>
              </a:spcBef>
              <a:spcAft>
                <a:spcPts val="0"/>
              </a:spcAft>
              <a:buFont typeface="Arial" panose="020B0604020202020204" pitchFamily="34" charset="0"/>
              <a:buNone/>
              <a:defRPr sz="1300" b="0">
                <a:solidFill>
                  <a:schemeClr val="bg1"/>
                </a:solidFill>
              </a:defRPr>
            </a:lvl4pPr>
            <a:lvl5pPr marL="0" indent="0">
              <a:lnSpc>
                <a:spcPct val="100000"/>
              </a:lnSpc>
              <a:spcBef>
                <a:spcPts val="0"/>
              </a:spcBef>
              <a:spcAft>
                <a:spcPts val="0"/>
              </a:spcAft>
              <a:buNone/>
              <a:defRPr sz="1300">
                <a:solidFill>
                  <a:schemeClr val="bg1"/>
                </a:solidFill>
              </a:defRPr>
            </a:lvl5pPr>
            <a:lvl6pPr marL="0" indent="0">
              <a:lnSpc>
                <a:spcPct val="100000"/>
              </a:lnSpc>
              <a:spcBef>
                <a:spcPts val="0"/>
              </a:spcBef>
              <a:spcAft>
                <a:spcPts val="0"/>
              </a:spcAft>
              <a:buNone/>
              <a:defRPr sz="1300">
                <a:solidFill>
                  <a:schemeClr val="bg1"/>
                </a:solidFill>
              </a:defRPr>
            </a:lvl6pPr>
            <a:lvl7pPr marL="0" indent="0">
              <a:lnSpc>
                <a:spcPct val="100000"/>
              </a:lnSpc>
              <a:spcBef>
                <a:spcPts val="0"/>
              </a:spcBef>
              <a:spcAft>
                <a:spcPts val="0"/>
              </a:spcAft>
              <a:buFont typeface="Arial" panose="020B0604020202020204" pitchFamily="34" charset="0"/>
              <a:buNone/>
              <a:defRPr sz="1300">
                <a:solidFill>
                  <a:schemeClr val="bg1"/>
                </a:solidFill>
              </a:defRPr>
            </a:lvl7pPr>
            <a:lvl8pPr marL="0" indent="0">
              <a:lnSpc>
                <a:spcPct val="100000"/>
              </a:lnSpc>
              <a:spcBef>
                <a:spcPts val="0"/>
              </a:spcBef>
              <a:buNone/>
              <a:defRPr sz="1300" b="0">
                <a:solidFill>
                  <a:schemeClr val="bg1"/>
                </a:solidFill>
              </a:defRPr>
            </a:lvl8pPr>
            <a:lvl9pPr marL="0" indent="0">
              <a:lnSpc>
                <a:spcPct val="100000"/>
              </a:lnSpc>
              <a:spcBef>
                <a:spcPts val="0"/>
              </a:spcBef>
              <a:buNone/>
              <a:defRPr sz="1300">
                <a:solidFill>
                  <a:schemeClr val="bg1"/>
                </a:solidFill>
              </a:defRPr>
            </a:lvl9pPr>
          </a:lstStyle>
          <a:p>
            <a:pPr lvl="0"/>
            <a:r>
              <a:rPr lang="de-DE"/>
              <a:t>Topic</a:t>
            </a:r>
          </a:p>
          <a:p>
            <a:pPr lvl="1"/>
            <a:r>
              <a:rPr lang="de-DE"/>
              <a:t>Additional Information</a:t>
            </a:r>
          </a:p>
        </p:txBody>
      </p:sp>
      <p:sp>
        <p:nvSpPr>
          <p:cNvPr id="31" name="Textplatzhalter 6">
            <a:extLst>
              <a:ext uri="{FF2B5EF4-FFF2-40B4-BE49-F238E27FC236}">
                <a16:creationId xmlns:a16="http://schemas.microsoft.com/office/drawing/2014/main" id="{BF567C26-0943-FEEA-4B91-4C8BE0C70A25}"/>
              </a:ext>
            </a:extLst>
          </p:cNvPr>
          <p:cNvSpPr>
            <a:spLocks noGrp="1"/>
          </p:cNvSpPr>
          <p:nvPr>
            <p:ph type="body" sz="quarter" idx="38" hasCustomPrompt="1"/>
          </p:nvPr>
        </p:nvSpPr>
        <p:spPr>
          <a:xfrm>
            <a:off x="7640780"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bg1"/>
                </a:solidFill>
              </a:defRPr>
            </a:lvl1pPr>
            <a:lvl2pPr marL="0" indent="0">
              <a:lnSpc>
                <a:spcPct val="100000"/>
              </a:lnSpc>
              <a:spcBef>
                <a:spcPts val="0"/>
              </a:spcBef>
              <a:spcAft>
                <a:spcPts val="0"/>
              </a:spcAft>
              <a:buNone/>
              <a:defRPr sz="1300">
                <a:solidFill>
                  <a:schemeClr val="bg1"/>
                </a:solidFill>
              </a:defRPr>
            </a:lvl2pPr>
            <a:lvl3pPr marL="0" indent="0">
              <a:lnSpc>
                <a:spcPct val="100000"/>
              </a:lnSpc>
              <a:spcBef>
                <a:spcPts val="0"/>
              </a:spcBef>
              <a:spcAft>
                <a:spcPts val="0"/>
              </a:spcAft>
              <a:buNone/>
              <a:defRPr sz="1300">
                <a:solidFill>
                  <a:schemeClr val="bg1"/>
                </a:solidFill>
              </a:defRPr>
            </a:lvl3pPr>
            <a:lvl4pPr marL="0" indent="0">
              <a:lnSpc>
                <a:spcPct val="100000"/>
              </a:lnSpc>
              <a:spcBef>
                <a:spcPts val="0"/>
              </a:spcBef>
              <a:spcAft>
                <a:spcPts val="0"/>
              </a:spcAft>
              <a:buFont typeface="Arial" panose="020B0604020202020204" pitchFamily="34" charset="0"/>
              <a:buNone/>
              <a:defRPr sz="1300" b="0">
                <a:solidFill>
                  <a:schemeClr val="bg1"/>
                </a:solidFill>
              </a:defRPr>
            </a:lvl4pPr>
            <a:lvl5pPr marL="0" indent="0">
              <a:lnSpc>
                <a:spcPct val="100000"/>
              </a:lnSpc>
              <a:spcBef>
                <a:spcPts val="0"/>
              </a:spcBef>
              <a:spcAft>
                <a:spcPts val="0"/>
              </a:spcAft>
              <a:buNone/>
              <a:defRPr sz="1300">
                <a:solidFill>
                  <a:schemeClr val="bg1"/>
                </a:solidFill>
              </a:defRPr>
            </a:lvl5pPr>
            <a:lvl6pPr marL="0" indent="0">
              <a:lnSpc>
                <a:spcPct val="100000"/>
              </a:lnSpc>
              <a:spcBef>
                <a:spcPts val="0"/>
              </a:spcBef>
              <a:spcAft>
                <a:spcPts val="0"/>
              </a:spcAft>
              <a:buNone/>
              <a:defRPr sz="1300">
                <a:solidFill>
                  <a:schemeClr val="bg1"/>
                </a:solidFill>
              </a:defRPr>
            </a:lvl6pPr>
            <a:lvl7pPr marL="0" indent="0">
              <a:lnSpc>
                <a:spcPct val="100000"/>
              </a:lnSpc>
              <a:spcBef>
                <a:spcPts val="0"/>
              </a:spcBef>
              <a:spcAft>
                <a:spcPts val="0"/>
              </a:spcAft>
              <a:buFont typeface="Arial" panose="020B0604020202020204" pitchFamily="34" charset="0"/>
              <a:buNone/>
              <a:defRPr sz="1300">
                <a:solidFill>
                  <a:schemeClr val="bg1"/>
                </a:solidFill>
              </a:defRPr>
            </a:lvl7pPr>
            <a:lvl8pPr marL="0" indent="0">
              <a:lnSpc>
                <a:spcPct val="100000"/>
              </a:lnSpc>
              <a:spcBef>
                <a:spcPts val="0"/>
              </a:spcBef>
              <a:buNone/>
              <a:defRPr sz="1300" b="0">
                <a:solidFill>
                  <a:schemeClr val="bg1"/>
                </a:solidFill>
              </a:defRPr>
            </a:lvl8pPr>
            <a:lvl9pPr marL="0" indent="0">
              <a:lnSpc>
                <a:spcPct val="100000"/>
              </a:lnSpc>
              <a:spcBef>
                <a:spcPts val="0"/>
              </a:spcBef>
              <a:buNone/>
              <a:defRPr sz="1300">
                <a:solidFill>
                  <a:schemeClr val="bg1"/>
                </a:solidFill>
              </a:defRPr>
            </a:lvl9pPr>
          </a:lstStyle>
          <a:p>
            <a:pPr lvl="0"/>
            <a:r>
              <a:rPr lang="de-DE"/>
              <a:t>Topic</a:t>
            </a:r>
          </a:p>
          <a:p>
            <a:pPr lvl="1"/>
            <a:r>
              <a:rPr lang="de-DE"/>
              <a:t>Additional Information</a:t>
            </a:r>
          </a:p>
        </p:txBody>
      </p:sp>
    </p:spTree>
    <p:extLst>
      <p:ext uri="{BB962C8B-B14F-4D97-AF65-F5344CB8AC3E}">
        <p14:creationId xmlns:p14="http://schemas.microsoft.com/office/powerpoint/2010/main" val="1983445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 text + image">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5" y="1548000"/>
            <a:ext cx="52863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7" name="Bildplatzhalter 3">
            <a:extLst>
              <a:ext uri="{FF2B5EF4-FFF2-40B4-BE49-F238E27FC236}">
                <a16:creationId xmlns:a16="http://schemas.microsoft.com/office/drawing/2014/main" id="{EB7C6611-1997-1E05-1D82-0E98671BA6C1}"/>
              </a:ext>
            </a:extLst>
          </p:cNvPr>
          <p:cNvSpPr>
            <a:spLocks noGrp="1"/>
          </p:cNvSpPr>
          <p:nvPr>
            <p:ph type="pic" sz="quarter" idx="19" hasCustomPrompt="1"/>
            <p:custDataLst>
              <p:tags r:id="rId3"/>
            </p:custDataLst>
          </p:nvPr>
        </p:nvSpPr>
        <p:spPr>
          <a:xfrm>
            <a:off x="7962899" y="0"/>
            <a:ext cx="4229099" cy="6858000"/>
          </a:xfrm>
          <a:solidFill>
            <a:schemeClr val="bg2"/>
          </a:solidFill>
        </p:spPr>
        <p:txBody>
          <a:bodyPr tIns="2700000"/>
          <a:lstStyle>
            <a:lvl1pPr algn="ctr">
              <a:defRPr sz="1200"/>
            </a:lvl1pPr>
          </a:lstStyle>
          <a:p>
            <a:r>
              <a:rPr lang="pl-PL"/>
              <a:t>Load </a:t>
            </a:r>
            <a:r>
              <a:rPr lang="pl-PL" noProof="0"/>
              <a:t>image</a:t>
            </a:r>
            <a:br>
              <a:rPr lang="pl-PL" noProof="0"/>
            </a:br>
            <a:r>
              <a:rPr lang="pl-PL"/>
              <a:t>▼</a:t>
            </a:r>
            <a:endParaRPr lang="pl-PL" dirty="0"/>
          </a:p>
        </p:txBody>
      </p:sp>
      <p:sp>
        <p:nvSpPr>
          <p:cNvPr id="12" name="Titel 11">
            <a:extLst>
              <a:ext uri="{FF2B5EF4-FFF2-40B4-BE49-F238E27FC236}">
                <a16:creationId xmlns:a16="http://schemas.microsoft.com/office/drawing/2014/main" id="{230A5D0A-A03C-2A34-B1E1-C81F0317F54F}"/>
              </a:ext>
            </a:extLst>
          </p:cNvPr>
          <p:cNvSpPr>
            <a:spLocks noGrp="1"/>
          </p:cNvSpPr>
          <p:nvPr>
            <p:ph type="title" hasCustomPrompt="1"/>
            <p:custDataLst>
              <p:tags r:id="rId4"/>
            </p:custDataLst>
          </p:nvPr>
        </p:nvSpPr>
        <p:spPr>
          <a:xfrm>
            <a:off x="898525" y="683999"/>
            <a:ext cx="5286375" cy="759600"/>
          </a:xfrm>
        </p:spPr>
        <p:txBody>
          <a:bodyPr/>
          <a:lstStyle>
            <a:lvl1pPr>
              <a:defRPr/>
            </a:lvl1pPr>
          </a:lstStyle>
          <a:p>
            <a:r>
              <a:rPr lang="pl-PL"/>
              <a:t>Headline</a:t>
            </a:r>
            <a:endParaRPr lang="pl-PL" dirty="0"/>
          </a:p>
        </p:txBody>
      </p:sp>
      <p:sp>
        <p:nvSpPr>
          <p:cNvPr id="14" name="Fußzeilenplatzhalter 13">
            <a:extLst>
              <a:ext uri="{FF2B5EF4-FFF2-40B4-BE49-F238E27FC236}">
                <a16:creationId xmlns:a16="http://schemas.microsoft.com/office/drawing/2014/main" id="{ADCF5EB0-9B83-68B8-9C92-39A62F7E3B1D}"/>
              </a:ext>
            </a:extLst>
          </p:cNvPr>
          <p:cNvSpPr>
            <a:spLocks noGrp="1"/>
          </p:cNvSpPr>
          <p:nvPr>
            <p:ph type="ftr" sz="quarter" idx="21"/>
            <p:custDataLst>
              <p:tags r:id="rId5"/>
            </p:custDataLst>
          </p:nvPr>
        </p:nvSpPr>
        <p:spPr>
          <a:xfrm>
            <a:off x="1878676" y="6470705"/>
            <a:ext cx="5715925" cy="281691"/>
          </a:xfrm>
        </p:spPr>
        <p:txBody>
          <a:bodyPr/>
          <a:lstStyle>
            <a:lvl1pPr algn="r">
              <a:defRPr/>
            </a:lvl1pPr>
          </a:lstStyle>
          <a:p>
            <a:r>
              <a:rPr lang="pl-PL"/>
              <a:t>Presentation Title | Classification: C2 – Sensitive | Name Surname</a:t>
            </a:r>
            <a:endParaRPr lang="pl-PL" dirty="0"/>
          </a:p>
        </p:txBody>
      </p:sp>
    </p:spTree>
    <p:extLst>
      <p:ext uri="{BB962C8B-B14F-4D97-AF65-F5344CB8AC3E}">
        <p14:creationId xmlns:p14="http://schemas.microsoft.com/office/powerpoint/2010/main" val="1945736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 text">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5135200" y="223200"/>
            <a:ext cx="52915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a:xfrm>
            <a:off x="5135200" y="683999"/>
            <a:ext cx="6696438" cy="759600"/>
          </a:xfrm>
        </p:spPr>
        <p:txBody>
          <a:bodyPr/>
          <a:lstStyle>
            <a:lvl1pPr>
              <a:defRPr/>
            </a:lvl1pPr>
          </a:lstStyle>
          <a:p>
            <a:r>
              <a:rPr lang="pl-PL"/>
              <a:t>Headline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3"/>
            </p:custDataLst>
          </p:nvPr>
        </p:nvSpPr>
        <p:spPr>
          <a:xfrm>
            <a:off x="5135200" y="1548000"/>
            <a:ext cx="6696438"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4" name="Bildplatzhalter 3">
            <a:extLst>
              <a:ext uri="{FF2B5EF4-FFF2-40B4-BE49-F238E27FC236}">
                <a16:creationId xmlns:a16="http://schemas.microsoft.com/office/drawing/2014/main" id="{F6075228-22D7-0B43-7568-9752C445C3FD}"/>
              </a:ext>
            </a:extLst>
          </p:cNvPr>
          <p:cNvSpPr>
            <a:spLocks noGrp="1"/>
          </p:cNvSpPr>
          <p:nvPr>
            <p:ph type="pic" sz="quarter" idx="18" hasCustomPrompt="1"/>
            <p:custDataLst>
              <p:tags r:id="rId4"/>
            </p:custDataLst>
          </p:nvPr>
        </p:nvSpPr>
        <p:spPr>
          <a:xfrm>
            <a:off x="540000" y="0"/>
            <a:ext cx="4235200" cy="6858000"/>
          </a:xfrm>
          <a:solidFill>
            <a:schemeClr val="bg2"/>
          </a:solidFill>
        </p:spPr>
        <p:txBody>
          <a:bodyPr tIns="2700000"/>
          <a:lstStyle>
            <a:lvl1pPr algn="ctr">
              <a:defRPr sz="1200"/>
            </a:lvl1pPr>
          </a:lstStyle>
          <a:p>
            <a:r>
              <a:rPr lang="pl-PL"/>
              <a:t>Load </a:t>
            </a:r>
            <a:r>
              <a:rPr lang="pl-PL" noProof="0"/>
              <a:t>image</a:t>
            </a:r>
            <a:br>
              <a:rPr lang="pl-PL" noProof="0"/>
            </a:br>
            <a:r>
              <a:rPr lang="pl-PL"/>
              <a:t>▼</a:t>
            </a:r>
            <a:endParaRPr lang="pl-PL" dirty="0"/>
          </a:p>
        </p:txBody>
      </p:sp>
      <p:sp>
        <p:nvSpPr>
          <p:cNvPr id="7" name="Rechteck 6">
            <a:extLst>
              <a:ext uri="{FF2B5EF4-FFF2-40B4-BE49-F238E27FC236}">
                <a16:creationId xmlns:a16="http://schemas.microsoft.com/office/drawing/2014/main" id="{D161EE98-3D13-5963-AB4D-A9823F3152B8}"/>
              </a:ext>
            </a:extLst>
          </p:cNvPr>
          <p:cNvSpPr/>
          <p:nvPr userDrawn="1">
            <p:custDataLst>
              <p:tags r:id="rId5"/>
            </p:custDataLst>
          </p:nvPr>
        </p:nvSpPr>
        <p:spPr>
          <a:xfrm>
            <a:off x="5135200"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Datumsplatzhalter 8">
            <a:extLst>
              <a:ext uri="{FF2B5EF4-FFF2-40B4-BE49-F238E27FC236}">
                <a16:creationId xmlns:a16="http://schemas.microsoft.com/office/drawing/2014/main" id="{E4A4CD09-8343-3C76-441B-82A382C07CEA}"/>
              </a:ext>
            </a:extLst>
          </p:cNvPr>
          <p:cNvSpPr>
            <a:spLocks noGrp="1"/>
          </p:cNvSpPr>
          <p:nvPr>
            <p:ph type="dt" sz="half" idx="19"/>
            <p:custDataLst>
              <p:tags r:id="rId6"/>
            </p:custDataLst>
          </p:nvPr>
        </p:nvSpPr>
        <p:spPr>
          <a:xfrm>
            <a:off x="10782300" y="6470705"/>
            <a:ext cx="1049338" cy="281691"/>
          </a:xfrm>
        </p:spPr>
        <p:txBody>
          <a:bodyPr/>
          <a:lstStyle/>
          <a:p>
            <a:r>
              <a:rPr lang="pl-PL"/>
              <a:t>00.00.2023</a:t>
            </a:r>
            <a:endParaRPr lang="pl-PL" dirty="0"/>
          </a:p>
        </p:txBody>
      </p:sp>
      <p:sp>
        <p:nvSpPr>
          <p:cNvPr id="12" name="Foliennummernplatzhalter 11">
            <a:extLst>
              <a:ext uri="{FF2B5EF4-FFF2-40B4-BE49-F238E27FC236}">
                <a16:creationId xmlns:a16="http://schemas.microsoft.com/office/drawing/2014/main" id="{39904F0F-95C7-E920-16D7-DFE5F784E84C}"/>
              </a:ext>
            </a:extLst>
          </p:cNvPr>
          <p:cNvSpPr>
            <a:spLocks noGrp="1"/>
          </p:cNvSpPr>
          <p:nvPr>
            <p:ph type="sldNum" sz="quarter" idx="21"/>
            <p:custDataLst>
              <p:tags r:id="rId7"/>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1640453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 text 1/2">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6545263" y="223200"/>
            <a:ext cx="3881437"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a:xfrm>
            <a:off x="6545264" y="683999"/>
            <a:ext cx="5286373" cy="759600"/>
          </a:xfrm>
        </p:spPr>
        <p:txBody>
          <a:bodyPr/>
          <a:lstStyle>
            <a:lvl1pPr>
              <a:defRPr/>
            </a:lvl1pPr>
          </a:lstStyle>
          <a:p>
            <a:r>
              <a:rPr lang="pl-PL"/>
              <a:t>Headline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3"/>
            </p:custDataLst>
          </p:nvPr>
        </p:nvSpPr>
        <p:spPr>
          <a:xfrm>
            <a:off x="6545264" y="1548000"/>
            <a:ext cx="5286374"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4" name="Bildplatzhalter 3">
            <a:extLst>
              <a:ext uri="{FF2B5EF4-FFF2-40B4-BE49-F238E27FC236}">
                <a16:creationId xmlns:a16="http://schemas.microsoft.com/office/drawing/2014/main" id="{F6075228-22D7-0B43-7568-9752C445C3FD}"/>
              </a:ext>
            </a:extLst>
          </p:cNvPr>
          <p:cNvSpPr>
            <a:spLocks noGrp="1"/>
          </p:cNvSpPr>
          <p:nvPr>
            <p:ph type="pic" sz="quarter" idx="18" hasCustomPrompt="1"/>
            <p:custDataLst>
              <p:tags r:id="rId4"/>
            </p:custDataLst>
          </p:nvPr>
        </p:nvSpPr>
        <p:spPr>
          <a:xfrm>
            <a:off x="540000" y="0"/>
            <a:ext cx="5644900" cy="6858000"/>
          </a:xfrm>
          <a:solidFill>
            <a:schemeClr val="bg2"/>
          </a:solidFill>
        </p:spPr>
        <p:txBody>
          <a:bodyPr tIns="2700000"/>
          <a:lstStyle>
            <a:lvl1pPr algn="ctr">
              <a:defRPr sz="1200"/>
            </a:lvl1pPr>
          </a:lstStyle>
          <a:p>
            <a:r>
              <a:rPr lang="pl-PL"/>
              <a:t>Load </a:t>
            </a:r>
            <a:r>
              <a:rPr lang="pl-PL" noProof="0"/>
              <a:t>image</a:t>
            </a:r>
            <a:br>
              <a:rPr lang="pl-PL" noProof="0"/>
            </a:br>
            <a:r>
              <a:rPr lang="pl-PL"/>
              <a:t>▼</a:t>
            </a:r>
          </a:p>
          <a:p>
            <a:endParaRPr lang="pl-PL" dirty="0"/>
          </a:p>
        </p:txBody>
      </p:sp>
      <p:sp>
        <p:nvSpPr>
          <p:cNvPr id="7" name="Rechteck 6">
            <a:extLst>
              <a:ext uri="{FF2B5EF4-FFF2-40B4-BE49-F238E27FC236}">
                <a16:creationId xmlns:a16="http://schemas.microsoft.com/office/drawing/2014/main" id="{D161EE98-3D13-5963-AB4D-A9823F3152B8}"/>
              </a:ext>
            </a:extLst>
          </p:cNvPr>
          <p:cNvSpPr/>
          <p:nvPr userDrawn="1">
            <p:custDataLst>
              <p:tags r:id="rId5"/>
            </p:custDataLst>
          </p:nvPr>
        </p:nvSpPr>
        <p:spPr>
          <a:xfrm>
            <a:off x="6566863"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Datumsplatzhalter 8">
            <a:extLst>
              <a:ext uri="{FF2B5EF4-FFF2-40B4-BE49-F238E27FC236}">
                <a16:creationId xmlns:a16="http://schemas.microsoft.com/office/drawing/2014/main" id="{04CB3857-165E-8E80-A189-2BC17AFF0D19}"/>
              </a:ext>
            </a:extLst>
          </p:cNvPr>
          <p:cNvSpPr>
            <a:spLocks noGrp="1"/>
          </p:cNvSpPr>
          <p:nvPr>
            <p:ph type="dt" sz="half" idx="19"/>
            <p:custDataLst>
              <p:tags r:id="rId6"/>
            </p:custDataLst>
          </p:nvPr>
        </p:nvSpPr>
        <p:spPr>
          <a:xfrm>
            <a:off x="10787066" y="6470705"/>
            <a:ext cx="1044572" cy="281691"/>
          </a:xfrm>
        </p:spPr>
        <p:txBody>
          <a:bodyPr/>
          <a:lstStyle/>
          <a:p>
            <a:r>
              <a:rPr lang="pl-PL"/>
              <a:t>00.00.2023</a:t>
            </a:r>
            <a:endParaRPr lang="pl-PL" dirty="0"/>
          </a:p>
        </p:txBody>
      </p:sp>
      <p:sp>
        <p:nvSpPr>
          <p:cNvPr id="12" name="Foliennummernplatzhalter 11">
            <a:extLst>
              <a:ext uri="{FF2B5EF4-FFF2-40B4-BE49-F238E27FC236}">
                <a16:creationId xmlns:a16="http://schemas.microsoft.com/office/drawing/2014/main" id="{0D2D38D5-D091-F13B-D961-D6DBD546BA36}"/>
              </a:ext>
            </a:extLst>
          </p:cNvPr>
          <p:cNvSpPr>
            <a:spLocks noGrp="1"/>
          </p:cNvSpPr>
          <p:nvPr>
            <p:ph type="sldNum" sz="quarter" idx="21"/>
            <p:custDataLst>
              <p:tags r:id="rId7"/>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28355185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 2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49219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49219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7" name="Bildplatzhalter 6">
            <a:extLst>
              <a:ext uri="{FF2B5EF4-FFF2-40B4-BE49-F238E27FC236}">
                <a16:creationId xmlns:a16="http://schemas.microsoft.com/office/drawing/2014/main" id="{6A82778D-3DE5-47AA-11E0-16E95E5ED0D8}"/>
              </a:ext>
            </a:extLst>
          </p:cNvPr>
          <p:cNvSpPr>
            <a:spLocks noGrp="1"/>
          </p:cNvSpPr>
          <p:nvPr>
            <p:ph type="pic" sz="quarter" idx="19" hasCustomPrompt="1"/>
            <p:custDataLst>
              <p:tags r:id="rId3"/>
            </p:custDataLst>
          </p:nvPr>
        </p:nvSpPr>
        <p:spPr>
          <a:xfrm>
            <a:off x="6540500" y="539750"/>
            <a:ext cx="5291138"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13" name="Bildplatzhalter 6">
            <a:extLst>
              <a:ext uri="{FF2B5EF4-FFF2-40B4-BE49-F238E27FC236}">
                <a16:creationId xmlns:a16="http://schemas.microsoft.com/office/drawing/2014/main" id="{F43E7C66-A9B0-C47D-A50F-E13B8EA93F57}"/>
              </a:ext>
            </a:extLst>
          </p:cNvPr>
          <p:cNvSpPr>
            <a:spLocks noGrp="1"/>
          </p:cNvSpPr>
          <p:nvPr>
            <p:ph type="pic" sz="quarter" idx="20" hasCustomPrompt="1"/>
            <p:custDataLst>
              <p:tags r:id="rId4"/>
            </p:custDataLst>
          </p:nvPr>
        </p:nvSpPr>
        <p:spPr>
          <a:xfrm>
            <a:off x="6540500" y="3428512"/>
            <a:ext cx="5291138"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3" name="Datumsplatzhalter 2">
            <a:extLst>
              <a:ext uri="{FF2B5EF4-FFF2-40B4-BE49-F238E27FC236}">
                <a16:creationId xmlns:a16="http://schemas.microsoft.com/office/drawing/2014/main" id="{8594F248-7680-6217-7741-BA27C62660C2}"/>
              </a:ext>
            </a:extLst>
          </p:cNvPr>
          <p:cNvSpPr>
            <a:spLocks noGrp="1"/>
          </p:cNvSpPr>
          <p:nvPr>
            <p:ph type="dt" sz="half" idx="21"/>
            <p:custDataLst>
              <p:tags r:id="rId5"/>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8EF269EF-34BE-320A-EA18-58E69AAE240A}"/>
              </a:ext>
            </a:extLst>
          </p:cNvPr>
          <p:cNvSpPr>
            <a:spLocks noGrp="1"/>
          </p:cNvSpPr>
          <p:nvPr>
            <p:ph type="ftr" sz="quarter" idx="22"/>
            <p:custDataLst>
              <p:tags r:id="rId6"/>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26636E3-4BFB-C23E-83BB-A5B488F9AF33}"/>
              </a:ext>
            </a:extLst>
          </p:cNvPr>
          <p:cNvSpPr>
            <a:spLocks noGrp="1"/>
          </p:cNvSpPr>
          <p:nvPr>
            <p:ph type="sldNum" sz="quarter" idx="23"/>
            <p:custDataLst>
              <p:tags r:id="rId7"/>
            </p:custDataLst>
          </p:nvPr>
        </p:nvSpPr>
        <p:spPr/>
        <p:txBody>
          <a:bodyPr/>
          <a:lstStyle/>
          <a:p>
            <a:fld id="{92DB0D90-6264-4E90-9724-ABC670DBF4FB}" type="slidenum">
              <a:rPr lang="pl-PL" smtClean="0"/>
              <a:pPr/>
              <a:t>‹#›</a:t>
            </a:fld>
            <a:endParaRPr lang="pl-PL" dirty="0"/>
          </a:p>
        </p:txBody>
      </p:sp>
      <p:sp>
        <p:nvSpPr>
          <p:cNvPr id="14" name="Titel 13">
            <a:extLst>
              <a:ext uri="{FF2B5EF4-FFF2-40B4-BE49-F238E27FC236}">
                <a16:creationId xmlns:a16="http://schemas.microsoft.com/office/drawing/2014/main" id="{55A3FF94-26BB-408A-D990-5D0F6B5438FB}"/>
              </a:ext>
            </a:extLst>
          </p:cNvPr>
          <p:cNvSpPr>
            <a:spLocks noGrp="1"/>
          </p:cNvSpPr>
          <p:nvPr>
            <p:ph type="title" hasCustomPrompt="1"/>
            <p:custDataLst>
              <p:tags r:id="rId8"/>
            </p:custDataLst>
          </p:nvPr>
        </p:nvSpPr>
        <p:spPr>
          <a:xfrm>
            <a:off x="898524" y="684001"/>
            <a:ext cx="4921976" cy="759600"/>
          </a:xfrm>
        </p:spPr>
        <p:txBody>
          <a:bodyPr/>
          <a:lstStyle>
            <a:lvl1pPr>
              <a:defRPr/>
            </a:lvl1pPr>
          </a:lstStyle>
          <a:p>
            <a:r>
              <a:rPr lang="pl-PL"/>
              <a:t>Headline</a:t>
            </a:r>
            <a:endParaRPr lang="pl-PL" dirty="0"/>
          </a:p>
        </p:txBody>
      </p:sp>
    </p:spTree>
    <p:extLst>
      <p:ext uri="{BB962C8B-B14F-4D97-AF65-F5344CB8AC3E}">
        <p14:creationId xmlns:p14="http://schemas.microsoft.com/office/powerpoint/2010/main" val="1065938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3 images">
    <p:bg>
      <p:bgPr>
        <a:solidFill>
          <a:schemeClr val="tx2"/>
        </a:solidFill>
        <a:effectLst/>
      </p:bgPr>
    </p:bg>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7A51E147-0100-C9EE-6894-FB03D3E6D03D}"/>
              </a:ext>
            </a:extLst>
          </p:cNvPr>
          <p:cNvSpPr/>
          <p:nvPr userDrawn="1">
            <p:custDataLst>
              <p:tags r:id="rId1"/>
            </p:custDataLst>
          </p:nvPr>
        </p:nvSpPr>
        <p:spPr>
          <a:xfrm>
            <a:off x="899999"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2"/>
            </p:custDataLst>
          </p:nvPr>
        </p:nvSpPr>
        <p:spPr>
          <a:xfrm>
            <a:off x="899999" y="223200"/>
            <a:ext cx="49212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3"/>
            </p:custDataLst>
          </p:nvPr>
        </p:nvSpPr>
        <p:spPr>
          <a:xfrm>
            <a:off x="899999" y="1548000"/>
            <a:ext cx="4921200"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4"/>
            </p:custDataLst>
          </p:nvPr>
        </p:nvSpPr>
        <p:spPr>
          <a:xfrm>
            <a:off x="899999" y="684001"/>
            <a:ext cx="4921200" cy="759600"/>
          </a:xfrm>
        </p:spPr>
        <p:txBody>
          <a:bodyPr/>
          <a:lstStyle>
            <a:lvl1pPr>
              <a:defRPr/>
            </a:lvl1pPr>
          </a:lstStyle>
          <a:p>
            <a:r>
              <a:rPr lang="pl-PL"/>
              <a:t>Headline</a:t>
            </a:r>
            <a:endParaRPr lang="pl-PL" dirty="0"/>
          </a:p>
        </p:txBody>
      </p:sp>
      <p:sp>
        <p:nvSpPr>
          <p:cNvPr id="7" name="Bildplatzhalter 6">
            <a:extLst>
              <a:ext uri="{FF2B5EF4-FFF2-40B4-BE49-F238E27FC236}">
                <a16:creationId xmlns:a16="http://schemas.microsoft.com/office/drawing/2014/main" id="{6A82778D-3DE5-47AA-11E0-16E95E5ED0D8}"/>
              </a:ext>
            </a:extLst>
          </p:cNvPr>
          <p:cNvSpPr>
            <a:spLocks noGrp="1"/>
          </p:cNvSpPr>
          <p:nvPr>
            <p:ph type="pic" sz="quarter" idx="19" hasCustomPrompt="1"/>
            <p:custDataLst>
              <p:tags r:id="rId5"/>
            </p:custDataLst>
          </p:nvPr>
        </p:nvSpPr>
        <p:spPr>
          <a:xfrm>
            <a:off x="6545764" y="539750"/>
            <a:ext cx="5284898"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13" name="Bildplatzhalter 6">
            <a:extLst>
              <a:ext uri="{FF2B5EF4-FFF2-40B4-BE49-F238E27FC236}">
                <a16:creationId xmlns:a16="http://schemas.microsoft.com/office/drawing/2014/main" id="{F43E7C66-A9B0-C47D-A50F-E13B8EA93F57}"/>
              </a:ext>
            </a:extLst>
          </p:cNvPr>
          <p:cNvSpPr>
            <a:spLocks noGrp="1"/>
          </p:cNvSpPr>
          <p:nvPr>
            <p:ph type="pic" sz="quarter" idx="20" hasCustomPrompt="1"/>
            <p:custDataLst>
              <p:tags r:id="rId6"/>
            </p:custDataLst>
          </p:nvPr>
        </p:nvSpPr>
        <p:spPr>
          <a:xfrm>
            <a:off x="6545764" y="3428512"/>
            <a:ext cx="2552449"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27" name="Bildplatzhalter 6">
            <a:extLst>
              <a:ext uri="{FF2B5EF4-FFF2-40B4-BE49-F238E27FC236}">
                <a16:creationId xmlns:a16="http://schemas.microsoft.com/office/drawing/2014/main" id="{5C68CFCB-6EE3-B4A7-7D86-8B33BAADC7CB}"/>
              </a:ext>
            </a:extLst>
          </p:cNvPr>
          <p:cNvSpPr>
            <a:spLocks noGrp="1"/>
          </p:cNvSpPr>
          <p:nvPr>
            <p:ph type="pic" sz="quarter" idx="25" hasCustomPrompt="1"/>
            <p:custDataLst>
              <p:tags r:id="rId7"/>
            </p:custDataLst>
          </p:nvPr>
        </p:nvSpPr>
        <p:spPr>
          <a:xfrm>
            <a:off x="9278213" y="3428512"/>
            <a:ext cx="2552449"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9" name="Datumsplatzhalter 8">
            <a:extLst>
              <a:ext uri="{FF2B5EF4-FFF2-40B4-BE49-F238E27FC236}">
                <a16:creationId xmlns:a16="http://schemas.microsoft.com/office/drawing/2014/main" id="{824431AC-83CA-0DAE-123C-BD7E835E157D}"/>
              </a:ext>
            </a:extLst>
          </p:cNvPr>
          <p:cNvSpPr>
            <a:spLocks noGrp="1"/>
          </p:cNvSpPr>
          <p:nvPr>
            <p:ph type="dt" sz="half" idx="26"/>
            <p:custDataLst>
              <p:tags r:id="rId8"/>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676A3F4C-28B9-8BAA-F509-25AAB2B4C44F}"/>
              </a:ext>
            </a:extLst>
          </p:cNvPr>
          <p:cNvSpPr>
            <a:spLocks noGrp="1"/>
          </p:cNvSpPr>
          <p:nvPr>
            <p:ph type="ftr" sz="quarter" idx="27"/>
            <p:custDataLst>
              <p:tags r:id="rId9"/>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00B3F39B-62AD-073A-3D3B-F316C69E2F70}"/>
              </a:ext>
            </a:extLst>
          </p:cNvPr>
          <p:cNvSpPr>
            <a:spLocks noGrp="1"/>
          </p:cNvSpPr>
          <p:nvPr>
            <p:ph type="sldNum" sz="quarter" idx="28"/>
            <p:custDataLst>
              <p:tags r:id="rId10"/>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33238690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 4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49212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4921200" cy="4586400"/>
          </a:xfrm>
        </p:spPr>
        <p:txBody>
          <a:bodyPr/>
          <a:lstStyle>
            <a:lvl2pPr>
              <a:defRPr/>
            </a:lvl2pPr>
            <a:lvl3pPr>
              <a:defRPr/>
            </a:lvl3pPr>
            <a:lvl4pPr>
              <a:defRPr/>
            </a:lvl4pPr>
            <a:lvl5pPr>
              <a:defRPr/>
            </a:lvl5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pl-PL" sz="1600" b="1" i="0" u="none" strike="noStrike" kern="1200" cap="none" spc="0" normalizeH="0" baseline="0" noProof="0">
                <a:ln>
                  <a:noFill/>
                </a:ln>
                <a:solidFill>
                  <a:srgbClr val="000000"/>
                </a:solidFill>
                <a:effectLst/>
                <a:uLnTx/>
                <a:uFillTx/>
                <a:latin typeface="Arial"/>
                <a:ea typeface="+mn-ea"/>
                <a:cs typeface="+mn-cs"/>
              </a:rPr>
              <a:t>Please use the list level controls </a:t>
            </a:r>
            <a:r>
              <a:rPr kumimoji="0" lang="pl-PL" sz="1600" b="0" i="0" u="none" strike="noStrike" kern="1200" cap="none" spc="0" normalizeH="0" baseline="0" noProof="0">
                <a:ln>
                  <a:noFill/>
                </a:ln>
                <a:solidFill>
                  <a:srgbClr val="000000"/>
                </a:solidFill>
                <a:effectLst/>
                <a:uLnTx/>
                <a:uFillTx/>
                <a:latin typeface="Arial"/>
                <a:ea typeface="+mn-ea"/>
                <a:cs typeface="+mn-cs"/>
              </a:rPr>
              <a:t>to format the copy. The list level controls are located in the Paragraph menu area to the right of the numbering button. Do not use the bullet point button. See the Guidelines for more information. </a:t>
            </a:r>
          </a:p>
          <a:p>
            <a:pPr lvl="1"/>
            <a:r>
              <a:rPr lang="pl-PL"/>
              <a:t>Second level</a:t>
            </a:r>
          </a:p>
          <a:p>
            <a:pPr lvl="2"/>
            <a:r>
              <a:rPr lang="pl-PL"/>
              <a:t>Third level</a:t>
            </a:r>
          </a:p>
          <a:p>
            <a:pPr lvl="3"/>
            <a:r>
              <a:rPr lang="pl-PL"/>
              <a:t>Fourth level</a:t>
            </a:r>
          </a:p>
          <a:p>
            <a:pPr lvl="4"/>
            <a:r>
              <a:rPr lang="pl-PL"/>
              <a:t>Fifths level</a:t>
            </a:r>
            <a:endParaRPr lang="pl-PL" dirty="0"/>
          </a:p>
        </p:txBody>
      </p:sp>
      <p:sp>
        <p:nvSpPr>
          <p:cNvPr id="13" name="Bildplatzhalter 6">
            <a:extLst>
              <a:ext uri="{FF2B5EF4-FFF2-40B4-BE49-F238E27FC236}">
                <a16:creationId xmlns:a16="http://schemas.microsoft.com/office/drawing/2014/main" id="{F43E7C66-A9B0-C47D-A50F-E13B8EA93F57}"/>
              </a:ext>
            </a:extLst>
          </p:cNvPr>
          <p:cNvSpPr>
            <a:spLocks noGrp="1"/>
          </p:cNvSpPr>
          <p:nvPr>
            <p:ph type="pic" sz="quarter" idx="20" hasCustomPrompt="1"/>
            <p:custDataLst>
              <p:tags r:id="rId3"/>
            </p:custDataLst>
          </p:nvPr>
        </p:nvSpPr>
        <p:spPr>
          <a:xfrm>
            <a:off x="6540501" y="3428512"/>
            <a:ext cx="2555569" cy="2708763"/>
          </a:xfrm>
          <a:solidFill>
            <a:schemeClr val="bg2"/>
          </a:solidFill>
        </p:spPr>
        <p:txBody>
          <a:bodyPr tIns="720000"/>
          <a:lstStyle>
            <a:lvl1pPr algn="ctr">
              <a:defRPr sz="1200"/>
            </a:lvl1pPr>
          </a:lstStyle>
          <a:p>
            <a:r>
              <a:rPr lang="pl-PL"/>
              <a:t>Load </a:t>
            </a:r>
            <a:r>
              <a:rPr lang="pl-PL" noProof="0"/>
              <a:t>image</a:t>
            </a:r>
            <a:br>
              <a:rPr lang="pl-PL" noProof="0"/>
            </a:br>
            <a:r>
              <a:rPr lang="pl-PL"/>
              <a:t>▼</a:t>
            </a:r>
            <a:endParaRPr lang="pl-PL" dirty="0"/>
          </a:p>
        </p:txBody>
      </p:sp>
      <p:sp>
        <p:nvSpPr>
          <p:cNvPr id="3" name="Datumsplatzhalter 2">
            <a:extLst>
              <a:ext uri="{FF2B5EF4-FFF2-40B4-BE49-F238E27FC236}">
                <a16:creationId xmlns:a16="http://schemas.microsoft.com/office/drawing/2014/main" id="{8594F248-7680-6217-7741-BA27C62660C2}"/>
              </a:ext>
            </a:extLst>
          </p:cNvPr>
          <p:cNvSpPr>
            <a:spLocks noGrp="1"/>
          </p:cNvSpPr>
          <p:nvPr>
            <p:ph type="dt" sz="half" idx="21"/>
            <p:custDataLst>
              <p:tags r:id="rId4"/>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8EF269EF-34BE-320A-EA18-58E69AAE240A}"/>
              </a:ext>
            </a:extLst>
          </p:cNvPr>
          <p:cNvSpPr>
            <a:spLocks noGrp="1"/>
          </p:cNvSpPr>
          <p:nvPr>
            <p:ph type="ftr" sz="quarter" idx="22"/>
            <p:custDataLst>
              <p:tags r:id="rId5"/>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26636E3-4BFB-C23E-83BB-A5B488F9AF33}"/>
              </a:ext>
            </a:extLst>
          </p:cNvPr>
          <p:cNvSpPr>
            <a:spLocks noGrp="1"/>
          </p:cNvSpPr>
          <p:nvPr>
            <p:ph type="sldNum" sz="quarter" idx="23"/>
            <p:custDataLst>
              <p:tags r:id="rId6"/>
            </p:custDataLst>
          </p:nvPr>
        </p:nvSpPr>
        <p:spPr/>
        <p:txBody>
          <a:bodyPr/>
          <a:lstStyle/>
          <a:p>
            <a:fld id="{92DB0D90-6264-4E90-9724-ABC670DBF4FB}" type="slidenum">
              <a:rPr lang="pl-PL" smtClean="0"/>
              <a:pPr/>
              <a:t>‹#›</a:t>
            </a:fld>
            <a:endParaRPr lang="pl-PL" dirty="0"/>
          </a:p>
        </p:txBody>
      </p:sp>
      <p:sp>
        <p:nvSpPr>
          <p:cNvPr id="14" name="Titel 13">
            <a:extLst>
              <a:ext uri="{FF2B5EF4-FFF2-40B4-BE49-F238E27FC236}">
                <a16:creationId xmlns:a16="http://schemas.microsoft.com/office/drawing/2014/main" id="{55A3FF94-26BB-408A-D990-5D0F6B5438FB}"/>
              </a:ext>
            </a:extLst>
          </p:cNvPr>
          <p:cNvSpPr>
            <a:spLocks noGrp="1"/>
          </p:cNvSpPr>
          <p:nvPr>
            <p:ph type="title" hasCustomPrompt="1"/>
            <p:custDataLst>
              <p:tags r:id="rId7"/>
            </p:custDataLst>
          </p:nvPr>
        </p:nvSpPr>
        <p:spPr>
          <a:xfrm>
            <a:off x="898524" y="684001"/>
            <a:ext cx="4921200" cy="759600"/>
          </a:xfrm>
        </p:spPr>
        <p:txBody>
          <a:bodyPr/>
          <a:lstStyle>
            <a:lvl1pPr>
              <a:defRPr/>
            </a:lvl1pPr>
          </a:lstStyle>
          <a:p>
            <a:r>
              <a:rPr lang="pl-PL"/>
              <a:t>Headline</a:t>
            </a:r>
            <a:endParaRPr lang="pl-PL" dirty="0"/>
          </a:p>
        </p:txBody>
      </p:sp>
      <p:sp>
        <p:nvSpPr>
          <p:cNvPr id="2" name="Bildplatzhalter 6">
            <a:extLst>
              <a:ext uri="{FF2B5EF4-FFF2-40B4-BE49-F238E27FC236}">
                <a16:creationId xmlns:a16="http://schemas.microsoft.com/office/drawing/2014/main" id="{72CAF802-8593-6DEA-7F7E-8C0DC013C596}"/>
              </a:ext>
            </a:extLst>
          </p:cNvPr>
          <p:cNvSpPr>
            <a:spLocks noGrp="1"/>
          </p:cNvSpPr>
          <p:nvPr>
            <p:ph type="pic" sz="quarter" idx="24" hasCustomPrompt="1"/>
            <p:custDataLst>
              <p:tags r:id="rId8"/>
            </p:custDataLst>
          </p:nvPr>
        </p:nvSpPr>
        <p:spPr>
          <a:xfrm>
            <a:off x="9276069" y="539750"/>
            <a:ext cx="2555569" cy="2708763"/>
          </a:xfrm>
          <a:solidFill>
            <a:schemeClr val="bg2"/>
          </a:solidFill>
        </p:spPr>
        <p:txBody>
          <a:bodyPr tIns="720000"/>
          <a:lstStyle>
            <a:lvl1pPr algn="ctr">
              <a:defRPr sz="1200"/>
            </a:lvl1pPr>
          </a:lstStyle>
          <a:p>
            <a:r>
              <a:rPr lang="pl-PL"/>
              <a:t>Load </a:t>
            </a:r>
            <a:r>
              <a:rPr lang="pl-PL" noProof="0"/>
              <a:t>image</a:t>
            </a:r>
            <a:br>
              <a:rPr lang="pl-PL" noProof="0"/>
            </a:br>
            <a:r>
              <a:rPr lang="pl-PL"/>
              <a:t>▼</a:t>
            </a:r>
            <a:endParaRPr lang="pl-PL" dirty="0"/>
          </a:p>
        </p:txBody>
      </p:sp>
      <p:sp>
        <p:nvSpPr>
          <p:cNvPr id="9" name="Bildplatzhalter 6">
            <a:extLst>
              <a:ext uri="{FF2B5EF4-FFF2-40B4-BE49-F238E27FC236}">
                <a16:creationId xmlns:a16="http://schemas.microsoft.com/office/drawing/2014/main" id="{3BF33BF0-C236-E171-D74C-6EDC3E1A9815}"/>
              </a:ext>
            </a:extLst>
          </p:cNvPr>
          <p:cNvSpPr>
            <a:spLocks noGrp="1"/>
          </p:cNvSpPr>
          <p:nvPr>
            <p:ph type="pic" sz="quarter" idx="25" hasCustomPrompt="1"/>
            <p:custDataLst>
              <p:tags r:id="rId9"/>
            </p:custDataLst>
          </p:nvPr>
        </p:nvSpPr>
        <p:spPr>
          <a:xfrm>
            <a:off x="9276069" y="3428512"/>
            <a:ext cx="2555569" cy="2708763"/>
          </a:xfrm>
          <a:solidFill>
            <a:schemeClr val="bg2"/>
          </a:solidFill>
        </p:spPr>
        <p:txBody>
          <a:bodyPr tIns="720000"/>
          <a:lstStyle>
            <a:lvl1pPr algn="ctr">
              <a:defRPr sz="1200"/>
            </a:lvl1pPr>
          </a:lstStyle>
          <a:p>
            <a:r>
              <a:rPr lang="pl-PL"/>
              <a:t>Load </a:t>
            </a:r>
            <a:r>
              <a:rPr lang="pl-PL" noProof="0"/>
              <a:t>image</a:t>
            </a:r>
            <a:br>
              <a:rPr lang="pl-PL" noProof="0"/>
            </a:br>
            <a:r>
              <a:rPr lang="pl-PL"/>
              <a:t>▼</a:t>
            </a:r>
            <a:endParaRPr lang="pl-PL" dirty="0"/>
          </a:p>
        </p:txBody>
      </p:sp>
      <p:sp>
        <p:nvSpPr>
          <p:cNvPr id="15" name="Bildplatzhalter 6">
            <a:extLst>
              <a:ext uri="{FF2B5EF4-FFF2-40B4-BE49-F238E27FC236}">
                <a16:creationId xmlns:a16="http://schemas.microsoft.com/office/drawing/2014/main" id="{7434BC59-6A01-C008-D2BF-6904A9CBDDF3}"/>
              </a:ext>
            </a:extLst>
          </p:cNvPr>
          <p:cNvSpPr>
            <a:spLocks noGrp="1"/>
          </p:cNvSpPr>
          <p:nvPr>
            <p:ph type="pic" sz="quarter" idx="26" hasCustomPrompt="1"/>
            <p:custDataLst>
              <p:tags r:id="rId10"/>
            </p:custDataLst>
          </p:nvPr>
        </p:nvSpPr>
        <p:spPr>
          <a:xfrm>
            <a:off x="6540501" y="539750"/>
            <a:ext cx="2555569" cy="2708763"/>
          </a:xfrm>
          <a:solidFill>
            <a:schemeClr val="bg2"/>
          </a:solidFill>
        </p:spPr>
        <p:txBody>
          <a:bodyPr tIns="720000"/>
          <a:lstStyle>
            <a:lvl1pPr algn="ctr">
              <a:defRPr sz="1200"/>
            </a:lvl1pPr>
          </a:lstStyle>
          <a:p>
            <a:r>
              <a:rPr lang="pl-PL"/>
              <a:t>Load </a:t>
            </a:r>
            <a:r>
              <a:rPr lang="pl-PL" noProof="0"/>
              <a:t>image</a:t>
            </a:r>
            <a:br>
              <a:rPr lang="pl-PL" noProof="0"/>
            </a:br>
            <a:r>
              <a:rPr lang="pl-PL"/>
              <a:t>▼</a:t>
            </a:r>
            <a:endParaRPr lang="pl-PL" dirty="0"/>
          </a:p>
        </p:txBody>
      </p:sp>
    </p:spTree>
    <p:extLst>
      <p:ext uri="{BB962C8B-B14F-4D97-AF65-F5344CB8AC3E}">
        <p14:creationId xmlns:p14="http://schemas.microsoft.com/office/powerpoint/2010/main" val="40971630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373806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2" name="Bildplatzhalter 6">
            <a:extLst>
              <a:ext uri="{FF2B5EF4-FFF2-40B4-BE49-F238E27FC236}">
                <a16:creationId xmlns:a16="http://schemas.microsoft.com/office/drawing/2014/main" id="{6F61EEAA-23E2-E0C6-16B9-37B5382CD311}"/>
              </a:ext>
            </a:extLst>
          </p:cNvPr>
          <p:cNvSpPr>
            <a:spLocks noGrp="1"/>
          </p:cNvSpPr>
          <p:nvPr>
            <p:ph type="pic" sz="quarter" idx="20" hasCustomPrompt="1"/>
            <p:custDataLst>
              <p:tags r:id="rId2"/>
            </p:custDataLst>
          </p:nvPr>
        </p:nvSpPr>
        <p:spPr>
          <a:xfrm>
            <a:off x="5130800" y="539750"/>
            <a:ext cx="4407224" cy="3671684"/>
          </a:xfrm>
          <a:solidFill>
            <a:schemeClr val="bg2"/>
          </a:solidFill>
        </p:spPr>
        <p:txBody>
          <a:bodyPr tIns="10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3" name="Titel 2">
            <a:extLst>
              <a:ext uri="{FF2B5EF4-FFF2-40B4-BE49-F238E27FC236}">
                <a16:creationId xmlns:a16="http://schemas.microsoft.com/office/drawing/2014/main" id="{94DE6017-D8BB-5A49-6EC3-FAA7BFAA7763}"/>
              </a:ext>
            </a:extLst>
          </p:cNvPr>
          <p:cNvSpPr>
            <a:spLocks noGrp="1"/>
          </p:cNvSpPr>
          <p:nvPr>
            <p:ph type="title" hasCustomPrompt="1"/>
            <p:custDataLst>
              <p:tags r:id="rId3"/>
            </p:custDataLst>
          </p:nvPr>
        </p:nvSpPr>
        <p:spPr>
          <a:xfrm>
            <a:off x="898525" y="684000"/>
            <a:ext cx="3876676" cy="759600"/>
          </a:xfrm>
        </p:spPr>
        <p:txBody>
          <a:bodyPr/>
          <a:lstStyle>
            <a:lvl1pPr>
              <a:defRPr/>
            </a:lvl1pPr>
          </a:lstStyle>
          <a:p>
            <a:r>
              <a:rPr lang="pl-PL"/>
              <a:t>Headline</a:t>
            </a:r>
            <a:endParaRPr lang="pl-PL" dirty="0"/>
          </a:p>
        </p:txBody>
      </p:sp>
      <p:sp>
        <p:nvSpPr>
          <p:cNvPr id="12" name="Datumsplatzhalter 11">
            <a:extLst>
              <a:ext uri="{FF2B5EF4-FFF2-40B4-BE49-F238E27FC236}">
                <a16:creationId xmlns:a16="http://schemas.microsoft.com/office/drawing/2014/main" id="{60F09F97-B248-17B7-8500-303D13B2D762}"/>
              </a:ext>
            </a:extLst>
          </p:cNvPr>
          <p:cNvSpPr>
            <a:spLocks noGrp="1"/>
          </p:cNvSpPr>
          <p:nvPr>
            <p:ph type="dt" sz="half" idx="26"/>
            <p:custDataLst>
              <p:tags r:id="rId4"/>
            </p:custDataLst>
          </p:nvPr>
        </p:nvSpPr>
        <p:spPr/>
        <p:txBody>
          <a:bodyPr/>
          <a:lstStyle/>
          <a:p>
            <a:r>
              <a:rPr lang="pl-PL"/>
              <a:t>00.00.2023</a:t>
            </a:r>
            <a:endParaRPr lang="pl-PL" dirty="0"/>
          </a:p>
        </p:txBody>
      </p:sp>
      <p:sp>
        <p:nvSpPr>
          <p:cNvPr id="13" name="Fußzeilenplatzhalter 12">
            <a:extLst>
              <a:ext uri="{FF2B5EF4-FFF2-40B4-BE49-F238E27FC236}">
                <a16:creationId xmlns:a16="http://schemas.microsoft.com/office/drawing/2014/main" id="{4AD3063A-4907-06F9-5F5A-7096EA47CCEE}"/>
              </a:ext>
            </a:extLst>
          </p:cNvPr>
          <p:cNvSpPr>
            <a:spLocks noGrp="1"/>
          </p:cNvSpPr>
          <p:nvPr>
            <p:ph type="ftr" sz="quarter" idx="27"/>
            <p:custDataLst>
              <p:tags r:id="rId5"/>
            </p:custDataLst>
          </p:nvPr>
        </p:nvSpPr>
        <p:spPr/>
        <p:txBody>
          <a:bodyPr/>
          <a:lstStyle/>
          <a:p>
            <a:r>
              <a:rPr lang="pl-PL"/>
              <a:t>Presentation Title | Classification: C2 – Sensitive | Name Surname</a:t>
            </a:r>
            <a:endParaRPr lang="pl-PL" dirty="0"/>
          </a:p>
        </p:txBody>
      </p:sp>
      <p:sp>
        <p:nvSpPr>
          <p:cNvPr id="14" name="Foliennummernplatzhalter 13">
            <a:extLst>
              <a:ext uri="{FF2B5EF4-FFF2-40B4-BE49-F238E27FC236}">
                <a16:creationId xmlns:a16="http://schemas.microsoft.com/office/drawing/2014/main" id="{60252CD8-4908-9A2B-3CD1-CD8B7126EAF5}"/>
              </a:ext>
            </a:extLst>
          </p:cNvPr>
          <p:cNvSpPr>
            <a:spLocks noGrp="1"/>
          </p:cNvSpPr>
          <p:nvPr>
            <p:ph type="sldNum" sz="quarter" idx="28"/>
            <p:custDataLst>
              <p:tags r:id="rId6"/>
            </p:custDataLst>
          </p:nvPr>
        </p:nvSpPr>
        <p:spPr/>
        <p:txBody>
          <a:bodyPr/>
          <a:lstStyle/>
          <a:p>
            <a:fld id="{92DB0D90-6264-4E90-9724-ABC670DBF4FB}" type="slidenum">
              <a:rPr lang="pl-PL" smtClean="0"/>
              <a:pPr/>
              <a:t>‹#›</a:t>
            </a:fld>
            <a:endParaRPr lang="pl-PL" dirty="0"/>
          </a:p>
        </p:txBody>
      </p:sp>
      <p:sp>
        <p:nvSpPr>
          <p:cNvPr id="16" name="Bildplatzhalter 6">
            <a:extLst>
              <a:ext uri="{FF2B5EF4-FFF2-40B4-BE49-F238E27FC236}">
                <a16:creationId xmlns:a16="http://schemas.microsoft.com/office/drawing/2014/main" id="{D7121455-6043-AEDB-132A-9B51E2768B03}"/>
              </a:ext>
            </a:extLst>
          </p:cNvPr>
          <p:cNvSpPr>
            <a:spLocks noGrp="1"/>
          </p:cNvSpPr>
          <p:nvPr>
            <p:ph type="pic" sz="quarter" idx="30" hasCustomPrompt="1"/>
            <p:custDataLst>
              <p:tags r:id="rId7"/>
            </p:custDataLst>
          </p:nvPr>
        </p:nvSpPr>
        <p:spPr>
          <a:xfrm>
            <a:off x="9718027" y="539750"/>
            <a:ext cx="2113613" cy="3671684"/>
          </a:xfrm>
          <a:solidFill>
            <a:schemeClr val="bg2"/>
          </a:solidFill>
        </p:spPr>
        <p:txBody>
          <a:bodyPr tIns="10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2" name="Bildplatzhalter 6">
            <a:extLst>
              <a:ext uri="{FF2B5EF4-FFF2-40B4-BE49-F238E27FC236}">
                <a16:creationId xmlns:a16="http://schemas.microsoft.com/office/drawing/2014/main" id="{6E10A4EE-18B0-B63A-1130-2AE1F5374441}"/>
              </a:ext>
            </a:extLst>
          </p:cNvPr>
          <p:cNvSpPr>
            <a:spLocks noGrp="1"/>
          </p:cNvSpPr>
          <p:nvPr>
            <p:ph type="pic" sz="quarter" idx="34" hasCustomPrompt="1"/>
            <p:custDataLst>
              <p:tags r:id="rId8"/>
            </p:custDataLst>
          </p:nvPr>
        </p:nvSpPr>
        <p:spPr>
          <a:xfrm>
            <a:off x="5130801" y="4391434"/>
            <a:ext cx="2113613" cy="1745842"/>
          </a:xfrm>
          <a:solidFill>
            <a:schemeClr val="bg2"/>
          </a:solidFill>
        </p:spPr>
        <p:txBody>
          <a:bodyPr tIns="1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3" name="Bildplatzhalter 6">
            <a:extLst>
              <a:ext uri="{FF2B5EF4-FFF2-40B4-BE49-F238E27FC236}">
                <a16:creationId xmlns:a16="http://schemas.microsoft.com/office/drawing/2014/main" id="{206DB515-A4F9-61A1-E71C-833B55D7A99E}"/>
              </a:ext>
            </a:extLst>
          </p:cNvPr>
          <p:cNvSpPr>
            <a:spLocks noGrp="1"/>
          </p:cNvSpPr>
          <p:nvPr>
            <p:ph type="pic" sz="quarter" idx="35" hasCustomPrompt="1"/>
            <p:custDataLst>
              <p:tags r:id="rId9"/>
            </p:custDataLst>
          </p:nvPr>
        </p:nvSpPr>
        <p:spPr>
          <a:xfrm>
            <a:off x="7424413" y="4391434"/>
            <a:ext cx="2113613" cy="1745842"/>
          </a:xfrm>
          <a:solidFill>
            <a:schemeClr val="bg2"/>
          </a:solidFill>
        </p:spPr>
        <p:txBody>
          <a:bodyPr tIns="1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4" name="Bildplatzhalter 6">
            <a:extLst>
              <a:ext uri="{FF2B5EF4-FFF2-40B4-BE49-F238E27FC236}">
                <a16:creationId xmlns:a16="http://schemas.microsoft.com/office/drawing/2014/main" id="{569943D6-C617-BDD1-BF22-631B3B16BCD8}"/>
              </a:ext>
            </a:extLst>
          </p:cNvPr>
          <p:cNvSpPr>
            <a:spLocks noGrp="1"/>
          </p:cNvSpPr>
          <p:nvPr>
            <p:ph type="pic" sz="quarter" idx="36" hasCustomPrompt="1"/>
            <p:custDataLst>
              <p:tags r:id="rId10"/>
            </p:custDataLst>
          </p:nvPr>
        </p:nvSpPr>
        <p:spPr>
          <a:xfrm>
            <a:off x="9718027" y="4391434"/>
            <a:ext cx="2113613" cy="1745842"/>
          </a:xfrm>
          <a:solidFill>
            <a:schemeClr val="bg2"/>
          </a:solidFill>
        </p:spPr>
        <p:txBody>
          <a:bodyPr tIns="1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Tree>
    <p:extLst>
      <p:ext uri="{BB962C8B-B14F-4D97-AF65-F5344CB8AC3E}">
        <p14:creationId xmlns:p14="http://schemas.microsoft.com/office/powerpoint/2010/main" val="32779243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10571999"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7" name="Bildplatzhalter 6">
            <a:extLst>
              <a:ext uri="{FF2B5EF4-FFF2-40B4-BE49-F238E27FC236}">
                <a16:creationId xmlns:a16="http://schemas.microsoft.com/office/drawing/2014/main" id="{F1C47934-AC73-793F-5679-E827489C39B8}"/>
              </a:ext>
            </a:extLst>
          </p:cNvPr>
          <p:cNvSpPr>
            <a:spLocks noGrp="1"/>
          </p:cNvSpPr>
          <p:nvPr>
            <p:ph type="pic" sz="quarter" idx="19" hasCustomPrompt="1"/>
            <p:custDataLst>
              <p:tags r:id="rId2"/>
            </p:custDataLst>
          </p:nvPr>
        </p:nvSpPr>
        <p:spPr>
          <a:xfrm>
            <a:off x="898524" y="1548000"/>
            <a:ext cx="3155364"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3"/>
            </p:custDataLst>
          </p:nvPr>
        </p:nvSpPr>
        <p:spPr/>
        <p:txBody>
          <a:bodyPr/>
          <a:lstStyle>
            <a:lvl1pPr>
              <a:defRPr/>
            </a:lvl1pPr>
          </a:lstStyle>
          <a:p>
            <a:r>
              <a:rPr lang="pl-PL"/>
              <a:t>Headline</a:t>
            </a:r>
            <a:endParaRPr lang="pl-PL" dirty="0"/>
          </a:p>
        </p:txBody>
      </p:sp>
      <p:sp>
        <p:nvSpPr>
          <p:cNvPr id="8" name="Bildplatzhalter 6">
            <a:extLst>
              <a:ext uri="{FF2B5EF4-FFF2-40B4-BE49-F238E27FC236}">
                <a16:creationId xmlns:a16="http://schemas.microsoft.com/office/drawing/2014/main" id="{5CC04346-3B03-A74A-6C8B-F051E56C56C7}"/>
              </a:ext>
            </a:extLst>
          </p:cNvPr>
          <p:cNvSpPr>
            <a:spLocks noGrp="1"/>
          </p:cNvSpPr>
          <p:nvPr>
            <p:ph type="pic" sz="quarter" idx="20" hasCustomPrompt="1"/>
            <p:custDataLst>
              <p:tags r:id="rId4"/>
            </p:custDataLst>
          </p:nvPr>
        </p:nvSpPr>
        <p:spPr>
          <a:xfrm>
            <a:off x="898524" y="3931200"/>
            <a:ext cx="2043576"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9" name="Bildplatzhalter 6">
            <a:extLst>
              <a:ext uri="{FF2B5EF4-FFF2-40B4-BE49-F238E27FC236}">
                <a16:creationId xmlns:a16="http://schemas.microsoft.com/office/drawing/2014/main" id="{97897BE7-BBDF-0148-0347-63E3F91D91B7}"/>
              </a:ext>
            </a:extLst>
          </p:cNvPr>
          <p:cNvSpPr>
            <a:spLocks noGrp="1"/>
          </p:cNvSpPr>
          <p:nvPr>
            <p:ph type="pic" sz="quarter" idx="21" hasCustomPrompt="1"/>
            <p:custDataLst>
              <p:tags r:id="rId5"/>
            </p:custDataLst>
          </p:nvPr>
        </p:nvSpPr>
        <p:spPr>
          <a:xfrm>
            <a:off x="3122099" y="3931200"/>
            <a:ext cx="2043576"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0" name="Bildplatzhalter 6">
            <a:extLst>
              <a:ext uri="{FF2B5EF4-FFF2-40B4-BE49-F238E27FC236}">
                <a16:creationId xmlns:a16="http://schemas.microsoft.com/office/drawing/2014/main" id="{86971AF9-9415-B5D8-3A5E-5552BE49AC0A}"/>
              </a:ext>
            </a:extLst>
          </p:cNvPr>
          <p:cNvSpPr>
            <a:spLocks noGrp="1"/>
          </p:cNvSpPr>
          <p:nvPr>
            <p:ph type="pic" sz="quarter" idx="22" hasCustomPrompt="1"/>
            <p:custDataLst>
              <p:tags r:id="rId6"/>
            </p:custDataLst>
          </p:nvPr>
        </p:nvSpPr>
        <p:spPr>
          <a:xfrm>
            <a:off x="5345674" y="3931200"/>
            <a:ext cx="2043575"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2" name="Bildplatzhalter 6">
            <a:extLst>
              <a:ext uri="{FF2B5EF4-FFF2-40B4-BE49-F238E27FC236}">
                <a16:creationId xmlns:a16="http://schemas.microsoft.com/office/drawing/2014/main" id="{EBCD51D1-78EC-7A2E-8887-3874FBEFFAF2}"/>
              </a:ext>
            </a:extLst>
          </p:cNvPr>
          <p:cNvSpPr>
            <a:spLocks noGrp="1"/>
          </p:cNvSpPr>
          <p:nvPr>
            <p:ph type="pic" sz="quarter" idx="23" hasCustomPrompt="1"/>
            <p:custDataLst>
              <p:tags r:id="rId7"/>
            </p:custDataLst>
          </p:nvPr>
        </p:nvSpPr>
        <p:spPr>
          <a:xfrm>
            <a:off x="7569248" y="1548000"/>
            <a:ext cx="2043574" cy="4586400"/>
          </a:xfrm>
          <a:solidFill>
            <a:schemeClr val="bg2"/>
          </a:solidFill>
        </p:spPr>
        <p:txBody>
          <a:bodyPr tIns="144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3" name="Bildplatzhalter 6">
            <a:extLst>
              <a:ext uri="{FF2B5EF4-FFF2-40B4-BE49-F238E27FC236}">
                <a16:creationId xmlns:a16="http://schemas.microsoft.com/office/drawing/2014/main" id="{721D749D-32AE-31D1-E58D-39BF5F972654}"/>
              </a:ext>
            </a:extLst>
          </p:cNvPr>
          <p:cNvSpPr>
            <a:spLocks noGrp="1"/>
          </p:cNvSpPr>
          <p:nvPr>
            <p:ph type="pic" sz="quarter" idx="24" hasCustomPrompt="1"/>
            <p:custDataLst>
              <p:tags r:id="rId8"/>
            </p:custDataLst>
          </p:nvPr>
        </p:nvSpPr>
        <p:spPr>
          <a:xfrm>
            <a:off x="9792825" y="3931200"/>
            <a:ext cx="2043577"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5" name="Bildplatzhalter 6">
            <a:extLst>
              <a:ext uri="{FF2B5EF4-FFF2-40B4-BE49-F238E27FC236}">
                <a16:creationId xmlns:a16="http://schemas.microsoft.com/office/drawing/2014/main" id="{5385D06B-FA42-F47A-0628-FABC6814766F}"/>
              </a:ext>
            </a:extLst>
          </p:cNvPr>
          <p:cNvSpPr>
            <a:spLocks noGrp="1"/>
          </p:cNvSpPr>
          <p:nvPr>
            <p:ph type="pic" sz="quarter" idx="27" hasCustomPrompt="1"/>
            <p:custDataLst>
              <p:tags r:id="rId9"/>
            </p:custDataLst>
          </p:nvPr>
        </p:nvSpPr>
        <p:spPr>
          <a:xfrm>
            <a:off x="4233887" y="1548000"/>
            <a:ext cx="3155362"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32" name="Bildplatzhalter 6">
            <a:extLst>
              <a:ext uri="{FF2B5EF4-FFF2-40B4-BE49-F238E27FC236}">
                <a16:creationId xmlns:a16="http://schemas.microsoft.com/office/drawing/2014/main" id="{566CA3EF-838E-DA55-6A4D-D60058D946ED}"/>
              </a:ext>
            </a:extLst>
          </p:cNvPr>
          <p:cNvSpPr>
            <a:spLocks noGrp="1"/>
          </p:cNvSpPr>
          <p:nvPr>
            <p:ph type="pic" sz="quarter" idx="32" hasCustomPrompt="1"/>
            <p:custDataLst>
              <p:tags r:id="rId10"/>
            </p:custDataLst>
          </p:nvPr>
        </p:nvSpPr>
        <p:spPr>
          <a:xfrm>
            <a:off x="9792825" y="1548000"/>
            <a:ext cx="2043575"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 name="Datumsplatzhalter 1">
            <a:extLst>
              <a:ext uri="{FF2B5EF4-FFF2-40B4-BE49-F238E27FC236}">
                <a16:creationId xmlns:a16="http://schemas.microsoft.com/office/drawing/2014/main" id="{067A480E-E835-BA36-7102-E7B210078D66}"/>
              </a:ext>
            </a:extLst>
          </p:cNvPr>
          <p:cNvSpPr>
            <a:spLocks noGrp="1"/>
          </p:cNvSpPr>
          <p:nvPr>
            <p:ph type="dt" sz="half" idx="33"/>
            <p:custDataLst>
              <p:tags r:id="rId11"/>
            </p:custDataLst>
          </p:nvPr>
        </p:nvSpPr>
        <p:spPr/>
        <p:txBody>
          <a:bodyPr/>
          <a:lstStyle/>
          <a:p>
            <a:r>
              <a:rPr lang="pl-PL"/>
              <a:t>00.00.2023</a:t>
            </a:r>
            <a:endParaRPr lang="pl-PL" dirty="0"/>
          </a:p>
        </p:txBody>
      </p:sp>
      <p:sp>
        <p:nvSpPr>
          <p:cNvPr id="5" name="Fußzeilenplatzhalter 4">
            <a:extLst>
              <a:ext uri="{FF2B5EF4-FFF2-40B4-BE49-F238E27FC236}">
                <a16:creationId xmlns:a16="http://schemas.microsoft.com/office/drawing/2014/main" id="{50E82F6C-54C8-00E4-A33D-42BD70D9747B}"/>
              </a:ext>
            </a:extLst>
          </p:cNvPr>
          <p:cNvSpPr>
            <a:spLocks noGrp="1"/>
          </p:cNvSpPr>
          <p:nvPr>
            <p:ph type="ftr" sz="quarter" idx="34"/>
            <p:custDataLst>
              <p:tags r:id="rId12"/>
            </p:custDataLst>
          </p:nvPr>
        </p:nvSpPr>
        <p:spPr/>
        <p:txBody>
          <a:bodyPr/>
          <a:lstStyle/>
          <a:p>
            <a:r>
              <a:rPr lang="pl-PL"/>
              <a:t>Presentation Title | Classification: C2 – Sensitive | Name Surname</a:t>
            </a:r>
            <a:endParaRPr lang="pl-PL" dirty="0"/>
          </a:p>
        </p:txBody>
      </p:sp>
      <p:sp>
        <p:nvSpPr>
          <p:cNvPr id="14" name="Foliennummernplatzhalter 13">
            <a:extLst>
              <a:ext uri="{FF2B5EF4-FFF2-40B4-BE49-F238E27FC236}">
                <a16:creationId xmlns:a16="http://schemas.microsoft.com/office/drawing/2014/main" id="{9511D31C-C93B-30C5-897E-A46410D1E899}"/>
              </a:ext>
            </a:extLst>
          </p:cNvPr>
          <p:cNvSpPr>
            <a:spLocks noGrp="1"/>
          </p:cNvSpPr>
          <p:nvPr>
            <p:ph type="sldNum" sz="quarter" idx="35"/>
            <p:custDataLst>
              <p:tags r:id="rId13"/>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880828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agram / table">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Diagram / table</a:t>
            </a:r>
            <a:endParaRPr lang="pl-PL" sz="12000" dirty="0">
              <a:solidFill>
                <a:schemeClr val="bg1"/>
              </a:solidFill>
            </a:endParaRPr>
          </a:p>
        </p:txBody>
      </p:sp>
    </p:spTree>
    <p:extLst>
      <p:ext uri="{BB962C8B-B14F-4D97-AF65-F5344CB8AC3E}">
        <p14:creationId xmlns:p14="http://schemas.microsoft.com/office/powerpoint/2010/main" val="1357576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diagram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6" name="Diagrammplatzhalter 5">
            <a:extLst>
              <a:ext uri="{FF2B5EF4-FFF2-40B4-BE49-F238E27FC236}">
                <a16:creationId xmlns:a16="http://schemas.microsoft.com/office/drawing/2014/main" id="{5C9F6C26-5A62-B4B6-2610-90CD935AC46A}"/>
              </a:ext>
            </a:extLst>
          </p:cNvPr>
          <p:cNvSpPr>
            <a:spLocks noGrp="1"/>
          </p:cNvSpPr>
          <p:nvPr>
            <p:ph type="chart" sz="quarter" idx="18"/>
            <p:custDataLst>
              <p:tags r:id="rId2"/>
            </p:custDataLst>
          </p:nvPr>
        </p:nvSpPr>
        <p:spPr>
          <a:xfrm>
            <a:off x="898524" y="1548000"/>
            <a:ext cx="5286376" cy="4586400"/>
          </a:xfrm>
        </p:spPr>
        <p:txBody>
          <a:bodyPr/>
          <a:lstStyle>
            <a:lvl1pPr>
              <a:defRPr/>
            </a:lvl1pPr>
          </a:lstStyle>
          <a:p>
            <a:r>
              <a:rPr lang="pl-PL"/>
              <a:t>Kliknij ikonę, aby dodać wykres</a:t>
            </a:r>
            <a:endParaRPr lang="pl-PL" dirty="0"/>
          </a:p>
        </p:txBody>
      </p:sp>
      <p:sp>
        <p:nvSpPr>
          <p:cNvPr id="7" name="Diagrammplatzhalter 5">
            <a:extLst>
              <a:ext uri="{FF2B5EF4-FFF2-40B4-BE49-F238E27FC236}">
                <a16:creationId xmlns:a16="http://schemas.microsoft.com/office/drawing/2014/main" id="{04589512-CC76-EB18-8AA7-8FE05090E5A3}"/>
              </a:ext>
            </a:extLst>
          </p:cNvPr>
          <p:cNvSpPr>
            <a:spLocks noGrp="1"/>
          </p:cNvSpPr>
          <p:nvPr>
            <p:ph type="chart" sz="quarter" idx="19"/>
            <p:custDataLst>
              <p:tags r:id="rId3"/>
            </p:custDataLst>
          </p:nvPr>
        </p:nvSpPr>
        <p:spPr>
          <a:xfrm>
            <a:off x="6546000" y="1548000"/>
            <a:ext cx="5286376" cy="4586400"/>
          </a:xfrm>
        </p:spPr>
        <p:txBody>
          <a:bodyPr/>
          <a:lstStyle>
            <a:lvl1pPr>
              <a:defRPr/>
            </a:lvl1pPr>
          </a:lstStyle>
          <a:p>
            <a:r>
              <a:rPr lang="pl-PL"/>
              <a:t>Kliknij ikonę, aby dodać wykres</a:t>
            </a:r>
            <a:endParaRPr lang="pl-PL" dirty="0"/>
          </a:p>
        </p:txBody>
      </p:sp>
      <p:sp>
        <p:nvSpPr>
          <p:cNvPr id="8" name="Titel 7">
            <a:extLst>
              <a:ext uri="{FF2B5EF4-FFF2-40B4-BE49-F238E27FC236}">
                <a16:creationId xmlns:a16="http://schemas.microsoft.com/office/drawing/2014/main" id="{47F126F8-DD39-67DF-E012-5C3A1D8A5CDC}"/>
              </a:ext>
            </a:extLst>
          </p:cNvPr>
          <p:cNvSpPr>
            <a:spLocks noGrp="1"/>
          </p:cNvSpPr>
          <p:nvPr>
            <p:ph type="title" hasCustomPrompt="1"/>
            <p:custDataLst>
              <p:tags r:id="rId4"/>
            </p:custDataLst>
          </p:nvPr>
        </p:nvSpPr>
        <p:spPr/>
        <p:txBody>
          <a:bodyPr/>
          <a:lstStyle>
            <a:lvl1pPr>
              <a:defRPr/>
            </a:lvl1pPr>
          </a:lstStyle>
          <a:p>
            <a:r>
              <a:rPr lang="pl-PL"/>
              <a:t>Headline</a:t>
            </a:r>
            <a:endParaRPr lang="pl-PL" dirty="0"/>
          </a:p>
        </p:txBody>
      </p:sp>
      <p:sp>
        <p:nvSpPr>
          <p:cNvPr id="3" name="Datumsplatzhalter 2">
            <a:extLst>
              <a:ext uri="{FF2B5EF4-FFF2-40B4-BE49-F238E27FC236}">
                <a16:creationId xmlns:a16="http://schemas.microsoft.com/office/drawing/2014/main" id="{9A360000-A717-E796-C434-232952463725}"/>
              </a:ext>
            </a:extLst>
          </p:cNvPr>
          <p:cNvSpPr>
            <a:spLocks noGrp="1"/>
          </p:cNvSpPr>
          <p:nvPr>
            <p:ph type="dt" sz="half" idx="20"/>
            <p:custDataLst>
              <p:tags r:id="rId5"/>
            </p:custDataLst>
          </p:nvPr>
        </p:nvSpPr>
        <p:spPr/>
        <p:txBody>
          <a:bodyPr/>
          <a:lstStyle/>
          <a:p>
            <a:r>
              <a:rPr lang="pl-PL"/>
              <a:t>00.00.2023</a:t>
            </a:r>
            <a:endParaRPr lang="pl-PL" dirty="0"/>
          </a:p>
        </p:txBody>
      </p:sp>
      <p:sp>
        <p:nvSpPr>
          <p:cNvPr id="5" name="Fußzeilenplatzhalter 4">
            <a:extLst>
              <a:ext uri="{FF2B5EF4-FFF2-40B4-BE49-F238E27FC236}">
                <a16:creationId xmlns:a16="http://schemas.microsoft.com/office/drawing/2014/main" id="{86E39CDB-BC4E-CEC2-7BAF-503606E3FDF9}"/>
              </a:ext>
            </a:extLst>
          </p:cNvPr>
          <p:cNvSpPr>
            <a:spLocks noGrp="1"/>
          </p:cNvSpPr>
          <p:nvPr>
            <p:ph type="ftr" sz="quarter" idx="21"/>
            <p:custDataLst>
              <p:tags r:id="rId6"/>
            </p:custDataLst>
          </p:nvPr>
        </p:nvSpPr>
        <p:spPr/>
        <p:txBody>
          <a:bodyPr/>
          <a:lstStyle/>
          <a:p>
            <a:r>
              <a:rPr lang="pl-PL"/>
              <a:t>Presentation Title | Classification: C2 – Sensitive | Name Surname</a:t>
            </a:r>
            <a:endParaRPr lang="pl-PL" dirty="0"/>
          </a:p>
        </p:txBody>
      </p:sp>
      <p:sp>
        <p:nvSpPr>
          <p:cNvPr id="9" name="Foliennummernplatzhalter 8">
            <a:extLst>
              <a:ext uri="{FF2B5EF4-FFF2-40B4-BE49-F238E27FC236}">
                <a16:creationId xmlns:a16="http://schemas.microsoft.com/office/drawing/2014/main" id="{E0D51513-940E-3D55-75A9-092DF05A2233}"/>
              </a:ext>
            </a:extLst>
          </p:cNvPr>
          <p:cNvSpPr>
            <a:spLocks noGrp="1"/>
          </p:cNvSpPr>
          <p:nvPr>
            <p:ph type="sldNum" sz="quarter" idx="22"/>
            <p:custDataLst>
              <p:tags r:id="rId7"/>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297487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black Image placeholder ">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8120DD6-F789-5B7B-D1A0-9E9FEC221440}"/>
              </a:ext>
            </a:extLst>
          </p:cNvPr>
          <p:cNvSpPr>
            <a:spLocks noGrp="1"/>
          </p:cNvSpPr>
          <p:nvPr>
            <p:ph type="pic" sz="quarter" idx="45" hasCustomPrompt="1"/>
          </p:nvPr>
        </p:nvSpPr>
        <p:spPr>
          <a:xfrm>
            <a:off x="540000" y="-1"/>
            <a:ext cx="11652000" cy="6858000"/>
          </a:xfrm>
          <a:custGeom>
            <a:avLst/>
            <a:gdLst>
              <a:gd name="connsiteX0" fmla="*/ 0 w 11652000"/>
              <a:gd name="connsiteY0" fmla="*/ 0 h 6858000"/>
              <a:gd name="connsiteX1" fmla="*/ 11652000 w 11652000"/>
              <a:gd name="connsiteY1" fmla="*/ 0 h 6858000"/>
              <a:gd name="connsiteX2" fmla="*/ 11652000 w 11652000"/>
              <a:gd name="connsiteY2" fmla="*/ 6858000 h 6858000"/>
              <a:gd name="connsiteX3" fmla="*/ 0 w 1165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652000" h="6858000">
                <a:moveTo>
                  <a:pt x="0" y="0"/>
                </a:moveTo>
                <a:lnTo>
                  <a:pt x="11652000" y="0"/>
                </a:lnTo>
                <a:lnTo>
                  <a:pt x="11652000" y="6858000"/>
                </a:lnTo>
                <a:lnTo>
                  <a:pt x="0" y="6858000"/>
                </a:lnTo>
                <a:close/>
              </a:path>
            </a:pathLst>
          </a:custGeom>
          <a:solidFill>
            <a:schemeClr val="bg2"/>
          </a:solidFill>
        </p:spPr>
        <p:txBody>
          <a:bodyPr wrap="square">
            <a:noAutofit/>
          </a:bodyPr>
          <a:lstStyle>
            <a:lvl1pPr>
              <a:defRPr/>
            </a:lvl1pPr>
          </a:lstStyle>
          <a:p>
            <a:r>
              <a:rPr lang="de-CH"/>
              <a:t>Image</a:t>
            </a:r>
          </a:p>
        </p:txBody>
      </p:sp>
      <p:sp>
        <p:nvSpPr>
          <p:cNvPr id="2" name="Titel 1">
            <a:extLst>
              <a:ext uri="{FF2B5EF4-FFF2-40B4-BE49-F238E27FC236}">
                <a16:creationId xmlns:a16="http://schemas.microsoft.com/office/drawing/2014/main" id="{ACF7B0EA-262C-77D5-C7A0-379F5FDB2925}"/>
              </a:ext>
            </a:extLst>
          </p:cNvPr>
          <p:cNvSpPr>
            <a:spLocks noGrp="1"/>
          </p:cNvSpPr>
          <p:nvPr>
            <p:ph type="title" hasCustomPrompt="1"/>
          </p:nvPr>
        </p:nvSpPr>
        <p:spPr/>
        <p:txBody>
          <a:bodyPr/>
          <a:lstStyle>
            <a:lvl1pPr>
              <a:defRPr>
                <a:solidFill>
                  <a:schemeClr val="tx1"/>
                </a:solidFill>
              </a:defRPr>
            </a:lvl1pPr>
          </a:lstStyle>
          <a:p>
            <a:r>
              <a:rPr lang="de-DE"/>
              <a:t>Agenda</a:t>
            </a:r>
            <a:endParaRPr lang="de-CH"/>
          </a:p>
        </p:txBody>
      </p:sp>
      <p:sp>
        <p:nvSpPr>
          <p:cNvPr id="11" name="Textplatzhalter 10">
            <a:extLst>
              <a:ext uri="{FF2B5EF4-FFF2-40B4-BE49-F238E27FC236}">
                <a16:creationId xmlns:a16="http://schemas.microsoft.com/office/drawing/2014/main" id="{2F44C45B-292A-EE30-BF72-F9C1DF9B06AE}"/>
              </a:ext>
            </a:extLst>
          </p:cNvPr>
          <p:cNvSpPr>
            <a:spLocks noGrp="1"/>
          </p:cNvSpPr>
          <p:nvPr>
            <p:ph type="body" sz="quarter" idx="13" hasCustomPrompt="1"/>
          </p:nvPr>
        </p:nvSpPr>
        <p:spPr>
          <a:xfrm>
            <a:off x="1999676" y="1874099"/>
            <a:ext cx="0" cy="691694"/>
          </a:xfrm>
          <a:prstGeom prst="rect">
            <a:avLst/>
          </a:prstGeom>
          <a:ln w="12700">
            <a:solidFill>
              <a:schemeClr val="tx1"/>
            </a:solidFill>
          </a:ln>
        </p:spPr>
        <p:txBody>
          <a:bodyPr wrap="none" lIns="0" tIns="0" rIns="0" bIns="25200" anchor="ctr">
            <a:noAutofit/>
          </a:bodyPr>
          <a:lstStyle>
            <a:lvl1pPr marL="0" indent="0" algn="r">
              <a:lnSpc>
                <a:spcPct val="100000"/>
              </a:lnSpc>
              <a:spcBef>
                <a:spcPts val="0"/>
              </a:spcBef>
              <a:buFont typeface="Arial" panose="020B0604020202020204" pitchFamily="34" charset="0"/>
              <a:buNone/>
              <a:defRPr sz="7500" b="1" spc="120" baseline="0">
                <a:solidFill>
                  <a:schemeClr val="tx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01</a:t>
            </a:r>
            <a:endParaRPr lang="de-CH"/>
          </a:p>
        </p:txBody>
      </p:sp>
      <p:sp>
        <p:nvSpPr>
          <p:cNvPr id="12" name="Textplatzhalter 11">
            <a:extLst>
              <a:ext uri="{FF2B5EF4-FFF2-40B4-BE49-F238E27FC236}">
                <a16:creationId xmlns:a16="http://schemas.microsoft.com/office/drawing/2014/main" id="{8C488003-CE45-2EAA-62F7-703B990983A1}"/>
              </a:ext>
            </a:extLst>
          </p:cNvPr>
          <p:cNvSpPr>
            <a:spLocks noGrp="1"/>
          </p:cNvSpPr>
          <p:nvPr>
            <p:ph type="body" sz="quarter" idx="15" hasCustomPrompt="1"/>
          </p:nvPr>
        </p:nvSpPr>
        <p:spPr>
          <a:xfrm>
            <a:off x="7640780" y="1874099"/>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04</a:t>
            </a:r>
            <a:endParaRPr lang="de-CH"/>
          </a:p>
        </p:txBody>
      </p:sp>
      <p:sp>
        <p:nvSpPr>
          <p:cNvPr id="16" name="Textplatzhalter 15">
            <a:extLst>
              <a:ext uri="{FF2B5EF4-FFF2-40B4-BE49-F238E27FC236}">
                <a16:creationId xmlns:a16="http://schemas.microsoft.com/office/drawing/2014/main" id="{7DC518CE-B095-B87F-549B-801A366F15AA}"/>
              </a:ext>
            </a:extLst>
          </p:cNvPr>
          <p:cNvSpPr>
            <a:spLocks noGrp="1"/>
          </p:cNvSpPr>
          <p:nvPr>
            <p:ph type="body" sz="quarter" idx="19" hasCustomPrompt="1"/>
          </p:nvPr>
        </p:nvSpPr>
        <p:spPr>
          <a:xfrm>
            <a:off x="1999676" y="3494964"/>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02</a:t>
            </a:r>
            <a:endParaRPr lang="de-CH"/>
          </a:p>
        </p:txBody>
      </p:sp>
      <p:sp>
        <p:nvSpPr>
          <p:cNvPr id="18" name="Textplatzhalter 17">
            <a:extLst>
              <a:ext uri="{FF2B5EF4-FFF2-40B4-BE49-F238E27FC236}">
                <a16:creationId xmlns:a16="http://schemas.microsoft.com/office/drawing/2014/main" id="{D695D963-BBAB-B8F7-2748-9853FFC81699}"/>
              </a:ext>
            </a:extLst>
          </p:cNvPr>
          <p:cNvSpPr>
            <a:spLocks noGrp="1"/>
          </p:cNvSpPr>
          <p:nvPr>
            <p:ph type="body" sz="quarter" idx="21" hasCustomPrompt="1"/>
          </p:nvPr>
        </p:nvSpPr>
        <p:spPr>
          <a:xfrm>
            <a:off x="7640780" y="3494964"/>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05</a:t>
            </a:r>
            <a:endParaRPr lang="de-CH"/>
          </a:p>
        </p:txBody>
      </p:sp>
      <p:sp>
        <p:nvSpPr>
          <p:cNvPr id="22" name="Textplatzhalter 21">
            <a:extLst>
              <a:ext uri="{FF2B5EF4-FFF2-40B4-BE49-F238E27FC236}">
                <a16:creationId xmlns:a16="http://schemas.microsoft.com/office/drawing/2014/main" id="{DE8125E5-DF43-EDF6-850D-48A75028AD08}"/>
              </a:ext>
            </a:extLst>
          </p:cNvPr>
          <p:cNvSpPr>
            <a:spLocks noGrp="1"/>
          </p:cNvSpPr>
          <p:nvPr>
            <p:ph type="body" sz="quarter" idx="25" hasCustomPrompt="1"/>
          </p:nvPr>
        </p:nvSpPr>
        <p:spPr>
          <a:xfrm>
            <a:off x="1999676" y="5115831"/>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03</a:t>
            </a:r>
            <a:endParaRPr lang="de-CH"/>
          </a:p>
        </p:txBody>
      </p:sp>
      <p:sp>
        <p:nvSpPr>
          <p:cNvPr id="24" name="Textplatzhalter 23">
            <a:extLst>
              <a:ext uri="{FF2B5EF4-FFF2-40B4-BE49-F238E27FC236}">
                <a16:creationId xmlns:a16="http://schemas.microsoft.com/office/drawing/2014/main" id="{F53124D2-8D37-CBBB-5F9C-6ADCD612BC02}"/>
              </a:ext>
            </a:extLst>
          </p:cNvPr>
          <p:cNvSpPr>
            <a:spLocks noGrp="1"/>
          </p:cNvSpPr>
          <p:nvPr>
            <p:ph type="body" sz="quarter" idx="27" hasCustomPrompt="1"/>
          </p:nvPr>
        </p:nvSpPr>
        <p:spPr>
          <a:xfrm>
            <a:off x="7640780" y="5115830"/>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1"/>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de-DE"/>
              <a:t>06</a:t>
            </a:r>
            <a:endParaRPr lang="de-CH"/>
          </a:p>
        </p:txBody>
      </p:sp>
      <p:sp>
        <p:nvSpPr>
          <p:cNvPr id="8" name="Textplatzhalter 6">
            <a:extLst>
              <a:ext uri="{FF2B5EF4-FFF2-40B4-BE49-F238E27FC236}">
                <a16:creationId xmlns:a16="http://schemas.microsoft.com/office/drawing/2014/main" id="{0904E236-B9F6-3BBC-A2C6-39313C076A46}"/>
              </a:ext>
            </a:extLst>
          </p:cNvPr>
          <p:cNvSpPr>
            <a:spLocks noGrp="1"/>
          </p:cNvSpPr>
          <p:nvPr>
            <p:ph type="body" sz="quarter" idx="14" hasCustomPrompt="1"/>
          </p:nvPr>
        </p:nvSpPr>
        <p:spPr>
          <a:xfrm>
            <a:off x="1999675"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tx1"/>
                </a:solidFill>
              </a:defRPr>
            </a:lvl1pPr>
            <a:lvl2pPr marL="0" indent="0">
              <a:lnSpc>
                <a:spcPct val="100000"/>
              </a:lnSpc>
              <a:spcBef>
                <a:spcPts val="0"/>
              </a:spcBef>
              <a:spcAft>
                <a:spcPts val="0"/>
              </a:spcAft>
              <a:buNone/>
              <a:defRPr sz="1300">
                <a:solidFill>
                  <a:schemeClr val="tx1"/>
                </a:solidFill>
              </a:defRPr>
            </a:lvl2pPr>
            <a:lvl3pPr marL="0" indent="0">
              <a:lnSpc>
                <a:spcPct val="100000"/>
              </a:lnSpc>
              <a:spcBef>
                <a:spcPts val="0"/>
              </a:spcBef>
              <a:spcAft>
                <a:spcPts val="0"/>
              </a:spcAft>
              <a:buNone/>
              <a:defRPr sz="1300">
                <a:solidFill>
                  <a:schemeClr val="tx1"/>
                </a:solidFill>
              </a:defRPr>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solidFill>
                  <a:schemeClr val="tx1"/>
                </a:solidFill>
              </a:defRPr>
            </a:lvl5pPr>
            <a:lvl6pPr marL="0" indent="0">
              <a:lnSpc>
                <a:spcPct val="100000"/>
              </a:lnSpc>
              <a:spcBef>
                <a:spcPts val="0"/>
              </a:spcBef>
              <a:spcAft>
                <a:spcPts val="0"/>
              </a:spcAft>
              <a:buNone/>
              <a:defRPr sz="1300">
                <a:solidFill>
                  <a:schemeClr val="tx1"/>
                </a:solidFill>
              </a:defRPr>
            </a:lvl6pPr>
            <a:lvl7pPr marL="0" indent="0">
              <a:lnSpc>
                <a:spcPct val="100000"/>
              </a:lnSpc>
              <a:spcBef>
                <a:spcPts val="0"/>
              </a:spcBef>
              <a:spcAft>
                <a:spcPts val="0"/>
              </a:spcAft>
              <a:buFont typeface="Arial" panose="020B0604020202020204" pitchFamily="34" charset="0"/>
              <a:buNone/>
              <a:defRPr sz="1300">
                <a:solidFill>
                  <a:schemeClr val="tx1"/>
                </a:solidFill>
              </a:defRPr>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7" name="Textplatzhalter 6">
            <a:extLst>
              <a:ext uri="{FF2B5EF4-FFF2-40B4-BE49-F238E27FC236}">
                <a16:creationId xmlns:a16="http://schemas.microsoft.com/office/drawing/2014/main" id="{30357EFF-90CA-E1D7-BA33-48A9A566F2F2}"/>
              </a:ext>
            </a:extLst>
          </p:cNvPr>
          <p:cNvSpPr>
            <a:spLocks noGrp="1"/>
          </p:cNvSpPr>
          <p:nvPr>
            <p:ph type="body" sz="quarter" idx="34" hasCustomPrompt="1"/>
          </p:nvPr>
        </p:nvSpPr>
        <p:spPr>
          <a:xfrm>
            <a:off x="1999676"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tx1"/>
                </a:solidFill>
              </a:defRPr>
            </a:lvl1pPr>
            <a:lvl2pPr marL="0" indent="0">
              <a:lnSpc>
                <a:spcPct val="100000"/>
              </a:lnSpc>
              <a:spcBef>
                <a:spcPts val="0"/>
              </a:spcBef>
              <a:spcAft>
                <a:spcPts val="0"/>
              </a:spcAft>
              <a:buNone/>
              <a:defRPr sz="1300">
                <a:solidFill>
                  <a:schemeClr val="tx1"/>
                </a:solidFill>
              </a:defRPr>
            </a:lvl2pPr>
            <a:lvl3pPr marL="0" indent="0">
              <a:lnSpc>
                <a:spcPct val="100000"/>
              </a:lnSpc>
              <a:spcBef>
                <a:spcPts val="0"/>
              </a:spcBef>
              <a:spcAft>
                <a:spcPts val="0"/>
              </a:spcAft>
              <a:buNone/>
              <a:defRPr sz="1300">
                <a:solidFill>
                  <a:schemeClr val="tx1"/>
                </a:solidFill>
              </a:defRPr>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solidFill>
                  <a:schemeClr val="tx1"/>
                </a:solidFill>
              </a:defRPr>
            </a:lvl5pPr>
            <a:lvl6pPr marL="0" indent="0">
              <a:lnSpc>
                <a:spcPct val="100000"/>
              </a:lnSpc>
              <a:spcBef>
                <a:spcPts val="0"/>
              </a:spcBef>
              <a:spcAft>
                <a:spcPts val="0"/>
              </a:spcAft>
              <a:buNone/>
              <a:defRPr sz="1300">
                <a:solidFill>
                  <a:schemeClr val="tx1"/>
                </a:solidFill>
              </a:defRPr>
            </a:lvl6pPr>
            <a:lvl7pPr marL="0" indent="0">
              <a:lnSpc>
                <a:spcPct val="100000"/>
              </a:lnSpc>
              <a:spcBef>
                <a:spcPts val="0"/>
              </a:spcBef>
              <a:spcAft>
                <a:spcPts val="0"/>
              </a:spcAft>
              <a:buFont typeface="Arial" panose="020B0604020202020204" pitchFamily="34" charset="0"/>
              <a:buNone/>
              <a:defRPr sz="1300">
                <a:solidFill>
                  <a:schemeClr val="tx1"/>
                </a:solidFill>
              </a:defRPr>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9" name="Textplatzhalter 6">
            <a:extLst>
              <a:ext uri="{FF2B5EF4-FFF2-40B4-BE49-F238E27FC236}">
                <a16:creationId xmlns:a16="http://schemas.microsoft.com/office/drawing/2014/main" id="{B8495873-12FA-19EE-6EF0-60CD546FEF81}"/>
              </a:ext>
            </a:extLst>
          </p:cNvPr>
          <p:cNvSpPr>
            <a:spLocks noGrp="1"/>
          </p:cNvSpPr>
          <p:nvPr>
            <p:ph type="body" sz="quarter" idx="35" hasCustomPrompt="1"/>
          </p:nvPr>
        </p:nvSpPr>
        <p:spPr>
          <a:xfrm>
            <a:off x="1999676"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tx1"/>
                </a:solidFill>
              </a:defRPr>
            </a:lvl1pPr>
            <a:lvl2pPr marL="0" indent="0">
              <a:lnSpc>
                <a:spcPct val="100000"/>
              </a:lnSpc>
              <a:spcBef>
                <a:spcPts val="0"/>
              </a:spcBef>
              <a:spcAft>
                <a:spcPts val="0"/>
              </a:spcAft>
              <a:buNone/>
              <a:defRPr sz="1300">
                <a:solidFill>
                  <a:schemeClr val="tx1"/>
                </a:solidFill>
              </a:defRPr>
            </a:lvl2pPr>
            <a:lvl3pPr marL="0" indent="0">
              <a:lnSpc>
                <a:spcPct val="100000"/>
              </a:lnSpc>
              <a:spcBef>
                <a:spcPts val="0"/>
              </a:spcBef>
              <a:spcAft>
                <a:spcPts val="0"/>
              </a:spcAft>
              <a:buNone/>
              <a:defRPr sz="1300">
                <a:solidFill>
                  <a:schemeClr val="tx1"/>
                </a:solidFill>
              </a:defRPr>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solidFill>
                  <a:schemeClr val="tx1"/>
                </a:solidFill>
              </a:defRPr>
            </a:lvl5pPr>
            <a:lvl6pPr marL="0" indent="0">
              <a:lnSpc>
                <a:spcPct val="100000"/>
              </a:lnSpc>
              <a:spcBef>
                <a:spcPts val="0"/>
              </a:spcBef>
              <a:spcAft>
                <a:spcPts val="0"/>
              </a:spcAft>
              <a:buNone/>
              <a:defRPr sz="1300">
                <a:solidFill>
                  <a:schemeClr val="tx1"/>
                </a:solidFill>
              </a:defRPr>
            </a:lvl6pPr>
            <a:lvl7pPr marL="0" indent="0">
              <a:lnSpc>
                <a:spcPct val="100000"/>
              </a:lnSpc>
              <a:spcBef>
                <a:spcPts val="0"/>
              </a:spcBef>
              <a:spcAft>
                <a:spcPts val="0"/>
              </a:spcAft>
              <a:buFont typeface="Arial" panose="020B0604020202020204" pitchFamily="34" charset="0"/>
              <a:buNone/>
              <a:defRPr sz="1300">
                <a:solidFill>
                  <a:schemeClr val="tx1"/>
                </a:solidFill>
              </a:defRPr>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10" name="Textplatzhalter 6">
            <a:extLst>
              <a:ext uri="{FF2B5EF4-FFF2-40B4-BE49-F238E27FC236}">
                <a16:creationId xmlns:a16="http://schemas.microsoft.com/office/drawing/2014/main" id="{89B84C54-B00C-472C-AD94-5A5952ADC9B6}"/>
              </a:ext>
            </a:extLst>
          </p:cNvPr>
          <p:cNvSpPr>
            <a:spLocks noGrp="1"/>
          </p:cNvSpPr>
          <p:nvPr>
            <p:ph type="body" sz="quarter" idx="36" hasCustomPrompt="1"/>
          </p:nvPr>
        </p:nvSpPr>
        <p:spPr>
          <a:xfrm>
            <a:off x="7640780"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tx1"/>
                </a:solidFill>
              </a:defRPr>
            </a:lvl1pPr>
            <a:lvl2pPr marL="0" indent="0">
              <a:lnSpc>
                <a:spcPct val="100000"/>
              </a:lnSpc>
              <a:spcBef>
                <a:spcPts val="0"/>
              </a:spcBef>
              <a:spcAft>
                <a:spcPts val="0"/>
              </a:spcAft>
              <a:buNone/>
              <a:defRPr sz="1300">
                <a:solidFill>
                  <a:schemeClr val="tx1"/>
                </a:solidFill>
              </a:defRPr>
            </a:lvl2pPr>
            <a:lvl3pPr marL="0" indent="0">
              <a:lnSpc>
                <a:spcPct val="100000"/>
              </a:lnSpc>
              <a:spcBef>
                <a:spcPts val="0"/>
              </a:spcBef>
              <a:spcAft>
                <a:spcPts val="0"/>
              </a:spcAft>
              <a:buNone/>
              <a:defRPr sz="1300">
                <a:solidFill>
                  <a:schemeClr val="tx1"/>
                </a:solidFill>
              </a:defRPr>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solidFill>
                  <a:schemeClr val="tx1"/>
                </a:solidFill>
              </a:defRPr>
            </a:lvl5pPr>
            <a:lvl6pPr marL="0" indent="0">
              <a:lnSpc>
                <a:spcPct val="100000"/>
              </a:lnSpc>
              <a:spcBef>
                <a:spcPts val="0"/>
              </a:spcBef>
              <a:spcAft>
                <a:spcPts val="0"/>
              </a:spcAft>
              <a:buNone/>
              <a:defRPr sz="1300">
                <a:solidFill>
                  <a:schemeClr val="tx1"/>
                </a:solidFill>
              </a:defRPr>
            </a:lvl6pPr>
            <a:lvl7pPr marL="0" indent="0">
              <a:lnSpc>
                <a:spcPct val="100000"/>
              </a:lnSpc>
              <a:spcBef>
                <a:spcPts val="0"/>
              </a:spcBef>
              <a:spcAft>
                <a:spcPts val="0"/>
              </a:spcAft>
              <a:buFont typeface="Arial" panose="020B0604020202020204" pitchFamily="34" charset="0"/>
              <a:buNone/>
              <a:defRPr sz="1300">
                <a:solidFill>
                  <a:schemeClr val="tx1"/>
                </a:solidFill>
              </a:defRPr>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28" name="Textplatzhalter 6">
            <a:extLst>
              <a:ext uri="{FF2B5EF4-FFF2-40B4-BE49-F238E27FC236}">
                <a16:creationId xmlns:a16="http://schemas.microsoft.com/office/drawing/2014/main" id="{FF47FC94-EA60-66FB-5BA2-3D2C15C95158}"/>
              </a:ext>
            </a:extLst>
          </p:cNvPr>
          <p:cNvSpPr>
            <a:spLocks noGrp="1"/>
          </p:cNvSpPr>
          <p:nvPr>
            <p:ph type="body" sz="quarter" idx="37" hasCustomPrompt="1"/>
          </p:nvPr>
        </p:nvSpPr>
        <p:spPr>
          <a:xfrm>
            <a:off x="7640780"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tx1"/>
                </a:solidFill>
              </a:defRPr>
            </a:lvl1pPr>
            <a:lvl2pPr marL="0" indent="0">
              <a:lnSpc>
                <a:spcPct val="100000"/>
              </a:lnSpc>
              <a:spcBef>
                <a:spcPts val="0"/>
              </a:spcBef>
              <a:spcAft>
                <a:spcPts val="0"/>
              </a:spcAft>
              <a:buNone/>
              <a:defRPr sz="1300">
                <a:solidFill>
                  <a:schemeClr val="tx1"/>
                </a:solidFill>
              </a:defRPr>
            </a:lvl2pPr>
            <a:lvl3pPr marL="0" indent="0">
              <a:lnSpc>
                <a:spcPct val="100000"/>
              </a:lnSpc>
              <a:spcBef>
                <a:spcPts val="0"/>
              </a:spcBef>
              <a:spcAft>
                <a:spcPts val="0"/>
              </a:spcAft>
              <a:buNone/>
              <a:defRPr sz="1300">
                <a:solidFill>
                  <a:schemeClr val="tx1"/>
                </a:solidFill>
              </a:defRPr>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solidFill>
                  <a:schemeClr val="tx1"/>
                </a:solidFill>
              </a:defRPr>
            </a:lvl5pPr>
            <a:lvl6pPr marL="0" indent="0">
              <a:lnSpc>
                <a:spcPct val="100000"/>
              </a:lnSpc>
              <a:spcBef>
                <a:spcPts val="0"/>
              </a:spcBef>
              <a:spcAft>
                <a:spcPts val="0"/>
              </a:spcAft>
              <a:buNone/>
              <a:defRPr sz="1300">
                <a:solidFill>
                  <a:schemeClr val="tx1"/>
                </a:solidFill>
              </a:defRPr>
            </a:lvl6pPr>
            <a:lvl7pPr marL="0" indent="0">
              <a:lnSpc>
                <a:spcPct val="100000"/>
              </a:lnSpc>
              <a:spcBef>
                <a:spcPts val="0"/>
              </a:spcBef>
              <a:spcAft>
                <a:spcPts val="0"/>
              </a:spcAft>
              <a:buFont typeface="Arial" panose="020B0604020202020204" pitchFamily="34" charset="0"/>
              <a:buNone/>
              <a:defRPr sz="1300">
                <a:solidFill>
                  <a:schemeClr val="tx1"/>
                </a:solidFill>
              </a:defRPr>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
        <p:nvSpPr>
          <p:cNvPr id="31" name="Textplatzhalter 6">
            <a:extLst>
              <a:ext uri="{FF2B5EF4-FFF2-40B4-BE49-F238E27FC236}">
                <a16:creationId xmlns:a16="http://schemas.microsoft.com/office/drawing/2014/main" id="{BF567C26-0943-FEEA-4B91-4C8BE0C70A25}"/>
              </a:ext>
            </a:extLst>
          </p:cNvPr>
          <p:cNvSpPr>
            <a:spLocks noGrp="1"/>
          </p:cNvSpPr>
          <p:nvPr>
            <p:ph type="body" sz="quarter" idx="38" hasCustomPrompt="1"/>
          </p:nvPr>
        </p:nvSpPr>
        <p:spPr>
          <a:xfrm>
            <a:off x="7640780"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solidFill>
                  <a:schemeClr val="tx1"/>
                </a:solidFill>
              </a:defRPr>
            </a:lvl1pPr>
            <a:lvl2pPr marL="0" indent="0">
              <a:lnSpc>
                <a:spcPct val="100000"/>
              </a:lnSpc>
              <a:spcBef>
                <a:spcPts val="0"/>
              </a:spcBef>
              <a:spcAft>
                <a:spcPts val="0"/>
              </a:spcAft>
              <a:buNone/>
              <a:defRPr sz="1300">
                <a:solidFill>
                  <a:schemeClr val="tx1"/>
                </a:solidFill>
              </a:defRPr>
            </a:lvl2pPr>
            <a:lvl3pPr marL="0" indent="0">
              <a:lnSpc>
                <a:spcPct val="100000"/>
              </a:lnSpc>
              <a:spcBef>
                <a:spcPts val="0"/>
              </a:spcBef>
              <a:spcAft>
                <a:spcPts val="0"/>
              </a:spcAft>
              <a:buNone/>
              <a:defRPr sz="1300">
                <a:solidFill>
                  <a:schemeClr val="tx1"/>
                </a:solidFill>
              </a:defRPr>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solidFill>
                  <a:schemeClr val="tx1"/>
                </a:solidFill>
              </a:defRPr>
            </a:lvl5pPr>
            <a:lvl6pPr marL="0" indent="0">
              <a:lnSpc>
                <a:spcPct val="100000"/>
              </a:lnSpc>
              <a:spcBef>
                <a:spcPts val="0"/>
              </a:spcBef>
              <a:spcAft>
                <a:spcPts val="0"/>
              </a:spcAft>
              <a:buNone/>
              <a:defRPr sz="1300">
                <a:solidFill>
                  <a:schemeClr val="tx1"/>
                </a:solidFill>
              </a:defRPr>
            </a:lvl6pPr>
            <a:lvl7pPr marL="0" indent="0">
              <a:lnSpc>
                <a:spcPct val="100000"/>
              </a:lnSpc>
              <a:spcBef>
                <a:spcPts val="0"/>
              </a:spcBef>
              <a:spcAft>
                <a:spcPts val="0"/>
              </a:spcAft>
              <a:buFont typeface="Arial" panose="020B0604020202020204" pitchFamily="34" charset="0"/>
              <a:buNone/>
              <a:defRPr sz="1300">
                <a:solidFill>
                  <a:schemeClr val="tx1"/>
                </a:solidFill>
              </a:defRPr>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de-DE"/>
              <a:t>Topic</a:t>
            </a:r>
          </a:p>
          <a:p>
            <a:pPr lvl="1"/>
            <a:r>
              <a:rPr lang="de-DE"/>
              <a:t>Additional Information</a:t>
            </a:r>
          </a:p>
        </p:txBody>
      </p:sp>
    </p:spTree>
    <p:extLst>
      <p:ext uri="{BB962C8B-B14F-4D97-AF65-F5344CB8AC3E}">
        <p14:creationId xmlns:p14="http://schemas.microsoft.com/office/powerpoint/2010/main" val="4254942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 diagram">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60C75785-09F9-CAF5-FB73-4B9A4EEE1EFA}"/>
              </a:ext>
            </a:extLst>
          </p:cNvPr>
          <p:cNvSpPr>
            <a:spLocks noGrp="1"/>
          </p:cNvSpPr>
          <p:nvPr>
            <p:ph type="body" sz="quarter" idx="20" hasCustomPrompt="1"/>
            <p:custDataLst>
              <p:tags r:id="rId2"/>
            </p:custDataLst>
          </p:nvPr>
        </p:nvSpPr>
        <p:spPr>
          <a:xfrm>
            <a:off x="898524" y="1548000"/>
            <a:ext cx="3876676" cy="45900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7" name="Diagrammplatzhalter 5">
            <a:extLst>
              <a:ext uri="{FF2B5EF4-FFF2-40B4-BE49-F238E27FC236}">
                <a16:creationId xmlns:a16="http://schemas.microsoft.com/office/drawing/2014/main" id="{04589512-CC76-EB18-8AA7-8FE05090E5A3}"/>
              </a:ext>
            </a:extLst>
          </p:cNvPr>
          <p:cNvSpPr>
            <a:spLocks noGrp="1"/>
          </p:cNvSpPr>
          <p:nvPr>
            <p:ph type="chart" sz="quarter" idx="19"/>
            <p:custDataLst>
              <p:tags r:id="rId3"/>
            </p:custDataLst>
          </p:nvPr>
        </p:nvSpPr>
        <p:spPr>
          <a:xfrm>
            <a:off x="5130801" y="1548000"/>
            <a:ext cx="6700838" cy="4590000"/>
          </a:xfrm>
        </p:spPr>
        <p:txBody>
          <a:bodyPr/>
          <a:lstStyle>
            <a:lvl1pPr>
              <a:defRPr/>
            </a:lvl1pPr>
          </a:lstStyle>
          <a:p>
            <a:r>
              <a:rPr lang="pl-PL"/>
              <a:t>Kliknij ikonę, aby dodać wykres</a:t>
            </a:r>
            <a:endParaRPr lang="pl-PL" dirty="0"/>
          </a:p>
        </p:txBody>
      </p:sp>
      <p:sp>
        <p:nvSpPr>
          <p:cNvPr id="4" name="Titel 3">
            <a:extLst>
              <a:ext uri="{FF2B5EF4-FFF2-40B4-BE49-F238E27FC236}">
                <a16:creationId xmlns:a16="http://schemas.microsoft.com/office/drawing/2014/main" id="{EC7C9753-0751-4260-2928-B377854ECEFE}"/>
              </a:ext>
            </a:extLst>
          </p:cNvPr>
          <p:cNvSpPr>
            <a:spLocks noGrp="1"/>
          </p:cNvSpPr>
          <p:nvPr>
            <p:ph type="title" hasCustomPrompt="1"/>
            <p:custDataLst>
              <p:tags r:id="rId4"/>
            </p:custDataLst>
          </p:nvPr>
        </p:nvSpPr>
        <p:spPr/>
        <p:txBody>
          <a:bodyPr/>
          <a:lstStyle>
            <a:lvl1pPr>
              <a:defRPr/>
            </a:lvl1pPr>
          </a:lstStyle>
          <a:p>
            <a:r>
              <a:rPr lang="pl-PL"/>
              <a:t>Headline</a:t>
            </a:r>
            <a:endParaRPr lang="pl-PL" dirty="0"/>
          </a:p>
        </p:txBody>
      </p:sp>
      <p:sp>
        <p:nvSpPr>
          <p:cNvPr id="10" name="Datumsplatzhalter 9">
            <a:extLst>
              <a:ext uri="{FF2B5EF4-FFF2-40B4-BE49-F238E27FC236}">
                <a16:creationId xmlns:a16="http://schemas.microsoft.com/office/drawing/2014/main" id="{186C9CB7-FEDD-AC62-83D2-56B5FB805465}"/>
              </a:ext>
            </a:extLst>
          </p:cNvPr>
          <p:cNvSpPr>
            <a:spLocks noGrp="1"/>
          </p:cNvSpPr>
          <p:nvPr>
            <p:ph type="dt" sz="half" idx="21"/>
            <p:custDataLst>
              <p:tags r:id="rId5"/>
            </p:custDataLst>
          </p:nvPr>
        </p:nvSpPr>
        <p:spPr/>
        <p:txBody>
          <a:bodyPr/>
          <a:lstStyle/>
          <a:p>
            <a:r>
              <a:rPr lang="pl-PL"/>
              <a:t>00.00.2023</a:t>
            </a:r>
            <a:endParaRPr lang="pl-PL" dirty="0"/>
          </a:p>
        </p:txBody>
      </p:sp>
      <p:sp>
        <p:nvSpPr>
          <p:cNvPr id="12" name="Fußzeilenplatzhalter 11">
            <a:extLst>
              <a:ext uri="{FF2B5EF4-FFF2-40B4-BE49-F238E27FC236}">
                <a16:creationId xmlns:a16="http://schemas.microsoft.com/office/drawing/2014/main" id="{83833CBB-6F4C-7119-2C3E-E07E3871F5F8}"/>
              </a:ext>
            </a:extLst>
          </p:cNvPr>
          <p:cNvSpPr>
            <a:spLocks noGrp="1"/>
          </p:cNvSpPr>
          <p:nvPr>
            <p:ph type="ftr" sz="quarter" idx="22"/>
            <p:custDataLst>
              <p:tags r:id="rId6"/>
            </p:custDataLst>
          </p:nvPr>
        </p:nvSpPr>
        <p:spPr/>
        <p:txBody>
          <a:bodyPr/>
          <a:lstStyle/>
          <a:p>
            <a:r>
              <a:rPr lang="pl-PL"/>
              <a:t>Presentation Title | Classification: C2 – Sensitive | Name Surname</a:t>
            </a:r>
            <a:endParaRPr lang="pl-PL" dirty="0"/>
          </a:p>
        </p:txBody>
      </p:sp>
      <p:sp>
        <p:nvSpPr>
          <p:cNvPr id="13" name="Foliennummernplatzhalter 12">
            <a:extLst>
              <a:ext uri="{FF2B5EF4-FFF2-40B4-BE49-F238E27FC236}">
                <a16:creationId xmlns:a16="http://schemas.microsoft.com/office/drawing/2014/main" id="{E8D4D7B1-9F4E-6F3B-9EBA-A9CFCD962A14}"/>
              </a:ext>
            </a:extLst>
          </p:cNvPr>
          <p:cNvSpPr>
            <a:spLocks noGrp="1"/>
          </p:cNvSpPr>
          <p:nvPr>
            <p:ph type="sldNum" sz="quarter" idx="23"/>
            <p:custDataLst>
              <p:tags r:id="rId7"/>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2801694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7" name="Tabellenplatzhalter 6">
            <a:extLst>
              <a:ext uri="{FF2B5EF4-FFF2-40B4-BE49-F238E27FC236}">
                <a16:creationId xmlns:a16="http://schemas.microsoft.com/office/drawing/2014/main" id="{FADE790D-90C0-0F30-A6E8-1A338D20A86F}"/>
              </a:ext>
            </a:extLst>
          </p:cNvPr>
          <p:cNvSpPr>
            <a:spLocks noGrp="1"/>
          </p:cNvSpPr>
          <p:nvPr>
            <p:ph type="tbl" sz="quarter" idx="18" hasCustomPrompt="1"/>
            <p:custDataLst>
              <p:tags r:id="rId2"/>
            </p:custDataLst>
          </p:nvPr>
        </p:nvSpPr>
        <p:spPr>
          <a:xfrm>
            <a:off x="898524" y="1548000"/>
            <a:ext cx="9528176" cy="4586400"/>
          </a:xfrm>
        </p:spPr>
        <p:txBody>
          <a:bodyPr/>
          <a:lstStyle>
            <a:lvl1pPr>
              <a:defRPr/>
            </a:lvl1pPr>
          </a:lstStyle>
          <a:p>
            <a:r>
              <a:rPr lang="pl-PL"/>
              <a:t>Table</a:t>
            </a:r>
            <a:endParaRPr lang="pl-PL" dirty="0"/>
          </a:p>
        </p:txBody>
      </p:sp>
      <p:sp>
        <p:nvSpPr>
          <p:cNvPr id="5" name="Titel 4">
            <a:extLst>
              <a:ext uri="{FF2B5EF4-FFF2-40B4-BE49-F238E27FC236}">
                <a16:creationId xmlns:a16="http://schemas.microsoft.com/office/drawing/2014/main" id="{E762ECD7-B588-9D31-F397-7435DF42DF2C}"/>
              </a:ext>
            </a:extLst>
          </p:cNvPr>
          <p:cNvSpPr>
            <a:spLocks noGrp="1"/>
          </p:cNvSpPr>
          <p:nvPr>
            <p:ph type="title" hasCustomPrompt="1"/>
            <p:custDataLst>
              <p:tags r:id="rId3"/>
            </p:custDataLst>
          </p:nvPr>
        </p:nvSpPr>
        <p:spPr/>
        <p:txBody>
          <a:bodyPr/>
          <a:lstStyle>
            <a:lvl1pPr>
              <a:defRPr/>
            </a:lvl1pPr>
          </a:lstStyle>
          <a:p>
            <a:r>
              <a:rPr lang="pl-PL"/>
              <a:t>Headline</a:t>
            </a:r>
            <a:endParaRPr lang="pl-PL" dirty="0"/>
          </a:p>
        </p:txBody>
      </p:sp>
      <p:sp>
        <p:nvSpPr>
          <p:cNvPr id="3" name="Datumsplatzhalter 2">
            <a:extLst>
              <a:ext uri="{FF2B5EF4-FFF2-40B4-BE49-F238E27FC236}">
                <a16:creationId xmlns:a16="http://schemas.microsoft.com/office/drawing/2014/main" id="{E68DCDA3-4974-E33F-9A3F-49B7BEBB407A}"/>
              </a:ext>
            </a:extLst>
          </p:cNvPr>
          <p:cNvSpPr>
            <a:spLocks noGrp="1"/>
          </p:cNvSpPr>
          <p:nvPr>
            <p:ph type="dt" sz="half" idx="19"/>
            <p:custDataLst>
              <p:tags r:id="rId4"/>
            </p:custDataLst>
          </p:nvPr>
        </p:nvSpPr>
        <p:spPr/>
        <p:txBody>
          <a:bodyPr/>
          <a:lstStyle/>
          <a:p>
            <a:r>
              <a:rPr lang="pl-PL"/>
              <a:t>00.00.2023</a:t>
            </a:r>
            <a:endParaRPr lang="pl-PL" dirty="0"/>
          </a:p>
        </p:txBody>
      </p:sp>
      <p:sp>
        <p:nvSpPr>
          <p:cNvPr id="6" name="Fußzeilenplatzhalter 5">
            <a:extLst>
              <a:ext uri="{FF2B5EF4-FFF2-40B4-BE49-F238E27FC236}">
                <a16:creationId xmlns:a16="http://schemas.microsoft.com/office/drawing/2014/main" id="{830E9A29-26AC-ECED-AA3C-BABA03D65CE6}"/>
              </a:ext>
            </a:extLst>
          </p:cNvPr>
          <p:cNvSpPr>
            <a:spLocks noGrp="1"/>
          </p:cNvSpPr>
          <p:nvPr>
            <p:ph type="ftr" sz="quarter" idx="20"/>
            <p:custDataLst>
              <p:tags r:id="rId5"/>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9768D234-AC29-E099-274C-C6383A89E3DF}"/>
              </a:ext>
            </a:extLst>
          </p:cNvPr>
          <p:cNvSpPr>
            <a:spLocks noGrp="1"/>
          </p:cNvSpPr>
          <p:nvPr>
            <p:ph type="sldNum" sz="quarter" idx="21"/>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37866693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ext box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Text box layouts</a:t>
            </a:r>
            <a:endParaRPr lang="pl-PL" sz="12000" dirty="0">
              <a:solidFill>
                <a:schemeClr val="bg1"/>
              </a:solidFill>
            </a:endParaRPr>
          </a:p>
        </p:txBody>
      </p:sp>
    </p:spTree>
    <p:extLst>
      <p:ext uri="{BB962C8B-B14F-4D97-AF65-F5344CB8AC3E}">
        <p14:creationId xmlns:p14="http://schemas.microsoft.com/office/powerpoint/2010/main" val="31411680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4 text boxes">
    <p:bg>
      <p:bgPr>
        <a:solidFill>
          <a:schemeClr val="tx2"/>
        </a:solidFill>
        <a:effectLst/>
      </p:bgPr>
    </p:bg>
    <p:spTree>
      <p:nvGrpSpPr>
        <p:cNvPr id="1" name=""/>
        <p:cNvGrpSpPr/>
        <p:nvPr/>
      </p:nvGrpSpPr>
      <p:grpSpPr>
        <a:xfrm>
          <a:off x="0" y="0"/>
          <a:ext cx="0" cy="0"/>
          <a:chOff x="0" y="0"/>
          <a:chExt cx="0" cy="0"/>
        </a:xfrm>
      </p:grpSpPr>
      <p:sp>
        <p:nvSpPr>
          <p:cNvPr id="5" name="Bildplatzhalter 12">
            <a:extLst>
              <a:ext uri="{FF2B5EF4-FFF2-40B4-BE49-F238E27FC236}">
                <a16:creationId xmlns:a16="http://schemas.microsoft.com/office/drawing/2014/main" id="{38BAD7EB-837F-14B8-F720-062DD3FDF000}"/>
              </a:ext>
            </a:extLst>
          </p:cNvPr>
          <p:cNvSpPr>
            <a:spLocks noGrp="1"/>
          </p:cNvSpPr>
          <p:nvPr>
            <p:ph type="pic" sz="quarter" idx="42" hasCustomPrompt="1"/>
            <p:custDataLst>
              <p:tags r:id="rId1"/>
            </p:custDataLst>
          </p:nvPr>
        </p:nvSpPr>
        <p:spPr>
          <a:xfrm>
            <a:off x="8846598" y="540001"/>
            <a:ext cx="2985040" cy="2708999"/>
          </a:xfrm>
          <a:custGeom>
            <a:avLst/>
            <a:gdLst>
              <a:gd name="connsiteX0" fmla="*/ 136804 w 2985040"/>
              <a:gd name="connsiteY0" fmla="*/ 0 h 2708999"/>
              <a:gd name="connsiteX1" fmla="*/ 2848236 w 2985040"/>
              <a:gd name="connsiteY1" fmla="*/ 0 h 2708999"/>
              <a:gd name="connsiteX2" fmla="*/ 2985040 w 2985040"/>
              <a:gd name="connsiteY2" fmla="*/ 136804 h 2708999"/>
              <a:gd name="connsiteX3" fmla="*/ 2985040 w 2985040"/>
              <a:gd name="connsiteY3" fmla="*/ 2708999 h 2708999"/>
              <a:gd name="connsiteX4" fmla="*/ 0 w 2985040"/>
              <a:gd name="connsiteY4" fmla="*/ 2708999 h 2708999"/>
              <a:gd name="connsiteX5" fmla="*/ 0 w 2985040"/>
              <a:gd name="connsiteY5" fmla="*/ 136804 h 2708999"/>
              <a:gd name="connsiteX6" fmla="*/ 136804 w 2985040"/>
              <a:gd name="connsiteY6" fmla="*/ 0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5040" h="2708999">
                <a:moveTo>
                  <a:pt x="136804" y="0"/>
                </a:moveTo>
                <a:lnTo>
                  <a:pt x="2848236" y="0"/>
                </a:lnTo>
                <a:cubicBezTo>
                  <a:pt x="2923791" y="0"/>
                  <a:pt x="2985040" y="61249"/>
                  <a:pt x="2985040" y="136804"/>
                </a:cubicBezTo>
                <a:lnTo>
                  <a:pt x="2985040" y="2708999"/>
                </a:lnTo>
                <a:lnTo>
                  <a:pt x="0" y="2708999"/>
                </a:lnTo>
                <a:lnTo>
                  <a:pt x="0" y="136804"/>
                </a:lnTo>
                <a:cubicBezTo>
                  <a:pt x="0" y="61249"/>
                  <a:pt x="61249" y="0"/>
                  <a:pt x="136804" y="0"/>
                </a:cubicBezTo>
                <a:close/>
              </a:path>
            </a:pathLst>
          </a:custGeom>
          <a:solidFill>
            <a:srgbClr val="999999"/>
          </a:solidFill>
        </p:spPr>
        <p:txBody>
          <a:bodyPr wrap="square" tIns="720000">
            <a:noAutofit/>
          </a:bodyPr>
          <a:lstStyle>
            <a:lvl1pPr algn="ctr">
              <a:defRPr sz="1200"/>
            </a:lvl1pPr>
          </a:lstStyle>
          <a:p>
            <a:r>
              <a:rPr lang="pl-PL"/>
              <a:t>Load </a:t>
            </a:r>
            <a:r>
              <a:rPr lang="pl-PL" noProof="0"/>
              <a:t>image</a:t>
            </a:r>
            <a:br>
              <a:rPr lang="pl-PL" noProof="0"/>
            </a:br>
            <a:r>
              <a:rPr lang="pl-PL"/>
              <a:t>▼</a:t>
            </a:r>
            <a:endParaRPr lang="pl-PL" dirty="0"/>
          </a:p>
        </p:txBody>
      </p:sp>
      <p:sp>
        <p:nvSpPr>
          <p:cNvPr id="26" name="Textplatzhalter 25">
            <a:extLst>
              <a:ext uri="{FF2B5EF4-FFF2-40B4-BE49-F238E27FC236}">
                <a16:creationId xmlns:a16="http://schemas.microsoft.com/office/drawing/2014/main" id="{DCAAA952-D168-833C-BDBE-E9DB910D41B6}"/>
              </a:ext>
            </a:extLst>
          </p:cNvPr>
          <p:cNvSpPr>
            <a:spLocks noGrp="1"/>
          </p:cNvSpPr>
          <p:nvPr>
            <p:ph type="body" sz="quarter" idx="39" hasCustomPrompt="1"/>
            <p:custDataLst>
              <p:tags r:id="rId2"/>
            </p:custDataLst>
          </p:nvPr>
        </p:nvSpPr>
        <p:spPr>
          <a:xfrm>
            <a:off x="5681920"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864000" rIns="108000" bIns="180000">
            <a:noAutofit/>
          </a:bodyPr>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Bullet 14 pt</a:t>
            </a:r>
          </a:p>
          <a:p>
            <a:pPr lvl="3"/>
            <a:r>
              <a:rPr lang="pl-PL" noProof="0"/>
              <a:t>Bullet 14 pt</a:t>
            </a:r>
          </a:p>
          <a:p>
            <a:pPr lvl="4"/>
            <a:r>
              <a:rPr lang="pl-PL" noProof="0"/>
              <a:t>Subheadline 14 pt</a:t>
            </a:r>
            <a:endParaRPr lang="pl-PL" noProof="0" dirty="0"/>
          </a:p>
        </p:txBody>
      </p:sp>
      <p:sp>
        <p:nvSpPr>
          <p:cNvPr id="24" name="Textplatzhalter 23">
            <a:extLst>
              <a:ext uri="{FF2B5EF4-FFF2-40B4-BE49-F238E27FC236}">
                <a16:creationId xmlns:a16="http://schemas.microsoft.com/office/drawing/2014/main" id="{B7732583-8DA0-1F6F-8D8A-B3435F8B5110}"/>
              </a:ext>
            </a:extLst>
          </p:cNvPr>
          <p:cNvSpPr>
            <a:spLocks noGrp="1"/>
          </p:cNvSpPr>
          <p:nvPr>
            <p:ph type="body" sz="quarter" idx="37" hasCustomPrompt="1"/>
            <p:custDataLst>
              <p:tags r:id="rId3"/>
            </p:custDataLst>
          </p:nvPr>
        </p:nvSpPr>
        <p:spPr>
          <a:xfrm>
            <a:off x="8846598"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864000" rIns="108000" bIns="180000">
            <a:noAutofit/>
          </a:bodyPr>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Bullet 14 pt</a:t>
            </a:r>
          </a:p>
          <a:p>
            <a:pPr lvl="3"/>
            <a:r>
              <a:rPr lang="pl-PL" noProof="0"/>
              <a:t>Bullet 14 pt</a:t>
            </a:r>
          </a:p>
          <a:p>
            <a:pPr lvl="4"/>
            <a:r>
              <a:rPr lang="pl-PL" noProof="0"/>
              <a:t>Subheadline 14 pt</a:t>
            </a:r>
            <a:endParaRPr lang="pl-PL" noProof="0" dirty="0"/>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4"/>
            </p:custDataLst>
          </p:nvPr>
        </p:nvSpPr>
        <p:spPr>
          <a:xfrm>
            <a:off x="898524" y="223200"/>
            <a:ext cx="38766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noProof="0"/>
              <a:t>overline</a:t>
            </a:r>
            <a:endParaRPr lang="pl-PL" noProof="0" dirty="0"/>
          </a:p>
        </p:txBody>
      </p:sp>
      <p:sp>
        <p:nvSpPr>
          <p:cNvPr id="10" name="Textplatzhalter 9">
            <a:extLst>
              <a:ext uri="{FF2B5EF4-FFF2-40B4-BE49-F238E27FC236}">
                <a16:creationId xmlns:a16="http://schemas.microsoft.com/office/drawing/2014/main" id="{32BC7F94-B82B-289A-ECFD-DFB868A64ED0}"/>
              </a:ext>
            </a:extLst>
          </p:cNvPr>
          <p:cNvSpPr>
            <a:spLocks noGrp="1"/>
          </p:cNvSpPr>
          <p:nvPr>
            <p:ph type="body" sz="quarter" idx="19" hasCustomPrompt="1"/>
            <p:custDataLst>
              <p:tags r:id="rId5"/>
            </p:custDataLst>
          </p:nvPr>
        </p:nvSpPr>
        <p:spPr>
          <a:xfrm>
            <a:off x="898524" y="1548000"/>
            <a:ext cx="3876676" cy="4586400"/>
          </a:xfrm>
        </p:spPr>
        <p:txBody>
          <a:bodyPr/>
          <a:lstStyle>
            <a:lvl2pPr>
              <a:defRPr/>
            </a:lvl2pPr>
            <a:lvl3pPr>
              <a:defRPr/>
            </a:lvl3pPr>
            <a:lvl4pPr>
              <a:defRPr/>
            </a:lvl4pPr>
          </a:lstStyle>
          <a:p>
            <a:pPr lvl="0"/>
            <a:r>
              <a:rPr lang="pl-PL" noProof="0"/>
              <a:t>Please format the text via the List Level button</a:t>
            </a:r>
          </a:p>
          <a:p>
            <a:pPr lvl="1"/>
            <a:r>
              <a:rPr lang="pl-PL" noProof="0"/>
              <a:t>Second level</a:t>
            </a:r>
          </a:p>
          <a:p>
            <a:pPr lvl="2"/>
            <a:r>
              <a:rPr lang="pl-PL" noProof="0"/>
              <a:t>Third level</a:t>
            </a:r>
          </a:p>
          <a:p>
            <a:pPr lvl="3"/>
            <a:r>
              <a:rPr lang="pl-PL" noProof="0"/>
              <a:t>Fourth level</a:t>
            </a:r>
            <a:endParaRPr lang="pl-PL" noProof="0" dirty="0"/>
          </a:p>
        </p:txBody>
      </p:sp>
      <p:sp>
        <p:nvSpPr>
          <p:cNvPr id="20" name="Textplatzhalter 8">
            <a:extLst>
              <a:ext uri="{FF2B5EF4-FFF2-40B4-BE49-F238E27FC236}">
                <a16:creationId xmlns:a16="http://schemas.microsoft.com/office/drawing/2014/main" id="{949CC7A4-39E3-05C4-3654-0426708DAD5F}"/>
              </a:ext>
            </a:extLst>
          </p:cNvPr>
          <p:cNvSpPr>
            <a:spLocks noGrp="1"/>
          </p:cNvSpPr>
          <p:nvPr>
            <p:ph type="body" sz="quarter" idx="25" hasCustomPrompt="1"/>
            <p:custDataLst>
              <p:tags r:id="rId6"/>
            </p:custDataLst>
          </p:nvPr>
        </p:nvSpPr>
        <p:spPr>
          <a:xfrm>
            <a:off x="5681920"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02</a:t>
            </a:r>
            <a:endParaRPr lang="pl-PL" noProof="0" dirty="0"/>
          </a:p>
        </p:txBody>
      </p:sp>
      <p:sp>
        <p:nvSpPr>
          <p:cNvPr id="2" name="Datumsplatzhalter 1">
            <a:extLst>
              <a:ext uri="{FF2B5EF4-FFF2-40B4-BE49-F238E27FC236}">
                <a16:creationId xmlns:a16="http://schemas.microsoft.com/office/drawing/2014/main" id="{415FC8D3-2FCE-91FD-3A02-6BE7657B378E}"/>
              </a:ext>
            </a:extLst>
          </p:cNvPr>
          <p:cNvSpPr>
            <a:spLocks noGrp="1"/>
          </p:cNvSpPr>
          <p:nvPr>
            <p:ph type="dt" sz="half" idx="30"/>
            <p:custDataLst>
              <p:tags r:id="rId7"/>
            </p:custDataLst>
          </p:nvPr>
        </p:nvSpPr>
        <p:spPr/>
        <p:txBody>
          <a:bodyPr/>
          <a:lstStyle/>
          <a:p>
            <a:r>
              <a:rPr lang="pl-PL" noProof="0"/>
              <a:t>00.00.2023</a:t>
            </a:r>
            <a:endParaRPr lang="pl-PL" noProof="0" dirty="0"/>
          </a:p>
        </p:txBody>
      </p:sp>
      <p:sp>
        <p:nvSpPr>
          <p:cNvPr id="3" name="Fußzeilenplatzhalter 2">
            <a:extLst>
              <a:ext uri="{FF2B5EF4-FFF2-40B4-BE49-F238E27FC236}">
                <a16:creationId xmlns:a16="http://schemas.microsoft.com/office/drawing/2014/main" id="{FB3706BD-82B0-FDBD-410F-5C1F473FB5F7}"/>
              </a:ext>
            </a:extLst>
          </p:cNvPr>
          <p:cNvSpPr>
            <a:spLocks noGrp="1"/>
          </p:cNvSpPr>
          <p:nvPr>
            <p:ph type="ftr" sz="quarter" idx="31"/>
            <p:custDataLst>
              <p:tags r:id="rId8"/>
            </p:custDataLst>
          </p:nvPr>
        </p:nvSpPr>
        <p:spPr/>
        <p:txBody>
          <a:bodyPr/>
          <a:lstStyle/>
          <a:p>
            <a:r>
              <a:rPr lang="pl-PL" noProof="0"/>
              <a:t>Presentation Title | Classification: C2 – Sensitive | Name Surname</a:t>
            </a:r>
            <a:endParaRPr lang="pl-PL" noProof="0" dirty="0"/>
          </a:p>
        </p:txBody>
      </p:sp>
      <p:sp>
        <p:nvSpPr>
          <p:cNvPr id="9" name="Foliennummernplatzhalter 8">
            <a:extLst>
              <a:ext uri="{FF2B5EF4-FFF2-40B4-BE49-F238E27FC236}">
                <a16:creationId xmlns:a16="http://schemas.microsoft.com/office/drawing/2014/main" id="{F921B822-2F3C-E20C-D31F-EE69A64FBB39}"/>
              </a:ext>
            </a:extLst>
          </p:cNvPr>
          <p:cNvSpPr>
            <a:spLocks noGrp="1"/>
          </p:cNvSpPr>
          <p:nvPr>
            <p:ph type="sldNum" sz="quarter" idx="32"/>
            <p:custDataLst>
              <p:tags r:id="rId9"/>
            </p:custDataLst>
          </p:nvPr>
        </p:nvSpPr>
        <p:spPr/>
        <p:txBody>
          <a:bodyPr/>
          <a:lstStyle/>
          <a:p>
            <a:fld id="{92DB0D90-6264-4E90-9724-ABC670DBF4FB}" type="slidenum">
              <a:rPr lang="pl-PL" noProof="0" smtClean="0"/>
              <a:pPr/>
              <a:t>‹#›</a:t>
            </a:fld>
            <a:endParaRPr lang="pl-PL" noProof="0" dirty="0"/>
          </a:p>
        </p:txBody>
      </p:sp>
      <p:sp>
        <p:nvSpPr>
          <p:cNvPr id="12" name="Titel 11">
            <a:extLst>
              <a:ext uri="{FF2B5EF4-FFF2-40B4-BE49-F238E27FC236}">
                <a16:creationId xmlns:a16="http://schemas.microsoft.com/office/drawing/2014/main" id="{DF65A778-9F3D-6E9A-08A8-D3A90EB460CB}"/>
              </a:ext>
            </a:extLst>
          </p:cNvPr>
          <p:cNvSpPr>
            <a:spLocks noGrp="1"/>
          </p:cNvSpPr>
          <p:nvPr>
            <p:ph type="title" hasCustomPrompt="1"/>
            <p:custDataLst>
              <p:tags r:id="rId10"/>
            </p:custDataLst>
          </p:nvPr>
        </p:nvSpPr>
        <p:spPr>
          <a:xfrm>
            <a:off x="898524" y="684000"/>
            <a:ext cx="3876676" cy="759600"/>
          </a:xfrm>
        </p:spPr>
        <p:txBody>
          <a:bodyPr/>
          <a:lstStyle>
            <a:lvl1pPr>
              <a:defRPr/>
            </a:lvl1pPr>
          </a:lstStyle>
          <a:p>
            <a:r>
              <a:rPr lang="pl-PL" noProof="0"/>
              <a:t>Headline</a:t>
            </a:r>
            <a:endParaRPr lang="pl-PL" noProof="0" dirty="0"/>
          </a:p>
        </p:txBody>
      </p:sp>
      <p:sp>
        <p:nvSpPr>
          <p:cNvPr id="22" name="Textplatzhalter 8">
            <a:extLst>
              <a:ext uri="{FF2B5EF4-FFF2-40B4-BE49-F238E27FC236}">
                <a16:creationId xmlns:a16="http://schemas.microsoft.com/office/drawing/2014/main" id="{FD570C1F-13A4-1AEA-2189-9F9FA3274B20}"/>
              </a:ext>
            </a:extLst>
          </p:cNvPr>
          <p:cNvSpPr>
            <a:spLocks noGrp="1"/>
          </p:cNvSpPr>
          <p:nvPr>
            <p:ph type="body" sz="quarter" idx="26" hasCustomPrompt="1"/>
            <p:custDataLst>
              <p:tags r:id="rId11"/>
            </p:custDataLst>
          </p:nvPr>
        </p:nvSpPr>
        <p:spPr>
          <a:xfrm>
            <a:off x="8846961"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03</a:t>
            </a:r>
            <a:endParaRPr lang="pl-PL" noProof="0" dirty="0"/>
          </a:p>
        </p:txBody>
      </p:sp>
      <p:sp>
        <p:nvSpPr>
          <p:cNvPr id="19" name="Textplatzhalter 8" hidden="1">
            <a:extLst>
              <a:ext uri="{FF2B5EF4-FFF2-40B4-BE49-F238E27FC236}">
                <a16:creationId xmlns:a16="http://schemas.microsoft.com/office/drawing/2014/main" id="{CF30D563-51EB-CA86-4035-E43CD70013F9}"/>
              </a:ext>
            </a:extLst>
          </p:cNvPr>
          <p:cNvSpPr>
            <a:spLocks noGrp="1"/>
          </p:cNvSpPr>
          <p:nvPr>
            <p:ph type="body" sz="quarter" idx="24" hasCustomPrompt="1"/>
            <p:custDataLst>
              <p:tags r:id="rId12"/>
            </p:custDataLst>
          </p:nvPr>
        </p:nvSpPr>
        <p:spPr>
          <a:xfrm>
            <a:off x="8846962"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01</a:t>
            </a:r>
            <a:endParaRPr lang="pl-PL" noProof="0" dirty="0"/>
          </a:p>
        </p:txBody>
      </p:sp>
      <p:sp>
        <p:nvSpPr>
          <p:cNvPr id="8" name="Textplatzhalter 4">
            <a:extLst>
              <a:ext uri="{FF2B5EF4-FFF2-40B4-BE49-F238E27FC236}">
                <a16:creationId xmlns:a16="http://schemas.microsoft.com/office/drawing/2014/main" id="{59520EBA-3AFE-6F73-A0A2-E3C9CC6789FD}"/>
              </a:ext>
            </a:extLst>
          </p:cNvPr>
          <p:cNvSpPr>
            <a:spLocks noGrp="1"/>
          </p:cNvSpPr>
          <p:nvPr>
            <p:ph type="body" sz="quarter" idx="35" hasCustomPrompt="1"/>
            <p:custDataLst>
              <p:tags r:id="rId13"/>
            </p:custDataLst>
          </p:nvPr>
        </p:nvSpPr>
        <p:spPr>
          <a:xfrm>
            <a:off x="5681920" y="540001"/>
            <a:ext cx="2985040" cy="2708999"/>
          </a:xfrm>
          <a:prstGeom prst="round2SameRect">
            <a:avLst>
              <a:gd name="adj1" fmla="val 5050"/>
              <a:gd name="adj2" fmla="val 0"/>
            </a:avLst>
          </a:prstGeom>
          <a:solidFill>
            <a:schemeClr val="accent3"/>
          </a:solidFill>
        </p:spPr>
        <p:txBody>
          <a:bodyPr lIns="180000" tIns="864000" rIns="108000" bIns="180000"/>
          <a:lstStyle>
            <a:lvl1pPr>
              <a:defRPr sz="1400">
                <a:solidFill>
                  <a:srgbClr val="333333"/>
                </a:solidFill>
              </a:defRPr>
            </a:lvl1pPr>
            <a:lvl2pPr marL="252000" indent="-252000">
              <a:buSzPct val="110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Bullet 14 pt</a:t>
            </a:r>
          </a:p>
          <a:p>
            <a:pPr lvl="3"/>
            <a:r>
              <a:rPr lang="pl-PL" noProof="0"/>
              <a:t>Bullet 14 pt</a:t>
            </a:r>
          </a:p>
          <a:p>
            <a:pPr lvl="4"/>
            <a:r>
              <a:rPr lang="pl-PL" noProof="0"/>
              <a:t>Subheadline 14 pt</a:t>
            </a:r>
            <a:endParaRPr lang="pl-PL" noProof="0" dirty="0"/>
          </a:p>
        </p:txBody>
      </p:sp>
      <p:sp>
        <p:nvSpPr>
          <p:cNvPr id="18" name="Textplatzhalter 8">
            <a:extLst>
              <a:ext uri="{FF2B5EF4-FFF2-40B4-BE49-F238E27FC236}">
                <a16:creationId xmlns:a16="http://schemas.microsoft.com/office/drawing/2014/main" id="{6869377B-D87B-4C6D-CD3C-784BD79438BA}"/>
              </a:ext>
            </a:extLst>
          </p:cNvPr>
          <p:cNvSpPr>
            <a:spLocks noGrp="1"/>
          </p:cNvSpPr>
          <p:nvPr>
            <p:ph type="body" sz="quarter" idx="23" hasCustomPrompt="1"/>
            <p:custDataLst>
              <p:tags r:id="rId14"/>
            </p:custDataLst>
          </p:nvPr>
        </p:nvSpPr>
        <p:spPr>
          <a:xfrm>
            <a:off x="5681920"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01</a:t>
            </a:r>
            <a:endParaRPr lang="pl-PL" noProof="0" dirty="0"/>
          </a:p>
        </p:txBody>
      </p:sp>
    </p:spTree>
    <p:extLst>
      <p:ext uri="{BB962C8B-B14F-4D97-AF65-F5344CB8AC3E}">
        <p14:creationId xmlns:p14="http://schemas.microsoft.com/office/powerpoint/2010/main" val="30539291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ext + 4 text boxes">
    <p:bg>
      <p:bgPr>
        <a:solidFill>
          <a:schemeClr val="tx2"/>
        </a:solidFill>
        <a:effectLst/>
      </p:bgPr>
    </p:bg>
    <p:spTree>
      <p:nvGrpSpPr>
        <p:cNvPr id="1" name=""/>
        <p:cNvGrpSpPr/>
        <p:nvPr/>
      </p:nvGrpSpPr>
      <p:grpSpPr>
        <a:xfrm>
          <a:off x="0" y="0"/>
          <a:ext cx="0" cy="0"/>
          <a:chOff x="0" y="0"/>
          <a:chExt cx="0" cy="0"/>
        </a:xfrm>
      </p:grpSpPr>
      <p:sp>
        <p:nvSpPr>
          <p:cNvPr id="26" name="Textplatzhalter 25">
            <a:extLst>
              <a:ext uri="{FF2B5EF4-FFF2-40B4-BE49-F238E27FC236}">
                <a16:creationId xmlns:a16="http://schemas.microsoft.com/office/drawing/2014/main" id="{DCAAA952-D168-833C-BDBE-E9DB910D41B6}"/>
              </a:ext>
            </a:extLst>
          </p:cNvPr>
          <p:cNvSpPr>
            <a:spLocks noGrp="1"/>
          </p:cNvSpPr>
          <p:nvPr>
            <p:ph type="body" sz="quarter" idx="39" hasCustomPrompt="1"/>
            <p:custDataLst>
              <p:tags r:id="rId1"/>
            </p:custDataLst>
          </p:nvPr>
        </p:nvSpPr>
        <p:spPr>
          <a:xfrm>
            <a:off x="5681920"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864000" rIns="108000" bIns="180000">
            <a:noAutofit/>
          </a:bodyPr>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dirty="0" err="1"/>
              <a:t>Copy</a:t>
            </a:r>
            <a:r>
              <a:rPr lang="pl-PL" noProof="0" dirty="0"/>
              <a:t> 14 </a:t>
            </a:r>
            <a:r>
              <a:rPr lang="pl-PL" noProof="0" dirty="0" err="1"/>
              <a:t>pt</a:t>
            </a:r>
            <a:endParaRPr lang="pl-PL" noProof="0" dirty="0"/>
          </a:p>
          <a:p>
            <a:pPr lvl="1"/>
            <a:r>
              <a:rPr lang="pl-PL" noProof="0" dirty="0" err="1"/>
              <a:t>Bullet</a:t>
            </a:r>
            <a:r>
              <a:rPr lang="pl-PL" noProof="0" dirty="0"/>
              <a:t> 14 </a:t>
            </a:r>
            <a:r>
              <a:rPr lang="pl-PL" noProof="0" dirty="0" err="1"/>
              <a:t>pt</a:t>
            </a:r>
            <a:endParaRPr lang="pl-PL" noProof="0" dirty="0"/>
          </a:p>
          <a:p>
            <a:pPr lvl="2"/>
            <a:r>
              <a:rPr lang="en-GB" noProof="0" dirty="0"/>
              <a:t>Bullet</a:t>
            </a:r>
            <a:r>
              <a:rPr lang="pl-PL" noProof="0" dirty="0"/>
              <a:t> 14 </a:t>
            </a:r>
            <a:r>
              <a:rPr lang="pl-PL" noProof="0" dirty="0" err="1"/>
              <a:t>pt</a:t>
            </a:r>
            <a:endParaRPr lang="pl-PL" noProof="0" dirty="0"/>
          </a:p>
          <a:p>
            <a:pPr lvl="3"/>
            <a:r>
              <a:rPr lang="en-GB" noProof="0" dirty="0"/>
              <a:t>Bullet</a:t>
            </a:r>
            <a:r>
              <a:rPr lang="pl-PL" noProof="0" dirty="0"/>
              <a:t> 14 </a:t>
            </a:r>
            <a:r>
              <a:rPr lang="pl-PL" noProof="0" dirty="0" err="1"/>
              <a:t>pt</a:t>
            </a:r>
            <a:endParaRPr lang="pl-PL" noProof="0" dirty="0"/>
          </a:p>
          <a:p>
            <a:pPr lvl="4"/>
            <a:r>
              <a:rPr lang="pl-PL" noProof="0" dirty="0" err="1"/>
              <a:t>Subheadline</a:t>
            </a:r>
            <a:r>
              <a:rPr lang="pl-PL" noProof="0" dirty="0"/>
              <a:t> 14 </a:t>
            </a:r>
            <a:r>
              <a:rPr lang="pl-PL" noProof="0" dirty="0" err="1"/>
              <a:t>pt</a:t>
            </a:r>
            <a:endParaRPr lang="pl-PL" noProof="0" dirty="0"/>
          </a:p>
        </p:txBody>
      </p:sp>
      <p:sp>
        <p:nvSpPr>
          <p:cNvPr id="24" name="Textplatzhalter 23">
            <a:extLst>
              <a:ext uri="{FF2B5EF4-FFF2-40B4-BE49-F238E27FC236}">
                <a16:creationId xmlns:a16="http://schemas.microsoft.com/office/drawing/2014/main" id="{B7732583-8DA0-1F6F-8D8A-B3435F8B5110}"/>
              </a:ext>
            </a:extLst>
          </p:cNvPr>
          <p:cNvSpPr>
            <a:spLocks noGrp="1"/>
          </p:cNvSpPr>
          <p:nvPr>
            <p:ph type="body" sz="quarter" idx="37" hasCustomPrompt="1"/>
            <p:custDataLst>
              <p:tags r:id="rId2"/>
            </p:custDataLst>
          </p:nvPr>
        </p:nvSpPr>
        <p:spPr>
          <a:xfrm>
            <a:off x="8846598"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864000" rIns="108000" bIns="180000">
            <a:noAutofit/>
          </a:bodyPr>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dirty="0" err="1"/>
              <a:t>Copy</a:t>
            </a:r>
            <a:r>
              <a:rPr lang="pl-PL" noProof="0" dirty="0"/>
              <a:t> 14 </a:t>
            </a:r>
            <a:r>
              <a:rPr lang="pl-PL" noProof="0" dirty="0" err="1"/>
              <a:t>pt</a:t>
            </a:r>
            <a:endParaRPr lang="pl-PL" noProof="0" dirty="0"/>
          </a:p>
          <a:p>
            <a:pPr lvl="1"/>
            <a:r>
              <a:rPr lang="pl-PL" noProof="0" dirty="0" err="1"/>
              <a:t>Bullet</a:t>
            </a:r>
            <a:r>
              <a:rPr lang="pl-PL" noProof="0" dirty="0"/>
              <a:t> 14 </a:t>
            </a:r>
            <a:r>
              <a:rPr lang="pl-PL" noProof="0" dirty="0" err="1"/>
              <a:t>pt</a:t>
            </a:r>
            <a:endParaRPr lang="pl-PL" noProof="0" dirty="0"/>
          </a:p>
          <a:p>
            <a:pPr lvl="2"/>
            <a:r>
              <a:rPr lang="en-GB" noProof="0" dirty="0"/>
              <a:t>Bullet</a:t>
            </a:r>
            <a:r>
              <a:rPr lang="pl-PL" noProof="0" dirty="0"/>
              <a:t> 14 </a:t>
            </a:r>
            <a:r>
              <a:rPr lang="pl-PL" noProof="0" dirty="0" err="1"/>
              <a:t>pt</a:t>
            </a:r>
            <a:endParaRPr lang="pl-PL" noProof="0" dirty="0"/>
          </a:p>
          <a:p>
            <a:pPr lvl="3"/>
            <a:r>
              <a:rPr lang="en-GB" noProof="0" dirty="0"/>
              <a:t>Bullet</a:t>
            </a:r>
            <a:r>
              <a:rPr lang="pl-PL" noProof="0" dirty="0"/>
              <a:t> 14 </a:t>
            </a:r>
            <a:r>
              <a:rPr lang="pl-PL" noProof="0" dirty="0" err="1"/>
              <a:t>pt</a:t>
            </a:r>
            <a:endParaRPr lang="pl-PL" noProof="0" dirty="0"/>
          </a:p>
          <a:p>
            <a:pPr lvl="4"/>
            <a:r>
              <a:rPr lang="pl-PL" noProof="0" dirty="0" err="1"/>
              <a:t>Subheadline</a:t>
            </a:r>
            <a:r>
              <a:rPr lang="pl-PL" noProof="0" dirty="0"/>
              <a:t> 14 </a:t>
            </a:r>
            <a:r>
              <a:rPr lang="pl-PL" noProof="0" dirty="0" err="1"/>
              <a:t>pt</a:t>
            </a:r>
            <a:endParaRPr lang="pl-PL" noProof="0" dirty="0"/>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3"/>
            </p:custDataLst>
          </p:nvPr>
        </p:nvSpPr>
        <p:spPr>
          <a:xfrm>
            <a:off x="898524" y="223200"/>
            <a:ext cx="38766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noProof="0"/>
              <a:t>overline</a:t>
            </a:r>
            <a:endParaRPr lang="pl-PL" noProof="0" dirty="0"/>
          </a:p>
        </p:txBody>
      </p:sp>
      <p:sp>
        <p:nvSpPr>
          <p:cNvPr id="10" name="Textplatzhalter 9">
            <a:extLst>
              <a:ext uri="{FF2B5EF4-FFF2-40B4-BE49-F238E27FC236}">
                <a16:creationId xmlns:a16="http://schemas.microsoft.com/office/drawing/2014/main" id="{32BC7F94-B82B-289A-ECFD-DFB868A64ED0}"/>
              </a:ext>
            </a:extLst>
          </p:cNvPr>
          <p:cNvSpPr>
            <a:spLocks noGrp="1"/>
          </p:cNvSpPr>
          <p:nvPr>
            <p:ph type="body" sz="quarter" idx="19" hasCustomPrompt="1"/>
            <p:custDataLst>
              <p:tags r:id="rId4"/>
            </p:custDataLst>
          </p:nvPr>
        </p:nvSpPr>
        <p:spPr>
          <a:xfrm>
            <a:off x="898524" y="1548000"/>
            <a:ext cx="3876676" cy="4586400"/>
          </a:xfrm>
        </p:spPr>
        <p:txBody>
          <a:bodyPr/>
          <a:lstStyle>
            <a:lvl2pPr>
              <a:defRPr/>
            </a:lvl2pPr>
            <a:lvl3pPr>
              <a:defRPr/>
            </a:lvl3pPr>
            <a:lvl4pPr>
              <a:defRPr/>
            </a:lvl4pPr>
          </a:lstStyle>
          <a:p>
            <a:pPr lvl="0"/>
            <a:r>
              <a:rPr lang="pl-PL" noProof="0"/>
              <a:t>Please format the text via the List Level button</a:t>
            </a:r>
          </a:p>
          <a:p>
            <a:pPr lvl="1"/>
            <a:r>
              <a:rPr lang="pl-PL" noProof="0"/>
              <a:t>Second level</a:t>
            </a:r>
          </a:p>
          <a:p>
            <a:pPr lvl="2"/>
            <a:r>
              <a:rPr lang="pl-PL" noProof="0"/>
              <a:t>Third level</a:t>
            </a:r>
          </a:p>
          <a:p>
            <a:pPr lvl="3"/>
            <a:r>
              <a:rPr lang="pl-PL" noProof="0"/>
              <a:t>Fourth level</a:t>
            </a:r>
            <a:endParaRPr lang="pl-PL" noProof="0" dirty="0"/>
          </a:p>
        </p:txBody>
      </p:sp>
      <p:sp>
        <p:nvSpPr>
          <p:cNvPr id="20" name="Textplatzhalter 8">
            <a:extLst>
              <a:ext uri="{FF2B5EF4-FFF2-40B4-BE49-F238E27FC236}">
                <a16:creationId xmlns:a16="http://schemas.microsoft.com/office/drawing/2014/main" id="{949CC7A4-39E3-05C4-3654-0426708DAD5F}"/>
              </a:ext>
            </a:extLst>
          </p:cNvPr>
          <p:cNvSpPr>
            <a:spLocks noGrp="1"/>
          </p:cNvSpPr>
          <p:nvPr>
            <p:ph type="body" sz="quarter" idx="25" hasCustomPrompt="1"/>
            <p:custDataLst>
              <p:tags r:id="rId5"/>
            </p:custDataLst>
          </p:nvPr>
        </p:nvSpPr>
        <p:spPr>
          <a:xfrm>
            <a:off x="5681920"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03</a:t>
            </a:r>
            <a:endParaRPr lang="pl-PL" noProof="0" dirty="0"/>
          </a:p>
        </p:txBody>
      </p:sp>
      <p:sp>
        <p:nvSpPr>
          <p:cNvPr id="4" name="Textplatzhalter 4">
            <a:extLst>
              <a:ext uri="{FF2B5EF4-FFF2-40B4-BE49-F238E27FC236}">
                <a16:creationId xmlns:a16="http://schemas.microsoft.com/office/drawing/2014/main" id="{E0B9C495-4354-075A-AA1B-CE8281723D67}"/>
              </a:ext>
            </a:extLst>
          </p:cNvPr>
          <p:cNvSpPr>
            <a:spLocks noGrp="1"/>
          </p:cNvSpPr>
          <p:nvPr>
            <p:ph type="body" sz="quarter" idx="33" hasCustomPrompt="1"/>
            <p:custDataLst>
              <p:tags r:id="rId6"/>
            </p:custDataLst>
          </p:nvPr>
        </p:nvSpPr>
        <p:spPr>
          <a:xfrm>
            <a:off x="8846598" y="540001"/>
            <a:ext cx="2985040" cy="2708999"/>
          </a:xfrm>
          <a:prstGeom prst="round2SameRect">
            <a:avLst>
              <a:gd name="adj1" fmla="val 5050"/>
              <a:gd name="adj2" fmla="val 0"/>
            </a:avLst>
          </a:prstGeom>
          <a:solidFill>
            <a:schemeClr val="accent3"/>
          </a:solidFill>
        </p:spPr>
        <p:txBody>
          <a:bodyPr lIns="180000" tIns="864000" rIns="108000" bIns="180000"/>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dirty="0" err="1"/>
              <a:t>Copy</a:t>
            </a:r>
            <a:r>
              <a:rPr lang="pl-PL" noProof="0" dirty="0"/>
              <a:t> 14 </a:t>
            </a:r>
            <a:r>
              <a:rPr lang="pl-PL" noProof="0" dirty="0" err="1"/>
              <a:t>pt</a:t>
            </a:r>
            <a:endParaRPr lang="pl-PL" noProof="0" dirty="0"/>
          </a:p>
          <a:p>
            <a:pPr lvl="1"/>
            <a:r>
              <a:rPr lang="pl-PL" noProof="0" dirty="0" err="1"/>
              <a:t>Bullet</a:t>
            </a:r>
            <a:r>
              <a:rPr lang="pl-PL" noProof="0" dirty="0"/>
              <a:t> 14 </a:t>
            </a:r>
            <a:r>
              <a:rPr lang="pl-PL" noProof="0" dirty="0" err="1"/>
              <a:t>pt</a:t>
            </a:r>
            <a:endParaRPr lang="pl-PL" noProof="0" dirty="0"/>
          </a:p>
          <a:p>
            <a:pPr lvl="2"/>
            <a:r>
              <a:rPr lang="en-GB" noProof="0" dirty="0"/>
              <a:t>Bullet</a:t>
            </a:r>
            <a:r>
              <a:rPr lang="pl-PL" noProof="0" dirty="0"/>
              <a:t> 14 </a:t>
            </a:r>
            <a:r>
              <a:rPr lang="pl-PL" noProof="0" dirty="0" err="1"/>
              <a:t>pt</a:t>
            </a:r>
            <a:endParaRPr lang="pl-PL" noProof="0" dirty="0"/>
          </a:p>
          <a:p>
            <a:pPr lvl="3"/>
            <a:r>
              <a:rPr lang="en-GB" noProof="0" dirty="0"/>
              <a:t>Bullet</a:t>
            </a:r>
            <a:r>
              <a:rPr lang="pl-PL" noProof="0" dirty="0"/>
              <a:t> 14 </a:t>
            </a:r>
            <a:r>
              <a:rPr lang="pl-PL" noProof="0" dirty="0" err="1"/>
              <a:t>pt</a:t>
            </a:r>
            <a:endParaRPr lang="pl-PL" noProof="0" dirty="0"/>
          </a:p>
          <a:p>
            <a:pPr lvl="4"/>
            <a:r>
              <a:rPr lang="pl-PL" noProof="0" dirty="0" err="1"/>
              <a:t>Subheadline</a:t>
            </a:r>
            <a:r>
              <a:rPr lang="pl-PL" noProof="0" dirty="0"/>
              <a:t> 14 </a:t>
            </a:r>
            <a:r>
              <a:rPr lang="pl-PL" noProof="0" dirty="0" err="1"/>
              <a:t>pt</a:t>
            </a:r>
            <a:endParaRPr lang="pl-PL" noProof="0" dirty="0"/>
          </a:p>
        </p:txBody>
      </p:sp>
      <p:sp>
        <p:nvSpPr>
          <p:cNvPr id="2" name="Datumsplatzhalter 1">
            <a:extLst>
              <a:ext uri="{FF2B5EF4-FFF2-40B4-BE49-F238E27FC236}">
                <a16:creationId xmlns:a16="http://schemas.microsoft.com/office/drawing/2014/main" id="{415FC8D3-2FCE-91FD-3A02-6BE7657B378E}"/>
              </a:ext>
            </a:extLst>
          </p:cNvPr>
          <p:cNvSpPr>
            <a:spLocks noGrp="1"/>
          </p:cNvSpPr>
          <p:nvPr>
            <p:ph type="dt" sz="half" idx="30"/>
            <p:custDataLst>
              <p:tags r:id="rId7"/>
            </p:custDataLst>
          </p:nvPr>
        </p:nvSpPr>
        <p:spPr/>
        <p:txBody>
          <a:bodyPr/>
          <a:lstStyle/>
          <a:p>
            <a:r>
              <a:rPr lang="pl-PL" noProof="0"/>
              <a:t>00.00.2023</a:t>
            </a:r>
            <a:endParaRPr lang="pl-PL" noProof="0" dirty="0"/>
          </a:p>
        </p:txBody>
      </p:sp>
      <p:sp>
        <p:nvSpPr>
          <p:cNvPr id="3" name="Fußzeilenplatzhalter 2">
            <a:extLst>
              <a:ext uri="{FF2B5EF4-FFF2-40B4-BE49-F238E27FC236}">
                <a16:creationId xmlns:a16="http://schemas.microsoft.com/office/drawing/2014/main" id="{FB3706BD-82B0-FDBD-410F-5C1F473FB5F7}"/>
              </a:ext>
            </a:extLst>
          </p:cNvPr>
          <p:cNvSpPr>
            <a:spLocks noGrp="1"/>
          </p:cNvSpPr>
          <p:nvPr>
            <p:ph type="ftr" sz="quarter" idx="31"/>
            <p:custDataLst>
              <p:tags r:id="rId8"/>
            </p:custDataLst>
          </p:nvPr>
        </p:nvSpPr>
        <p:spPr/>
        <p:txBody>
          <a:bodyPr/>
          <a:lstStyle/>
          <a:p>
            <a:r>
              <a:rPr lang="pl-PL" noProof="0"/>
              <a:t>Presentation Title | Classification: C2 – Sensitive | Name Surname</a:t>
            </a:r>
            <a:endParaRPr lang="pl-PL" noProof="0" dirty="0"/>
          </a:p>
        </p:txBody>
      </p:sp>
      <p:sp>
        <p:nvSpPr>
          <p:cNvPr id="9" name="Foliennummernplatzhalter 8">
            <a:extLst>
              <a:ext uri="{FF2B5EF4-FFF2-40B4-BE49-F238E27FC236}">
                <a16:creationId xmlns:a16="http://schemas.microsoft.com/office/drawing/2014/main" id="{F921B822-2F3C-E20C-D31F-EE69A64FBB39}"/>
              </a:ext>
            </a:extLst>
          </p:cNvPr>
          <p:cNvSpPr>
            <a:spLocks noGrp="1"/>
          </p:cNvSpPr>
          <p:nvPr>
            <p:ph type="sldNum" sz="quarter" idx="32"/>
            <p:custDataLst>
              <p:tags r:id="rId9"/>
            </p:custDataLst>
          </p:nvPr>
        </p:nvSpPr>
        <p:spPr/>
        <p:txBody>
          <a:bodyPr/>
          <a:lstStyle/>
          <a:p>
            <a:fld id="{92DB0D90-6264-4E90-9724-ABC670DBF4FB}" type="slidenum">
              <a:rPr lang="pl-PL" noProof="0" smtClean="0"/>
              <a:pPr/>
              <a:t>‹#›</a:t>
            </a:fld>
            <a:endParaRPr lang="pl-PL" noProof="0" dirty="0"/>
          </a:p>
        </p:txBody>
      </p:sp>
      <p:sp>
        <p:nvSpPr>
          <p:cNvPr id="12" name="Titel 11">
            <a:extLst>
              <a:ext uri="{FF2B5EF4-FFF2-40B4-BE49-F238E27FC236}">
                <a16:creationId xmlns:a16="http://schemas.microsoft.com/office/drawing/2014/main" id="{DF65A778-9F3D-6E9A-08A8-D3A90EB460CB}"/>
              </a:ext>
            </a:extLst>
          </p:cNvPr>
          <p:cNvSpPr>
            <a:spLocks noGrp="1"/>
          </p:cNvSpPr>
          <p:nvPr>
            <p:ph type="title" hasCustomPrompt="1"/>
            <p:custDataLst>
              <p:tags r:id="rId10"/>
            </p:custDataLst>
          </p:nvPr>
        </p:nvSpPr>
        <p:spPr>
          <a:xfrm>
            <a:off x="898524" y="684000"/>
            <a:ext cx="3876676" cy="759600"/>
          </a:xfrm>
        </p:spPr>
        <p:txBody>
          <a:bodyPr/>
          <a:lstStyle>
            <a:lvl1pPr>
              <a:defRPr/>
            </a:lvl1pPr>
          </a:lstStyle>
          <a:p>
            <a:r>
              <a:rPr lang="pl-PL" noProof="0"/>
              <a:t>Headline</a:t>
            </a:r>
            <a:endParaRPr lang="pl-PL" noProof="0" dirty="0"/>
          </a:p>
        </p:txBody>
      </p:sp>
      <p:sp>
        <p:nvSpPr>
          <p:cNvPr id="22" name="Textplatzhalter 8">
            <a:extLst>
              <a:ext uri="{FF2B5EF4-FFF2-40B4-BE49-F238E27FC236}">
                <a16:creationId xmlns:a16="http://schemas.microsoft.com/office/drawing/2014/main" id="{FD570C1F-13A4-1AEA-2189-9F9FA3274B20}"/>
              </a:ext>
            </a:extLst>
          </p:cNvPr>
          <p:cNvSpPr>
            <a:spLocks noGrp="1"/>
          </p:cNvSpPr>
          <p:nvPr>
            <p:ph type="body" sz="quarter" idx="26" hasCustomPrompt="1"/>
            <p:custDataLst>
              <p:tags r:id="rId11"/>
            </p:custDataLst>
          </p:nvPr>
        </p:nvSpPr>
        <p:spPr>
          <a:xfrm>
            <a:off x="8846961"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04</a:t>
            </a:r>
            <a:endParaRPr lang="pl-PL" noProof="0" dirty="0"/>
          </a:p>
        </p:txBody>
      </p:sp>
      <p:sp>
        <p:nvSpPr>
          <p:cNvPr id="19" name="Textplatzhalter 8">
            <a:extLst>
              <a:ext uri="{FF2B5EF4-FFF2-40B4-BE49-F238E27FC236}">
                <a16:creationId xmlns:a16="http://schemas.microsoft.com/office/drawing/2014/main" id="{CF30D563-51EB-CA86-4035-E43CD70013F9}"/>
              </a:ext>
            </a:extLst>
          </p:cNvPr>
          <p:cNvSpPr>
            <a:spLocks noGrp="1"/>
          </p:cNvSpPr>
          <p:nvPr>
            <p:ph type="body" sz="quarter" idx="24" hasCustomPrompt="1"/>
            <p:custDataLst>
              <p:tags r:id="rId12"/>
            </p:custDataLst>
          </p:nvPr>
        </p:nvSpPr>
        <p:spPr>
          <a:xfrm>
            <a:off x="8846962"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02</a:t>
            </a:r>
            <a:endParaRPr lang="pl-PL" noProof="0" dirty="0"/>
          </a:p>
        </p:txBody>
      </p:sp>
      <p:sp>
        <p:nvSpPr>
          <p:cNvPr id="8" name="Textplatzhalter 4">
            <a:extLst>
              <a:ext uri="{FF2B5EF4-FFF2-40B4-BE49-F238E27FC236}">
                <a16:creationId xmlns:a16="http://schemas.microsoft.com/office/drawing/2014/main" id="{59520EBA-3AFE-6F73-A0A2-E3C9CC6789FD}"/>
              </a:ext>
            </a:extLst>
          </p:cNvPr>
          <p:cNvSpPr>
            <a:spLocks noGrp="1"/>
          </p:cNvSpPr>
          <p:nvPr>
            <p:ph type="body" sz="quarter" idx="35" hasCustomPrompt="1"/>
            <p:custDataLst>
              <p:tags r:id="rId13"/>
            </p:custDataLst>
          </p:nvPr>
        </p:nvSpPr>
        <p:spPr>
          <a:xfrm>
            <a:off x="5681920" y="540001"/>
            <a:ext cx="2985040" cy="2708999"/>
          </a:xfrm>
          <a:prstGeom prst="round2SameRect">
            <a:avLst>
              <a:gd name="adj1" fmla="val 5050"/>
              <a:gd name="adj2" fmla="val 0"/>
            </a:avLst>
          </a:prstGeom>
          <a:solidFill>
            <a:schemeClr val="accent3"/>
          </a:solidFill>
        </p:spPr>
        <p:txBody>
          <a:bodyPr lIns="180000" tIns="864000" rIns="108000" bIns="180000"/>
          <a:lstStyle>
            <a:lvl1pPr>
              <a:defRPr sz="1400">
                <a:solidFill>
                  <a:srgbClr val="333333"/>
                </a:solidFill>
              </a:defRPr>
            </a:lvl1pPr>
            <a:lvl2pPr marL="252000" indent="-252000">
              <a:buSzPct val="110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dirty="0" err="1"/>
              <a:t>Copy</a:t>
            </a:r>
            <a:r>
              <a:rPr lang="pl-PL" noProof="0" dirty="0"/>
              <a:t> 14 </a:t>
            </a:r>
            <a:r>
              <a:rPr lang="pl-PL" noProof="0" dirty="0" err="1"/>
              <a:t>pt</a:t>
            </a:r>
            <a:endParaRPr lang="pl-PL" noProof="0" dirty="0"/>
          </a:p>
          <a:p>
            <a:pPr lvl="1"/>
            <a:r>
              <a:rPr lang="pl-PL" noProof="0" dirty="0" err="1"/>
              <a:t>Bullet</a:t>
            </a:r>
            <a:r>
              <a:rPr lang="pl-PL" noProof="0" dirty="0"/>
              <a:t> 14 </a:t>
            </a:r>
            <a:r>
              <a:rPr lang="pl-PL" noProof="0" dirty="0" err="1"/>
              <a:t>pt</a:t>
            </a:r>
            <a:endParaRPr lang="pl-PL" noProof="0" dirty="0"/>
          </a:p>
          <a:p>
            <a:pPr lvl="2"/>
            <a:r>
              <a:rPr lang="en-GB" noProof="0" dirty="0"/>
              <a:t>Bullet</a:t>
            </a:r>
            <a:r>
              <a:rPr lang="pl-PL" noProof="0" dirty="0"/>
              <a:t> 14 </a:t>
            </a:r>
            <a:r>
              <a:rPr lang="pl-PL" noProof="0" dirty="0" err="1"/>
              <a:t>pt</a:t>
            </a:r>
            <a:endParaRPr lang="pl-PL" noProof="0" dirty="0"/>
          </a:p>
          <a:p>
            <a:pPr lvl="3"/>
            <a:r>
              <a:rPr lang="en-GB" noProof="0" dirty="0"/>
              <a:t>Bullet</a:t>
            </a:r>
            <a:r>
              <a:rPr lang="pl-PL" noProof="0" dirty="0"/>
              <a:t> 14 </a:t>
            </a:r>
            <a:r>
              <a:rPr lang="pl-PL" noProof="0" dirty="0" err="1"/>
              <a:t>pt</a:t>
            </a:r>
            <a:endParaRPr lang="pl-PL" noProof="0" dirty="0"/>
          </a:p>
          <a:p>
            <a:pPr lvl="4"/>
            <a:r>
              <a:rPr lang="pl-PL" noProof="0" dirty="0" err="1"/>
              <a:t>Subheadline</a:t>
            </a:r>
            <a:r>
              <a:rPr lang="pl-PL" noProof="0" dirty="0"/>
              <a:t> 14 </a:t>
            </a:r>
            <a:r>
              <a:rPr lang="pl-PL" noProof="0" dirty="0" err="1"/>
              <a:t>pt</a:t>
            </a:r>
            <a:endParaRPr lang="pl-PL" noProof="0" dirty="0"/>
          </a:p>
        </p:txBody>
      </p:sp>
      <p:sp>
        <p:nvSpPr>
          <p:cNvPr id="18" name="Textplatzhalter 8">
            <a:extLst>
              <a:ext uri="{FF2B5EF4-FFF2-40B4-BE49-F238E27FC236}">
                <a16:creationId xmlns:a16="http://schemas.microsoft.com/office/drawing/2014/main" id="{6869377B-D87B-4C6D-CD3C-784BD79438BA}"/>
              </a:ext>
            </a:extLst>
          </p:cNvPr>
          <p:cNvSpPr>
            <a:spLocks noGrp="1"/>
          </p:cNvSpPr>
          <p:nvPr>
            <p:ph type="body" sz="quarter" idx="23" hasCustomPrompt="1"/>
            <p:custDataLst>
              <p:tags r:id="rId14"/>
            </p:custDataLst>
          </p:nvPr>
        </p:nvSpPr>
        <p:spPr>
          <a:xfrm>
            <a:off x="5681920"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01</a:t>
            </a:r>
            <a:endParaRPr lang="pl-PL" noProof="0" dirty="0"/>
          </a:p>
        </p:txBody>
      </p:sp>
    </p:spTree>
    <p:extLst>
      <p:ext uri="{BB962C8B-B14F-4D97-AF65-F5344CB8AC3E}">
        <p14:creationId xmlns:p14="http://schemas.microsoft.com/office/powerpoint/2010/main" val="686723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text boxes">
    <p:bg>
      <p:bgPr>
        <a:solidFill>
          <a:schemeClr val="tx2"/>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1"/>
            </p:custDataLst>
          </p:nvPr>
        </p:nvSpPr>
        <p:spPr/>
        <p:txBody>
          <a:bodyPr/>
          <a:lstStyle>
            <a:lvl1pPr>
              <a:defRPr/>
            </a:lvl1pPr>
          </a:lstStyle>
          <a:p>
            <a:r>
              <a:rPr lang="pl-PL"/>
              <a:t>Headline</a:t>
            </a:r>
            <a:endParaRPr lang="pl-PL" dirty="0"/>
          </a:p>
        </p:txBody>
      </p:sp>
      <p:sp>
        <p:nvSpPr>
          <p:cNvPr id="11" name="Textplatzhalter 1">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2"/>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3" name="Textplatzhalter 2">
            <a:extLst>
              <a:ext uri="{FF2B5EF4-FFF2-40B4-BE49-F238E27FC236}">
                <a16:creationId xmlns:a16="http://schemas.microsoft.com/office/drawing/2014/main" id="{882D9AE1-7A91-462D-3E26-0078F415316B}"/>
              </a:ext>
            </a:extLst>
          </p:cNvPr>
          <p:cNvSpPr>
            <a:spLocks noGrp="1"/>
          </p:cNvSpPr>
          <p:nvPr>
            <p:ph type="body" sz="quarter" idx="35" hasCustomPrompt="1"/>
            <p:custDataLst>
              <p:tags r:id="rId3"/>
            </p:custDataLst>
          </p:nvPr>
        </p:nvSpPr>
        <p:spPr>
          <a:xfrm>
            <a:off x="898524" y="1548000"/>
            <a:ext cx="3405958" cy="4590000"/>
          </a:xfrm>
          <a:prstGeom prst="round2SameRect">
            <a:avLst>
              <a:gd name="adj1" fmla="val 3994"/>
              <a:gd name="adj2" fmla="val 0"/>
            </a:avLst>
          </a:prstGeom>
          <a:solidFill>
            <a:schemeClr val="accent2"/>
          </a:solidFill>
        </p:spPr>
        <p:txBody>
          <a:bodyPr lIns="180000" tIns="1440000" rIns="108000" bIns="180000"/>
          <a:lstStyle>
            <a:lvl1pPr>
              <a:defRPr sz="1600">
                <a:solidFill>
                  <a:srgbClr val="333333"/>
                </a:solidFill>
              </a:defRPr>
            </a:lvl1pPr>
            <a:lvl2pPr marL="252000" indent="-252000">
              <a:buSzPct val="110000"/>
              <a:buFont typeface="Arial" panose="020B0604020202020204" pitchFamily="34" charset="0"/>
              <a:buChar char="•"/>
              <a:defRPr sz="1600">
                <a:solidFill>
                  <a:srgbClr val="333333"/>
                </a:solidFill>
              </a:defRPr>
            </a:lvl2pPr>
            <a:lvl3pPr marL="504000" indent="-252000">
              <a:buFont typeface="Arial" panose="020B0604020202020204" pitchFamily="34" charset="0"/>
              <a:buChar char="•"/>
              <a:defRPr sz="1600">
                <a:solidFill>
                  <a:srgbClr val="333333"/>
                </a:solidFill>
              </a:defRPr>
            </a:lvl3pPr>
            <a:lvl4pPr marL="756000" indent="-252000">
              <a:buFont typeface="Arial" panose="020B0604020202020204" pitchFamily="34" charset="0"/>
              <a:buChar char="•"/>
              <a:defRPr sz="1600" b="0">
                <a:solidFill>
                  <a:srgbClr val="333333"/>
                </a:solidFill>
              </a:defRPr>
            </a:lvl4pPr>
            <a:lvl5pPr marL="0" indent="0">
              <a:buFontTx/>
              <a:buNone/>
              <a:defRPr sz="1600">
                <a:solidFill>
                  <a:srgbClr val="333333"/>
                </a:solidFill>
              </a:defRPr>
            </a:lvl5pPr>
            <a:lvl6pPr marL="0" indent="0">
              <a:buFont typeface="Symbol" panose="05050102010706020507" pitchFamily="18" charset="2"/>
              <a:buNone/>
              <a:defRPr sz="1600" b="0">
                <a:solidFill>
                  <a:srgbClr val="333333"/>
                </a:solidFill>
              </a:defRPr>
            </a:lvl6pPr>
            <a:lvl7pPr marL="0" indent="0">
              <a:buNone/>
              <a:defRPr sz="1600" b="0">
                <a:solidFill>
                  <a:srgbClr val="333333"/>
                </a:solidFill>
              </a:defRPr>
            </a:lvl7pPr>
            <a:lvl8pPr marL="0" indent="0">
              <a:buFontTx/>
              <a:buNone/>
              <a:defRPr sz="1600" b="0">
                <a:solidFill>
                  <a:srgbClr val="333333"/>
                </a:solidFill>
              </a:defRPr>
            </a:lvl8pPr>
            <a:lvl9pPr marL="0" indent="0">
              <a:defRPr sz="1600" b="0">
                <a:solidFill>
                  <a:srgbClr val="333333"/>
                </a:solidFill>
              </a:defRPr>
            </a:lvl9pPr>
          </a:lstStyle>
          <a:p>
            <a:pPr lvl="0"/>
            <a:r>
              <a:rPr lang="pl-PL"/>
              <a:t>Copy 16 pt</a:t>
            </a:r>
          </a:p>
          <a:p>
            <a:pPr lvl="1"/>
            <a:r>
              <a:rPr lang="pl-PL"/>
              <a:t>Bullet 16 pt</a:t>
            </a:r>
          </a:p>
          <a:p>
            <a:pPr lvl="2"/>
            <a:r>
              <a:rPr lang="pl-PL"/>
              <a:t>Bullet 16 pt</a:t>
            </a:r>
          </a:p>
          <a:p>
            <a:pPr lvl="3"/>
            <a:r>
              <a:rPr lang="pl-PL"/>
              <a:t>Bullet 16 pt</a:t>
            </a:r>
          </a:p>
          <a:p>
            <a:pPr lvl="4"/>
            <a:r>
              <a:rPr lang="pl-PL"/>
              <a:t>Subheadline 16 pt</a:t>
            </a:r>
            <a:endParaRPr lang="pl-PL" dirty="0"/>
          </a:p>
        </p:txBody>
      </p:sp>
      <p:sp>
        <p:nvSpPr>
          <p:cNvPr id="5" name="Textplatzhalter 3">
            <a:extLst>
              <a:ext uri="{FF2B5EF4-FFF2-40B4-BE49-F238E27FC236}">
                <a16:creationId xmlns:a16="http://schemas.microsoft.com/office/drawing/2014/main" id="{4041185E-0ABF-EC7B-F614-2D85548040F2}"/>
              </a:ext>
            </a:extLst>
          </p:cNvPr>
          <p:cNvSpPr>
            <a:spLocks noGrp="1"/>
          </p:cNvSpPr>
          <p:nvPr>
            <p:ph type="body" sz="quarter" idx="38" hasCustomPrompt="1"/>
            <p:custDataLst>
              <p:tags r:id="rId4"/>
            </p:custDataLst>
          </p:nvPr>
        </p:nvSpPr>
        <p:spPr>
          <a:xfrm>
            <a:off x="4664483" y="1548000"/>
            <a:ext cx="3405958" cy="4590000"/>
          </a:xfrm>
          <a:prstGeom prst="round2SameRect">
            <a:avLst>
              <a:gd name="adj1" fmla="val 3994"/>
              <a:gd name="adj2" fmla="val 0"/>
            </a:avLst>
          </a:prstGeom>
          <a:solidFill>
            <a:schemeClr val="accent2"/>
          </a:solidFill>
        </p:spPr>
        <p:txBody>
          <a:bodyPr lIns="180000" tIns="1440000" rIns="108000" bIns="180000"/>
          <a:lstStyle>
            <a:lvl1pPr>
              <a:defRPr sz="1600">
                <a:solidFill>
                  <a:srgbClr val="333333"/>
                </a:solidFill>
              </a:defRPr>
            </a:lvl1pPr>
            <a:lvl2pPr marL="252000" indent="-252000">
              <a:buSzPct val="110000"/>
              <a:buFont typeface="Arial" panose="020B0604020202020204" pitchFamily="34" charset="0"/>
              <a:buChar char="•"/>
              <a:defRPr sz="1600">
                <a:solidFill>
                  <a:srgbClr val="333333"/>
                </a:solidFill>
              </a:defRPr>
            </a:lvl2pPr>
            <a:lvl3pPr marL="504000" indent="-252000">
              <a:buFont typeface="Arial" panose="020B0604020202020204" pitchFamily="34" charset="0"/>
              <a:buChar char="•"/>
              <a:defRPr sz="1600">
                <a:solidFill>
                  <a:srgbClr val="333333"/>
                </a:solidFill>
              </a:defRPr>
            </a:lvl3pPr>
            <a:lvl4pPr marL="756000" indent="-252000">
              <a:buFont typeface="Arial" panose="020B0604020202020204" pitchFamily="34" charset="0"/>
              <a:buChar char="•"/>
              <a:defRPr sz="1600" b="0">
                <a:solidFill>
                  <a:srgbClr val="333333"/>
                </a:solidFill>
              </a:defRPr>
            </a:lvl4pPr>
            <a:lvl5pPr marL="0" indent="0">
              <a:buFontTx/>
              <a:buNone/>
              <a:defRPr sz="1600">
                <a:solidFill>
                  <a:srgbClr val="333333"/>
                </a:solidFill>
              </a:defRPr>
            </a:lvl5pPr>
            <a:lvl6pPr marL="0" indent="0">
              <a:buFont typeface="Symbol" panose="05050102010706020507" pitchFamily="18" charset="2"/>
              <a:buNone/>
              <a:defRPr sz="1600" b="0">
                <a:solidFill>
                  <a:srgbClr val="333333"/>
                </a:solidFill>
              </a:defRPr>
            </a:lvl6pPr>
            <a:lvl7pPr marL="0" indent="0">
              <a:buNone/>
              <a:defRPr sz="1600" b="0">
                <a:solidFill>
                  <a:srgbClr val="333333"/>
                </a:solidFill>
              </a:defRPr>
            </a:lvl7pPr>
            <a:lvl8pPr marL="0" indent="0">
              <a:buFontTx/>
              <a:buNone/>
              <a:defRPr sz="1600" b="0">
                <a:solidFill>
                  <a:srgbClr val="333333"/>
                </a:solidFill>
              </a:defRPr>
            </a:lvl8pPr>
            <a:lvl9pPr marL="0" indent="0">
              <a:defRPr sz="1600" b="0">
                <a:solidFill>
                  <a:srgbClr val="333333"/>
                </a:solidFill>
              </a:defRPr>
            </a:lvl9pPr>
          </a:lstStyle>
          <a:p>
            <a:pPr lvl="0"/>
            <a:r>
              <a:rPr lang="pl-PL"/>
              <a:t>Copy 16 pt</a:t>
            </a:r>
          </a:p>
          <a:p>
            <a:pPr lvl="1"/>
            <a:r>
              <a:rPr lang="pl-PL"/>
              <a:t>Bullet 16 pt</a:t>
            </a:r>
          </a:p>
          <a:p>
            <a:pPr lvl="2"/>
            <a:r>
              <a:rPr lang="pl-PL"/>
              <a:t>Bullet 16 pt</a:t>
            </a:r>
          </a:p>
          <a:p>
            <a:pPr lvl="3"/>
            <a:r>
              <a:rPr lang="pl-PL"/>
              <a:t>Bullet 16 pt</a:t>
            </a:r>
          </a:p>
          <a:p>
            <a:pPr lvl="4"/>
            <a:r>
              <a:rPr lang="pl-PL"/>
              <a:t>Subheadline 16 pt</a:t>
            </a:r>
            <a:endParaRPr lang="pl-PL" dirty="0"/>
          </a:p>
        </p:txBody>
      </p:sp>
      <p:sp>
        <p:nvSpPr>
          <p:cNvPr id="7" name="Textplatzhalter 4">
            <a:extLst>
              <a:ext uri="{FF2B5EF4-FFF2-40B4-BE49-F238E27FC236}">
                <a16:creationId xmlns:a16="http://schemas.microsoft.com/office/drawing/2014/main" id="{AC1499B6-D703-8643-6DF0-5E59EA3EA5D8}"/>
              </a:ext>
            </a:extLst>
          </p:cNvPr>
          <p:cNvSpPr>
            <a:spLocks noGrp="1"/>
          </p:cNvSpPr>
          <p:nvPr>
            <p:ph type="body" sz="quarter" idx="39" hasCustomPrompt="1"/>
            <p:custDataLst>
              <p:tags r:id="rId5"/>
            </p:custDataLst>
          </p:nvPr>
        </p:nvSpPr>
        <p:spPr>
          <a:xfrm>
            <a:off x="8430442" y="1548000"/>
            <a:ext cx="3405958" cy="4590000"/>
          </a:xfrm>
          <a:prstGeom prst="round2SameRect">
            <a:avLst>
              <a:gd name="adj1" fmla="val 3994"/>
              <a:gd name="adj2" fmla="val 0"/>
            </a:avLst>
          </a:prstGeom>
          <a:solidFill>
            <a:schemeClr val="accent2"/>
          </a:solidFill>
        </p:spPr>
        <p:txBody>
          <a:bodyPr lIns="180000" tIns="1440000" rIns="108000" bIns="180000"/>
          <a:lstStyle>
            <a:lvl1pPr>
              <a:defRPr sz="1600">
                <a:solidFill>
                  <a:srgbClr val="333333"/>
                </a:solidFill>
              </a:defRPr>
            </a:lvl1pPr>
            <a:lvl2pPr marL="252000" indent="-252000">
              <a:buSzPct val="110000"/>
              <a:buFont typeface="Arial" panose="020B0604020202020204" pitchFamily="34" charset="0"/>
              <a:buChar char="•"/>
              <a:defRPr sz="1600">
                <a:solidFill>
                  <a:srgbClr val="333333"/>
                </a:solidFill>
              </a:defRPr>
            </a:lvl2pPr>
            <a:lvl3pPr marL="504000" indent="-252000">
              <a:buFont typeface="Arial" panose="020B0604020202020204" pitchFamily="34" charset="0"/>
              <a:buChar char="•"/>
              <a:defRPr sz="1600">
                <a:solidFill>
                  <a:srgbClr val="333333"/>
                </a:solidFill>
              </a:defRPr>
            </a:lvl3pPr>
            <a:lvl4pPr marL="756000" indent="-252000">
              <a:buFont typeface="Arial" panose="020B0604020202020204" pitchFamily="34" charset="0"/>
              <a:buChar char="•"/>
              <a:defRPr sz="1600" b="0">
                <a:solidFill>
                  <a:srgbClr val="333333"/>
                </a:solidFill>
              </a:defRPr>
            </a:lvl4pPr>
            <a:lvl5pPr marL="0" indent="0">
              <a:buFontTx/>
              <a:buNone/>
              <a:defRPr sz="1600">
                <a:solidFill>
                  <a:srgbClr val="333333"/>
                </a:solidFill>
              </a:defRPr>
            </a:lvl5pPr>
            <a:lvl6pPr marL="0" indent="0">
              <a:buFont typeface="Symbol" panose="05050102010706020507" pitchFamily="18" charset="2"/>
              <a:buNone/>
              <a:defRPr sz="1600" b="0">
                <a:solidFill>
                  <a:srgbClr val="333333"/>
                </a:solidFill>
              </a:defRPr>
            </a:lvl6pPr>
            <a:lvl7pPr marL="0" indent="0">
              <a:buNone/>
              <a:defRPr sz="1600" b="0">
                <a:solidFill>
                  <a:srgbClr val="333333"/>
                </a:solidFill>
              </a:defRPr>
            </a:lvl7pPr>
            <a:lvl8pPr marL="0" indent="0">
              <a:buFontTx/>
              <a:buNone/>
              <a:defRPr sz="1600" b="0">
                <a:solidFill>
                  <a:srgbClr val="333333"/>
                </a:solidFill>
              </a:defRPr>
            </a:lvl8pPr>
            <a:lvl9pPr marL="0" indent="0">
              <a:defRPr sz="1600" b="0">
                <a:solidFill>
                  <a:srgbClr val="333333"/>
                </a:solidFill>
              </a:defRPr>
            </a:lvl9pPr>
          </a:lstStyle>
          <a:p>
            <a:pPr lvl="0"/>
            <a:r>
              <a:rPr lang="pl-PL"/>
              <a:t>Copy 16 pt</a:t>
            </a:r>
          </a:p>
          <a:p>
            <a:pPr lvl="1"/>
            <a:r>
              <a:rPr lang="pl-PL"/>
              <a:t>Bullet 16 pt</a:t>
            </a:r>
          </a:p>
          <a:p>
            <a:pPr lvl="2"/>
            <a:r>
              <a:rPr lang="pl-PL"/>
              <a:t>Bullet 16 pt</a:t>
            </a:r>
          </a:p>
          <a:p>
            <a:pPr lvl="3"/>
            <a:r>
              <a:rPr lang="pl-PL"/>
              <a:t>Bullet 16 pt</a:t>
            </a:r>
          </a:p>
          <a:p>
            <a:pPr lvl="4"/>
            <a:r>
              <a:rPr lang="pl-PL"/>
              <a:t>Subheadline 16 pt</a:t>
            </a:r>
            <a:endParaRPr lang="pl-PL" dirty="0"/>
          </a:p>
        </p:txBody>
      </p:sp>
      <p:sp>
        <p:nvSpPr>
          <p:cNvPr id="2" name="Textplatzhalter 5">
            <a:extLst>
              <a:ext uri="{FF2B5EF4-FFF2-40B4-BE49-F238E27FC236}">
                <a16:creationId xmlns:a16="http://schemas.microsoft.com/office/drawing/2014/main" id="{0CD15F63-4EF4-C285-F1A3-A45F781C8DE7}"/>
              </a:ext>
            </a:extLst>
          </p:cNvPr>
          <p:cNvSpPr>
            <a:spLocks noGrp="1"/>
          </p:cNvSpPr>
          <p:nvPr>
            <p:ph type="body" sz="quarter" idx="21" hasCustomPrompt="1"/>
            <p:custDataLst>
              <p:tags r:id="rId6"/>
            </p:custDataLst>
          </p:nvPr>
        </p:nvSpPr>
        <p:spPr>
          <a:xfrm>
            <a:off x="898524" y="1548000"/>
            <a:ext cx="967202" cy="969817"/>
          </a:xfrm>
        </p:spPr>
        <p:txBody>
          <a:bodyPr lIns="180000" tIns="0" rIns="0" bIns="0" anchor="b"/>
          <a:lstStyle>
            <a:lvl1pPr algn="l">
              <a:spcBef>
                <a:spcPts val="0"/>
              </a:spcBef>
              <a:defRPr sz="5000" b="1">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pl-PL"/>
              <a:t>01</a:t>
            </a:r>
            <a:endParaRPr lang="pl-PL" dirty="0"/>
          </a:p>
        </p:txBody>
      </p:sp>
      <p:sp>
        <p:nvSpPr>
          <p:cNvPr id="4" name="Textplatzhalter 6">
            <a:extLst>
              <a:ext uri="{FF2B5EF4-FFF2-40B4-BE49-F238E27FC236}">
                <a16:creationId xmlns:a16="http://schemas.microsoft.com/office/drawing/2014/main" id="{DBC0ACC7-BA64-1C54-B81D-F70D829D4B22}"/>
              </a:ext>
            </a:extLst>
          </p:cNvPr>
          <p:cNvSpPr>
            <a:spLocks noGrp="1"/>
          </p:cNvSpPr>
          <p:nvPr>
            <p:ph type="body" sz="quarter" idx="22" hasCustomPrompt="1"/>
            <p:custDataLst>
              <p:tags r:id="rId7"/>
            </p:custDataLst>
          </p:nvPr>
        </p:nvSpPr>
        <p:spPr>
          <a:xfrm>
            <a:off x="4664483" y="1548000"/>
            <a:ext cx="967202" cy="969817"/>
          </a:xfrm>
        </p:spPr>
        <p:txBody>
          <a:bodyPr lIns="180000" tIns="0" rIns="0" bIns="0" anchor="b"/>
          <a:lstStyle>
            <a:lvl1pPr algn="l">
              <a:spcBef>
                <a:spcPts val="0"/>
              </a:spcBef>
              <a:defRPr sz="5000" b="1">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pl-PL"/>
              <a:t>02</a:t>
            </a:r>
            <a:endParaRPr lang="pl-PL" dirty="0"/>
          </a:p>
        </p:txBody>
      </p:sp>
      <p:sp>
        <p:nvSpPr>
          <p:cNvPr id="9" name="Textplatzhalter 7">
            <a:extLst>
              <a:ext uri="{FF2B5EF4-FFF2-40B4-BE49-F238E27FC236}">
                <a16:creationId xmlns:a16="http://schemas.microsoft.com/office/drawing/2014/main" id="{7675383B-55F7-9443-83C5-8D39DDE26CCA}"/>
              </a:ext>
            </a:extLst>
          </p:cNvPr>
          <p:cNvSpPr>
            <a:spLocks noGrp="1"/>
          </p:cNvSpPr>
          <p:nvPr>
            <p:ph type="body" sz="quarter" idx="23" hasCustomPrompt="1"/>
            <p:custDataLst>
              <p:tags r:id="rId8"/>
            </p:custDataLst>
          </p:nvPr>
        </p:nvSpPr>
        <p:spPr>
          <a:xfrm>
            <a:off x="8430442" y="1548000"/>
            <a:ext cx="967202" cy="969817"/>
          </a:xfrm>
        </p:spPr>
        <p:txBody>
          <a:bodyPr lIns="180000" tIns="0" rIns="0" bIns="0" anchor="b"/>
          <a:lstStyle>
            <a:lvl1pPr algn="l">
              <a:spcBef>
                <a:spcPts val="0"/>
              </a:spcBef>
              <a:defRPr sz="5000" b="1">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pl-PL"/>
              <a:t>03</a:t>
            </a:r>
            <a:endParaRPr lang="pl-PL" dirty="0"/>
          </a:p>
        </p:txBody>
      </p:sp>
      <p:sp>
        <p:nvSpPr>
          <p:cNvPr id="10" name="Datumsplatzhalter 9">
            <a:extLst>
              <a:ext uri="{FF2B5EF4-FFF2-40B4-BE49-F238E27FC236}">
                <a16:creationId xmlns:a16="http://schemas.microsoft.com/office/drawing/2014/main" id="{2131BAEC-BDDE-F0A3-183E-6AD8FA51BD2B}"/>
              </a:ext>
            </a:extLst>
          </p:cNvPr>
          <p:cNvSpPr>
            <a:spLocks noGrp="1"/>
          </p:cNvSpPr>
          <p:nvPr>
            <p:ph type="dt" sz="half" idx="24"/>
            <p:custDataLst>
              <p:tags r:id="rId9"/>
            </p:custDataLst>
          </p:nvPr>
        </p:nvSpPr>
        <p:spPr>
          <a:xfrm>
            <a:off x="10756401" y="6470705"/>
            <a:ext cx="1080000" cy="281691"/>
          </a:xfrm>
        </p:spPr>
        <p:txBody>
          <a:bodyPr/>
          <a:lstStyle/>
          <a:p>
            <a:r>
              <a:rPr lang="pl-PL"/>
              <a:t>00.00.2023</a:t>
            </a:r>
            <a:endParaRPr lang="pl-PL" dirty="0"/>
          </a:p>
        </p:txBody>
      </p:sp>
      <p:sp>
        <p:nvSpPr>
          <p:cNvPr id="12" name="Fußzeilenplatzhalter 11">
            <a:extLst>
              <a:ext uri="{FF2B5EF4-FFF2-40B4-BE49-F238E27FC236}">
                <a16:creationId xmlns:a16="http://schemas.microsoft.com/office/drawing/2014/main" id="{92EFBB85-64D5-9BAC-593E-E211B8834FDC}"/>
              </a:ext>
            </a:extLst>
          </p:cNvPr>
          <p:cNvSpPr>
            <a:spLocks noGrp="1"/>
          </p:cNvSpPr>
          <p:nvPr>
            <p:ph type="ftr" sz="quarter" idx="25"/>
            <p:custDataLst>
              <p:tags r:id="rId10"/>
            </p:custDataLst>
          </p:nvPr>
        </p:nvSpPr>
        <p:spPr/>
        <p:txBody>
          <a:bodyPr/>
          <a:lstStyle/>
          <a:p>
            <a:r>
              <a:rPr lang="pl-PL"/>
              <a:t>Presentation Title | Classification: C2 – Sensitive | Name Surname</a:t>
            </a:r>
            <a:endParaRPr lang="pl-PL" dirty="0"/>
          </a:p>
        </p:txBody>
      </p:sp>
      <p:sp>
        <p:nvSpPr>
          <p:cNvPr id="13" name="Foliennummernplatzhalter 12">
            <a:extLst>
              <a:ext uri="{FF2B5EF4-FFF2-40B4-BE49-F238E27FC236}">
                <a16:creationId xmlns:a16="http://schemas.microsoft.com/office/drawing/2014/main" id="{E565B96F-E7C1-37B1-9F87-1BEB3DA9BCE6}"/>
              </a:ext>
            </a:extLst>
          </p:cNvPr>
          <p:cNvSpPr>
            <a:spLocks noGrp="1"/>
          </p:cNvSpPr>
          <p:nvPr>
            <p:ph type="sldNum" sz="quarter" idx="26"/>
            <p:custDataLst>
              <p:tags r:id="rId11"/>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10499017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n + 2 text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1049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noProof="0"/>
              <a:t>overline</a:t>
            </a:r>
            <a:endParaRPr lang="pl-PL" noProof="0"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2530365"/>
            <a:ext cx="4579325" cy="3608254"/>
          </a:xfrm>
        </p:spPr>
        <p:txBody>
          <a:bodyPr/>
          <a:lstStyle>
            <a:lvl4pPr>
              <a:defRPr/>
            </a:lvl4pPr>
          </a:lstStyle>
          <a:p>
            <a:pPr lvl="0"/>
            <a:r>
              <a:rPr lang="pl-PL" noProof="0"/>
              <a:t>Please format the text via the List Level button</a:t>
            </a:r>
          </a:p>
          <a:p>
            <a:pPr lvl="1"/>
            <a:r>
              <a:rPr lang="pl-PL" noProof="0"/>
              <a:t>Zweite Ebene</a:t>
            </a:r>
          </a:p>
          <a:p>
            <a:pPr lvl="2"/>
            <a:r>
              <a:rPr lang="pl-PL" noProof="0"/>
              <a:t>Dritte Ebene</a:t>
            </a:r>
          </a:p>
          <a:p>
            <a:pPr lvl="3"/>
            <a:r>
              <a:rPr lang="pl-PL" noProof="0"/>
              <a:t>Vierte Ebene</a:t>
            </a:r>
          </a:p>
          <a:p>
            <a:pPr lvl="4"/>
            <a:endParaRPr lang="pl-PL" noProof="0" dirty="0"/>
          </a:p>
        </p:txBody>
      </p:sp>
      <p:sp>
        <p:nvSpPr>
          <p:cNvPr id="2" name="Textplatzhalter 4">
            <a:extLst>
              <a:ext uri="{FF2B5EF4-FFF2-40B4-BE49-F238E27FC236}">
                <a16:creationId xmlns:a16="http://schemas.microsoft.com/office/drawing/2014/main" id="{573132D7-C1E6-CE3D-AB69-2FF427881485}"/>
              </a:ext>
            </a:extLst>
          </p:cNvPr>
          <p:cNvSpPr>
            <a:spLocks noGrp="1"/>
          </p:cNvSpPr>
          <p:nvPr>
            <p:ph type="body" sz="quarter" idx="19" hasCustomPrompt="1"/>
            <p:custDataLst>
              <p:tags r:id="rId3"/>
            </p:custDataLst>
          </p:nvPr>
        </p:nvSpPr>
        <p:spPr>
          <a:xfrm>
            <a:off x="5841025" y="2530365"/>
            <a:ext cx="4579325" cy="3608254"/>
          </a:xfrm>
        </p:spPr>
        <p:txBody>
          <a:bodyPr/>
          <a:lstStyle/>
          <a:p>
            <a:pPr lvl="0"/>
            <a:r>
              <a:rPr lang="pl-PL" noProof="0"/>
              <a:t>Please format the text via the List Level button</a:t>
            </a:r>
          </a:p>
          <a:p>
            <a:pPr lvl="1"/>
            <a:r>
              <a:rPr lang="pl-PL" noProof="0"/>
              <a:t>Zweite Ebene</a:t>
            </a:r>
          </a:p>
          <a:p>
            <a:pPr lvl="2"/>
            <a:r>
              <a:rPr lang="pl-PL" noProof="0"/>
              <a:t>Dritte Ebene</a:t>
            </a:r>
          </a:p>
          <a:p>
            <a:pPr lvl="3"/>
            <a:r>
              <a:rPr lang="pl-PL" noProof="0"/>
              <a:t>Vierte Ebene</a:t>
            </a:r>
            <a:endParaRPr lang="pl-PL" noProof="0" dirty="0"/>
          </a:p>
        </p:txBody>
      </p:sp>
      <p:sp>
        <p:nvSpPr>
          <p:cNvPr id="8" name="Bildplatzhalter 10">
            <a:extLst>
              <a:ext uri="{FF2B5EF4-FFF2-40B4-BE49-F238E27FC236}">
                <a16:creationId xmlns:a16="http://schemas.microsoft.com/office/drawing/2014/main" id="{3F27ABB9-2BC7-F83C-DB75-0BB6A720EB71}"/>
              </a:ext>
            </a:extLst>
          </p:cNvPr>
          <p:cNvSpPr>
            <a:spLocks noGrp="1"/>
          </p:cNvSpPr>
          <p:nvPr>
            <p:ph type="pic" sz="quarter" idx="20" hasCustomPrompt="1"/>
            <p:custDataLst>
              <p:tags r:id="rId4"/>
            </p:custDataLst>
          </p:nvPr>
        </p:nvSpPr>
        <p:spPr>
          <a:xfrm>
            <a:off x="898524" y="1548000"/>
            <a:ext cx="651739" cy="654074"/>
          </a:xfrm>
          <a:prstGeom prst="ellipse">
            <a:avLst/>
          </a:prstGeom>
          <a:solidFill>
            <a:schemeClr val="accent2"/>
          </a:solidFill>
          <a:ln w="152400">
            <a:noFill/>
          </a:ln>
        </p:spPr>
        <p:txBody>
          <a:bodyPr/>
          <a:lstStyle>
            <a:lvl1pPr>
              <a:defRPr sz="1000"/>
            </a:lvl1pPr>
          </a:lstStyle>
          <a:p>
            <a:r>
              <a:rPr lang="pl-PL" noProof="0"/>
              <a:t>Icon</a:t>
            </a:r>
            <a:endParaRPr lang="pl-PL" noProof="0" dirty="0"/>
          </a:p>
        </p:txBody>
      </p:sp>
      <p:sp>
        <p:nvSpPr>
          <p:cNvPr id="9" name="Bildplatzhalter 10">
            <a:extLst>
              <a:ext uri="{FF2B5EF4-FFF2-40B4-BE49-F238E27FC236}">
                <a16:creationId xmlns:a16="http://schemas.microsoft.com/office/drawing/2014/main" id="{D3137261-A75E-C820-5721-9E753BB92919}"/>
              </a:ext>
            </a:extLst>
          </p:cNvPr>
          <p:cNvSpPr>
            <a:spLocks noGrp="1"/>
          </p:cNvSpPr>
          <p:nvPr>
            <p:ph type="pic" sz="quarter" idx="21" hasCustomPrompt="1"/>
            <p:custDataLst>
              <p:tags r:id="rId5"/>
            </p:custDataLst>
          </p:nvPr>
        </p:nvSpPr>
        <p:spPr>
          <a:xfrm>
            <a:off x="5841025" y="1548000"/>
            <a:ext cx="651739" cy="654074"/>
          </a:xfrm>
          <a:prstGeom prst="ellipse">
            <a:avLst/>
          </a:prstGeom>
          <a:solidFill>
            <a:schemeClr val="accent2"/>
          </a:solidFill>
          <a:ln w="152400">
            <a:noFill/>
          </a:ln>
        </p:spPr>
        <p:txBody>
          <a:bodyPr/>
          <a:lstStyle>
            <a:lvl1pPr>
              <a:defRPr sz="1000"/>
            </a:lvl1pPr>
          </a:lstStyle>
          <a:p>
            <a:r>
              <a:rPr lang="pl-PL" noProof="0"/>
              <a:t>Icon</a:t>
            </a:r>
            <a:endParaRPr lang="pl-PL" noProof="0" dirty="0"/>
          </a:p>
        </p:txBody>
      </p:sp>
      <p:sp>
        <p:nvSpPr>
          <p:cNvPr id="3" name="Titel 2">
            <a:extLst>
              <a:ext uri="{FF2B5EF4-FFF2-40B4-BE49-F238E27FC236}">
                <a16:creationId xmlns:a16="http://schemas.microsoft.com/office/drawing/2014/main" id="{653AAB35-0A88-73DB-6D8B-7171CAC5EFD2}"/>
              </a:ext>
            </a:extLst>
          </p:cNvPr>
          <p:cNvSpPr>
            <a:spLocks noGrp="1"/>
          </p:cNvSpPr>
          <p:nvPr>
            <p:ph type="title" hasCustomPrompt="1"/>
            <p:custDataLst>
              <p:tags r:id="rId6"/>
            </p:custDataLst>
          </p:nvPr>
        </p:nvSpPr>
        <p:spPr/>
        <p:txBody>
          <a:bodyPr/>
          <a:lstStyle>
            <a:lvl1pPr>
              <a:defRPr/>
            </a:lvl1pPr>
          </a:lstStyle>
          <a:p>
            <a:r>
              <a:rPr lang="pl-PL" noProof="0"/>
              <a:t>Headline</a:t>
            </a:r>
            <a:endParaRPr lang="pl-PL" noProof="0" dirty="0"/>
          </a:p>
        </p:txBody>
      </p:sp>
      <p:sp>
        <p:nvSpPr>
          <p:cNvPr id="13" name="Datumsplatzhalter 12">
            <a:extLst>
              <a:ext uri="{FF2B5EF4-FFF2-40B4-BE49-F238E27FC236}">
                <a16:creationId xmlns:a16="http://schemas.microsoft.com/office/drawing/2014/main" id="{606DCF55-C9CC-4D0B-33B3-EB6C53F98408}"/>
              </a:ext>
            </a:extLst>
          </p:cNvPr>
          <p:cNvSpPr>
            <a:spLocks noGrp="1"/>
          </p:cNvSpPr>
          <p:nvPr>
            <p:ph type="dt" sz="half" idx="22"/>
            <p:custDataLst>
              <p:tags r:id="rId7"/>
            </p:custDataLst>
          </p:nvPr>
        </p:nvSpPr>
        <p:spPr/>
        <p:txBody>
          <a:bodyPr/>
          <a:lstStyle/>
          <a:p>
            <a:r>
              <a:rPr lang="pl-PL" noProof="0"/>
              <a:t>00.00.2023</a:t>
            </a:r>
            <a:endParaRPr lang="pl-PL" noProof="0" dirty="0"/>
          </a:p>
        </p:txBody>
      </p:sp>
      <p:sp>
        <p:nvSpPr>
          <p:cNvPr id="14" name="Fußzeilenplatzhalter 13">
            <a:extLst>
              <a:ext uri="{FF2B5EF4-FFF2-40B4-BE49-F238E27FC236}">
                <a16:creationId xmlns:a16="http://schemas.microsoft.com/office/drawing/2014/main" id="{52B879D8-88BD-8D62-622A-2874E48B6C05}"/>
              </a:ext>
            </a:extLst>
          </p:cNvPr>
          <p:cNvSpPr>
            <a:spLocks noGrp="1"/>
          </p:cNvSpPr>
          <p:nvPr>
            <p:ph type="ftr" sz="quarter" idx="23"/>
            <p:custDataLst>
              <p:tags r:id="rId8"/>
            </p:custDataLst>
          </p:nvPr>
        </p:nvSpPr>
        <p:spPr/>
        <p:txBody>
          <a:bodyPr/>
          <a:lstStyle/>
          <a:p>
            <a:r>
              <a:rPr lang="pl-PL" noProof="0"/>
              <a:t>Presentation Title | Classification: C2 – Sensitive | Name Surname</a:t>
            </a:r>
            <a:endParaRPr lang="pl-PL" noProof="0" dirty="0"/>
          </a:p>
        </p:txBody>
      </p:sp>
      <p:sp>
        <p:nvSpPr>
          <p:cNvPr id="15" name="Foliennummernplatzhalter 14">
            <a:extLst>
              <a:ext uri="{FF2B5EF4-FFF2-40B4-BE49-F238E27FC236}">
                <a16:creationId xmlns:a16="http://schemas.microsoft.com/office/drawing/2014/main" id="{F8EC6142-2C4F-DEA0-3D92-2E3FAEDAA129}"/>
              </a:ext>
            </a:extLst>
          </p:cNvPr>
          <p:cNvSpPr>
            <a:spLocks noGrp="1"/>
          </p:cNvSpPr>
          <p:nvPr>
            <p:ph type="sldNum" sz="quarter" idx="24"/>
            <p:custDataLst>
              <p:tags r:id="rId9"/>
            </p:custDataLst>
          </p:nvPr>
        </p:nvSpPr>
        <p:spPr/>
        <p:txBody>
          <a:bodyPr/>
          <a:lstStyle/>
          <a:p>
            <a:fld id="{92DB0D90-6264-4E90-9724-ABC670DBF4FB}" type="slidenum">
              <a:rPr lang="pl-PL" noProof="0" smtClean="0"/>
              <a:pPr/>
              <a:t>‹#›</a:t>
            </a:fld>
            <a:endParaRPr lang="pl-PL" noProof="0" dirty="0"/>
          </a:p>
        </p:txBody>
      </p:sp>
    </p:spTree>
    <p:extLst>
      <p:ext uri="{BB962C8B-B14F-4D97-AF65-F5344CB8AC3E}">
        <p14:creationId xmlns:p14="http://schemas.microsoft.com/office/powerpoint/2010/main" val="42878440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icon + 2 text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1049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2530365"/>
            <a:ext cx="4579325" cy="3608254"/>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2" name="Textplatzhalter 4">
            <a:extLst>
              <a:ext uri="{FF2B5EF4-FFF2-40B4-BE49-F238E27FC236}">
                <a16:creationId xmlns:a16="http://schemas.microsoft.com/office/drawing/2014/main" id="{573132D7-C1E6-CE3D-AB69-2FF427881485}"/>
              </a:ext>
            </a:extLst>
          </p:cNvPr>
          <p:cNvSpPr>
            <a:spLocks noGrp="1"/>
          </p:cNvSpPr>
          <p:nvPr>
            <p:ph type="body" sz="quarter" idx="19" hasCustomPrompt="1"/>
            <p:custDataLst>
              <p:tags r:id="rId3"/>
            </p:custDataLst>
          </p:nvPr>
        </p:nvSpPr>
        <p:spPr>
          <a:xfrm>
            <a:off x="5841025" y="2530365"/>
            <a:ext cx="4579325" cy="3608254"/>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4" name="Ellipse 3">
            <a:extLst>
              <a:ext uri="{FF2B5EF4-FFF2-40B4-BE49-F238E27FC236}">
                <a16:creationId xmlns:a16="http://schemas.microsoft.com/office/drawing/2014/main" id="{1A2D6186-4E26-9FBC-0596-545AAADB12D8}"/>
              </a:ext>
            </a:extLst>
          </p:cNvPr>
          <p:cNvSpPr/>
          <p:nvPr userDrawn="1">
            <p:custDataLst>
              <p:tags r:id="rId4"/>
            </p:custDataLst>
          </p:nvPr>
        </p:nvSpPr>
        <p:spPr>
          <a:xfrm>
            <a:off x="898524" y="1548000"/>
            <a:ext cx="651739" cy="6540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6" name="Ellipse 5">
            <a:extLst>
              <a:ext uri="{FF2B5EF4-FFF2-40B4-BE49-F238E27FC236}">
                <a16:creationId xmlns:a16="http://schemas.microsoft.com/office/drawing/2014/main" id="{AC4CDB54-0307-4CB9-B330-A101A8AECB82}"/>
              </a:ext>
            </a:extLst>
          </p:cNvPr>
          <p:cNvSpPr/>
          <p:nvPr userDrawn="1">
            <p:custDataLst>
              <p:tags r:id="rId5"/>
            </p:custDataLst>
          </p:nvPr>
        </p:nvSpPr>
        <p:spPr>
          <a:xfrm>
            <a:off x="5841025" y="1548000"/>
            <a:ext cx="651739" cy="6540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3" name="Titel 2">
            <a:extLst>
              <a:ext uri="{FF2B5EF4-FFF2-40B4-BE49-F238E27FC236}">
                <a16:creationId xmlns:a16="http://schemas.microsoft.com/office/drawing/2014/main" id="{653AAB35-0A88-73DB-6D8B-7171CAC5EFD2}"/>
              </a:ext>
            </a:extLst>
          </p:cNvPr>
          <p:cNvSpPr>
            <a:spLocks noGrp="1"/>
          </p:cNvSpPr>
          <p:nvPr>
            <p:ph type="title" hasCustomPrompt="1"/>
            <p:custDataLst>
              <p:tags r:id="rId6"/>
            </p:custDataLst>
          </p:nvPr>
        </p:nvSpPr>
        <p:spPr/>
        <p:txBody>
          <a:bodyPr/>
          <a:lstStyle>
            <a:lvl1pPr>
              <a:defRPr/>
            </a:lvl1pPr>
          </a:lstStyle>
          <a:p>
            <a:r>
              <a:rPr lang="pl-PL"/>
              <a:t>Headline</a:t>
            </a:r>
            <a:endParaRPr lang="pl-PL" dirty="0"/>
          </a:p>
        </p:txBody>
      </p:sp>
      <p:sp>
        <p:nvSpPr>
          <p:cNvPr id="13" name="Datumsplatzhalter 12">
            <a:extLst>
              <a:ext uri="{FF2B5EF4-FFF2-40B4-BE49-F238E27FC236}">
                <a16:creationId xmlns:a16="http://schemas.microsoft.com/office/drawing/2014/main" id="{606DCF55-C9CC-4D0B-33B3-EB6C53F98408}"/>
              </a:ext>
            </a:extLst>
          </p:cNvPr>
          <p:cNvSpPr>
            <a:spLocks noGrp="1"/>
          </p:cNvSpPr>
          <p:nvPr>
            <p:ph type="dt" sz="half" idx="22"/>
            <p:custDataLst>
              <p:tags r:id="rId7"/>
            </p:custDataLst>
          </p:nvPr>
        </p:nvSpPr>
        <p:spPr/>
        <p:txBody>
          <a:bodyPr/>
          <a:lstStyle/>
          <a:p>
            <a:r>
              <a:rPr lang="pl-PL"/>
              <a:t>00.00.2023</a:t>
            </a:r>
            <a:endParaRPr lang="pl-PL" dirty="0"/>
          </a:p>
        </p:txBody>
      </p:sp>
      <p:sp>
        <p:nvSpPr>
          <p:cNvPr id="14" name="Fußzeilenplatzhalter 13">
            <a:extLst>
              <a:ext uri="{FF2B5EF4-FFF2-40B4-BE49-F238E27FC236}">
                <a16:creationId xmlns:a16="http://schemas.microsoft.com/office/drawing/2014/main" id="{52B879D8-88BD-8D62-622A-2874E48B6C05}"/>
              </a:ext>
            </a:extLst>
          </p:cNvPr>
          <p:cNvSpPr>
            <a:spLocks noGrp="1"/>
          </p:cNvSpPr>
          <p:nvPr>
            <p:ph type="ftr" sz="quarter" idx="23"/>
            <p:custDataLst>
              <p:tags r:id="rId8"/>
            </p:custDataLst>
          </p:nvPr>
        </p:nvSpPr>
        <p:spPr/>
        <p:txBody>
          <a:bodyPr/>
          <a:lstStyle/>
          <a:p>
            <a:r>
              <a:rPr lang="pl-PL"/>
              <a:t>Presentation Title | Classification: C2 – Sensitive | Name Surname</a:t>
            </a:r>
            <a:endParaRPr lang="pl-PL" dirty="0"/>
          </a:p>
        </p:txBody>
      </p:sp>
      <p:sp>
        <p:nvSpPr>
          <p:cNvPr id="15" name="Foliennummernplatzhalter 14">
            <a:extLst>
              <a:ext uri="{FF2B5EF4-FFF2-40B4-BE49-F238E27FC236}">
                <a16:creationId xmlns:a16="http://schemas.microsoft.com/office/drawing/2014/main" id="{F8EC6142-2C4F-DEA0-3D92-2E3FAEDAA129}"/>
              </a:ext>
            </a:extLst>
          </p:cNvPr>
          <p:cNvSpPr>
            <a:spLocks noGrp="1"/>
          </p:cNvSpPr>
          <p:nvPr>
            <p:ph type="sldNum" sz="quarter" idx="24"/>
            <p:custDataLst>
              <p:tags r:id="rId9"/>
            </p:custDataLst>
          </p:nvPr>
        </p:nvSpPr>
        <p:spPr/>
        <p:txBody>
          <a:bodyPr/>
          <a:lstStyle/>
          <a:p>
            <a:fld id="{92DB0D90-6264-4E90-9724-ABC670DBF4FB}" type="slidenum">
              <a:rPr lang="pl-PL" smtClean="0"/>
              <a:pPr/>
              <a:t>‹#›</a:t>
            </a:fld>
            <a:endParaRPr lang="pl-PL" dirty="0"/>
          </a:p>
        </p:txBody>
      </p:sp>
      <p:sp>
        <p:nvSpPr>
          <p:cNvPr id="16" name="Freihandform: Form 15">
            <a:extLst>
              <a:ext uri="{FF2B5EF4-FFF2-40B4-BE49-F238E27FC236}">
                <a16:creationId xmlns:a16="http://schemas.microsoft.com/office/drawing/2014/main" id="{7DCB74A7-0A71-EF38-6E6A-C90333C0A870}"/>
              </a:ext>
            </a:extLst>
          </p:cNvPr>
          <p:cNvSpPr/>
          <p:nvPr userDrawn="1">
            <p:custDataLst>
              <p:tags r:id="rId10"/>
            </p:custDataLst>
          </p:nvPr>
        </p:nvSpPr>
        <p:spPr>
          <a:xfrm>
            <a:off x="984912" y="1634698"/>
            <a:ext cx="478963" cy="480678"/>
          </a:xfrm>
          <a:custGeom>
            <a:avLst/>
            <a:gdLst>
              <a:gd name="connsiteX0" fmla="*/ 199207 w 478963"/>
              <a:gd name="connsiteY0" fmla="*/ 0 h 480678"/>
              <a:gd name="connsiteX1" fmla="*/ 279756 w 478963"/>
              <a:gd name="connsiteY1" fmla="*/ 0 h 480678"/>
              <a:gd name="connsiteX2" fmla="*/ 279756 w 478963"/>
              <a:gd name="connsiteY2" fmla="*/ 200065 h 480678"/>
              <a:gd name="connsiteX3" fmla="*/ 478963 w 478963"/>
              <a:gd name="connsiteY3" fmla="*/ 200065 h 480678"/>
              <a:gd name="connsiteX4" fmla="*/ 478963 w 478963"/>
              <a:gd name="connsiteY4" fmla="*/ 280613 h 480678"/>
              <a:gd name="connsiteX5" fmla="*/ 279756 w 478963"/>
              <a:gd name="connsiteY5" fmla="*/ 280613 h 480678"/>
              <a:gd name="connsiteX6" fmla="*/ 279756 w 478963"/>
              <a:gd name="connsiteY6" fmla="*/ 480678 h 480678"/>
              <a:gd name="connsiteX7" fmla="*/ 199207 w 478963"/>
              <a:gd name="connsiteY7" fmla="*/ 480678 h 480678"/>
              <a:gd name="connsiteX8" fmla="*/ 199207 w 478963"/>
              <a:gd name="connsiteY8" fmla="*/ 280613 h 480678"/>
              <a:gd name="connsiteX9" fmla="*/ 0 w 478963"/>
              <a:gd name="connsiteY9" fmla="*/ 280613 h 480678"/>
              <a:gd name="connsiteX10" fmla="*/ 0 w 478963"/>
              <a:gd name="connsiteY10" fmla="*/ 200065 h 480678"/>
              <a:gd name="connsiteX11" fmla="*/ 199207 w 478963"/>
              <a:gd name="connsiteY11" fmla="*/ 200065 h 48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963" h="480678">
                <a:moveTo>
                  <a:pt x="199207" y="0"/>
                </a:moveTo>
                <a:lnTo>
                  <a:pt x="279756" y="0"/>
                </a:lnTo>
                <a:lnTo>
                  <a:pt x="279756" y="200065"/>
                </a:lnTo>
                <a:lnTo>
                  <a:pt x="478963" y="200065"/>
                </a:lnTo>
                <a:lnTo>
                  <a:pt x="478963" y="280613"/>
                </a:lnTo>
                <a:lnTo>
                  <a:pt x="279756" y="280613"/>
                </a:lnTo>
                <a:lnTo>
                  <a:pt x="279756" y="480678"/>
                </a:lnTo>
                <a:lnTo>
                  <a:pt x="199207" y="480678"/>
                </a:lnTo>
                <a:lnTo>
                  <a:pt x="199207" y="280613"/>
                </a:lnTo>
                <a:lnTo>
                  <a:pt x="0" y="280613"/>
                </a:lnTo>
                <a:lnTo>
                  <a:pt x="0" y="200065"/>
                </a:lnTo>
                <a:lnTo>
                  <a:pt x="199207" y="2000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10" name="Additionszeichen 9">
            <a:extLst>
              <a:ext uri="{FF2B5EF4-FFF2-40B4-BE49-F238E27FC236}">
                <a16:creationId xmlns:a16="http://schemas.microsoft.com/office/drawing/2014/main" id="{76A18379-DE10-ECAA-C390-371C2C18DF30}"/>
              </a:ext>
            </a:extLst>
          </p:cNvPr>
          <p:cNvSpPr/>
          <p:nvPr userDrawn="1">
            <p:custDataLst>
              <p:tags r:id="rId11"/>
            </p:custDataLst>
          </p:nvPr>
        </p:nvSpPr>
        <p:spPr>
          <a:xfrm>
            <a:off x="5927413" y="1834763"/>
            <a:ext cx="478963" cy="80548"/>
          </a:xfrm>
          <a:custGeom>
            <a:avLst/>
            <a:gdLst>
              <a:gd name="connsiteX0" fmla="*/ 86388 w 651739"/>
              <a:gd name="connsiteY0" fmla="*/ 286763 h 654074"/>
              <a:gd name="connsiteX1" fmla="*/ 285595 w 651739"/>
              <a:gd name="connsiteY1" fmla="*/ 286763 h 654074"/>
              <a:gd name="connsiteX2" fmla="*/ 285595 w 651739"/>
              <a:gd name="connsiteY2" fmla="*/ 86698 h 654074"/>
              <a:gd name="connsiteX3" fmla="*/ 366144 w 651739"/>
              <a:gd name="connsiteY3" fmla="*/ 86698 h 654074"/>
              <a:gd name="connsiteX4" fmla="*/ 366144 w 651739"/>
              <a:gd name="connsiteY4" fmla="*/ 286763 h 654074"/>
              <a:gd name="connsiteX5" fmla="*/ 565351 w 651739"/>
              <a:gd name="connsiteY5" fmla="*/ 286763 h 654074"/>
              <a:gd name="connsiteX6" fmla="*/ 565351 w 651739"/>
              <a:gd name="connsiteY6" fmla="*/ 367311 h 654074"/>
              <a:gd name="connsiteX7" fmla="*/ 366144 w 651739"/>
              <a:gd name="connsiteY7" fmla="*/ 367311 h 654074"/>
              <a:gd name="connsiteX8" fmla="*/ 366144 w 651739"/>
              <a:gd name="connsiteY8" fmla="*/ 567376 h 654074"/>
              <a:gd name="connsiteX9" fmla="*/ 285595 w 651739"/>
              <a:gd name="connsiteY9" fmla="*/ 567376 h 654074"/>
              <a:gd name="connsiteX10" fmla="*/ 285595 w 651739"/>
              <a:gd name="connsiteY10" fmla="*/ 367311 h 654074"/>
              <a:gd name="connsiteX11" fmla="*/ 86388 w 651739"/>
              <a:gd name="connsiteY11" fmla="*/ 367311 h 654074"/>
              <a:gd name="connsiteX12" fmla="*/ 86388 w 651739"/>
              <a:gd name="connsiteY12" fmla="*/ 286763 h 654074"/>
              <a:gd name="connsiteX0" fmla="*/ 0 w 478963"/>
              <a:gd name="connsiteY0" fmla="*/ 200065 h 480678"/>
              <a:gd name="connsiteX1" fmla="*/ 199207 w 478963"/>
              <a:gd name="connsiteY1" fmla="*/ 200065 h 480678"/>
              <a:gd name="connsiteX2" fmla="*/ 279756 w 478963"/>
              <a:gd name="connsiteY2" fmla="*/ 0 h 480678"/>
              <a:gd name="connsiteX3" fmla="*/ 279756 w 478963"/>
              <a:gd name="connsiteY3" fmla="*/ 200065 h 480678"/>
              <a:gd name="connsiteX4" fmla="*/ 478963 w 478963"/>
              <a:gd name="connsiteY4" fmla="*/ 200065 h 480678"/>
              <a:gd name="connsiteX5" fmla="*/ 478963 w 478963"/>
              <a:gd name="connsiteY5" fmla="*/ 280613 h 480678"/>
              <a:gd name="connsiteX6" fmla="*/ 279756 w 478963"/>
              <a:gd name="connsiteY6" fmla="*/ 280613 h 480678"/>
              <a:gd name="connsiteX7" fmla="*/ 279756 w 478963"/>
              <a:gd name="connsiteY7" fmla="*/ 480678 h 480678"/>
              <a:gd name="connsiteX8" fmla="*/ 199207 w 478963"/>
              <a:gd name="connsiteY8" fmla="*/ 480678 h 480678"/>
              <a:gd name="connsiteX9" fmla="*/ 199207 w 478963"/>
              <a:gd name="connsiteY9" fmla="*/ 280613 h 480678"/>
              <a:gd name="connsiteX10" fmla="*/ 0 w 478963"/>
              <a:gd name="connsiteY10" fmla="*/ 280613 h 480678"/>
              <a:gd name="connsiteX11" fmla="*/ 0 w 478963"/>
              <a:gd name="connsiteY11" fmla="*/ 200065 h 480678"/>
              <a:gd name="connsiteX0" fmla="*/ 0 w 478963"/>
              <a:gd name="connsiteY0" fmla="*/ 0 h 280613"/>
              <a:gd name="connsiteX1" fmla="*/ 199207 w 478963"/>
              <a:gd name="connsiteY1" fmla="*/ 0 h 280613"/>
              <a:gd name="connsiteX2" fmla="*/ 279756 w 478963"/>
              <a:gd name="connsiteY2" fmla="*/ 0 h 280613"/>
              <a:gd name="connsiteX3" fmla="*/ 478963 w 478963"/>
              <a:gd name="connsiteY3" fmla="*/ 0 h 280613"/>
              <a:gd name="connsiteX4" fmla="*/ 478963 w 478963"/>
              <a:gd name="connsiteY4" fmla="*/ 80548 h 280613"/>
              <a:gd name="connsiteX5" fmla="*/ 279756 w 478963"/>
              <a:gd name="connsiteY5" fmla="*/ 80548 h 280613"/>
              <a:gd name="connsiteX6" fmla="*/ 279756 w 478963"/>
              <a:gd name="connsiteY6" fmla="*/ 280613 h 280613"/>
              <a:gd name="connsiteX7" fmla="*/ 199207 w 478963"/>
              <a:gd name="connsiteY7" fmla="*/ 280613 h 280613"/>
              <a:gd name="connsiteX8" fmla="*/ 199207 w 478963"/>
              <a:gd name="connsiteY8" fmla="*/ 80548 h 280613"/>
              <a:gd name="connsiteX9" fmla="*/ 0 w 478963"/>
              <a:gd name="connsiteY9" fmla="*/ 80548 h 280613"/>
              <a:gd name="connsiteX10" fmla="*/ 0 w 478963"/>
              <a:gd name="connsiteY10" fmla="*/ 0 h 280613"/>
              <a:gd name="connsiteX0" fmla="*/ 0 w 478963"/>
              <a:gd name="connsiteY0" fmla="*/ 0 h 280613"/>
              <a:gd name="connsiteX1" fmla="*/ 199207 w 478963"/>
              <a:gd name="connsiteY1" fmla="*/ 0 h 280613"/>
              <a:gd name="connsiteX2" fmla="*/ 279756 w 478963"/>
              <a:gd name="connsiteY2" fmla="*/ 0 h 280613"/>
              <a:gd name="connsiteX3" fmla="*/ 478963 w 478963"/>
              <a:gd name="connsiteY3" fmla="*/ 0 h 280613"/>
              <a:gd name="connsiteX4" fmla="*/ 478963 w 478963"/>
              <a:gd name="connsiteY4" fmla="*/ 80548 h 280613"/>
              <a:gd name="connsiteX5" fmla="*/ 279756 w 478963"/>
              <a:gd name="connsiteY5" fmla="*/ 80548 h 280613"/>
              <a:gd name="connsiteX6" fmla="*/ 199207 w 478963"/>
              <a:gd name="connsiteY6" fmla="*/ 280613 h 280613"/>
              <a:gd name="connsiteX7" fmla="*/ 199207 w 478963"/>
              <a:gd name="connsiteY7" fmla="*/ 80548 h 280613"/>
              <a:gd name="connsiteX8" fmla="*/ 0 w 478963"/>
              <a:gd name="connsiteY8" fmla="*/ 80548 h 280613"/>
              <a:gd name="connsiteX9" fmla="*/ 0 w 478963"/>
              <a:gd name="connsiteY9" fmla="*/ 0 h 280613"/>
              <a:gd name="connsiteX0" fmla="*/ 0 w 478963"/>
              <a:gd name="connsiteY0" fmla="*/ 0 h 80548"/>
              <a:gd name="connsiteX1" fmla="*/ 199207 w 478963"/>
              <a:gd name="connsiteY1" fmla="*/ 0 h 80548"/>
              <a:gd name="connsiteX2" fmla="*/ 279756 w 478963"/>
              <a:gd name="connsiteY2" fmla="*/ 0 h 80548"/>
              <a:gd name="connsiteX3" fmla="*/ 478963 w 478963"/>
              <a:gd name="connsiteY3" fmla="*/ 0 h 80548"/>
              <a:gd name="connsiteX4" fmla="*/ 478963 w 478963"/>
              <a:gd name="connsiteY4" fmla="*/ 80548 h 80548"/>
              <a:gd name="connsiteX5" fmla="*/ 279756 w 478963"/>
              <a:gd name="connsiteY5" fmla="*/ 80548 h 80548"/>
              <a:gd name="connsiteX6" fmla="*/ 199207 w 478963"/>
              <a:gd name="connsiteY6" fmla="*/ 80548 h 80548"/>
              <a:gd name="connsiteX7" fmla="*/ 0 w 478963"/>
              <a:gd name="connsiteY7" fmla="*/ 80548 h 80548"/>
              <a:gd name="connsiteX8" fmla="*/ 0 w 478963"/>
              <a:gd name="connsiteY8" fmla="*/ 0 h 8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63" h="80548">
                <a:moveTo>
                  <a:pt x="0" y="0"/>
                </a:moveTo>
                <a:lnTo>
                  <a:pt x="199207" y="0"/>
                </a:lnTo>
                <a:lnTo>
                  <a:pt x="279756" y="0"/>
                </a:lnTo>
                <a:lnTo>
                  <a:pt x="478963" y="0"/>
                </a:lnTo>
                <a:lnTo>
                  <a:pt x="478963" y="80548"/>
                </a:lnTo>
                <a:lnTo>
                  <a:pt x="279756" y="80548"/>
                </a:lnTo>
                <a:lnTo>
                  <a:pt x="199207" y="80548"/>
                </a:lnTo>
                <a:lnTo>
                  <a:pt x="0" y="8054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Tree>
    <p:extLst>
      <p:ext uri="{BB962C8B-B14F-4D97-AF65-F5344CB8AC3E}">
        <p14:creationId xmlns:p14="http://schemas.microsoft.com/office/powerpoint/2010/main" val="28537122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eam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Team layouts</a:t>
            </a:r>
            <a:endParaRPr lang="pl-PL" sz="12000" dirty="0">
              <a:solidFill>
                <a:schemeClr val="bg1"/>
              </a:solidFill>
            </a:endParaRPr>
          </a:p>
        </p:txBody>
      </p:sp>
    </p:spTree>
    <p:extLst>
      <p:ext uri="{BB962C8B-B14F-4D97-AF65-F5344CB8AC3E}">
        <p14:creationId xmlns:p14="http://schemas.microsoft.com/office/powerpoint/2010/main" val="28083483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eam member (1)">
    <p:bg>
      <p:bgPr>
        <a:solidFill>
          <a:schemeClr val="tx2"/>
        </a:solidFill>
        <a:effectLst/>
      </p:bgPr>
    </p:bg>
    <p:spTree>
      <p:nvGrpSpPr>
        <p:cNvPr id="1" name=""/>
        <p:cNvGrpSpPr/>
        <p:nvPr/>
      </p:nvGrpSpPr>
      <p:grpSpPr>
        <a:xfrm>
          <a:off x="0" y="0"/>
          <a:ext cx="0" cy="0"/>
          <a:chOff x="0" y="0"/>
          <a:chExt cx="0" cy="0"/>
        </a:xfrm>
      </p:grpSpPr>
      <p:sp>
        <p:nvSpPr>
          <p:cNvPr id="17" name="Freihandform: Form 16">
            <a:extLst>
              <a:ext uri="{FF2B5EF4-FFF2-40B4-BE49-F238E27FC236}">
                <a16:creationId xmlns:a16="http://schemas.microsoft.com/office/drawing/2014/main" id="{44D29139-F10C-12BE-3E33-5D9AA4CBFDF2}"/>
              </a:ext>
            </a:extLst>
          </p:cNvPr>
          <p:cNvSpPr/>
          <p:nvPr userDrawn="1">
            <p:custDataLst>
              <p:tags r:id="rId1"/>
            </p:custDataLst>
          </p:nvPr>
        </p:nvSpPr>
        <p:spPr>
          <a:xfrm>
            <a:off x="540000" y="0"/>
            <a:ext cx="11652000" cy="6858000"/>
          </a:xfrm>
          <a:custGeom>
            <a:avLst/>
            <a:gdLst>
              <a:gd name="connsiteX0" fmla="*/ 1981284 w 11652000"/>
              <a:gd name="connsiteY0" fmla="*/ 1523051 h 6858000"/>
              <a:gd name="connsiteX1" fmla="*/ 361284 w 11652000"/>
              <a:gd name="connsiteY1" fmla="*/ 3143051 h 6858000"/>
              <a:gd name="connsiteX2" fmla="*/ 1981284 w 11652000"/>
              <a:gd name="connsiteY2" fmla="*/ 4763051 h 6858000"/>
              <a:gd name="connsiteX3" fmla="*/ 3601284 w 11652000"/>
              <a:gd name="connsiteY3" fmla="*/ 3143051 h 6858000"/>
              <a:gd name="connsiteX4" fmla="*/ 1981284 w 11652000"/>
              <a:gd name="connsiteY4" fmla="*/ 1523051 h 6858000"/>
              <a:gd name="connsiteX5" fmla="*/ 0 w 11652000"/>
              <a:gd name="connsiteY5" fmla="*/ 0 h 6858000"/>
              <a:gd name="connsiteX6" fmla="*/ 11652000 w 11652000"/>
              <a:gd name="connsiteY6" fmla="*/ 0 h 6858000"/>
              <a:gd name="connsiteX7" fmla="*/ 11652000 w 11652000"/>
              <a:gd name="connsiteY7" fmla="*/ 6858000 h 6858000"/>
              <a:gd name="connsiteX8" fmla="*/ 0 w 1165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2000" h="6858000">
                <a:moveTo>
                  <a:pt x="1981284" y="1523051"/>
                </a:moveTo>
                <a:cubicBezTo>
                  <a:pt x="1086583" y="1523051"/>
                  <a:pt x="361284" y="2248350"/>
                  <a:pt x="361284" y="3143051"/>
                </a:cubicBezTo>
                <a:cubicBezTo>
                  <a:pt x="361284" y="4037752"/>
                  <a:pt x="1086583" y="4763051"/>
                  <a:pt x="1981284" y="4763051"/>
                </a:cubicBezTo>
                <a:cubicBezTo>
                  <a:pt x="2875985" y="4763051"/>
                  <a:pt x="3601284" y="4037752"/>
                  <a:pt x="3601284" y="3143051"/>
                </a:cubicBezTo>
                <a:cubicBezTo>
                  <a:pt x="3601284" y="2248350"/>
                  <a:pt x="2875985" y="1523051"/>
                  <a:pt x="1981284" y="1523051"/>
                </a:cubicBezTo>
                <a:close/>
                <a:moveTo>
                  <a:pt x="0" y="0"/>
                </a:moveTo>
                <a:lnTo>
                  <a:pt x="11652000" y="0"/>
                </a:lnTo>
                <a:lnTo>
                  <a:pt x="1165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noProof="0"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p:txBody>
          <a:bodyPr/>
          <a:lstStyle>
            <a:lvl1pPr>
              <a:defRPr/>
            </a:lvl1pPr>
          </a:lstStyle>
          <a:p>
            <a:r>
              <a:rPr lang="pl-PL"/>
              <a:t>Team member</a:t>
            </a:r>
            <a:endParaRPr lang="pl-PL" dirty="0"/>
          </a:p>
        </p:txBody>
      </p:sp>
      <p:sp>
        <p:nvSpPr>
          <p:cNvPr id="7" name="Bildplatzhalter 6">
            <a:extLst>
              <a:ext uri="{FF2B5EF4-FFF2-40B4-BE49-F238E27FC236}">
                <a16:creationId xmlns:a16="http://schemas.microsoft.com/office/drawing/2014/main" id="{0E8C4D5B-31BB-9103-D851-07CA7ABE5F34}"/>
              </a:ext>
            </a:extLst>
          </p:cNvPr>
          <p:cNvSpPr>
            <a:spLocks noGrp="1"/>
          </p:cNvSpPr>
          <p:nvPr>
            <p:ph type="pic" sz="quarter" idx="16" hasCustomPrompt="1"/>
            <p:custDataLst>
              <p:tags r:id="rId3"/>
            </p:custDataLst>
          </p:nvPr>
        </p:nvSpPr>
        <p:spPr>
          <a:xfrm>
            <a:off x="944704" y="1566471"/>
            <a:ext cx="3153159" cy="3153159"/>
          </a:xfrm>
          <a:prstGeom prst="ellipse">
            <a:avLst/>
          </a:prstGeom>
          <a:solidFill>
            <a:schemeClr val="bg2"/>
          </a:solidFill>
          <a:ln w="50800">
            <a:noFill/>
          </a:ln>
        </p:spPr>
        <p:txBody>
          <a:bodyPr wrap="square"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4" name="Textplatzhalter 6">
            <a:extLst>
              <a:ext uri="{FF2B5EF4-FFF2-40B4-BE49-F238E27FC236}">
                <a16:creationId xmlns:a16="http://schemas.microsoft.com/office/drawing/2014/main" id="{73E694A5-77FC-15F0-999B-9352E387CBF4}"/>
              </a:ext>
            </a:extLst>
          </p:cNvPr>
          <p:cNvSpPr>
            <a:spLocks noGrp="1"/>
          </p:cNvSpPr>
          <p:nvPr>
            <p:ph type="body" sz="quarter" idx="14" hasCustomPrompt="1"/>
            <p:custDataLst>
              <p:tags r:id="rId4"/>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9" name="Textplatzhalter 8">
            <a:extLst>
              <a:ext uri="{FF2B5EF4-FFF2-40B4-BE49-F238E27FC236}">
                <a16:creationId xmlns:a16="http://schemas.microsoft.com/office/drawing/2014/main" id="{C04E7C88-AB62-3637-183B-1B25F8BD3A87}"/>
              </a:ext>
            </a:extLst>
          </p:cNvPr>
          <p:cNvSpPr>
            <a:spLocks noGrp="1"/>
          </p:cNvSpPr>
          <p:nvPr>
            <p:ph type="body" sz="quarter" idx="25" hasCustomPrompt="1"/>
            <p:custDataLst>
              <p:tags r:id="rId5"/>
            </p:custDataLst>
          </p:nvPr>
        </p:nvSpPr>
        <p:spPr>
          <a:xfrm>
            <a:off x="5130799" y="2438400"/>
            <a:ext cx="5289549" cy="3695699"/>
          </a:xfrm>
        </p:spPr>
        <p:txBody>
          <a:bodyPr/>
          <a:lstStyle>
            <a:lvl5pPr>
              <a:defRPr/>
            </a:lvl5p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6" name="Datumsplatzhalter 5">
            <a:extLst>
              <a:ext uri="{FF2B5EF4-FFF2-40B4-BE49-F238E27FC236}">
                <a16:creationId xmlns:a16="http://schemas.microsoft.com/office/drawing/2014/main" id="{BABCC8FB-F3F8-1B1E-D481-3CFA8354E010}"/>
              </a:ext>
            </a:extLst>
          </p:cNvPr>
          <p:cNvSpPr>
            <a:spLocks noGrp="1"/>
          </p:cNvSpPr>
          <p:nvPr>
            <p:ph type="dt" sz="half" idx="26"/>
            <p:custDataLst>
              <p:tags r:id="rId6"/>
            </p:custDataLst>
          </p:nvPr>
        </p:nvSpPr>
        <p:spPr/>
        <p:txBody>
          <a:bodyPr/>
          <a:lstStyle/>
          <a:p>
            <a:r>
              <a:rPr lang="pl-PL"/>
              <a:t>00.00.2023</a:t>
            </a:r>
            <a:endParaRPr lang="pl-PL" dirty="0"/>
          </a:p>
        </p:txBody>
      </p:sp>
      <p:sp>
        <p:nvSpPr>
          <p:cNvPr id="8" name="Fußzeilenplatzhalter 7">
            <a:extLst>
              <a:ext uri="{FF2B5EF4-FFF2-40B4-BE49-F238E27FC236}">
                <a16:creationId xmlns:a16="http://schemas.microsoft.com/office/drawing/2014/main" id="{6F681113-06F9-6515-8252-A525418367CC}"/>
              </a:ext>
            </a:extLst>
          </p:cNvPr>
          <p:cNvSpPr>
            <a:spLocks noGrp="1"/>
          </p:cNvSpPr>
          <p:nvPr>
            <p:ph type="ftr" sz="quarter" idx="27"/>
            <p:custDataLst>
              <p:tags r:id="rId7"/>
            </p:custDataLst>
          </p:nvPr>
        </p:nvSpPr>
        <p:spPr/>
        <p:txBody>
          <a:bodyPr/>
          <a:lstStyle/>
          <a:p>
            <a:r>
              <a:rPr lang="pl-PL"/>
              <a:t>Presentation Title | Classification: C2 – Sensitive | Name Surname</a:t>
            </a:r>
            <a:endParaRPr lang="pl-PL" dirty="0"/>
          </a:p>
        </p:txBody>
      </p:sp>
      <p:sp>
        <p:nvSpPr>
          <p:cNvPr id="10" name="Foliennummernplatzhalter 9">
            <a:extLst>
              <a:ext uri="{FF2B5EF4-FFF2-40B4-BE49-F238E27FC236}">
                <a16:creationId xmlns:a16="http://schemas.microsoft.com/office/drawing/2014/main" id="{E23D7F61-DCE2-00F3-A108-5AD2688A9A1A}"/>
              </a:ext>
            </a:extLst>
          </p:cNvPr>
          <p:cNvSpPr>
            <a:spLocks noGrp="1"/>
          </p:cNvSpPr>
          <p:nvPr>
            <p:ph type="sldNum" sz="quarter" idx="28"/>
            <p:custDataLst>
              <p:tags r:id="rId8"/>
            </p:custDataLst>
          </p:nvPr>
        </p:nvSpPr>
        <p:spPr/>
        <p:txBody>
          <a:bodyPr/>
          <a:lstStyle/>
          <a:p>
            <a:fld id="{92DB0D90-6264-4E90-9724-ABC670DBF4FB}" type="slidenum">
              <a:rPr lang="pl-PL" smtClean="0"/>
              <a:pPr/>
              <a:t>‹#›</a:t>
            </a:fld>
            <a:endParaRPr lang="pl-PL" dirty="0"/>
          </a:p>
        </p:txBody>
      </p:sp>
      <p:sp>
        <p:nvSpPr>
          <p:cNvPr id="3" name="Textplatzhalter 14">
            <a:extLst>
              <a:ext uri="{FF2B5EF4-FFF2-40B4-BE49-F238E27FC236}">
                <a16:creationId xmlns:a16="http://schemas.microsoft.com/office/drawing/2014/main" id="{EF74AE04-3C33-05FA-0D91-674C49E1A0E0}"/>
              </a:ext>
            </a:extLst>
          </p:cNvPr>
          <p:cNvSpPr>
            <a:spLocks noGrp="1"/>
          </p:cNvSpPr>
          <p:nvPr>
            <p:ph type="body" sz="quarter" idx="30" hasCustomPrompt="1"/>
            <p:custDataLst>
              <p:tags r:id="rId9"/>
            </p:custDataLst>
          </p:nvPr>
        </p:nvSpPr>
        <p:spPr>
          <a:xfrm>
            <a:off x="1063284" y="4719631"/>
            <a:ext cx="2916000" cy="1432941"/>
          </a:xfrm>
        </p:spPr>
        <p:txBody>
          <a:bodyPr lIns="0" tIns="288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pl-PL"/>
              <a:t>Name</a:t>
            </a:r>
          </a:p>
          <a:p>
            <a:pPr lvl="1"/>
            <a:r>
              <a:rPr lang="pl-PL"/>
              <a:t>Position</a:t>
            </a:r>
            <a:endParaRPr lang="pl-PL" dirty="0"/>
          </a:p>
        </p:txBody>
      </p:sp>
      <p:sp>
        <p:nvSpPr>
          <p:cNvPr id="11" name="Rechteck 10">
            <a:extLst>
              <a:ext uri="{FF2B5EF4-FFF2-40B4-BE49-F238E27FC236}">
                <a16:creationId xmlns:a16="http://schemas.microsoft.com/office/drawing/2014/main" id="{70623EFF-5BED-6DDC-AA21-542EA7D181B9}"/>
              </a:ext>
            </a:extLst>
          </p:cNvPr>
          <p:cNvSpPr/>
          <p:nvPr userDrawn="1">
            <p:custDataLst>
              <p:tags r:id="rId10"/>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12" name="Rechteck 11">
            <a:extLst>
              <a:ext uri="{FF2B5EF4-FFF2-40B4-BE49-F238E27FC236}">
                <a16:creationId xmlns:a16="http://schemas.microsoft.com/office/drawing/2014/main" id="{EFC604C2-A509-FDB4-57D1-D37C9123AD72}"/>
              </a:ext>
            </a:extLst>
          </p:cNvPr>
          <p:cNvSpPr>
            <a:spLocks/>
          </p:cNvSpPr>
          <p:nvPr userDrawn="1">
            <p:custDataLst>
              <p:tags r:id="rId11"/>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Tree>
    <p:extLst>
      <p:ext uri="{BB962C8B-B14F-4D97-AF65-F5344CB8AC3E}">
        <p14:creationId xmlns:p14="http://schemas.microsoft.com/office/powerpoint/2010/main" val="41773432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tags" Target="../tags/tag39.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tags" Target="../tags/tag42.xml"/><Relationship Id="rId5" Type="http://schemas.openxmlformats.org/officeDocument/2006/relationships/slideLayout" Target="../slideLayouts/slideLayout66.xml"/><Relationship Id="rId61" Type="http://schemas.openxmlformats.org/officeDocument/2006/relationships/tags" Target="../tags/tag45.xml"/><Relationship Id="rId19" Type="http://schemas.openxmlformats.org/officeDocument/2006/relationships/slideLayout" Target="../slideLayouts/slideLayout8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tags" Target="../tags/tag40.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tags" Target="../tags/tag43.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theme" Target="../theme/theme2.xml"/><Relationship Id="rId62" Type="http://schemas.openxmlformats.org/officeDocument/2006/relationships/tags" Target="../tags/tag4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tags" Target="../tags/tag41.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tags" Target="../tags/tag44.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Maske">
            <a:extLst>
              <a:ext uri="{FF2B5EF4-FFF2-40B4-BE49-F238E27FC236}">
                <a16:creationId xmlns:a16="http://schemas.microsoft.com/office/drawing/2014/main" id="{AB513FDC-D4D0-D159-2337-8C1F523D9F8B}"/>
              </a:ext>
            </a:extLst>
          </p:cNvPr>
          <p:cNvSpPr>
            <a:spLocks noGrp="1" noRot="1" noMove="1" noResize="1" noEditPoints="1" noAdjustHandles="1" noChangeArrowheads="1" noChangeShapeType="1"/>
          </p:cNvSpPr>
          <p:nvPr userDrawn="1"/>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platzhalter 1">
            <a:extLst>
              <a:ext uri="{FF2B5EF4-FFF2-40B4-BE49-F238E27FC236}">
                <a16:creationId xmlns:a16="http://schemas.microsoft.com/office/drawing/2014/main" id="{8AF40300-215D-052F-D1EC-6CF5D84DE51F}"/>
              </a:ext>
            </a:extLst>
          </p:cNvPr>
          <p:cNvSpPr>
            <a:spLocks noGrp="1"/>
          </p:cNvSpPr>
          <p:nvPr>
            <p:ph type="title"/>
          </p:nvPr>
        </p:nvSpPr>
        <p:spPr>
          <a:xfrm>
            <a:off x="898524" y="684000"/>
            <a:ext cx="9521825" cy="758396"/>
          </a:xfrm>
          <a:prstGeom prst="rect">
            <a:avLst/>
          </a:prstGeom>
        </p:spPr>
        <p:txBody>
          <a:bodyPr vert="horz" lIns="0" tIns="0" rIns="0" bIns="0" rtlCol="0" anchor="t">
            <a:noAutofit/>
          </a:bodyPr>
          <a:lstStyle/>
          <a:p>
            <a:r>
              <a:rPr lang="de-DE"/>
              <a:t>Headline</a:t>
            </a:r>
            <a:endParaRPr lang="de-CH"/>
          </a:p>
        </p:txBody>
      </p:sp>
      <p:sp>
        <p:nvSpPr>
          <p:cNvPr id="3" name="Textplatzhalter 2">
            <a:extLst>
              <a:ext uri="{FF2B5EF4-FFF2-40B4-BE49-F238E27FC236}">
                <a16:creationId xmlns:a16="http://schemas.microsoft.com/office/drawing/2014/main" id="{87917898-E3DE-23FB-39FF-77378FA7B8BD}"/>
              </a:ext>
            </a:extLst>
          </p:cNvPr>
          <p:cNvSpPr>
            <a:spLocks noGrp="1"/>
          </p:cNvSpPr>
          <p:nvPr>
            <p:ph type="body" idx="1"/>
          </p:nvPr>
        </p:nvSpPr>
        <p:spPr>
          <a:xfrm>
            <a:off x="898525" y="1548000"/>
            <a:ext cx="9521825" cy="4586100"/>
          </a:xfrm>
          <a:prstGeom prst="rect">
            <a:avLst/>
          </a:prstGeom>
        </p:spPr>
        <p:txBody>
          <a:bodyPr vert="horz" lIns="0" tIns="0" rIns="0" bIns="0" rtlCol="0">
            <a:noAutofit/>
          </a:bodyPr>
          <a:lstStyle/>
          <a:p>
            <a:pPr lvl="0"/>
            <a:r>
              <a:rPr lang="de-DE" dirty="0"/>
              <a:t>Copy 16 </a:t>
            </a:r>
            <a:r>
              <a:rPr lang="de-DE" dirty="0" err="1"/>
              <a:t>pt</a:t>
            </a:r>
            <a:endParaRPr lang="de-DE" dirty="0"/>
          </a:p>
          <a:p>
            <a:pPr lvl="1"/>
            <a:r>
              <a:rPr lang="de-DE" dirty="0"/>
              <a:t>Bullet 16 </a:t>
            </a:r>
            <a:r>
              <a:rPr lang="de-DE" dirty="0" err="1"/>
              <a:t>pt</a:t>
            </a:r>
            <a:endParaRPr lang="de-DE" dirty="0"/>
          </a:p>
          <a:p>
            <a:pPr lvl="2"/>
            <a:r>
              <a:rPr lang="de-DE" dirty="0" err="1"/>
              <a:t>Stroke</a:t>
            </a:r>
            <a:r>
              <a:rPr lang="de-DE" dirty="0"/>
              <a:t> 16 </a:t>
            </a:r>
            <a:r>
              <a:rPr lang="de-DE" dirty="0" err="1"/>
              <a:t>pt</a:t>
            </a:r>
            <a:endParaRPr lang="de-DE" dirty="0"/>
          </a:p>
          <a:p>
            <a:pPr lvl="3"/>
            <a:r>
              <a:rPr lang="de-DE" dirty="0"/>
              <a:t>Sub Headline 16 </a:t>
            </a:r>
            <a:r>
              <a:rPr lang="de-DE" dirty="0" err="1"/>
              <a:t>pt</a:t>
            </a:r>
            <a:endParaRPr lang="de-DE" dirty="0"/>
          </a:p>
          <a:p>
            <a:pPr lvl="4"/>
            <a:r>
              <a:rPr lang="de-DE" dirty="0"/>
              <a:t>Copy 22 </a:t>
            </a:r>
            <a:r>
              <a:rPr lang="de-DE" dirty="0" err="1"/>
              <a:t>pt</a:t>
            </a:r>
            <a:endParaRPr lang="de-DE" dirty="0"/>
          </a:p>
          <a:p>
            <a:pPr lvl="5"/>
            <a:r>
              <a:rPr lang="de-DE" dirty="0"/>
              <a:t>Bullet 22 </a:t>
            </a:r>
            <a:r>
              <a:rPr lang="de-DE" dirty="0" err="1"/>
              <a:t>pt</a:t>
            </a:r>
            <a:endParaRPr lang="de-DE" dirty="0"/>
          </a:p>
          <a:p>
            <a:pPr lvl="6"/>
            <a:r>
              <a:rPr lang="de-DE" dirty="0" err="1"/>
              <a:t>Stroke</a:t>
            </a:r>
            <a:r>
              <a:rPr lang="de-DE" dirty="0"/>
              <a:t> 22 </a:t>
            </a:r>
            <a:r>
              <a:rPr lang="de-DE" dirty="0" err="1"/>
              <a:t>pt</a:t>
            </a:r>
            <a:endParaRPr lang="de-DE" dirty="0"/>
          </a:p>
          <a:p>
            <a:pPr lvl="7"/>
            <a:r>
              <a:rPr lang="de-DE" dirty="0"/>
              <a:t>Sub Headline 22 </a:t>
            </a:r>
            <a:r>
              <a:rPr lang="de-DE" dirty="0" err="1"/>
              <a:t>pt</a:t>
            </a:r>
            <a:endParaRPr lang="de-DE" dirty="0"/>
          </a:p>
          <a:p>
            <a:pPr lvl="8"/>
            <a:r>
              <a:rPr lang="de-DE" dirty="0"/>
              <a:t>Copy 16 </a:t>
            </a:r>
            <a:r>
              <a:rPr lang="de-DE" dirty="0" err="1"/>
              <a:t>pt</a:t>
            </a:r>
            <a:endParaRPr lang="de-CH" dirty="0"/>
          </a:p>
        </p:txBody>
      </p:sp>
      <p:sp>
        <p:nvSpPr>
          <p:cNvPr id="10" name="Rechteck 9">
            <a:extLst>
              <a:ext uri="{FF2B5EF4-FFF2-40B4-BE49-F238E27FC236}">
                <a16:creationId xmlns:a16="http://schemas.microsoft.com/office/drawing/2014/main" id="{C1F2130D-ECEC-E495-256B-C00000B3D24E}"/>
              </a:ext>
            </a:extLst>
          </p:cNvPr>
          <p:cNvSpPr/>
          <p:nvPr userDrawn="1"/>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Fußzeilenplatzhalter 22">
            <a:extLst>
              <a:ext uri="{FF2B5EF4-FFF2-40B4-BE49-F238E27FC236}">
                <a16:creationId xmlns:a16="http://schemas.microsoft.com/office/drawing/2014/main" id="{6CB2D5BE-646C-708D-DDA2-016226E76F4F}"/>
              </a:ext>
            </a:extLst>
          </p:cNvPr>
          <p:cNvSpPr>
            <a:spLocks noGrp="1"/>
          </p:cNvSpPr>
          <p:nvPr>
            <p:ph type="ftr" sz="quarter" idx="3"/>
          </p:nvPr>
        </p:nvSpPr>
        <p:spPr>
          <a:xfrm>
            <a:off x="3747077" y="6470705"/>
            <a:ext cx="4697845" cy="281691"/>
          </a:xfrm>
          <a:prstGeom prst="rect">
            <a:avLst/>
          </a:prstGeom>
        </p:spPr>
        <p:txBody>
          <a:bodyPr vert="horz" lIns="0" tIns="0" rIns="0" bIns="0" rtlCol="0" anchor="t"/>
          <a:lstStyle>
            <a:lvl1pPr algn="ctr">
              <a:defRPr sz="1000">
                <a:solidFill>
                  <a:srgbClr val="999999"/>
                </a:solidFill>
              </a:defRPr>
            </a:lvl1pPr>
          </a:lstStyle>
          <a:p>
            <a:r>
              <a:rPr lang="en-US"/>
              <a:t>Bone marrow &amp; blood stem cells</a:t>
            </a:r>
            <a:endParaRPr lang="de-CH"/>
          </a:p>
        </p:txBody>
      </p:sp>
      <p:sp>
        <p:nvSpPr>
          <p:cNvPr id="24" name="Foliennummernplatzhalter 23">
            <a:extLst>
              <a:ext uri="{FF2B5EF4-FFF2-40B4-BE49-F238E27FC236}">
                <a16:creationId xmlns:a16="http://schemas.microsoft.com/office/drawing/2014/main" id="{0D2BA931-A1B8-0AAF-FFD2-CFA13168AF68}"/>
              </a:ext>
            </a:extLst>
          </p:cNvPr>
          <p:cNvSpPr>
            <a:spLocks noGrp="1"/>
          </p:cNvSpPr>
          <p:nvPr>
            <p:ph type="sldNum" sz="quarter" idx="4"/>
          </p:nvPr>
        </p:nvSpPr>
        <p:spPr>
          <a:xfrm>
            <a:off x="11543495" y="171744"/>
            <a:ext cx="288143" cy="281691"/>
          </a:xfrm>
          <a:prstGeom prst="rect">
            <a:avLst/>
          </a:prstGeom>
        </p:spPr>
        <p:txBody>
          <a:bodyPr vert="horz" lIns="0" tIns="0" rIns="0" bIns="0" rtlCol="0" anchor="ctr"/>
          <a:lstStyle>
            <a:lvl1pPr algn="r">
              <a:defRPr sz="1000">
                <a:solidFill>
                  <a:srgbClr val="999999"/>
                </a:solidFill>
              </a:defRPr>
            </a:lvl1pPr>
          </a:lstStyle>
          <a:p>
            <a:fld id="{92DB0D90-6264-4E90-9724-ABC670DBF4FB}" type="slidenum">
              <a:rPr lang="de-CH" smtClean="0"/>
              <a:pPr/>
              <a:t>‹#›</a:t>
            </a:fld>
            <a:endParaRPr lang="de-CH"/>
          </a:p>
        </p:txBody>
      </p:sp>
      <p:sp>
        <p:nvSpPr>
          <p:cNvPr id="4" name="Rechteck 3">
            <a:extLst>
              <a:ext uri="{FF2B5EF4-FFF2-40B4-BE49-F238E27FC236}">
                <a16:creationId xmlns:a16="http://schemas.microsoft.com/office/drawing/2014/main" id="{B7591410-FC32-03D2-1CDE-502BC4BF4DAE}"/>
              </a:ext>
            </a:extLst>
          </p:cNvPr>
          <p:cNvSpPr>
            <a:spLocks/>
          </p:cNvSpPr>
          <p:nvPr userDrawn="1"/>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de-DE" sz="992" b="1" noProof="0" dirty="0">
                <a:solidFill>
                  <a:schemeClr val="accent1"/>
                </a:solidFill>
              </a:rPr>
              <a:t>DKMS</a:t>
            </a:r>
          </a:p>
        </p:txBody>
      </p:sp>
      <p:sp>
        <p:nvSpPr>
          <p:cNvPr id="7" name="Datumsplatzhalter 6">
            <a:extLst>
              <a:ext uri="{FF2B5EF4-FFF2-40B4-BE49-F238E27FC236}">
                <a16:creationId xmlns:a16="http://schemas.microsoft.com/office/drawing/2014/main" id="{19A14587-8D69-6727-19C0-97F487DB5CE7}"/>
              </a:ext>
            </a:extLst>
          </p:cNvPr>
          <p:cNvSpPr>
            <a:spLocks noGrp="1"/>
          </p:cNvSpPr>
          <p:nvPr>
            <p:ph type="dt" sz="half" idx="2"/>
          </p:nvPr>
        </p:nvSpPr>
        <p:spPr>
          <a:xfrm>
            <a:off x="8786811" y="6470705"/>
            <a:ext cx="3044827" cy="281691"/>
          </a:xfrm>
          <a:prstGeom prst="rect">
            <a:avLst/>
          </a:prstGeom>
        </p:spPr>
        <p:txBody>
          <a:bodyPr vert="horz" lIns="0" tIns="0" rIns="0" bIns="0" rtlCol="0" anchor="t"/>
          <a:lstStyle>
            <a:lvl1pPr algn="r">
              <a:defRPr sz="1000">
                <a:solidFill>
                  <a:srgbClr val="999999"/>
                </a:solidFill>
              </a:defRPr>
            </a:lvl1pPr>
          </a:lstStyle>
          <a:p>
            <a:endParaRPr lang="de-CH"/>
          </a:p>
        </p:txBody>
      </p:sp>
    </p:spTree>
    <p:extLst>
      <p:ext uri="{BB962C8B-B14F-4D97-AF65-F5344CB8AC3E}">
        <p14:creationId xmlns:p14="http://schemas.microsoft.com/office/powerpoint/2010/main" val="1944181577"/>
      </p:ext>
    </p:extLst>
  </p:cSld>
  <p:clrMap bg1="lt1" tx1="dk1" bg2="lt2" tx2="dk2" accent1="accent1" accent2="accent2" accent3="accent3" accent4="accent4" accent5="accent5" accent6="accent6" hlink="hlink" folHlink="folHlink"/>
  <p:sldLayoutIdLst>
    <p:sldLayoutId id="2147483754" r:id="rId1"/>
    <p:sldLayoutId id="2147483663" r:id="rId2"/>
    <p:sldLayoutId id="2147483758" r:id="rId3"/>
    <p:sldLayoutId id="2147483764" r:id="rId4"/>
    <p:sldLayoutId id="2147483742" r:id="rId5"/>
    <p:sldLayoutId id="2147483747" r:id="rId6"/>
    <p:sldLayoutId id="2147483669" r:id="rId7"/>
    <p:sldLayoutId id="2147483741" r:id="rId8"/>
    <p:sldLayoutId id="2147483759" r:id="rId9"/>
    <p:sldLayoutId id="2147483755" r:id="rId10"/>
    <p:sldLayoutId id="2147483744" r:id="rId11"/>
    <p:sldLayoutId id="2147483769" r:id="rId12"/>
    <p:sldLayoutId id="2147483757" r:id="rId13"/>
    <p:sldLayoutId id="2147483772" r:id="rId14"/>
    <p:sldLayoutId id="2147483749" r:id="rId15"/>
    <p:sldLayoutId id="2147483679" r:id="rId16"/>
    <p:sldLayoutId id="2147483771" r:id="rId17"/>
    <p:sldLayoutId id="2147483664" r:id="rId18"/>
    <p:sldLayoutId id="2147483714" r:id="rId19"/>
    <p:sldLayoutId id="2147483770" r:id="rId20"/>
    <p:sldLayoutId id="2147483701" r:id="rId21"/>
    <p:sldLayoutId id="2147483702" r:id="rId22"/>
    <p:sldLayoutId id="2147483746" r:id="rId23"/>
    <p:sldLayoutId id="2147483683" r:id="rId24"/>
    <p:sldLayoutId id="2147483681" r:id="rId25"/>
    <p:sldLayoutId id="2147483712" r:id="rId26"/>
    <p:sldLayoutId id="2147483720" r:id="rId27"/>
    <p:sldLayoutId id="2147483731" r:id="rId28"/>
    <p:sldLayoutId id="2147483750" r:id="rId29"/>
    <p:sldLayoutId id="2147483727" r:id="rId30"/>
    <p:sldLayoutId id="2147483728" r:id="rId31"/>
    <p:sldLayoutId id="2147483753" r:id="rId32"/>
    <p:sldLayoutId id="2147483684" r:id="rId33"/>
    <p:sldLayoutId id="2147483715" r:id="rId34"/>
    <p:sldLayoutId id="2147483718" r:id="rId35"/>
    <p:sldLayoutId id="2147483752" r:id="rId36"/>
    <p:sldLayoutId id="2147483713" r:id="rId37"/>
    <p:sldLayoutId id="2147483708" r:id="rId38"/>
    <p:sldLayoutId id="2147483740" r:id="rId39"/>
    <p:sldLayoutId id="2147483738" r:id="rId40"/>
    <p:sldLayoutId id="2147483739" r:id="rId41"/>
    <p:sldLayoutId id="2147483685" r:id="rId42"/>
    <p:sldLayoutId id="2147483748" r:id="rId43"/>
    <p:sldLayoutId id="2147483692" r:id="rId44"/>
    <p:sldLayoutId id="2147483676" r:id="rId45"/>
    <p:sldLayoutId id="2147483691" r:id="rId46"/>
    <p:sldLayoutId id="2147483767" r:id="rId47"/>
    <p:sldLayoutId id="2147483717" r:id="rId48"/>
    <p:sldLayoutId id="2147483761" r:id="rId49"/>
    <p:sldLayoutId id="2147483760" r:id="rId50"/>
    <p:sldLayoutId id="2147483762" r:id="rId51"/>
    <p:sldLayoutId id="2147483745" r:id="rId52"/>
    <p:sldLayoutId id="2147483765" r:id="rId53"/>
    <p:sldLayoutId id="2147483697" r:id="rId54"/>
    <p:sldLayoutId id="2147483737" r:id="rId55"/>
    <p:sldLayoutId id="2147483696" r:id="rId56"/>
    <p:sldLayoutId id="2147483773" r:id="rId57"/>
    <p:sldLayoutId id="2147483774" r:id="rId58"/>
    <p:sldLayoutId id="2147483775" r:id="rId59"/>
    <p:sldLayoutId id="2147483776" r:id="rId60"/>
    <p:sldLayoutId id="2147483831" r:id="rId61"/>
  </p:sldLayoutIdLst>
  <p:hf sldNum="0" hdr="0" dt="0"/>
  <p:txStyles>
    <p:titleStyle>
      <a:lvl1pPr algn="l" defTabSz="914400" rtl="0" eaLnBrk="1" latinLnBrk="0" hangingPunct="1">
        <a:lnSpc>
          <a:spcPct val="83000"/>
        </a:lnSpc>
        <a:spcBef>
          <a:spcPct val="0"/>
        </a:spcBef>
        <a:buNone/>
        <a:defRPr sz="2800" b="1" kern="1200" spc="30" baseline="0">
          <a:solidFill>
            <a:schemeClr val="tx2"/>
          </a:solidFill>
          <a:latin typeface="+mj-lt"/>
          <a:ea typeface="+mj-ea"/>
          <a:cs typeface="+mj-cs"/>
        </a:defRPr>
      </a:lvl1pPr>
    </p:titleStyle>
    <p:bodyStyle>
      <a:lvl1pPr marL="0" indent="0" algn="l" defTabSz="914400" rtl="0" eaLnBrk="1" latinLnBrk="0" hangingPunct="1">
        <a:lnSpc>
          <a:spcPct val="13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3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504000" indent="-252000" algn="l" defTabSz="914400" rtl="0" eaLnBrk="1" latinLnBrk="0" hangingPunct="1">
        <a:lnSpc>
          <a:spcPct val="130000"/>
        </a:lnSpc>
        <a:spcBef>
          <a:spcPts val="0"/>
        </a:spcBef>
        <a:spcAft>
          <a:spcPts val="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3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lnSpc>
          <a:spcPct val="130000"/>
        </a:lnSpc>
        <a:spcBef>
          <a:spcPts val="0"/>
        </a:spcBef>
        <a:spcAft>
          <a:spcPts val="0"/>
        </a:spcAft>
        <a:buFont typeface="Arial" panose="020B0604020202020204" pitchFamily="34" charset="0"/>
        <a:buNone/>
        <a:defRPr sz="2200" kern="1200">
          <a:solidFill>
            <a:schemeClr val="tx1"/>
          </a:solidFill>
          <a:latin typeface="+mn-lt"/>
          <a:ea typeface="+mn-ea"/>
          <a:cs typeface="+mn-cs"/>
        </a:defRPr>
      </a:lvl5pPr>
      <a:lvl6pPr marL="324000" indent="-324000" algn="l" defTabSz="914400" rtl="0" eaLnBrk="1" latinLnBrk="0" hangingPunct="1">
        <a:lnSpc>
          <a:spcPct val="13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6pPr>
      <a:lvl7pPr marL="648000" indent="-324000" algn="l" defTabSz="914400" rtl="0" eaLnBrk="1" latinLnBrk="0" hangingPunct="1">
        <a:lnSpc>
          <a:spcPct val="130000"/>
        </a:lnSpc>
        <a:spcBef>
          <a:spcPts val="0"/>
        </a:spcBef>
        <a:spcAft>
          <a:spcPts val="0"/>
        </a:spcAft>
        <a:buFont typeface="Symbol" panose="05050102010706020507" pitchFamily="18" charset="2"/>
        <a:buChar char="-"/>
        <a:defRPr sz="2200" kern="1200">
          <a:solidFill>
            <a:schemeClr val="tx1"/>
          </a:solidFill>
          <a:latin typeface="+mn-lt"/>
          <a:ea typeface="+mn-ea"/>
          <a:cs typeface="+mn-cs"/>
        </a:defRPr>
      </a:lvl7pPr>
      <a:lvl8pPr marL="0" indent="0" algn="l" defTabSz="914400" rtl="0" eaLnBrk="1" latinLnBrk="0" hangingPunct="1">
        <a:lnSpc>
          <a:spcPct val="130000"/>
        </a:lnSpc>
        <a:spcBef>
          <a:spcPts val="0"/>
        </a:spcBef>
        <a:buFont typeface="Arial" panose="020B0604020202020204" pitchFamily="34" charset="0"/>
        <a:buNone/>
        <a:defRPr sz="2200" b="1" kern="1200">
          <a:solidFill>
            <a:schemeClr val="tx2"/>
          </a:solidFill>
          <a:latin typeface="+mn-lt"/>
          <a:ea typeface="+mn-ea"/>
          <a:cs typeface="+mn-cs"/>
        </a:defRPr>
      </a:lvl8pPr>
      <a:lvl9pPr marL="0" indent="0" algn="l" defTabSz="914400" rtl="0" eaLnBrk="1" latinLnBrk="0" hangingPunct="1">
        <a:lnSpc>
          <a:spcPct val="130000"/>
        </a:lnSpc>
        <a:spcBef>
          <a:spcPts val="0"/>
        </a:spcBef>
        <a:buFont typeface="Symbol" panose="05050102010706020507" pitchFamily="18" charset="2"/>
        <a:buNone/>
        <a:defRPr sz="1600" kern="1200">
          <a:solidFill>
            <a:schemeClr val="tx1"/>
          </a:solidFill>
          <a:latin typeface="+mn-lt"/>
          <a:ea typeface="+mn-ea"/>
          <a:cs typeface="+mn-cs"/>
        </a:defRPr>
      </a:lvl9pPr>
    </p:bodyStyle>
    <p:other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userDrawn="1">
          <p15:clr>
            <a:srgbClr val="F26B43"/>
          </p15:clr>
        </p15:guide>
        <p15:guide id="2" pos="7680" userDrawn="1">
          <p15:clr>
            <a:srgbClr val="F26B43"/>
          </p15:clr>
        </p15:guide>
        <p15:guide id="3" pos="568" userDrawn="1">
          <p15:clr>
            <a:srgbClr val="F26B43"/>
          </p15:clr>
        </p15:guide>
        <p15:guide id="4" pos="1232" userDrawn="1">
          <p15:clr>
            <a:srgbClr val="F26B43"/>
          </p15:clr>
        </p15:guide>
        <p15:guide id="5" pos="1456" userDrawn="1">
          <p15:clr>
            <a:srgbClr val="F26B43"/>
          </p15:clr>
        </p15:guide>
        <p15:guide id="6" pos="2120" userDrawn="1">
          <p15:clr>
            <a:srgbClr val="F26B43"/>
          </p15:clr>
        </p15:guide>
        <p15:guide id="7" pos="2344" userDrawn="1">
          <p15:clr>
            <a:srgbClr val="F26B43"/>
          </p15:clr>
        </p15:guide>
        <p15:guide id="8" pos="3008" userDrawn="1">
          <p15:clr>
            <a:srgbClr val="F26B43"/>
          </p15:clr>
        </p15:guide>
        <p15:guide id="9" pos="3232" userDrawn="1">
          <p15:clr>
            <a:srgbClr val="F26B43"/>
          </p15:clr>
        </p15:guide>
        <p15:guide id="10" pos="3896" userDrawn="1">
          <p15:clr>
            <a:srgbClr val="F26B43"/>
          </p15:clr>
        </p15:guide>
        <p15:guide id="11" pos="4120" userDrawn="1">
          <p15:clr>
            <a:srgbClr val="F26B43"/>
          </p15:clr>
        </p15:guide>
        <p15:guide id="12" pos="4784" userDrawn="1">
          <p15:clr>
            <a:srgbClr val="F26B43"/>
          </p15:clr>
        </p15:guide>
        <p15:guide id="13" pos="5016" userDrawn="1">
          <p15:clr>
            <a:srgbClr val="F26B43"/>
          </p15:clr>
        </p15:guide>
        <p15:guide id="14" pos="5672" userDrawn="1">
          <p15:clr>
            <a:srgbClr val="F26B43"/>
          </p15:clr>
        </p15:guide>
        <p15:guide id="15" pos="5904" userDrawn="1">
          <p15:clr>
            <a:srgbClr val="F26B43"/>
          </p15:clr>
        </p15:guide>
        <p15:guide id="16" pos="6568" userDrawn="1">
          <p15:clr>
            <a:srgbClr val="F26B43"/>
          </p15:clr>
        </p15:guide>
        <p15:guide id="17" pos="6792" userDrawn="1">
          <p15:clr>
            <a:srgbClr val="F26B43"/>
          </p15:clr>
        </p15:guide>
        <p15:guide id="18" pos="7456" userDrawn="1">
          <p15:clr>
            <a:srgbClr val="F26B43"/>
          </p15:clr>
        </p15:guide>
        <p15:guide id="19" orient="horz" userDrawn="1">
          <p15:clr>
            <a:srgbClr val="F26B43"/>
          </p15:clr>
        </p15:guide>
        <p15:guide id="20" orient="horz" pos="4320" userDrawn="1">
          <p15:clr>
            <a:srgbClr val="F26B43"/>
          </p15:clr>
        </p15:guide>
        <p15:guide id="21" orient="horz" pos="224" userDrawn="1">
          <p15:clr>
            <a:srgbClr val="F26B43"/>
          </p15:clr>
        </p15:guide>
        <p15:guide id="22" orient="horz" pos="3864" userDrawn="1">
          <p15:clr>
            <a:srgbClr val="F26B43"/>
          </p15:clr>
        </p15:guide>
        <p15:guide id="23" orient="horz" pos="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Maske">
            <a:extLst>
              <a:ext uri="{FF2B5EF4-FFF2-40B4-BE49-F238E27FC236}">
                <a16:creationId xmlns:a16="http://schemas.microsoft.com/office/drawing/2014/main" id="{AB513FDC-D4D0-D159-2337-8C1F523D9F8B}"/>
              </a:ext>
            </a:extLst>
          </p:cNvPr>
          <p:cNvSpPr>
            <a:spLocks noGrp="1" noRot="1" noMove="1" noResize="1" noEditPoints="1" noAdjustHandles="1" noChangeArrowheads="1" noChangeShapeType="1"/>
          </p:cNvSpPr>
          <p:nvPr userDrawn="1">
            <p:custDataLst>
              <p:tags r:id="rId55"/>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2" name="Titelplatzhalter 1">
            <a:extLst>
              <a:ext uri="{FF2B5EF4-FFF2-40B4-BE49-F238E27FC236}">
                <a16:creationId xmlns:a16="http://schemas.microsoft.com/office/drawing/2014/main" id="{8AF40300-215D-052F-D1EC-6CF5D84DE51F}"/>
              </a:ext>
            </a:extLst>
          </p:cNvPr>
          <p:cNvSpPr>
            <a:spLocks noGrp="1"/>
          </p:cNvSpPr>
          <p:nvPr>
            <p:ph type="title"/>
            <p:custDataLst>
              <p:tags r:id="rId56"/>
            </p:custDataLst>
          </p:nvPr>
        </p:nvSpPr>
        <p:spPr>
          <a:xfrm>
            <a:off x="898524" y="684000"/>
            <a:ext cx="9521825" cy="758396"/>
          </a:xfrm>
          <a:prstGeom prst="rect">
            <a:avLst/>
          </a:prstGeom>
        </p:spPr>
        <p:txBody>
          <a:bodyPr vert="horz" lIns="0" tIns="0" rIns="0" bIns="0" rtlCol="0" anchor="t">
            <a:noAutofit/>
          </a:bodyPr>
          <a:lstStyle/>
          <a:p>
            <a:r>
              <a:rPr lang="pl-PL" noProof="0"/>
              <a:t>Headline</a:t>
            </a:r>
            <a:endParaRPr lang="pl-PL" noProof="0" dirty="0"/>
          </a:p>
        </p:txBody>
      </p:sp>
      <p:sp>
        <p:nvSpPr>
          <p:cNvPr id="3" name="Textplatzhalter 2">
            <a:extLst>
              <a:ext uri="{FF2B5EF4-FFF2-40B4-BE49-F238E27FC236}">
                <a16:creationId xmlns:a16="http://schemas.microsoft.com/office/drawing/2014/main" id="{87917898-E3DE-23FB-39FF-77378FA7B8BD}"/>
              </a:ext>
            </a:extLst>
          </p:cNvPr>
          <p:cNvSpPr>
            <a:spLocks noGrp="1"/>
          </p:cNvSpPr>
          <p:nvPr>
            <p:ph type="body" idx="1"/>
            <p:custDataLst>
              <p:tags r:id="rId57"/>
            </p:custDataLst>
          </p:nvPr>
        </p:nvSpPr>
        <p:spPr>
          <a:xfrm>
            <a:off x="898525" y="1548000"/>
            <a:ext cx="9521825" cy="4586100"/>
          </a:xfrm>
          <a:prstGeom prst="rect">
            <a:avLst/>
          </a:prstGeom>
        </p:spPr>
        <p:txBody>
          <a:bodyPr vert="horz" lIns="0" tIns="0" rIns="0" bIns="0" rtlCol="0">
            <a:noAutofit/>
          </a:bodyPr>
          <a:lstStyle/>
          <a:p>
            <a:pPr lvl="0"/>
            <a:r>
              <a:rPr lang="pl-PL" noProof="0"/>
              <a:t>Copy 16pt</a:t>
            </a:r>
          </a:p>
          <a:p>
            <a:pPr lvl="1"/>
            <a:r>
              <a:rPr lang="pl-PL" noProof="0"/>
              <a:t>Bullet 16pt</a:t>
            </a:r>
          </a:p>
          <a:p>
            <a:pPr lvl="2"/>
            <a:r>
              <a:rPr lang="pl-PL" noProof="0"/>
              <a:t>Bullet 2 16pt</a:t>
            </a:r>
          </a:p>
          <a:p>
            <a:pPr lvl="3"/>
            <a:r>
              <a:rPr lang="pl-PL" noProof="0"/>
              <a:t>Bullet 3 16pt</a:t>
            </a:r>
          </a:p>
          <a:p>
            <a:pPr lvl="4"/>
            <a:r>
              <a:rPr lang="pl-PL" noProof="0"/>
              <a:t>Subheading 16pt</a:t>
            </a:r>
          </a:p>
          <a:p>
            <a:pPr lvl="5"/>
            <a:r>
              <a:rPr lang="pl-PL" noProof="0"/>
              <a:t>Copy 22pt</a:t>
            </a:r>
          </a:p>
          <a:p>
            <a:pPr lvl="6"/>
            <a:r>
              <a:rPr lang="pl-PL" noProof="0"/>
              <a:t>Bullet 22pt</a:t>
            </a:r>
          </a:p>
          <a:p>
            <a:pPr lvl="7"/>
            <a:r>
              <a:rPr lang="pl-PL" noProof="0"/>
              <a:t>Bullet 2 22pt</a:t>
            </a:r>
          </a:p>
          <a:p>
            <a:pPr lvl="8"/>
            <a:r>
              <a:rPr lang="pl-PL" noProof="0"/>
              <a:t>Subheading 22pt</a:t>
            </a:r>
            <a:endParaRPr lang="pl-PL" noProof="0" dirty="0"/>
          </a:p>
        </p:txBody>
      </p:sp>
      <p:sp>
        <p:nvSpPr>
          <p:cNvPr id="10" name="Rechteck 9">
            <a:extLst>
              <a:ext uri="{FF2B5EF4-FFF2-40B4-BE49-F238E27FC236}">
                <a16:creationId xmlns:a16="http://schemas.microsoft.com/office/drawing/2014/main" id="{C1F2130D-ECEC-E495-256B-C00000B3D24E}"/>
              </a:ext>
            </a:extLst>
          </p:cNvPr>
          <p:cNvSpPr/>
          <p:nvPr userDrawn="1">
            <p:custDataLst>
              <p:tags r:id="rId58"/>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23" name="Fußzeilenplatzhalter 22">
            <a:extLst>
              <a:ext uri="{FF2B5EF4-FFF2-40B4-BE49-F238E27FC236}">
                <a16:creationId xmlns:a16="http://schemas.microsoft.com/office/drawing/2014/main" id="{6CB2D5BE-646C-708D-DDA2-016226E76F4F}"/>
              </a:ext>
            </a:extLst>
          </p:cNvPr>
          <p:cNvSpPr>
            <a:spLocks noGrp="1"/>
          </p:cNvSpPr>
          <p:nvPr>
            <p:ph type="ftr" sz="quarter" idx="3"/>
            <p:custDataLst>
              <p:tags r:id="rId59"/>
            </p:custDataLst>
          </p:nvPr>
        </p:nvSpPr>
        <p:spPr>
          <a:xfrm>
            <a:off x="1498061" y="6470705"/>
            <a:ext cx="9253577" cy="281691"/>
          </a:xfrm>
          <a:prstGeom prst="rect">
            <a:avLst/>
          </a:prstGeom>
        </p:spPr>
        <p:txBody>
          <a:bodyPr vert="horz" lIns="0" tIns="0" rIns="0" bIns="0" rtlCol="0" anchor="t"/>
          <a:lstStyle>
            <a:lvl1pPr algn="ctr">
              <a:defRPr sz="1000">
                <a:solidFill>
                  <a:srgbClr val="999999"/>
                </a:solidFill>
              </a:defRPr>
            </a:lvl1pPr>
          </a:lstStyle>
          <a:p>
            <a:r>
              <a:rPr lang="pl-PL" noProof="0"/>
              <a:t>Presentation Title | Classification: C2 – Sensitive | Name Surname</a:t>
            </a:r>
            <a:endParaRPr lang="pl-PL" noProof="0" dirty="0"/>
          </a:p>
        </p:txBody>
      </p:sp>
      <p:sp>
        <p:nvSpPr>
          <p:cNvPr id="24" name="Foliennummernplatzhalter 23">
            <a:extLst>
              <a:ext uri="{FF2B5EF4-FFF2-40B4-BE49-F238E27FC236}">
                <a16:creationId xmlns:a16="http://schemas.microsoft.com/office/drawing/2014/main" id="{0D2BA931-A1B8-0AAF-FFD2-CFA13168AF68}"/>
              </a:ext>
            </a:extLst>
          </p:cNvPr>
          <p:cNvSpPr>
            <a:spLocks noGrp="1"/>
          </p:cNvSpPr>
          <p:nvPr>
            <p:ph type="sldNum" sz="quarter" idx="4"/>
            <p:custDataLst>
              <p:tags r:id="rId60"/>
            </p:custDataLst>
          </p:nvPr>
        </p:nvSpPr>
        <p:spPr>
          <a:xfrm>
            <a:off x="11543495" y="171744"/>
            <a:ext cx="288143" cy="281691"/>
          </a:xfrm>
          <a:prstGeom prst="rect">
            <a:avLst/>
          </a:prstGeom>
        </p:spPr>
        <p:txBody>
          <a:bodyPr vert="horz" lIns="0" tIns="0" rIns="0" bIns="0" rtlCol="0" anchor="ctr"/>
          <a:lstStyle>
            <a:lvl1pPr algn="r">
              <a:defRPr sz="1000">
                <a:solidFill>
                  <a:srgbClr val="999999"/>
                </a:solidFill>
              </a:defRPr>
            </a:lvl1pPr>
          </a:lstStyle>
          <a:p>
            <a:fld id="{92DB0D90-6264-4E90-9724-ABC670DBF4FB}" type="slidenum">
              <a:rPr lang="pl-PL" noProof="0" smtClean="0"/>
              <a:pPr/>
              <a:t>‹#›</a:t>
            </a:fld>
            <a:endParaRPr lang="pl-PL" noProof="0" dirty="0"/>
          </a:p>
        </p:txBody>
      </p:sp>
      <p:sp>
        <p:nvSpPr>
          <p:cNvPr id="4" name="Rechteck 3">
            <a:extLst>
              <a:ext uri="{FF2B5EF4-FFF2-40B4-BE49-F238E27FC236}">
                <a16:creationId xmlns:a16="http://schemas.microsoft.com/office/drawing/2014/main" id="{B7591410-FC32-03D2-1CDE-502BC4BF4DAE}"/>
              </a:ext>
            </a:extLst>
          </p:cNvPr>
          <p:cNvSpPr>
            <a:spLocks/>
          </p:cNvSpPr>
          <p:nvPr userDrawn="1">
            <p:custDataLst>
              <p:tags r:id="rId61"/>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7" name="Datumsplatzhalter 6">
            <a:extLst>
              <a:ext uri="{FF2B5EF4-FFF2-40B4-BE49-F238E27FC236}">
                <a16:creationId xmlns:a16="http://schemas.microsoft.com/office/drawing/2014/main" id="{19A14587-8D69-6727-19C0-97F487DB5CE7}"/>
              </a:ext>
            </a:extLst>
          </p:cNvPr>
          <p:cNvSpPr>
            <a:spLocks noGrp="1"/>
          </p:cNvSpPr>
          <p:nvPr>
            <p:ph type="dt" sz="half" idx="2"/>
            <p:custDataLst>
              <p:tags r:id="rId62"/>
            </p:custDataLst>
          </p:nvPr>
        </p:nvSpPr>
        <p:spPr>
          <a:xfrm>
            <a:off x="10751638" y="6470705"/>
            <a:ext cx="1080000" cy="281691"/>
          </a:xfrm>
          <a:prstGeom prst="rect">
            <a:avLst/>
          </a:prstGeom>
        </p:spPr>
        <p:txBody>
          <a:bodyPr vert="horz" lIns="0" tIns="0" rIns="0" bIns="0" rtlCol="0" anchor="t"/>
          <a:lstStyle>
            <a:lvl1pPr algn="r">
              <a:defRPr sz="1000">
                <a:solidFill>
                  <a:srgbClr val="999999"/>
                </a:solidFill>
              </a:defRPr>
            </a:lvl1pPr>
          </a:lstStyle>
          <a:p>
            <a:r>
              <a:rPr lang="pl-PL" noProof="0"/>
              <a:t>00.00.2023</a:t>
            </a:r>
            <a:endParaRPr lang="pl-PL" noProof="0" dirty="0"/>
          </a:p>
        </p:txBody>
      </p:sp>
    </p:spTree>
    <p:extLst>
      <p:ext uri="{BB962C8B-B14F-4D97-AF65-F5344CB8AC3E}">
        <p14:creationId xmlns:p14="http://schemas.microsoft.com/office/powerpoint/2010/main" val="379636869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4" r:id="rId47"/>
    <p:sldLayoutId id="2147483825" r:id="rId48"/>
    <p:sldLayoutId id="2147483826" r:id="rId49"/>
    <p:sldLayoutId id="2147483827" r:id="rId50"/>
    <p:sldLayoutId id="2147483828" r:id="rId51"/>
    <p:sldLayoutId id="2147483829" r:id="rId52"/>
    <p:sldLayoutId id="2147483830" r:id="rId53"/>
  </p:sldLayoutIdLst>
  <p:hf hdr="0"/>
  <p:txStyles>
    <p:titleStyle>
      <a:lvl1pPr algn="l" defTabSz="914400" rtl="0" eaLnBrk="1" latinLnBrk="0" hangingPunct="1">
        <a:lnSpc>
          <a:spcPct val="83000"/>
        </a:lnSpc>
        <a:spcBef>
          <a:spcPct val="0"/>
        </a:spcBef>
        <a:buNone/>
        <a:defRPr sz="2800" b="1" kern="1200" spc="30" baseline="0">
          <a:solidFill>
            <a:schemeClr val="tx2"/>
          </a:solidFill>
          <a:latin typeface="+mj-lt"/>
          <a:ea typeface="+mj-ea"/>
          <a:cs typeface="+mj-cs"/>
        </a:defRPr>
      </a:lvl1pPr>
    </p:titleStyle>
    <p:bodyStyle>
      <a:lvl1pPr marL="0" indent="0" algn="l" defTabSz="914400" rtl="0" eaLnBrk="1" fontAlgn="ctr" latinLnBrk="0" hangingPunct="1">
        <a:lnSpc>
          <a:spcPct val="12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sz="1600" kern="1200">
          <a:solidFill>
            <a:schemeClr val="tx1"/>
          </a:solidFill>
          <a:latin typeface="+mn-lt"/>
          <a:ea typeface="+mn-ea"/>
          <a:cs typeface="+mn-cs"/>
        </a:defRPr>
      </a:lvl2pPr>
      <a:lvl3pPr marL="504000" indent="-252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sz="1600" kern="1200">
          <a:solidFill>
            <a:schemeClr val="tx1"/>
          </a:solidFill>
          <a:latin typeface="+mn-lt"/>
          <a:ea typeface="+mn-ea"/>
          <a:cs typeface="+mn-cs"/>
        </a:defRPr>
      </a:lvl3pPr>
      <a:lvl4pPr marL="756000" indent="-252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fontAlgn="ctr" latinLnBrk="0" hangingPunct="1">
        <a:lnSpc>
          <a:spcPct val="1200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5pPr>
      <a:lvl6pPr marL="0" indent="0" algn="l" defTabSz="914400" rtl="0" eaLnBrk="1" fontAlgn="ctr" latinLnBrk="0" hangingPunct="1">
        <a:lnSpc>
          <a:spcPct val="120000"/>
        </a:lnSpc>
        <a:spcBef>
          <a:spcPts val="0"/>
        </a:spcBef>
        <a:spcAft>
          <a:spcPts val="600"/>
        </a:spcAft>
        <a:buFontTx/>
        <a:buNone/>
        <a:defRPr sz="2200" kern="1200">
          <a:solidFill>
            <a:schemeClr val="tx1"/>
          </a:solidFill>
          <a:latin typeface="+mn-lt"/>
          <a:ea typeface="+mn-ea"/>
          <a:cs typeface="+mn-cs"/>
        </a:defRPr>
      </a:lvl6pPr>
      <a:lvl7pPr marL="324000" indent="-324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sz="2200" kern="1200">
          <a:solidFill>
            <a:schemeClr val="tx1"/>
          </a:solidFill>
          <a:latin typeface="+mn-lt"/>
          <a:ea typeface="+mn-ea"/>
          <a:cs typeface="+mn-cs"/>
        </a:defRPr>
      </a:lvl7pPr>
      <a:lvl8pPr marL="648000" indent="-324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lang="de-DE" sz="2200" b="0" kern="1200" dirty="0">
          <a:solidFill>
            <a:schemeClr val="tx1"/>
          </a:solidFill>
          <a:latin typeface="+mn-lt"/>
          <a:ea typeface="+mn-ea"/>
          <a:cs typeface="+mn-cs"/>
        </a:defRPr>
      </a:lvl8pPr>
      <a:lvl9pPr marL="0" indent="0" algn="l" defTabSz="914400" rtl="0" eaLnBrk="1" fontAlgn="ctr" latinLnBrk="0" hangingPunct="1">
        <a:lnSpc>
          <a:spcPct val="120000"/>
        </a:lnSpc>
        <a:spcBef>
          <a:spcPts val="0"/>
        </a:spcBef>
        <a:spcAft>
          <a:spcPts val="600"/>
        </a:spcAft>
        <a:buFont typeface="Symbol" panose="05050102010706020507" pitchFamily="18" charset="2"/>
        <a:buNone/>
        <a:defRPr sz="2200" b="1" kern="1200">
          <a:solidFill>
            <a:schemeClr val="tx1"/>
          </a:solidFill>
          <a:latin typeface="+mn-lt"/>
          <a:ea typeface="+mn-ea"/>
          <a:cs typeface="+mn-cs"/>
        </a:defRPr>
      </a:lvl9pPr>
    </p:bodyStyle>
    <p:other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15:clr>
            <a:srgbClr val="F26B43"/>
          </p15:clr>
        </p15:guide>
        <p15:guide id="2" pos="7680">
          <p15:clr>
            <a:srgbClr val="F26B43"/>
          </p15:clr>
        </p15:guide>
        <p15:guide id="3" pos="568">
          <p15:clr>
            <a:srgbClr val="F26B43"/>
          </p15:clr>
        </p15:guide>
        <p15:guide id="10" pos="3896">
          <p15:clr>
            <a:srgbClr val="F26B43"/>
          </p15:clr>
        </p15:guide>
        <p15:guide id="11" pos="4120">
          <p15:clr>
            <a:srgbClr val="F26B43"/>
          </p15:clr>
        </p15:guide>
        <p15:guide id="18" pos="7456">
          <p15:clr>
            <a:srgbClr val="F26B43"/>
          </p15:clr>
        </p15:guide>
        <p15:guide id="19" orient="horz">
          <p15:clr>
            <a:srgbClr val="F26B43"/>
          </p15:clr>
        </p15:guide>
        <p15:guide id="20" orient="horz" pos="4320">
          <p15:clr>
            <a:srgbClr val="F26B43"/>
          </p15:clr>
        </p15:guide>
        <p15:guide id="21" orient="horz" pos="224">
          <p15:clr>
            <a:srgbClr val="F26B43"/>
          </p15:clr>
        </p15:guide>
        <p15:guide id="22" orient="horz" pos="3864">
          <p15:clr>
            <a:srgbClr val="F26B43"/>
          </p15:clr>
        </p15:guide>
        <p15:guide id="23" orient="horz" pos="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tags" Target="../tags/tag395.xml"/><Relationship Id="rId1" Type="http://schemas.openxmlformats.org/officeDocument/2006/relationships/tags" Target="../tags/tag394.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png"/><Relationship Id="rId7" Type="http://schemas.openxmlformats.org/officeDocument/2006/relationships/hyperlink" Target="https://pxhere.com/en/photo/1092996"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6.jpg"/><Relationship Id="rId11" Type="http://schemas.openxmlformats.org/officeDocument/2006/relationships/hyperlink" Target="http://sitn.hms.harvard.edu/flash/2016/alzheimers-blood-test/" TargetMode="External"/><Relationship Id="rId5" Type="http://schemas.openxmlformats.org/officeDocument/2006/relationships/image" Target="../media/image25.png"/><Relationship Id="rId10" Type="http://schemas.openxmlformats.org/officeDocument/2006/relationships/image" Target="../media/image28.jpg"/><Relationship Id="rId4" Type="http://schemas.openxmlformats.org/officeDocument/2006/relationships/image" Target="../media/image24.png"/><Relationship Id="rId9" Type="http://schemas.openxmlformats.org/officeDocument/2006/relationships/hyperlink" Target="https://pursuit.unimelb.edu.au/articles/are-we-overusing-chemoradiotherapy-in-some-bowel-cance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9.xml"/><Relationship Id="rId1" Type="http://schemas.openxmlformats.org/officeDocument/2006/relationships/tags" Target="../tags/tag430.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9.xml"/><Relationship Id="rId1" Type="http://schemas.openxmlformats.org/officeDocument/2006/relationships/tags" Target="../tags/tag434.xml"/></Relationships>
</file>

<file path=ppt/slides/_rels/slide2.xml.rels><?xml version="1.0" encoding="UTF-8" standalone="yes"?>
<Relationships xmlns="http://schemas.openxmlformats.org/package/2006/relationships"><Relationship Id="rId8" Type="http://schemas.openxmlformats.org/officeDocument/2006/relationships/tags" Target="../tags/tag406.xml"/><Relationship Id="rId13" Type="http://schemas.openxmlformats.org/officeDocument/2006/relationships/tags" Target="../tags/tag411.xml"/><Relationship Id="rId3" Type="http://schemas.openxmlformats.org/officeDocument/2006/relationships/tags" Target="../tags/tag401.xml"/><Relationship Id="rId7" Type="http://schemas.openxmlformats.org/officeDocument/2006/relationships/tags" Target="../tags/tag405.xml"/><Relationship Id="rId12" Type="http://schemas.openxmlformats.org/officeDocument/2006/relationships/tags" Target="../tags/tag410.xml"/><Relationship Id="rId17" Type="http://schemas.openxmlformats.org/officeDocument/2006/relationships/notesSlide" Target="../notesSlides/notesSlide2.xml"/><Relationship Id="rId2" Type="http://schemas.openxmlformats.org/officeDocument/2006/relationships/tags" Target="../tags/tag400.xml"/><Relationship Id="rId16" Type="http://schemas.openxmlformats.org/officeDocument/2006/relationships/slideLayout" Target="../slideLayouts/slideLayout7.xml"/><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tags" Target="../tags/tag409.xml"/><Relationship Id="rId5" Type="http://schemas.openxmlformats.org/officeDocument/2006/relationships/tags" Target="../tags/tag403.xml"/><Relationship Id="rId15" Type="http://schemas.openxmlformats.org/officeDocument/2006/relationships/tags" Target="../tags/tag413.xml"/><Relationship Id="rId10" Type="http://schemas.openxmlformats.org/officeDocument/2006/relationships/tags" Target="../tags/tag408.xml"/><Relationship Id="rId4" Type="http://schemas.openxmlformats.org/officeDocument/2006/relationships/tags" Target="../tags/tag402.xml"/><Relationship Id="rId9" Type="http://schemas.openxmlformats.org/officeDocument/2006/relationships/tags" Target="../tags/tag407.xml"/><Relationship Id="rId14" Type="http://schemas.openxmlformats.org/officeDocument/2006/relationships/tags" Target="../tags/tag41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tags" Target="../tags/tag440.xml"/><Relationship Id="rId7" Type="http://schemas.openxmlformats.org/officeDocument/2006/relationships/image" Target="../media/image42.jpg"/><Relationship Id="rId12" Type="http://schemas.openxmlformats.org/officeDocument/2006/relationships/image" Target="../media/image47.png"/><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image" Target="../media/image41.jpg"/><Relationship Id="rId11" Type="http://schemas.openxmlformats.org/officeDocument/2006/relationships/image" Target="../media/image46.svg"/><Relationship Id="rId5" Type="http://schemas.openxmlformats.org/officeDocument/2006/relationships/notesSlide" Target="../notesSlides/notesSlide20.xml"/><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slideLayout" Target="../slideLayouts/slideLayout16.xml"/><Relationship Id="rId9" Type="http://schemas.openxmlformats.org/officeDocument/2006/relationships/image" Target="../media/image44.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54.jpg"/><Relationship Id="rId5" Type="http://schemas.openxmlformats.org/officeDocument/2006/relationships/hyperlink" Target="https://creativecommons.org/licenses/by-nc/3.0/" TargetMode="External"/><Relationship Id="rId4" Type="http://schemas.openxmlformats.org/officeDocument/2006/relationships/hyperlink" Target="https://lamboman7.deviantart.com/art/Batman-v-Superman-Dawn-of-Justice-Wallpaper-46553722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hyperlink" Target="https://blog.dnevnik.hr/robinandrews/2020/02/1632276946/initial-aid-for-intense-pain-from-a-pulled-lowerback-muscle-mass.html" TargetMode="External"/><Relationship Id="rId5" Type="http://schemas.openxmlformats.org/officeDocument/2006/relationships/image" Target="../media/image58.jpg"/><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66.jpg"/></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69.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9.xml"/><Relationship Id="rId1" Type="http://schemas.openxmlformats.org/officeDocument/2006/relationships/tags" Target="../tags/tag417.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72.jpg"/></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6" Type="http://schemas.openxmlformats.org/officeDocument/2006/relationships/image" Target="../media/image78.jpg"/><Relationship Id="rId5" Type="http://schemas.openxmlformats.org/officeDocument/2006/relationships/notesSlide" Target="../notesSlides/notesSlide36.xml"/><Relationship Id="rId4"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9.xml"/><Relationship Id="rId1" Type="http://schemas.openxmlformats.org/officeDocument/2006/relationships/tags" Target="../tags/tag4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16.xml"/><Relationship Id="rId1" Type="http://schemas.openxmlformats.org/officeDocument/2006/relationships/tags" Target="../tags/tag4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8" Type="http://schemas.openxmlformats.org/officeDocument/2006/relationships/tags" Target="../tags/tag458.xml"/><Relationship Id="rId3" Type="http://schemas.openxmlformats.org/officeDocument/2006/relationships/tags" Target="../tags/tag453.xml"/><Relationship Id="rId7" Type="http://schemas.openxmlformats.org/officeDocument/2006/relationships/tags" Target="../tags/tag457.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11" Type="http://schemas.openxmlformats.org/officeDocument/2006/relationships/notesSlide" Target="../notesSlides/notesSlide40.xml"/><Relationship Id="rId5" Type="http://schemas.openxmlformats.org/officeDocument/2006/relationships/tags" Target="../tags/tag455.xml"/><Relationship Id="rId10" Type="http://schemas.openxmlformats.org/officeDocument/2006/relationships/slideLayout" Target="../slideLayouts/slideLayout60.xml"/><Relationship Id="rId4" Type="http://schemas.openxmlformats.org/officeDocument/2006/relationships/tags" Target="../tags/tag454.xml"/><Relationship Id="rId9" Type="http://schemas.openxmlformats.org/officeDocument/2006/relationships/tags" Target="../tags/tag459.xml"/></Relationships>
</file>

<file path=ppt/slides/_rels/slide42.xml.rels><?xml version="1.0" encoding="UTF-8" standalone="yes"?>
<Relationships xmlns="http://schemas.openxmlformats.org/package/2006/relationships"><Relationship Id="rId3" Type="http://schemas.openxmlformats.org/officeDocument/2006/relationships/tags" Target="../tags/tag465.xml"/><Relationship Id="rId7" Type="http://schemas.openxmlformats.org/officeDocument/2006/relationships/image" Target="../media/image79.jpg"/><Relationship Id="rId2" Type="http://schemas.openxmlformats.org/officeDocument/2006/relationships/tags" Target="../tags/tag464.xml"/><Relationship Id="rId1" Type="http://schemas.openxmlformats.org/officeDocument/2006/relationships/tags" Target="../tags/tag463.xml"/><Relationship Id="rId6" Type="http://schemas.openxmlformats.org/officeDocument/2006/relationships/notesSlide" Target="../notesSlides/notesSlide41.xml"/><Relationship Id="rId5" Type="http://schemas.openxmlformats.org/officeDocument/2006/relationships/slideLayout" Target="../slideLayouts/slideLayout24.xml"/><Relationship Id="rId4" Type="http://schemas.openxmlformats.org/officeDocument/2006/relationships/tags" Target="../tags/tag46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14.xml"/><Relationship Id="rId1" Type="http://schemas.openxmlformats.org/officeDocument/2006/relationships/tags" Target="../tags/tag473.xml"/><Relationship Id="rId4" Type="http://schemas.openxmlformats.org/officeDocument/2006/relationships/hyperlink" Target="mailto:kontakt@dkms.pl"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9.xml"/><Relationship Id="rId1" Type="http://schemas.openxmlformats.org/officeDocument/2006/relationships/tags" Target="../tags/tag42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9.xml"/><Relationship Id="rId1" Type="http://schemas.openxmlformats.org/officeDocument/2006/relationships/tags" Target="../tags/tag4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54D8F85-9FE9-C779-811B-7B150FE0E885}"/>
              </a:ext>
            </a:extLst>
          </p:cNvPr>
          <p:cNvSpPr>
            <a:spLocks noGrp="1"/>
          </p:cNvSpPr>
          <p:nvPr>
            <p:ph type="ctrTitle"/>
            <p:custDataLst>
              <p:tags r:id="rId1"/>
            </p:custDataLst>
          </p:nvPr>
        </p:nvSpPr>
        <p:spPr/>
        <p:txBody>
          <a:bodyPr/>
          <a:lstStyle/>
          <a:p>
            <a:r>
              <a:rPr lang="pl-PL" noProof="0" dirty="0" err="1"/>
              <a:t>Gift</a:t>
            </a:r>
            <a:r>
              <a:rPr lang="pl-PL" noProof="0" dirty="0"/>
              <a:t> of Life</a:t>
            </a:r>
          </a:p>
        </p:txBody>
      </p:sp>
      <p:sp>
        <p:nvSpPr>
          <p:cNvPr id="6" name="Untertitel 5">
            <a:extLst>
              <a:ext uri="{FF2B5EF4-FFF2-40B4-BE49-F238E27FC236}">
                <a16:creationId xmlns:a16="http://schemas.microsoft.com/office/drawing/2014/main" id="{4C0BFCD0-432A-A836-66F2-97657FE4AF16}"/>
              </a:ext>
            </a:extLst>
          </p:cNvPr>
          <p:cNvSpPr>
            <a:spLocks noGrp="1"/>
          </p:cNvSpPr>
          <p:nvPr>
            <p:ph type="subTitle" idx="1"/>
            <p:custDataLst>
              <p:tags r:id="rId2"/>
            </p:custDataLst>
          </p:nvPr>
        </p:nvSpPr>
        <p:spPr/>
        <p:txBody>
          <a:bodyPr/>
          <a:lstStyle/>
          <a:p>
            <a:r>
              <a:rPr lang="pl-PL" noProof="0" dirty="0" err="1"/>
              <a:t>Bone</a:t>
            </a:r>
            <a:r>
              <a:rPr lang="pl-PL" dirty="0"/>
              <a:t> </a:t>
            </a:r>
            <a:r>
              <a:rPr lang="pl-PL" dirty="0" err="1"/>
              <a:t>marrow</a:t>
            </a:r>
            <a:r>
              <a:rPr lang="pl-PL" dirty="0"/>
              <a:t> &amp; </a:t>
            </a:r>
            <a:r>
              <a:rPr lang="pl-PL" dirty="0" err="1"/>
              <a:t>blood</a:t>
            </a:r>
            <a:r>
              <a:rPr lang="pl-PL" dirty="0"/>
              <a:t> </a:t>
            </a:r>
            <a:r>
              <a:rPr lang="pl-PL" dirty="0" err="1"/>
              <a:t>stem</a:t>
            </a:r>
            <a:r>
              <a:rPr lang="pl-PL" dirty="0"/>
              <a:t> </a:t>
            </a:r>
            <a:r>
              <a:rPr lang="pl-PL" dirty="0" err="1"/>
              <a:t>cells</a:t>
            </a:r>
            <a:endParaRPr lang="pl-PL" noProof="0" dirty="0"/>
          </a:p>
          <a:p>
            <a:endParaRPr lang="pl-PL" noProof="0" dirty="0"/>
          </a:p>
        </p:txBody>
      </p:sp>
    </p:spTree>
    <p:extLst>
      <p:ext uri="{BB962C8B-B14F-4D97-AF65-F5344CB8AC3E}">
        <p14:creationId xmlns:p14="http://schemas.microsoft.com/office/powerpoint/2010/main" val="3256596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A1E0CE-618F-461C-8434-AC81F4C38A6A}"/>
              </a:ext>
            </a:extLst>
          </p:cNvPr>
          <p:cNvSpPr>
            <a:spLocks noGrp="1"/>
          </p:cNvSpPr>
          <p:nvPr>
            <p:ph type="title"/>
          </p:nvPr>
        </p:nvSpPr>
        <p:spPr/>
        <p:txBody>
          <a:bodyPr/>
          <a:lstStyle/>
          <a:p>
            <a:r>
              <a:rPr lang="pl-PL" dirty="0"/>
              <a:t>Blood </a:t>
            </a:r>
            <a:r>
              <a:rPr lang="pl-PL" dirty="0" err="1"/>
              <a:t>Cancers</a:t>
            </a:r>
            <a:endParaRPr lang="en-US" dirty="0"/>
          </a:p>
        </p:txBody>
      </p:sp>
      <p:sp>
        <p:nvSpPr>
          <p:cNvPr id="6" name="Fußzeilenplatzhalter 5">
            <a:extLst>
              <a:ext uri="{FF2B5EF4-FFF2-40B4-BE49-F238E27FC236}">
                <a16:creationId xmlns:a16="http://schemas.microsoft.com/office/drawing/2014/main" id="{108DF17F-50E9-4549-980E-39D6CDE4E0E6}"/>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p:txBody>
      </p:sp>
      <p:pic>
        <p:nvPicPr>
          <p:cNvPr id="10" name="Picture 2">
            <a:extLst>
              <a:ext uri="{FF2B5EF4-FFF2-40B4-BE49-F238E27FC236}">
                <a16:creationId xmlns:a16="http://schemas.microsoft.com/office/drawing/2014/main" id="{D4D4064E-59D5-46AF-9821-E3CD65C9D0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61" b="13101"/>
          <a:stretch/>
        </p:blipFill>
        <p:spPr bwMode="auto">
          <a:xfrm rot="18981365">
            <a:off x="678572" y="2925493"/>
            <a:ext cx="4484252" cy="175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40267298-3E09-4786-B0DA-AC79D60FC7BD}"/>
              </a:ext>
            </a:extLst>
          </p:cNvPr>
          <p:cNvSpPr txBox="1"/>
          <p:nvPr/>
        </p:nvSpPr>
        <p:spPr>
          <a:xfrm>
            <a:off x="5422926" y="1481815"/>
            <a:ext cx="6408712" cy="4555093"/>
          </a:xfrm>
          <a:prstGeom prst="rect">
            <a:avLst/>
          </a:prstGeom>
          <a:noFill/>
        </p:spPr>
        <p:txBody>
          <a:bodyPr wrap="square" lIns="0" tIns="0" rIns="0" bIns="0" rtlCol="0">
            <a:spAutoFit/>
          </a:bodyPr>
          <a:lstStyle/>
          <a:p>
            <a:pPr marL="571500" indent="-571500" defTabSz="914400" rtl="0" eaLnBrk="1" latinLnBrk="0" hangingPunct="1">
              <a:spcBef>
                <a:spcPts val="600"/>
              </a:spcBef>
              <a:buClr>
                <a:schemeClr val="accent1"/>
              </a:buClr>
              <a:buFont typeface="Arial" panose="020B0604020202020204" pitchFamily="34" charset="0"/>
              <a:buChar char="•"/>
            </a:pPr>
            <a:r>
              <a:rPr lang="pl-PL" sz="2800" dirty="0" err="1">
                <a:latin typeface="+mj-lt"/>
              </a:rPr>
              <a:t>Leucemias</a:t>
            </a:r>
            <a:r>
              <a:rPr lang="pl-PL" sz="2800" dirty="0">
                <a:latin typeface="+mj-lt"/>
              </a:rPr>
              <a:t> 	</a:t>
            </a:r>
          </a:p>
          <a:p>
            <a:pPr marL="571500" indent="-571500" defTabSz="914400" rtl="0" eaLnBrk="1" latinLnBrk="0" hangingPunct="1">
              <a:spcBef>
                <a:spcPts val="600"/>
              </a:spcBef>
              <a:buClr>
                <a:schemeClr val="accent1"/>
              </a:buClr>
              <a:buFont typeface="Arial" panose="020B0604020202020204" pitchFamily="34" charset="0"/>
              <a:buChar char="•"/>
            </a:pPr>
            <a:r>
              <a:rPr lang="pl-PL" sz="2800" dirty="0" err="1">
                <a:latin typeface="+mj-lt"/>
              </a:rPr>
              <a:t>Lymphomas</a:t>
            </a:r>
            <a:endParaRPr lang="pl-PL" sz="2800" dirty="0">
              <a:latin typeface="+mj-lt"/>
            </a:endParaRPr>
          </a:p>
          <a:p>
            <a:pPr marL="571500" indent="-571500" defTabSz="914400" rtl="0" eaLnBrk="1" latinLnBrk="0" hangingPunct="1">
              <a:spcBef>
                <a:spcPts val="600"/>
              </a:spcBef>
              <a:buClr>
                <a:schemeClr val="accent1"/>
              </a:buClr>
              <a:buFont typeface="Arial" panose="020B0604020202020204" pitchFamily="34" charset="0"/>
              <a:buChar char="•"/>
            </a:pPr>
            <a:r>
              <a:rPr lang="pl-PL" sz="2800" dirty="0">
                <a:latin typeface="+mj-lt"/>
              </a:rPr>
              <a:t>MDS</a:t>
            </a:r>
          </a:p>
          <a:p>
            <a:pPr marL="571500" indent="-571500" defTabSz="914400" rtl="0" eaLnBrk="1" latinLnBrk="0" hangingPunct="1">
              <a:spcBef>
                <a:spcPts val="600"/>
              </a:spcBef>
              <a:buClr>
                <a:schemeClr val="accent1"/>
              </a:buClr>
              <a:buFont typeface="Arial" panose="020B0604020202020204" pitchFamily="34" charset="0"/>
              <a:buChar char="•"/>
            </a:pPr>
            <a:r>
              <a:rPr lang="pl-PL" sz="2800" dirty="0" err="1">
                <a:latin typeface="+mj-lt"/>
              </a:rPr>
              <a:t>Polycythemia</a:t>
            </a:r>
            <a:r>
              <a:rPr lang="pl-PL" sz="2800" dirty="0">
                <a:latin typeface="+mj-lt"/>
              </a:rPr>
              <a:t> </a:t>
            </a:r>
            <a:r>
              <a:rPr lang="pl-PL" sz="2800" dirty="0" err="1">
                <a:latin typeface="+mj-lt"/>
              </a:rPr>
              <a:t>vera</a:t>
            </a:r>
            <a:endParaRPr lang="pl-PL" sz="2800" dirty="0">
              <a:latin typeface="+mj-lt"/>
            </a:endParaRPr>
          </a:p>
          <a:p>
            <a:pPr marL="571500" indent="-571500" defTabSz="914400" rtl="0" eaLnBrk="1" latinLnBrk="0" hangingPunct="1">
              <a:spcBef>
                <a:spcPts val="600"/>
              </a:spcBef>
              <a:buClr>
                <a:schemeClr val="accent1"/>
              </a:buClr>
              <a:buFont typeface="Arial" panose="020B0604020202020204" pitchFamily="34" charset="0"/>
              <a:buChar char="•"/>
            </a:pPr>
            <a:r>
              <a:rPr lang="pl-PL" sz="2800" dirty="0" err="1">
                <a:latin typeface="+mj-lt"/>
              </a:rPr>
              <a:t>Essential</a:t>
            </a:r>
            <a:r>
              <a:rPr lang="pl-PL" sz="2800" dirty="0">
                <a:latin typeface="+mj-lt"/>
              </a:rPr>
              <a:t> </a:t>
            </a:r>
            <a:r>
              <a:rPr lang="pl-PL" sz="2800" dirty="0" err="1">
                <a:latin typeface="+mj-lt"/>
              </a:rPr>
              <a:t>Thrombocytemia</a:t>
            </a:r>
            <a:r>
              <a:rPr lang="pl-PL" sz="2800" dirty="0">
                <a:latin typeface="+mj-lt"/>
              </a:rPr>
              <a:t> 	</a:t>
            </a:r>
          </a:p>
          <a:p>
            <a:pPr marL="571500" indent="-571500" defTabSz="914400" rtl="0" eaLnBrk="1" latinLnBrk="0" hangingPunct="1">
              <a:spcBef>
                <a:spcPts val="600"/>
              </a:spcBef>
              <a:buClr>
                <a:schemeClr val="accent1"/>
              </a:buClr>
              <a:buFont typeface="Arial" panose="020B0604020202020204" pitchFamily="34" charset="0"/>
              <a:buChar char="•"/>
            </a:pPr>
            <a:r>
              <a:rPr lang="pl-PL" sz="2800" dirty="0">
                <a:latin typeface="+mj-lt"/>
              </a:rPr>
              <a:t>OMF</a:t>
            </a:r>
          </a:p>
          <a:p>
            <a:pPr marL="571500" indent="-571500" defTabSz="914400" rtl="0" eaLnBrk="1" latinLnBrk="0" hangingPunct="1">
              <a:spcBef>
                <a:spcPts val="600"/>
              </a:spcBef>
              <a:buClr>
                <a:schemeClr val="accent1"/>
              </a:buClr>
              <a:buFont typeface="Arial" panose="020B0604020202020204" pitchFamily="34" charset="0"/>
              <a:buChar char="•"/>
            </a:pPr>
            <a:r>
              <a:rPr lang="pl-PL" sz="2800" dirty="0" err="1">
                <a:latin typeface="+mj-lt"/>
              </a:rPr>
              <a:t>Multiple</a:t>
            </a:r>
            <a:r>
              <a:rPr lang="pl-PL" sz="2800" dirty="0">
                <a:latin typeface="+mj-lt"/>
              </a:rPr>
              <a:t> </a:t>
            </a:r>
            <a:r>
              <a:rPr lang="pl-PL" sz="2800" dirty="0" err="1">
                <a:latin typeface="+mj-lt"/>
              </a:rPr>
              <a:t>myeloma</a:t>
            </a:r>
            <a:r>
              <a:rPr lang="pl-PL" sz="2800" dirty="0">
                <a:latin typeface="+mj-lt"/>
              </a:rPr>
              <a:t> </a:t>
            </a:r>
          </a:p>
          <a:p>
            <a:pPr algn="r" defTabSz="914400" rtl="0" eaLnBrk="1" latinLnBrk="0" hangingPunct="1">
              <a:spcBef>
                <a:spcPts val="600"/>
              </a:spcBef>
              <a:buClr>
                <a:schemeClr val="accent1"/>
              </a:buClr>
            </a:pPr>
            <a:r>
              <a:rPr lang="pl-PL" sz="2400" dirty="0">
                <a:latin typeface="Microsoft PhagsPa" panose="020B0502040204020203" pitchFamily="34" charset="0"/>
              </a:rPr>
              <a:t>&amp; </a:t>
            </a:r>
            <a:r>
              <a:rPr lang="pl-PL" sz="2400" dirty="0" err="1">
                <a:latin typeface="Microsoft PhagsPa" panose="020B0502040204020203" pitchFamily="34" charset="0"/>
              </a:rPr>
              <a:t>many</a:t>
            </a:r>
            <a:r>
              <a:rPr lang="pl-PL" sz="2400" dirty="0">
                <a:latin typeface="Microsoft PhagsPa" panose="020B0502040204020203" pitchFamily="34" charset="0"/>
              </a:rPr>
              <a:t> </a:t>
            </a:r>
            <a:r>
              <a:rPr lang="pl-PL" sz="2400" dirty="0" err="1">
                <a:latin typeface="Microsoft PhagsPa" panose="020B0502040204020203" pitchFamily="34" charset="0"/>
              </a:rPr>
              <a:t>others</a:t>
            </a:r>
            <a:r>
              <a:rPr lang="pl-PL" sz="2400" dirty="0">
                <a:latin typeface="Microsoft PhagsPa" panose="020B0502040204020203" pitchFamily="34" charset="0"/>
              </a:rPr>
              <a:t> </a:t>
            </a:r>
          </a:p>
          <a:p>
            <a:pPr marL="571500" indent="-571500" algn="ctr" defTabSz="914400" rtl="0" eaLnBrk="1" latinLnBrk="0" hangingPunct="1">
              <a:spcBef>
                <a:spcPts val="600"/>
              </a:spcBef>
              <a:buClr>
                <a:schemeClr val="accent1"/>
              </a:buClr>
              <a:buFont typeface="Arial" panose="020B0604020202020204" pitchFamily="34" charset="0"/>
              <a:buChar char="•"/>
            </a:pPr>
            <a:endParaRPr lang="pl-PL" sz="3600" dirty="0">
              <a:solidFill>
                <a:srgbClr val="FF0000"/>
              </a:solidFill>
              <a:latin typeface="Microsoft PhagsPa" panose="020B0502040204020203" pitchFamily="34" charset="0"/>
            </a:endParaRPr>
          </a:p>
        </p:txBody>
      </p:sp>
    </p:spTree>
    <p:extLst>
      <p:ext uri="{BB962C8B-B14F-4D97-AF65-F5344CB8AC3E}">
        <p14:creationId xmlns:p14="http://schemas.microsoft.com/office/powerpoint/2010/main" val="4202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A1E0CE-618F-461C-8434-AC81F4C38A6A}"/>
              </a:ext>
            </a:extLst>
          </p:cNvPr>
          <p:cNvSpPr>
            <a:spLocks noGrp="1"/>
          </p:cNvSpPr>
          <p:nvPr>
            <p:ph type="title"/>
          </p:nvPr>
        </p:nvSpPr>
        <p:spPr/>
        <p:txBody>
          <a:bodyPr/>
          <a:lstStyle/>
          <a:p>
            <a:r>
              <a:rPr lang="pl-PL" dirty="0"/>
              <a:t>Non-</a:t>
            </a:r>
            <a:r>
              <a:rPr lang="pl-PL" dirty="0" err="1"/>
              <a:t>cancer</a:t>
            </a:r>
            <a:r>
              <a:rPr lang="pl-PL" dirty="0"/>
              <a:t> </a:t>
            </a:r>
            <a:r>
              <a:rPr lang="pl-PL" dirty="0" err="1"/>
              <a:t>diseases</a:t>
            </a:r>
            <a:endParaRPr lang="en-US" dirty="0"/>
          </a:p>
        </p:txBody>
      </p:sp>
      <p:sp>
        <p:nvSpPr>
          <p:cNvPr id="6" name="Fußzeilenplatzhalter 5">
            <a:extLst>
              <a:ext uri="{FF2B5EF4-FFF2-40B4-BE49-F238E27FC236}">
                <a16:creationId xmlns:a16="http://schemas.microsoft.com/office/drawing/2014/main" id="{108DF17F-50E9-4549-980E-39D6CDE4E0E6}"/>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0" name="Picture 2">
            <a:extLst>
              <a:ext uri="{FF2B5EF4-FFF2-40B4-BE49-F238E27FC236}">
                <a16:creationId xmlns:a16="http://schemas.microsoft.com/office/drawing/2014/main" id="{E5B92910-5100-4D23-8208-E416A99D3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61" b="13101"/>
          <a:stretch/>
        </p:blipFill>
        <p:spPr bwMode="auto">
          <a:xfrm rot="18981995">
            <a:off x="1116415" y="2734915"/>
            <a:ext cx="4848187" cy="190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4DE0B55D-4DE4-497A-8CA7-CBF102663A1E}"/>
              </a:ext>
            </a:extLst>
          </p:cNvPr>
          <p:cNvSpPr txBox="1"/>
          <p:nvPr/>
        </p:nvSpPr>
        <p:spPr>
          <a:xfrm>
            <a:off x="6456040" y="2314555"/>
            <a:ext cx="6408712" cy="2262158"/>
          </a:xfrm>
          <a:prstGeom prst="rect">
            <a:avLst/>
          </a:prstGeom>
          <a:noFill/>
        </p:spPr>
        <p:txBody>
          <a:bodyPr wrap="square" lIns="0" tIns="0" rIns="0" bIns="0" rtlCol="0">
            <a:spAutoFit/>
          </a:bodyPr>
          <a:lstStyle/>
          <a:p>
            <a:pPr marL="571500" indent="-571500" defTabSz="914400" rtl="0" eaLnBrk="1" latinLnBrk="0" hangingPunct="1">
              <a:spcBef>
                <a:spcPts val="600"/>
              </a:spcBef>
              <a:buClr>
                <a:schemeClr val="accent1"/>
              </a:buClr>
              <a:buFont typeface="Arial" panose="020B0604020202020204" pitchFamily="34" charset="0"/>
              <a:buChar char="•"/>
            </a:pPr>
            <a:r>
              <a:rPr lang="pl-PL" sz="3200" dirty="0" err="1">
                <a:latin typeface="+mj-lt"/>
              </a:rPr>
              <a:t>Hemoglobinopathy</a:t>
            </a:r>
            <a:r>
              <a:rPr lang="pl-PL" sz="3200" dirty="0">
                <a:latin typeface="+mj-lt"/>
              </a:rPr>
              <a:t> 	 	</a:t>
            </a:r>
          </a:p>
          <a:p>
            <a:pPr marL="571500" indent="-571500" defTabSz="914400" rtl="0" eaLnBrk="1" latinLnBrk="0" hangingPunct="1">
              <a:spcBef>
                <a:spcPts val="600"/>
              </a:spcBef>
              <a:buClr>
                <a:schemeClr val="accent1"/>
              </a:buClr>
              <a:buFont typeface="Arial" panose="020B0604020202020204" pitchFamily="34" charset="0"/>
              <a:buChar char="•"/>
            </a:pPr>
            <a:r>
              <a:rPr lang="pl-PL" sz="3200" dirty="0" err="1">
                <a:latin typeface="+mj-lt"/>
              </a:rPr>
              <a:t>Anemias</a:t>
            </a:r>
            <a:r>
              <a:rPr lang="pl-PL" sz="3200" dirty="0">
                <a:latin typeface="+mj-lt"/>
              </a:rPr>
              <a:t> 	</a:t>
            </a:r>
          </a:p>
          <a:p>
            <a:pPr marL="571500" indent="-571500" defTabSz="914400" rtl="0" eaLnBrk="1" latinLnBrk="0" hangingPunct="1">
              <a:spcBef>
                <a:spcPts val="600"/>
              </a:spcBef>
              <a:buClr>
                <a:schemeClr val="accent1"/>
              </a:buClr>
              <a:buFont typeface="Arial" panose="020B0604020202020204" pitchFamily="34" charset="0"/>
              <a:buChar char="•"/>
            </a:pPr>
            <a:r>
              <a:rPr lang="pl-PL" sz="3200" dirty="0" err="1">
                <a:latin typeface="+mj-lt"/>
              </a:rPr>
              <a:t>Immunodeficiency</a:t>
            </a:r>
            <a:r>
              <a:rPr lang="pl-PL" sz="3200" dirty="0">
                <a:latin typeface="+mj-lt"/>
              </a:rPr>
              <a:t> </a:t>
            </a:r>
          </a:p>
          <a:p>
            <a:pPr marL="571500" indent="-571500" algn="ctr" defTabSz="914400" rtl="0" eaLnBrk="1" latinLnBrk="0" hangingPunct="1">
              <a:spcBef>
                <a:spcPts val="600"/>
              </a:spcBef>
              <a:buClr>
                <a:schemeClr val="accent1"/>
              </a:buClr>
              <a:buFont typeface="Arial" panose="020B0604020202020204" pitchFamily="34" charset="0"/>
              <a:buChar char="•"/>
            </a:pPr>
            <a:endParaRPr lang="pl-PL" sz="3600" dirty="0">
              <a:solidFill>
                <a:srgbClr val="FF0000"/>
              </a:solidFill>
              <a:latin typeface="Microsoft PhagsPa" panose="020B0502040204020203" pitchFamily="34" charset="0"/>
            </a:endParaRPr>
          </a:p>
        </p:txBody>
      </p:sp>
    </p:spTree>
    <p:extLst>
      <p:ext uri="{BB962C8B-B14F-4D97-AF65-F5344CB8AC3E}">
        <p14:creationId xmlns:p14="http://schemas.microsoft.com/office/powerpoint/2010/main" val="1883524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A1E0CE-618F-461C-8434-AC81F4C38A6A}"/>
              </a:ext>
            </a:extLst>
          </p:cNvPr>
          <p:cNvSpPr>
            <a:spLocks noGrp="1"/>
          </p:cNvSpPr>
          <p:nvPr>
            <p:ph type="title"/>
          </p:nvPr>
        </p:nvSpPr>
        <p:spPr/>
        <p:txBody>
          <a:bodyPr/>
          <a:lstStyle/>
          <a:p>
            <a:r>
              <a:rPr lang="pl-PL" dirty="0" err="1"/>
              <a:t>Treatment</a:t>
            </a:r>
            <a:r>
              <a:rPr lang="pl-PL" dirty="0"/>
              <a:t> of </a:t>
            </a:r>
            <a:r>
              <a:rPr lang="pl-PL" dirty="0" err="1"/>
              <a:t>blood</a:t>
            </a:r>
            <a:r>
              <a:rPr lang="pl-PL" dirty="0"/>
              <a:t> </a:t>
            </a:r>
            <a:r>
              <a:rPr lang="pl-PL" dirty="0" err="1"/>
              <a:t>cancers</a:t>
            </a:r>
            <a:r>
              <a:rPr lang="pl-PL" dirty="0"/>
              <a:t> </a:t>
            </a:r>
            <a:endParaRPr lang="en-US" dirty="0"/>
          </a:p>
        </p:txBody>
      </p:sp>
      <p:sp>
        <p:nvSpPr>
          <p:cNvPr id="6" name="Fußzeilenplatzhalter 5">
            <a:extLst>
              <a:ext uri="{FF2B5EF4-FFF2-40B4-BE49-F238E27FC236}">
                <a16:creationId xmlns:a16="http://schemas.microsoft.com/office/drawing/2014/main" id="{108DF17F-50E9-4549-980E-39D6CDE4E0E6}"/>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0" name="Picture 2">
            <a:extLst>
              <a:ext uri="{FF2B5EF4-FFF2-40B4-BE49-F238E27FC236}">
                <a16:creationId xmlns:a16="http://schemas.microsoft.com/office/drawing/2014/main" id="{3FED9FF6-04BC-4640-AED2-27F6FC6BB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124" y="4030381"/>
            <a:ext cx="1358935" cy="133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421BBEF8-02F5-4C9F-83A7-47B5BC9CE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951" y="3959891"/>
            <a:ext cx="1408471" cy="136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23AC504D-F75D-4D12-B166-8F3CFBA91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7048" y="3992221"/>
            <a:ext cx="1358935" cy="136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Placeholder 13">
            <a:extLst>
              <a:ext uri="{FF2B5EF4-FFF2-40B4-BE49-F238E27FC236}">
                <a16:creationId xmlns:a16="http://schemas.microsoft.com/office/drawing/2014/main" id="{D4CF1D7D-C4A1-4358-9C9D-AA4D00DEA77A}"/>
              </a:ext>
            </a:extLst>
          </p:cNvPr>
          <p:cNvPicPr>
            <a:picLocks noChangeAspect="1"/>
          </p:cNvPicPr>
          <p:nvPr/>
        </p:nvPicPr>
        <p:blipFill>
          <a:blip r:embed="rId6">
            <a:extLst>
              <a:ext uri="{837473B0-CC2E-450A-ABE3-18F120FF3D39}">
                <a1611:picAttrSrcUrl xmlns:a1611="http://schemas.microsoft.com/office/drawing/2016/11/main" r:id="rId7"/>
              </a:ext>
            </a:extLst>
          </a:blip>
          <a:srcRect t="29895" b="29895"/>
          <a:stretch>
            <a:fillRect/>
          </a:stretch>
        </p:blipFill>
        <p:spPr>
          <a:xfrm>
            <a:off x="1111356" y="1901209"/>
            <a:ext cx="3153273" cy="1564245"/>
          </a:xfrm>
          <a:prstGeom prst="rect">
            <a:avLst/>
          </a:prstGeom>
        </p:spPr>
      </p:pic>
      <p:pic>
        <p:nvPicPr>
          <p:cNvPr id="14" name="Picture Placeholder 8">
            <a:extLst>
              <a:ext uri="{FF2B5EF4-FFF2-40B4-BE49-F238E27FC236}">
                <a16:creationId xmlns:a16="http://schemas.microsoft.com/office/drawing/2014/main" id="{D8976D98-FA77-403F-81F6-EC973CA6EA53}"/>
              </a:ext>
            </a:extLst>
          </p:cNvPr>
          <p:cNvPicPr>
            <a:picLocks noChangeAspect="1"/>
          </p:cNvPicPr>
          <p:nvPr/>
        </p:nvPicPr>
        <p:blipFill>
          <a:blip r:embed="rId8">
            <a:extLst>
              <a:ext uri="{837473B0-CC2E-450A-ABE3-18F120FF3D39}">
                <a1611:picAttrSrcUrl xmlns:a1611="http://schemas.microsoft.com/office/drawing/2016/11/main" r:id="rId9"/>
              </a:ext>
            </a:extLst>
          </a:blip>
          <a:srcRect t="19256" b="19256"/>
          <a:stretch>
            <a:fillRect/>
          </a:stretch>
        </p:blipFill>
        <p:spPr bwMode="gray">
          <a:xfrm>
            <a:off x="8539298" y="1901209"/>
            <a:ext cx="3121778" cy="1599869"/>
          </a:xfrm>
          <a:prstGeom prst="rect">
            <a:avLst/>
          </a:prstGeom>
        </p:spPr>
      </p:pic>
      <p:pic>
        <p:nvPicPr>
          <p:cNvPr id="15" name="Picture 14">
            <a:extLst>
              <a:ext uri="{FF2B5EF4-FFF2-40B4-BE49-F238E27FC236}">
                <a16:creationId xmlns:a16="http://schemas.microsoft.com/office/drawing/2014/main" id="{5EF459E0-D0D8-4018-A9D8-03D4379D3118}"/>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5189806" y="1911589"/>
            <a:ext cx="2093421" cy="1642027"/>
          </a:xfrm>
          <a:prstGeom prst="rect">
            <a:avLst/>
          </a:prstGeom>
        </p:spPr>
      </p:pic>
    </p:spTree>
    <p:extLst>
      <p:ext uri="{BB962C8B-B14F-4D97-AF65-F5344CB8AC3E}">
        <p14:creationId xmlns:p14="http://schemas.microsoft.com/office/powerpoint/2010/main" val="2783611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A1E0CE-618F-461C-8434-AC81F4C38A6A}"/>
              </a:ext>
            </a:extLst>
          </p:cNvPr>
          <p:cNvSpPr>
            <a:spLocks noGrp="1"/>
          </p:cNvSpPr>
          <p:nvPr>
            <p:ph type="title"/>
          </p:nvPr>
        </p:nvSpPr>
        <p:spPr/>
        <p:txBody>
          <a:bodyPr/>
          <a:lstStyle/>
          <a:p>
            <a:r>
              <a:rPr lang="pl-PL" dirty="0"/>
              <a:t>HSC </a:t>
            </a:r>
            <a:r>
              <a:rPr lang="pl-PL" dirty="0" err="1"/>
              <a:t>transplantation</a:t>
            </a:r>
            <a:r>
              <a:rPr lang="pl-PL" dirty="0"/>
              <a:t> </a:t>
            </a:r>
            <a:endParaRPr lang="en-US" dirty="0"/>
          </a:p>
        </p:txBody>
      </p:sp>
      <p:sp>
        <p:nvSpPr>
          <p:cNvPr id="6" name="Fußzeilenplatzhalter 5">
            <a:extLst>
              <a:ext uri="{FF2B5EF4-FFF2-40B4-BE49-F238E27FC236}">
                <a16:creationId xmlns:a16="http://schemas.microsoft.com/office/drawing/2014/main" id="{108DF17F-50E9-4549-980E-39D6CDE4E0E6}"/>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r>
              <a:rPr lang="pl-PL" dirty="0"/>
              <a:t>	</a:t>
            </a:r>
            <a:endParaRPr lang="de-CH" dirty="0"/>
          </a:p>
          <a:p>
            <a:endParaRPr lang="de-CH" dirty="0"/>
          </a:p>
        </p:txBody>
      </p:sp>
      <p:pic>
        <p:nvPicPr>
          <p:cNvPr id="11" name="Picture 2">
            <a:extLst>
              <a:ext uri="{FF2B5EF4-FFF2-40B4-BE49-F238E27FC236}">
                <a16:creationId xmlns:a16="http://schemas.microsoft.com/office/drawing/2014/main" id="{C45ABF60-7E15-4545-9CE1-F811A6723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2546" y="2304994"/>
            <a:ext cx="1456078" cy="142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FA96A757-7129-43A8-A2AB-4762C3E6D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306" y="2304994"/>
            <a:ext cx="1395276" cy="135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extLst>
              <a:ext uri="{FF2B5EF4-FFF2-40B4-BE49-F238E27FC236}">
                <a16:creationId xmlns:a16="http://schemas.microsoft.com/office/drawing/2014/main" id="{B9D7C5F3-BAB1-4DF0-BC5D-4E4D3914F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960" y="4431649"/>
            <a:ext cx="1456078" cy="146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53B7356F-CB8C-47B3-AC79-627D3330143D}"/>
              </a:ext>
            </a:extLst>
          </p:cNvPr>
          <p:cNvPicPr>
            <a:picLocks noChangeAspect="1"/>
          </p:cNvPicPr>
          <p:nvPr/>
        </p:nvPicPr>
        <p:blipFill>
          <a:blip r:embed="rId6"/>
          <a:stretch>
            <a:fillRect/>
          </a:stretch>
        </p:blipFill>
        <p:spPr>
          <a:xfrm>
            <a:off x="4417594" y="1594973"/>
            <a:ext cx="3525252" cy="2601971"/>
          </a:xfrm>
          <a:prstGeom prst="rect">
            <a:avLst/>
          </a:prstGeom>
        </p:spPr>
      </p:pic>
      <p:pic>
        <p:nvPicPr>
          <p:cNvPr id="3" name="Picture 2">
            <a:extLst>
              <a:ext uri="{FF2B5EF4-FFF2-40B4-BE49-F238E27FC236}">
                <a16:creationId xmlns:a16="http://schemas.microsoft.com/office/drawing/2014/main" id="{78DC9D6A-9568-4606-824F-906BD0FA7638}"/>
              </a:ext>
            </a:extLst>
          </p:cNvPr>
          <p:cNvPicPr>
            <a:picLocks noChangeAspect="1"/>
          </p:cNvPicPr>
          <p:nvPr/>
        </p:nvPicPr>
        <p:blipFill>
          <a:blip r:embed="rId7"/>
          <a:stretch>
            <a:fillRect/>
          </a:stretch>
        </p:blipFill>
        <p:spPr>
          <a:xfrm>
            <a:off x="10225659" y="6375441"/>
            <a:ext cx="1571844" cy="190527"/>
          </a:xfrm>
          <a:prstGeom prst="rect">
            <a:avLst/>
          </a:prstGeom>
        </p:spPr>
      </p:pic>
    </p:spTree>
    <p:extLst>
      <p:ext uri="{BB962C8B-B14F-4D97-AF65-F5344CB8AC3E}">
        <p14:creationId xmlns:p14="http://schemas.microsoft.com/office/powerpoint/2010/main" val="2612623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813E2EC-11FD-A79B-18D3-88796872DD41}"/>
              </a:ext>
            </a:extLst>
          </p:cNvPr>
          <p:cNvSpPr>
            <a:spLocks noGrp="1"/>
          </p:cNvSpPr>
          <p:nvPr>
            <p:ph type="title"/>
            <p:custDataLst>
              <p:tags r:id="rId1"/>
            </p:custDataLst>
          </p:nvPr>
        </p:nvSpPr>
        <p:spPr/>
        <p:txBody>
          <a:bodyPr/>
          <a:lstStyle/>
          <a:p>
            <a:r>
              <a:rPr lang="pl-PL" noProof="0" dirty="0" err="1"/>
              <a:t>Transplantation</a:t>
            </a:r>
            <a:r>
              <a:rPr lang="pl-PL" noProof="0" dirty="0"/>
              <a:t> </a:t>
            </a:r>
            <a:br>
              <a:rPr lang="pl-PL" noProof="0" dirty="0"/>
            </a:br>
            <a:r>
              <a:rPr lang="pl-PL" noProof="0" dirty="0" err="1"/>
              <a:t>methods</a:t>
            </a:r>
            <a:endParaRPr lang="pl-PL" noProof="0" dirty="0"/>
          </a:p>
        </p:txBody>
      </p:sp>
    </p:spTree>
    <p:extLst>
      <p:ext uri="{BB962C8B-B14F-4D97-AF65-F5344CB8AC3E}">
        <p14:creationId xmlns:p14="http://schemas.microsoft.com/office/powerpoint/2010/main" val="3175997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A1E0CE-618F-461C-8434-AC81F4C38A6A}"/>
              </a:ext>
            </a:extLst>
          </p:cNvPr>
          <p:cNvSpPr>
            <a:spLocks noGrp="1"/>
          </p:cNvSpPr>
          <p:nvPr>
            <p:ph type="title"/>
          </p:nvPr>
        </p:nvSpPr>
        <p:spPr>
          <a:xfrm>
            <a:off x="898524" y="684000"/>
            <a:ext cx="9521825" cy="758396"/>
          </a:xfrm>
        </p:spPr>
        <p:txBody>
          <a:bodyPr/>
          <a:lstStyle/>
          <a:p>
            <a:r>
              <a:rPr lang="pl-PL" dirty="0" err="1"/>
              <a:t>Indications</a:t>
            </a:r>
            <a:r>
              <a:rPr lang="pl-PL" dirty="0"/>
              <a:t> for </a:t>
            </a:r>
            <a:r>
              <a:rPr lang="pl-PL" dirty="0" err="1"/>
              <a:t>bone</a:t>
            </a:r>
            <a:r>
              <a:rPr lang="pl-PL" dirty="0"/>
              <a:t> </a:t>
            </a:r>
            <a:r>
              <a:rPr lang="pl-PL" dirty="0" err="1"/>
              <a:t>marrow</a:t>
            </a:r>
            <a:r>
              <a:rPr lang="pl-PL" dirty="0"/>
              <a:t> </a:t>
            </a:r>
            <a:r>
              <a:rPr lang="pl-PL" dirty="0" err="1"/>
              <a:t>transplantation</a:t>
            </a:r>
            <a:r>
              <a:rPr lang="pl-PL" dirty="0"/>
              <a:t>  </a:t>
            </a:r>
            <a:endParaRPr lang="en-US" dirty="0"/>
          </a:p>
        </p:txBody>
      </p:sp>
      <p:sp>
        <p:nvSpPr>
          <p:cNvPr id="6" name="Fußzeilenplatzhalter 5">
            <a:extLst>
              <a:ext uri="{FF2B5EF4-FFF2-40B4-BE49-F238E27FC236}">
                <a16:creationId xmlns:a16="http://schemas.microsoft.com/office/drawing/2014/main" id="{108DF17F-50E9-4549-980E-39D6CDE4E0E6}"/>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sp>
        <p:nvSpPr>
          <p:cNvPr id="10" name="Textplatzhalter 7">
            <a:extLst>
              <a:ext uri="{FF2B5EF4-FFF2-40B4-BE49-F238E27FC236}">
                <a16:creationId xmlns:a16="http://schemas.microsoft.com/office/drawing/2014/main" id="{FAA91166-FEC8-4503-B950-7F0454ABA453}"/>
              </a:ext>
            </a:extLst>
          </p:cNvPr>
          <p:cNvSpPr txBox="1">
            <a:spLocks/>
          </p:cNvSpPr>
          <p:nvPr/>
        </p:nvSpPr>
        <p:spPr>
          <a:xfrm>
            <a:off x="1604385" y="2777674"/>
            <a:ext cx="8110102" cy="4469807"/>
          </a:xfrm>
          <a:prstGeom prst="rect">
            <a:avLst/>
          </a:prstGeom>
        </p:spPr>
        <p:txBody>
          <a:bodyPr/>
          <a:lstStyle>
            <a:lvl1pPr marL="0" indent="0" algn="l" defTabSz="914400" rtl="0" eaLnBrk="1" latinLnBrk="0" hangingPunct="1">
              <a:lnSpc>
                <a:spcPct val="13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latinLnBrk="0" hangingPunct="1">
              <a:lnSpc>
                <a:spcPct val="13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504000" indent="-252000" algn="l" defTabSz="914400" rtl="0" eaLnBrk="1" latinLnBrk="0" hangingPunct="1">
              <a:lnSpc>
                <a:spcPct val="130000"/>
              </a:lnSpc>
              <a:spcBef>
                <a:spcPts val="0"/>
              </a:spcBef>
              <a:spcAft>
                <a:spcPts val="0"/>
              </a:spcAft>
              <a:buFont typeface="Symbol" panose="05050102010706020507" pitchFamily="18" charset="2"/>
              <a:buChar char="-"/>
              <a:defRPr sz="1600" kern="1200">
                <a:solidFill>
                  <a:schemeClr val="tx1"/>
                </a:solidFill>
                <a:latin typeface="+mn-lt"/>
                <a:ea typeface="+mn-ea"/>
                <a:cs typeface="+mn-cs"/>
              </a:defRPr>
            </a:lvl3pPr>
            <a:lvl4pPr marL="0" indent="0" algn="l" defTabSz="914400" rtl="0" eaLnBrk="1" latinLnBrk="0" hangingPunct="1">
              <a:lnSpc>
                <a:spcPct val="13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lnSpc>
                <a:spcPct val="130000"/>
              </a:lnSpc>
              <a:spcBef>
                <a:spcPts val="0"/>
              </a:spcBef>
              <a:spcAft>
                <a:spcPts val="0"/>
              </a:spcAft>
              <a:buFont typeface="Arial" panose="020B0604020202020204" pitchFamily="34" charset="0"/>
              <a:buNone/>
              <a:defRPr sz="2200" kern="1200">
                <a:solidFill>
                  <a:schemeClr val="tx1"/>
                </a:solidFill>
                <a:latin typeface="+mn-lt"/>
                <a:ea typeface="+mn-ea"/>
                <a:cs typeface="+mn-cs"/>
              </a:defRPr>
            </a:lvl5pPr>
            <a:lvl6pPr marL="324000" indent="-324000" algn="l" defTabSz="914400" rtl="0" eaLnBrk="1" latinLnBrk="0" hangingPunct="1">
              <a:lnSpc>
                <a:spcPct val="130000"/>
              </a:lnSpc>
              <a:spcBef>
                <a:spcPts val="0"/>
              </a:spcBef>
              <a:spcAft>
                <a:spcPts val="0"/>
              </a:spcAft>
              <a:buFont typeface="Arial" panose="020B0604020202020204" pitchFamily="34" charset="0"/>
              <a:buChar char="•"/>
              <a:defRPr sz="2200" kern="1200">
                <a:solidFill>
                  <a:schemeClr val="tx1"/>
                </a:solidFill>
                <a:latin typeface="+mn-lt"/>
                <a:ea typeface="+mn-ea"/>
                <a:cs typeface="+mn-cs"/>
              </a:defRPr>
            </a:lvl6pPr>
            <a:lvl7pPr marL="648000" indent="-324000" algn="l" defTabSz="914400" rtl="0" eaLnBrk="1" latinLnBrk="0" hangingPunct="1">
              <a:lnSpc>
                <a:spcPct val="130000"/>
              </a:lnSpc>
              <a:spcBef>
                <a:spcPts val="0"/>
              </a:spcBef>
              <a:spcAft>
                <a:spcPts val="0"/>
              </a:spcAft>
              <a:buFont typeface="Symbol" panose="05050102010706020507" pitchFamily="18" charset="2"/>
              <a:buChar char="-"/>
              <a:defRPr sz="2200" kern="1200">
                <a:solidFill>
                  <a:schemeClr val="tx1"/>
                </a:solidFill>
                <a:latin typeface="+mn-lt"/>
                <a:ea typeface="+mn-ea"/>
                <a:cs typeface="+mn-cs"/>
              </a:defRPr>
            </a:lvl7pPr>
            <a:lvl8pPr marL="0" indent="0" algn="l" defTabSz="914400" rtl="0" eaLnBrk="1" latinLnBrk="0" hangingPunct="1">
              <a:lnSpc>
                <a:spcPct val="130000"/>
              </a:lnSpc>
              <a:spcBef>
                <a:spcPts val="0"/>
              </a:spcBef>
              <a:buFont typeface="Arial" panose="020B0604020202020204" pitchFamily="34" charset="0"/>
              <a:buNone/>
              <a:defRPr sz="2200" b="1" kern="1200">
                <a:solidFill>
                  <a:schemeClr val="tx2"/>
                </a:solidFill>
                <a:latin typeface="+mn-lt"/>
                <a:ea typeface="+mn-ea"/>
                <a:cs typeface="+mn-cs"/>
              </a:defRPr>
            </a:lvl8pPr>
            <a:lvl9pPr marL="0" indent="0" algn="l" defTabSz="914400" rtl="0" eaLnBrk="1" latinLnBrk="0" hangingPunct="1">
              <a:lnSpc>
                <a:spcPct val="130000"/>
              </a:lnSpc>
              <a:spcBef>
                <a:spcPts val="0"/>
              </a:spcBef>
              <a:buFont typeface="Symbol" panose="05050102010706020507" pitchFamily="18" charset="2"/>
              <a:buNone/>
              <a:defRPr sz="1600" kern="1200">
                <a:solidFill>
                  <a:schemeClr val="tx1"/>
                </a:solidFill>
                <a:latin typeface="+mn-lt"/>
                <a:ea typeface="+mn-ea"/>
                <a:cs typeface="+mn-cs"/>
              </a:defRPr>
            </a:lvl9pPr>
          </a:lstStyle>
          <a:p>
            <a:pPr marL="280145" indent="-414498" defTabSz="913801">
              <a:spcBef>
                <a:spcPct val="20000"/>
              </a:spcBef>
              <a:buClr>
                <a:srgbClr val="C00000"/>
              </a:buClr>
              <a:buSzPct val="60000"/>
              <a:buFont typeface="Arial" panose="020B0604020202020204" pitchFamily="34" charset="0"/>
              <a:buChar char="•"/>
              <a:defRPr/>
            </a:pPr>
            <a:r>
              <a:rPr lang="pl-PL" sz="2800" dirty="0">
                <a:latin typeface="+mj-lt"/>
              </a:rPr>
              <a:t>Blood </a:t>
            </a:r>
            <a:r>
              <a:rPr lang="pl-PL" sz="2800" b="1" dirty="0" err="1">
                <a:latin typeface="+mj-lt"/>
              </a:rPr>
              <a:t>cancers</a:t>
            </a:r>
            <a:r>
              <a:rPr lang="pl-PL" sz="2800" dirty="0">
                <a:latin typeface="+mj-lt"/>
              </a:rPr>
              <a:t> </a:t>
            </a:r>
          </a:p>
          <a:p>
            <a:pPr marL="280145" indent="-414498" defTabSz="913801">
              <a:spcBef>
                <a:spcPct val="20000"/>
              </a:spcBef>
              <a:buClr>
                <a:srgbClr val="C00000"/>
              </a:buClr>
              <a:buSzPct val="60000"/>
              <a:buFont typeface="Arial" panose="020B0604020202020204" pitchFamily="34" charset="0"/>
              <a:buChar char="•"/>
              <a:defRPr/>
            </a:pPr>
            <a:r>
              <a:rPr lang="pl-PL" sz="2800" dirty="0">
                <a:latin typeface="+mj-lt"/>
              </a:rPr>
              <a:t>Non-</a:t>
            </a:r>
            <a:r>
              <a:rPr lang="pl-PL" sz="2800" dirty="0" err="1">
                <a:latin typeface="+mj-lt"/>
              </a:rPr>
              <a:t>malignant</a:t>
            </a:r>
            <a:r>
              <a:rPr lang="pl-PL" sz="2800" dirty="0">
                <a:latin typeface="+mj-lt"/>
              </a:rPr>
              <a:t> </a:t>
            </a:r>
            <a:r>
              <a:rPr lang="pl-PL" sz="2800" b="1" dirty="0" err="1">
                <a:latin typeface="+mj-lt"/>
              </a:rPr>
              <a:t>diseases</a:t>
            </a:r>
            <a:r>
              <a:rPr lang="pl-PL" sz="2800" dirty="0">
                <a:latin typeface="+mj-lt"/>
              </a:rPr>
              <a:t> </a:t>
            </a:r>
          </a:p>
        </p:txBody>
      </p:sp>
      <p:graphicFrame>
        <p:nvGraphicFramePr>
          <p:cNvPr id="9" name="Chart 8">
            <a:extLst>
              <a:ext uri="{FF2B5EF4-FFF2-40B4-BE49-F238E27FC236}">
                <a16:creationId xmlns:a16="http://schemas.microsoft.com/office/drawing/2014/main" id="{1A03E4AC-0360-429B-B002-6D74BCFAC328}"/>
              </a:ext>
            </a:extLst>
          </p:cNvPr>
          <p:cNvGraphicFramePr/>
          <p:nvPr>
            <p:extLst>
              <p:ext uri="{D42A27DB-BD31-4B8C-83A1-F6EECF244321}">
                <p14:modId xmlns:p14="http://schemas.microsoft.com/office/powerpoint/2010/main" val="761268038"/>
              </p:ext>
            </p:extLst>
          </p:nvPr>
        </p:nvGraphicFramePr>
        <p:xfrm>
          <a:off x="6914214" y="1442396"/>
          <a:ext cx="3911600" cy="43919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5900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HLA– </a:t>
            </a:r>
            <a:r>
              <a:rPr lang="pl-PL" dirty="0" err="1"/>
              <a:t>let’s</a:t>
            </a:r>
            <a:r>
              <a:rPr lang="pl-PL" dirty="0"/>
              <a:t> be </a:t>
            </a:r>
            <a:r>
              <a:rPr lang="pl-PL" dirty="0" err="1"/>
              <a:t>compatible</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2" name="Picture 1">
            <a:extLst>
              <a:ext uri="{FF2B5EF4-FFF2-40B4-BE49-F238E27FC236}">
                <a16:creationId xmlns:a16="http://schemas.microsoft.com/office/drawing/2014/main" id="{72E1E894-7738-4DC9-9C64-C8851D0AACC2}"/>
              </a:ext>
            </a:extLst>
          </p:cNvPr>
          <p:cNvPicPr>
            <a:picLocks noChangeAspect="1"/>
          </p:cNvPicPr>
          <p:nvPr/>
        </p:nvPicPr>
        <p:blipFill>
          <a:blip r:embed="rId3"/>
          <a:stretch>
            <a:fillRect/>
          </a:stretch>
        </p:blipFill>
        <p:spPr>
          <a:xfrm>
            <a:off x="3023759" y="1314155"/>
            <a:ext cx="6144482" cy="4229690"/>
          </a:xfrm>
          <a:prstGeom prst="rect">
            <a:avLst/>
          </a:prstGeom>
        </p:spPr>
      </p:pic>
    </p:spTree>
    <p:extLst>
      <p:ext uri="{BB962C8B-B14F-4D97-AF65-F5344CB8AC3E}">
        <p14:creationId xmlns:p14="http://schemas.microsoft.com/office/powerpoint/2010/main" val="2081686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HLA– </a:t>
            </a:r>
            <a:r>
              <a:rPr lang="pl-PL" dirty="0" err="1"/>
              <a:t>let’s</a:t>
            </a:r>
            <a:r>
              <a:rPr lang="pl-PL" dirty="0"/>
              <a:t> be </a:t>
            </a:r>
            <a:r>
              <a:rPr lang="pl-PL" dirty="0" err="1"/>
              <a:t>compatible</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2" name="Picture 3">
            <a:extLst>
              <a:ext uri="{FF2B5EF4-FFF2-40B4-BE49-F238E27FC236}">
                <a16:creationId xmlns:a16="http://schemas.microsoft.com/office/drawing/2014/main" id="{7EF85D5E-78DC-4972-B167-BF28A5B9B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194" y="1752757"/>
            <a:ext cx="1753000" cy="3402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extLst>
              <a:ext uri="{FF2B5EF4-FFF2-40B4-BE49-F238E27FC236}">
                <a16:creationId xmlns:a16="http://schemas.microsoft.com/office/drawing/2014/main" id="{77451286-C519-47E0-9B05-005B669A3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651" y="1666146"/>
            <a:ext cx="1450758" cy="3462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a:extLst>
              <a:ext uri="{FF2B5EF4-FFF2-40B4-BE49-F238E27FC236}">
                <a16:creationId xmlns:a16="http://schemas.microsoft.com/office/drawing/2014/main" id="{B3B3CA4F-9EF3-4426-841B-3ACB8107A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3624" y="2999359"/>
            <a:ext cx="2555531" cy="2129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a:extLst>
              <a:ext uri="{FF2B5EF4-FFF2-40B4-BE49-F238E27FC236}">
                <a16:creationId xmlns:a16="http://schemas.microsoft.com/office/drawing/2014/main" id="{E2FA3303-0FD2-41AE-B762-A1D51A1E7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33353" y="3147128"/>
            <a:ext cx="656295" cy="50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a:extLst>
              <a:ext uri="{FF2B5EF4-FFF2-40B4-BE49-F238E27FC236}">
                <a16:creationId xmlns:a16="http://schemas.microsoft.com/office/drawing/2014/main" id="{623AA757-779C-4D10-AF74-21A3A851D8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830869" y="3229474"/>
            <a:ext cx="656295" cy="50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912CC9E0-2475-44AA-89B2-EEF58FC6604A}"/>
              </a:ext>
            </a:extLst>
          </p:cNvPr>
          <p:cNvPicPr>
            <a:picLocks noChangeAspect="1"/>
          </p:cNvPicPr>
          <p:nvPr/>
        </p:nvPicPr>
        <p:blipFill>
          <a:blip r:embed="rId7"/>
          <a:stretch>
            <a:fillRect/>
          </a:stretch>
        </p:blipFill>
        <p:spPr>
          <a:xfrm>
            <a:off x="7581686" y="4817163"/>
            <a:ext cx="3066554" cy="1036410"/>
          </a:xfrm>
          <a:prstGeom prst="rect">
            <a:avLst/>
          </a:prstGeom>
        </p:spPr>
      </p:pic>
      <p:pic>
        <p:nvPicPr>
          <p:cNvPr id="8" name="Picture 7">
            <a:extLst>
              <a:ext uri="{FF2B5EF4-FFF2-40B4-BE49-F238E27FC236}">
                <a16:creationId xmlns:a16="http://schemas.microsoft.com/office/drawing/2014/main" id="{9A78DD06-C52F-48A8-8DDC-6C6CA113AF32}"/>
              </a:ext>
            </a:extLst>
          </p:cNvPr>
          <p:cNvPicPr>
            <a:picLocks noChangeAspect="1"/>
          </p:cNvPicPr>
          <p:nvPr/>
        </p:nvPicPr>
        <p:blipFill>
          <a:blip r:embed="rId8"/>
          <a:stretch>
            <a:fillRect/>
          </a:stretch>
        </p:blipFill>
        <p:spPr>
          <a:xfrm>
            <a:off x="7613999" y="223200"/>
            <a:ext cx="3689540" cy="3092609"/>
          </a:xfrm>
          <a:prstGeom prst="rect">
            <a:avLst/>
          </a:prstGeom>
        </p:spPr>
      </p:pic>
    </p:spTree>
    <p:extLst>
      <p:ext uri="{BB962C8B-B14F-4D97-AF65-F5344CB8AC3E}">
        <p14:creationId xmlns:p14="http://schemas.microsoft.com/office/powerpoint/2010/main" val="104711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a:xfrm>
            <a:off x="898524" y="684000"/>
            <a:ext cx="9521825" cy="758396"/>
          </a:xfrm>
        </p:spPr>
        <p:txBody>
          <a:bodyPr/>
          <a:lstStyle/>
          <a:p>
            <a:r>
              <a:rPr lang="pl-PL" dirty="0"/>
              <a:t>10/10 - </a:t>
            </a:r>
            <a:r>
              <a:rPr lang="pl-PL" dirty="0" err="1"/>
              <a:t>Now</a:t>
            </a:r>
            <a:r>
              <a:rPr lang="pl-PL" dirty="0"/>
              <a:t> </a:t>
            </a:r>
            <a:r>
              <a:rPr lang="pl-PL" dirty="0" err="1"/>
              <a:t>that’s</a:t>
            </a:r>
            <a:r>
              <a:rPr lang="pl-PL" dirty="0"/>
              <a:t> a </a:t>
            </a:r>
            <a:r>
              <a:rPr lang="pl-PL" dirty="0" err="1"/>
              <a:t>match</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7" name="Picture 2">
            <a:extLst>
              <a:ext uri="{FF2B5EF4-FFF2-40B4-BE49-F238E27FC236}">
                <a16:creationId xmlns:a16="http://schemas.microsoft.com/office/drawing/2014/main" id="{57AFE325-8800-4C3A-825D-F5FD8052A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624" y="2177591"/>
            <a:ext cx="3589904" cy="2227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a:extLst>
              <a:ext uri="{FF2B5EF4-FFF2-40B4-BE49-F238E27FC236}">
                <a16:creationId xmlns:a16="http://schemas.microsoft.com/office/drawing/2014/main" id="{B1FE6C1D-9087-4CC9-80A0-43088A111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658" y="1787146"/>
            <a:ext cx="3500381" cy="251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1CC4D593-7891-4656-BD62-664F772A2EC7}"/>
              </a:ext>
            </a:extLst>
          </p:cNvPr>
          <p:cNvSpPr txBox="1"/>
          <p:nvPr/>
        </p:nvSpPr>
        <p:spPr>
          <a:xfrm>
            <a:off x="1473200" y="4814684"/>
            <a:ext cx="1540806" cy="449995"/>
          </a:xfrm>
          <a:prstGeom prst="rect">
            <a:avLst/>
          </a:prstGeom>
          <a:noFill/>
        </p:spPr>
        <p:txBody>
          <a:bodyPr wrap="none" rtlCol="0">
            <a:spAutoFit/>
          </a:bodyPr>
          <a:lstStyle/>
          <a:p>
            <a:pPr>
              <a:lnSpc>
                <a:spcPct val="83000"/>
              </a:lnSpc>
              <a:spcBef>
                <a:spcPct val="0"/>
              </a:spcBef>
            </a:pPr>
            <a:r>
              <a:rPr lang="pl-PL" sz="2800" b="1" spc="30" dirty="0">
                <a:latin typeface="+mj-lt"/>
                <a:ea typeface="+mj-ea"/>
                <a:cs typeface="+mj-cs"/>
              </a:rPr>
              <a:t>DONOR</a:t>
            </a:r>
          </a:p>
        </p:txBody>
      </p:sp>
      <p:sp>
        <p:nvSpPr>
          <p:cNvPr id="8" name="Rectangle 7">
            <a:extLst>
              <a:ext uri="{FF2B5EF4-FFF2-40B4-BE49-F238E27FC236}">
                <a16:creationId xmlns:a16="http://schemas.microsoft.com/office/drawing/2014/main" id="{3830D864-1F5C-42F8-B7A5-EE79C7A7337B}"/>
              </a:ext>
            </a:extLst>
          </p:cNvPr>
          <p:cNvSpPr/>
          <p:nvPr/>
        </p:nvSpPr>
        <p:spPr>
          <a:xfrm>
            <a:off x="1743231" y="4680409"/>
            <a:ext cx="772160" cy="134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a:p>
        </p:txBody>
      </p:sp>
      <p:sp>
        <p:nvSpPr>
          <p:cNvPr id="9" name="Rectangle 8">
            <a:extLst>
              <a:ext uri="{FF2B5EF4-FFF2-40B4-BE49-F238E27FC236}">
                <a16:creationId xmlns:a16="http://schemas.microsoft.com/office/drawing/2014/main" id="{C795483A-05B5-44C5-AFCF-A7E0BD0B55C6}"/>
              </a:ext>
            </a:extLst>
          </p:cNvPr>
          <p:cNvSpPr/>
          <p:nvPr/>
        </p:nvSpPr>
        <p:spPr>
          <a:xfrm>
            <a:off x="8491943" y="4450711"/>
            <a:ext cx="975360" cy="2968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a:p>
        </p:txBody>
      </p:sp>
      <p:sp>
        <p:nvSpPr>
          <p:cNvPr id="13" name="TextBox 12">
            <a:extLst>
              <a:ext uri="{FF2B5EF4-FFF2-40B4-BE49-F238E27FC236}">
                <a16:creationId xmlns:a16="http://schemas.microsoft.com/office/drawing/2014/main" id="{D6A2D703-8129-45BA-A476-722CD95605CA}"/>
              </a:ext>
            </a:extLst>
          </p:cNvPr>
          <p:cNvSpPr txBox="1"/>
          <p:nvPr/>
        </p:nvSpPr>
        <p:spPr>
          <a:xfrm>
            <a:off x="9087371" y="4814683"/>
            <a:ext cx="1992376" cy="449995"/>
          </a:xfrm>
          <a:prstGeom prst="rect">
            <a:avLst/>
          </a:prstGeom>
          <a:noFill/>
        </p:spPr>
        <p:txBody>
          <a:bodyPr wrap="square" rtlCol="0">
            <a:spAutoFit/>
          </a:bodyPr>
          <a:lstStyle/>
          <a:p>
            <a:pPr>
              <a:lnSpc>
                <a:spcPct val="83000"/>
              </a:lnSpc>
              <a:spcBef>
                <a:spcPct val="0"/>
              </a:spcBef>
            </a:pPr>
            <a:r>
              <a:rPr lang="pl-PL" sz="2800" b="1" spc="30" dirty="0">
                <a:latin typeface="+mj-lt"/>
                <a:ea typeface="+mj-ea"/>
                <a:cs typeface="+mj-cs"/>
              </a:rPr>
              <a:t>PATIENT</a:t>
            </a:r>
          </a:p>
        </p:txBody>
      </p:sp>
      <p:pic>
        <p:nvPicPr>
          <p:cNvPr id="2" name="Picture 1">
            <a:extLst>
              <a:ext uri="{FF2B5EF4-FFF2-40B4-BE49-F238E27FC236}">
                <a16:creationId xmlns:a16="http://schemas.microsoft.com/office/drawing/2014/main" id="{BC043BDD-3BB1-4ADD-A181-A1E05478B5D4}"/>
              </a:ext>
            </a:extLst>
          </p:cNvPr>
          <p:cNvPicPr>
            <a:picLocks noChangeAspect="1"/>
          </p:cNvPicPr>
          <p:nvPr/>
        </p:nvPicPr>
        <p:blipFill>
          <a:blip r:embed="rId5"/>
          <a:stretch>
            <a:fillRect/>
          </a:stretch>
        </p:blipFill>
        <p:spPr>
          <a:xfrm>
            <a:off x="4844952" y="2340630"/>
            <a:ext cx="2969522" cy="1900991"/>
          </a:xfrm>
          <a:prstGeom prst="rect">
            <a:avLst/>
          </a:prstGeom>
        </p:spPr>
      </p:pic>
    </p:spTree>
    <p:extLst>
      <p:ext uri="{BB962C8B-B14F-4D97-AF65-F5344CB8AC3E}">
        <p14:creationId xmlns:p14="http://schemas.microsoft.com/office/powerpoint/2010/main" val="2113704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813E2EC-11FD-A79B-18D3-88796872DD41}"/>
              </a:ext>
            </a:extLst>
          </p:cNvPr>
          <p:cNvSpPr>
            <a:spLocks noGrp="1"/>
          </p:cNvSpPr>
          <p:nvPr>
            <p:ph type="title"/>
            <p:custDataLst>
              <p:tags r:id="rId1"/>
            </p:custDataLst>
          </p:nvPr>
        </p:nvSpPr>
        <p:spPr/>
        <p:txBody>
          <a:bodyPr/>
          <a:lstStyle/>
          <a:p>
            <a:r>
              <a:rPr lang="pl-PL" noProof="0" dirty="0" err="1"/>
              <a:t>Procedure</a:t>
            </a:r>
            <a:endParaRPr lang="pl-PL" noProof="0" dirty="0"/>
          </a:p>
        </p:txBody>
      </p:sp>
    </p:spTree>
    <p:extLst>
      <p:ext uri="{BB962C8B-B14F-4D97-AF65-F5344CB8AC3E}">
        <p14:creationId xmlns:p14="http://schemas.microsoft.com/office/powerpoint/2010/main" val="2452363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C1FC8DCC-A344-763D-8BD7-52512056AC66}"/>
              </a:ext>
            </a:extLst>
          </p:cNvPr>
          <p:cNvSpPr>
            <a:spLocks noGrp="1"/>
          </p:cNvSpPr>
          <p:nvPr>
            <p:ph type="title"/>
            <p:custDataLst>
              <p:tags r:id="rId1"/>
            </p:custDataLst>
          </p:nvPr>
        </p:nvSpPr>
        <p:spPr/>
        <p:txBody>
          <a:bodyPr/>
          <a:lstStyle/>
          <a:p>
            <a:r>
              <a:rPr lang="pl-PL" noProof="0" dirty="0"/>
              <a:t>Agenda</a:t>
            </a:r>
          </a:p>
        </p:txBody>
      </p:sp>
      <p:sp>
        <p:nvSpPr>
          <p:cNvPr id="12" name="Textplatzhalter 11">
            <a:extLst>
              <a:ext uri="{FF2B5EF4-FFF2-40B4-BE49-F238E27FC236}">
                <a16:creationId xmlns:a16="http://schemas.microsoft.com/office/drawing/2014/main" id="{A57EE4D0-2E46-5707-60C6-ABA062E979F8}"/>
              </a:ext>
            </a:extLst>
          </p:cNvPr>
          <p:cNvSpPr>
            <a:spLocks noGrp="1"/>
          </p:cNvSpPr>
          <p:nvPr>
            <p:ph type="body" sz="quarter" idx="13"/>
            <p:custDataLst>
              <p:tags r:id="rId2"/>
            </p:custDataLst>
          </p:nvPr>
        </p:nvSpPr>
        <p:spPr/>
        <p:txBody>
          <a:bodyPr/>
          <a:lstStyle/>
          <a:p>
            <a:r>
              <a:rPr lang="pl-PL" noProof="0" dirty="0"/>
              <a:t>01</a:t>
            </a:r>
          </a:p>
        </p:txBody>
      </p:sp>
      <p:sp>
        <p:nvSpPr>
          <p:cNvPr id="14" name="Textplatzhalter 13">
            <a:extLst>
              <a:ext uri="{FF2B5EF4-FFF2-40B4-BE49-F238E27FC236}">
                <a16:creationId xmlns:a16="http://schemas.microsoft.com/office/drawing/2014/main" id="{A62939A1-222E-0542-2CD1-C1ABBAD841C6}"/>
              </a:ext>
            </a:extLst>
          </p:cNvPr>
          <p:cNvSpPr>
            <a:spLocks noGrp="1"/>
          </p:cNvSpPr>
          <p:nvPr>
            <p:ph type="body" sz="quarter" idx="15"/>
            <p:custDataLst>
              <p:tags r:id="rId3"/>
            </p:custDataLst>
          </p:nvPr>
        </p:nvSpPr>
        <p:spPr/>
        <p:txBody>
          <a:bodyPr/>
          <a:lstStyle/>
          <a:p>
            <a:r>
              <a:rPr lang="pl-PL" noProof="0" dirty="0"/>
              <a:t>04</a:t>
            </a:r>
          </a:p>
        </p:txBody>
      </p:sp>
      <p:sp>
        <p:nvSpPr>
          <p:cNvPr id="18" name="Textplatzhalter 17">
            <a:extLst>
              <a:ext uri="{FF2B5EF4-FFF2-40B4-BE49-F238E27FC236}">
                <a16:creationId xmlns:a16="http://schemas.microsoft.com/office/drawing/2014/main" id="{FAAF6D3D-82F6-3FC6-3965-60A59BD1D4EB}"/>
              </a:ext>
            </a:extLst>
          </p:cNvPr>
          <p:cNvSpPr>
            <a:spLocks noGrp="1"/>
          </p:cNvSpPr>
          <p:nvPr>
            <p:ph type="body" sz="quarter" idx="19"/>
            <p:custDataLst>
              <p:tags r:id="rId4"/>
            </p:custDataLst>
          </p:nvPr>
        </p:nvSpPr>
        <p:spPr/>
        <p:txBody>
          <a:bodyPr/>
          <a:lstStyle/>
          <a:p>
            <a:r>
              <a:rPr lang="pl-PL" noProof="0" dirty="0"/>
              <a:t>02</a:t>
            </a:r>
          </a:p>
        </p:txBody>
      </p:sp>
      <p:sp>
        <p:nvSpPr>
          <p:cNvPr id="20" name="Textplatzhalter 19">
            <a:extLst>
              <a:ext uri="{FF2B5EF4-FFF2-40B4-BE49-F238E27FC236}">
                <a16:creationId xmlns:a16="http://schemas.microsoft.com/office/drawing/2014/main" id="{F16F2E67-8D5D-EC15-862D-B82104441487}"/>
              </a:ext>
            </a:extLst>
          </p:cNvPr>
          <p:cNvSpPr>
            <a:spLocks noGrp="1"/>
          </p:cNvSpPr>
          <p:nvPr>
            <p:ph type="body" sz="quarter" idx="21"/>
            <p:custDataLst>
              <p:tags r:id="rId5"/>
            </p:custDataLst>
          </p:nvPr>
        </p:nvSpPr>
        <p:spPr/>
        <p:txBody>
          <a:bodyPr/>
          <a:lstStyle/>
          <a:p>
            <a:r>
              <a:rPr lang="pl-PL" noProof="0" dirty="0"/>
              <a:t>05</a:t>
            </a:r>
          </a:p>
        </p:txBody>
      </p:sp>
      <p:sp>
        <p:nvSpPr>
          <p:cNvPr id="24" name="Textplatzhalter 23">
            <a:extLst>
              <a:ext uri="{FF2B5EF4-FFF2-40B4-BE49-F238E27FC236}">
                <a16:creationId xmlns:a16="http://schemas.microsoft.com/office/drawing/2014/main" id="{F5216EDD-F3B5-59DC-42B0-12ADFD46624E}"/>
              </a:ext>
            </a:extLst>
          </p:cNvPr>
          <p:cNvSpPr>
            <a:spLocks noGrp="1"/>
          </p:cNvSpPr>
          <p:nvPr>
            <p:ph type="body" sz="quarter" idx="25"/>
            <p:custDataLst>
              <p:tags r:id="rId6"/>
            </p:custDataLst>
          </p:nvPr>
        </p:nvSpPr>
        <p:spPr/>
        <p:txBody>
          <a:bodyPr/>
          <a:lstStyle/>
          <a:p>
            <a:r>
              <a:rPr lang="pl-PL" noProof="0" dirty="0"/>
              <a:t>03</a:t>
            </a:r>
          </a:p>
        </p:txBody>
      </p:sp>
      <p:sp>
        <p:nvSpPr>
          <p:cNvPr id="26" name="Textplatzhalter 25">
            <a:extLst>
              <a:ext uri="{FF2B5EF4-FFF2-40B4-BE49-F238E27FC236}">
                <a16:creationId xmlns:a16="http://schemas.microsoft.com/office/drawing/2014/main" id="{CF0DF5BB-FB38-C757-776F-3CCEB1E63755}"/>
              </a:ext>
            </a:extLst>
          </p:cNvPr>
          <p:cNvSpPr>
            <a:spLocks noGrp="1"/>
          </p:cNvSpPr>
          <p:nvPr>
            <p:ph type="body" sz="quarter" idx="27"/>
            <p:custDataLst>
              <p:tags r:id="rId7"/>
            </p:custDataLst>
          </p:nvPr>
        </p:nvSpPr>
        <p:spPr/>
        <p:txBody>
          <a:bodyPr/>
          <a:lstStyle/>
          <a:p>
            <a:r>
              <a:rPr lang="pl-PL" noProof="0" dirty="0"/>
              <a:t>06</a:t>
            </a:r>
          </a:p>
        </p:txBody>
      </p:sp>
      <p:sp>
        <p:nvSpPr>
          <p:cNvPr id="13" name="Textplatzhalter 12">
            <a:extLst>
              <a:ext uri="{FF2B5EF4-FFF2-40B4-BE49-F238E27FC236}">
                <a16:creationId xmlns:a16="http://schemas.microsoft.com/office/drawing/2014/main" id="{E0653918-B646-409B-7D2D-0F7A15D15216}"/>
              </a:ext>
            </a:extLst>
          </p:cNvPr>
          <p:cNvSpPr>
            <a:spLocks noGrp="1"/>
          </p:cNvSpPr>
          <p:nvPr>
            <p:ph type="body" sz="quarter" idx="14"/>
            <p:custDataLst>
              <p:tags r:id="rId8"/>
            </p:custDataLst>
          </p:nvPr>
        </p:nvSpPr>
        <p:spPr/>
        <p:txBody>
          <a:bodyPr/>
          <a:lstStyle/>
          <a:p>
            <a:r>
              <a:rPr lang="pl-PL" noProof="0" dirty="0" err="1"/>
              <a:t>Bone</a:t>
            </a:r>
            <a:r>
              <a:rPr lang="pl-PL" noProof="0" dirty="0"/>
              <a:t> </a:t>
            </a:r>
            <a:r>
              <a:rPr lang="pl-PL" noProof="0" dirty="0" err="1"/>
              <a:t>marrow</a:t>
            </a:r>
            <a:endParaRPr lang="pl-PL" noProof="0" dirty="0"/>
          </a:p>
        </p:txBody>
      </p:sp>
      <p:sp>
        <p:nvSpPr>
          <p:cNvPr id="15" name="Textplatzhalter 14">
            <a:extLst>
              <a:ext uri="{FF2B5EF4-FFF2-40B4-BE49-F238E27FC236}">
                <a16:creationId xmlns:a16="http://schemas.microsoft.com/office/drawing/2014/main" id="{0D9B0E63-5B81-97F2-95E3-1D2BFFE5159E}"/>
              </a:ext>
            </a:extLst>
          </p:cNvPr>
          <p:cNvSpPr>
            <a:spLocks noGrp="1"/>
          </p:cNvSpPr>
          <p:nvPr>
            <p:ph type="body" sz="quarter" idx="34"/>
            <p:custDataLst>
              <p:tags r:id="rId9"/>
            </p:custDataLst>
          </p:nvPr>
        </p:nvSpPr>
        <p:spPr/>
        <p:txBody>
          <a:bodyPr/>
          <a:lstStyle/>
          <a:p>
            <a:r>
              <a:rPr lang="pl-PL" noProof="0" dirty="0" err="1"/>
              <a:t>Peripheral</a:t>
            </a:r>
            <a:r>
              <a:rPr lang="pl-PL" noProof="0" dirty="0"/>
              <a:t> </a:t>
            </a:r>
            <a:r>
              <a:rPr lang="pl-PL" noProof="0" dirty="0" err="1"/>
              <a:t>blood</a:t>
            </a:r>
            <a:endParaRPr lang="pl-PL" noProof="0" dirty="0"/>
          </a:p>
        </p:txBody>
      </p:sp>
      <p:sp>
        <p:nvSpPr>
          <p:cNvPr id="17" name="Textplatzhalter 16">
            <a:extLst>
              <a:ext uri="{FF2B5EF4-FFF2-40B4-BE49-F238E27FC236}">
                <a16:creationId xmlns:a16="http://schemas.microsoft.com/office/drawing/2014/main" id="{A39B5A28-173E-487B-34B7-DBCF22529F12}"/>
              </a:ext>
            </a:extLst>
          </p:cNvPr>
          <p:cNvSpPr>
            <a:spLocks noGrp="1"/>
          </p:cNvSpPr>
          <p:nvPr>
            <p:ph type="body" sz="quarter" idx="35"/>
            <p:custDataLst>
              <p:tags r:id="rId10"/>
            </p:custDataLst>
          </p:nvPr>
        </p:nvSpPr>
        <p:spPr/>
        <p:txBody>
          <a:bodyPr/>
          <a:lstStyle/>
          <a:p>
            <a:r>
              <a:rPr lang="pl-PL" dirty="0" err="1"/>
              <a:t>Diseases</a:t>
            </a:r>
            <a:r>
              <a:rPr lang="pl-PL" dirty="0"/>
              <a:t> &amp; </a:t>
            </a:r>
            <a:r>
              <a:rPr lang="pl-PL" dirty="0" err="1"/>
              <a:t>treatment</a:t>
            </a:r>
            <a:endParaRPr lang="en-US" dirty="0"/>
          </a:p>
        </p:txBody>
      </p:sp>
      <p:sp>
        <p:nvSpPr>
          <p:cNvPr id="19" name="Textplatzhalter 18">
            <a:extLst>
              <a:ext uri="{FF2B5EF4-FFF2-40B4-BE49-F238E27FC236}">
                <a16:creationId xmlns:a16="http://schemas.microsoft.com/office/drawing/2014/main" id="{EE5D3C3A-D15D-239C-CFD7-F2AE138D9498}"/>
              </a:ext>
            </a:extLst>
          </p:cNvPr>
          <p:cNvSpPr>
            <a:spLocks noGrp="1"/>
          </p:cNvSpPr>
          <p:nvPr>
            <p:ph type="body" sz="quarter" idx="36"/>
            <p:custDataLst>
              <p:tags r:id="rId11"/>
            </p:custDataLst>
          </p:nvPr>
        </p:nvSpPr>
        <p:spPr/>
        <p:txBody>
          <a:bodyPr/>
          <a:lstStyle/>
          <a:p>
            <a:r>
              <a:rPr lang="pl-PL" dirty="0" err="1"/>
              <a:t>Transplantation</a:t>
            </a:r>
            <a:r>
              <a:rPr lang="pl-PL" dirty="0"/>
              <a:t> </a:t>
            </a:r>
            <a:r>
              <a:rPr lang="pl-PL" dirty="0" err="1"/>
              <a:t>methods</a:t>
            </a:r>
            <a:endParaRPr lang="pl-PL" dirty="0"/>
          </a:p>
        </p:txBody>
      </p:sp>
      <p:sp>
        <p:nvSpPr>
          <p:cNvPr id="21" name="Textplatzhalter 20">
            <a:extLst>
              <a:ext uri="{FF2B5EF4-FFF2-40B4-BE49-F238E27FC236}">
                <a16:creationId xmlns:a16="http://schemas.microsoft.com/office/drawing/2014/main" id="{FC5961A1-A11E-0492-7330-E9A1AC9D7862}"/>
              </a:ext>
            </a:extLst>
          </p:cNvPr>
          <p:cNvSpPr>
            <a:spLocks noGrp="1"/>
          </p:cNvSpPr>
          <p:nvPr>
            <p:ph type="body" sz="quarter" idx="37"/>
            <p:custDataLst>
              <p:tags r:id="rId12"/>
            </p:custDataLst>
          </p:nvPr>
        </p:nvSpPr>
        <p:spPr/>
        <p:txBody>
          <a:bodyPr/>
          <a:lstStyle/>
          <a:p>
            <a:r>
              <a:rPr lang="pl-PL" dirty="0" err="1"/>
              <a:t>Procedure</a:t>
            </a:r>
            <a:endParaRPr lang="en-US" dirty="0"/>
          </a:p>
        </p:txBody>
      </p:sp>
      <p:sp>
        <p:nvSpPr>
          <p:cNvPr id="23" name="Textplatzhalter 22">
            <a:extLst>
              <a:ext uri="{FF2B5EF4-FFF2-40B4-BE49-F238E27FC236}">
                <a16:creationId xmlns:a16="http://schemas.microsoft.com/office/drawing/2014/main" id="{5775BF7D-1759-AD54-0E8F-CD2A6AB97634}"/>
              </a:ext>
            </a:extLst>
          </p:cNvPr>
          <p:cNvSpPr>
            <a:spLocks noGrp="1"/>
          </p:cNvSpPr>
          <p:nvPr>
            <p:ph type="body" sz="quarter" idx="38"/>
            <p:custDataLst>
              <p:tags r:id="rId13"/>
            </p:custDataLst>
          </p:nvPr>
        </p:nvSpPr>
        <p:spPr/>
        <p:txBody>
          <a:bodyPr/>
          <a:lstStyle/>
          <a:p>
            <a:r>
              <a:rPr lang="pl-PL" dirty="0" err="1"/>
              <a:t>Vocabulary</a:t>
            </a:r>
            <a:r>
              <a:rPr lang="pl-PL" dirty="0"/>
              <a:t> and </a:t>
            </a:r>
            <a:r>
              <a:rPr lang="pl-PL" dirty="0" err="1"/>
              <a:t>pronunciation</a:t>
            </a:r>
            <a:r>
              <a:rPr lang="pl-PL" dirty="0"/>
              <a:t> challenge</a:t>
            </a:r>
            <a:endParaRPr lang="en-US" dirty="0"/>
          </a:p>
        </p:txBody>
      </p:sp>
      <p:sp>
        <p:nvSpPr>
          <p:cNvPr id="4" name="Fußzeilenplatzhalter 3">
            <a:extLst>
              <a:ext uri="{FF2B5EF4-FFF2-40B4-BE49-F238E27FC236}">
                <a16:creationId xmlns:a16="http://schemas.microsoft.com/office/drawing/2014/main" id="{7B9B3A73-8E1E-5944-EBEB-F19A37687F89}"/>
              </a:ext>
            </a:extLst>
          </p:cNvPr>
          <p:cNvSpPr>
            <a:spLocks noGrp="1"/>
          </p:cNvSpPr>
          <p:nvPr>
            <p:ph type="ftr" sz="quarter" idx="43"/>
            <p:custDataLst>
              <p:tags r:id="rId14"/>
            </p:custDataLst>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p:txBody>
      </p:sp>
      <p:sp>
        <p:nvSpPr>
          <p:cNvPr id="5" name="Foliennummernplatzhalter 4">
            <a:extLst>
              <a:ext uri="{FF2B5EF4-FFF2-40B4-BE49-F238E27FC236}">
                <a16:creationId xmlns:a16="http://schemas.microsoft.com/office/drawing/2014/main" id="{75BCA5EA-1F58-5ABF-B757-4A9C8B604CB0}"/>
              </a:ext>
            </a:extLst>
          </p:cNvPr>
          <p:cNvSpPr>
            <a:spLocks noGrp="1"/>
          </p:cNvSpPr>
          <p:nvPr>
            <p:ph type="sldNum" sz="quarter" idx="44"/>
            <p:custDataLst>
              <p:tags r:id="rId15"/>
            </p:custDataLst>
          </p:nvPr>
        </p:nvSpPr>
        <p:spPr/>
        <p:txBody>
          <a:bodyPr/>
          <a:lstStyle/>
          <a:p>
            <a:fld id="{92DB0D90-6264-4E90-9724-ABC670DBF4FB}" type="slidenum">
              <a:rPr lang="pl-PL" smtClean="0"/>
              <a:pPr/>
              <a:t>2</a:t>
            </a:fld>
            <a:endParaRPr lang="pl-PL" dirty="0"/>
          </a:p>
        </p:txBody>
      </p:sp>
    </p:spTree>
    <p:extLst>
      <p:ext uri="{BB962C8B-B14F-4D97-AF65-F5344CB8AC3E}">
        <p14:creationId xmlns:p14="http://schemas.microsoft.com/office/powerpoint/2010/main" val="2066753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And </a:t>
            </a:r>
            <a:r>
              <a:rPr lang="pl-PL" dirty="0" err="1"/>
              <a:t>when</a:t>
            </a:r>
            <a:r>
              <a:rPr lang="pl-PL" dirty="0"/>
              <a:t> the </a:t>
            </a:r>
            <a:r>
              <a:rPr lang="pl-PL" dirty="0" err="1"/>
              <a:t>time</a:t>
            </a:r>
            <a:r>
              <a:rPr lang="pl-PL" dirty="0"/>
              <a:t> </a:t>
            </a:r>
            <a:r>
              <a:rPr lang="pl-PL" dirty="0" err="1"/>
              <a:t>comes</a:t>
            </a:r>
            <a:r>
              <a:rPr lang="pl-PL" dirty="0"/>
              <a:t>…</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1" name="Picture 10">
            <a:extLst>
              <a:ext uri="{FF2B5EF4-FFF2-40B4-BE49-F238E27FC236}">
                <a16:creationId xmlns:a16="http://schemas.microsoft.com/office/drawing/2014/main" id="{885BBD9D-BDE5-4F35-9961-66E171C2F9DF}"/>
              </a:ext>
            </a:extLst>
          </p:cNvPr>
          <p:cNvPicPr>
            <a:picLocks noChangeAspect="1"/>
          </p:cNvPicPr>
          <p:nvPr/>
        </p:nvPicPr>
        <p:blipFill>
          <a:blip r:embed="rId6"/>
          <a:stretch>
            <a:fillRect/>
          </a:stretch>
        </p:blipFill>
        <p:spPr>
          <a:xfrm>
            <a:off x="10382794" y="420047"/>
            <a:ext cx="963568" cy="1444796"/>
          </a:xfrm>
          <a:prstGeom prst="rect">
            <a:avLst/>
          </a:prstGeom>
        </p:spPr>
      </p:pic>
      <p:pic>
        <p:nvPicPr>
          <p:cNvPr id="12" name="Picture 11">
            <a:extLst>
              <a:ext uri="{FF2B5EF4-FFF2-40B4-BE49-F238E27FC236}">
                <a16:creationId xmlns:a16="http://schemas.microsoft.com/office/drawing/2014/main" id="{0F14AFA8-5035-4C2F-A4FD-588D58C0E788}"/>
              </a:ext>
            </a:extLst>
          </p:cNvPr>
          <p:cNvPicPr>
            <a:picLocks noChangeAspect="1"/>
          </p:cNvPicPr>
          <p:nvPr/>
        </p:nvPicPr>
        <p:blipFill>
          <a:blip r:embed="rId7"/>
          <a:stretch>
            <a:fillRect/>
          </a:stretch>
        </p:blipFill>
        <p:spPr>
          <a:xfrm>
            <a:off x="738913" y="2843691"/>
            <a:ext cx="3593767" cy="2450203"/>
          </a:xfrm>
          <a:prstGeom prst="rect">
            <a:avLst/>
          </a:prstGeom>
        </p:spPr>
      </p:pic>
      <p:pic>
        <p:nvPicPr>
          <p:cNvPr id="2" name="Picture 1">
            <a:extLst>
              <a:ext uri="{FF2B5EF4-FFF2-40B4-BE49-F238E27FC236}">
                <a16:creationId xmlns:a16="http://schemas.microsoft.com/office/drawing/2014/main" id="{5FFBD5AE-DA64-4EF3-9F3D-7F8C1A0EAE40}"/>
              </a:ext>
            </a:extLst>
          </p:cNvPr>
          <p:cNvPicPr>
            <a:picLocks noChangeAspect="1"/>
          </p:cNvPicPr>
          <p:nvPr/>
        </p:nvPicPr>
        <p:blipFill>
          <a:blip r:embed="rId8"/>
          <a:stretch>
            <a:fillRect/>
          </a:stretch>
        </p:blipFill>
        <p:spPr>
          <a:xfrm>
            <a:off x="8185463" y="2972216"/>
            <a:ext cx="2679115" cy="2617644"/>
          </a:xfrm>
          <a:prstGeom prst="rect">
            <a:avLst/>
          </a:prstGeom>
        </p:spPr>
      </p:pic>
      <p:pic>
        <p:nvPicPr>
          <p:cNvPr id="3" name="Picture 2">
            <a:extLst>
              <a:ext uri="{FF2B5EF4-FFF2-40B4-BE49-F238E27FC236}">
                <a16:creationId xmlns:a16="http://schemas.microsoft.com/office/drawing/2014/main" id="{EEA461B7-9EAB-4606-962A-AB76C786083B}"/>
              </a:ext>
            </a:extLst>
          </p:cNvPr>
          <p:cNvPicPr>
            <a:picLocks noChangeAspect="1"/>
          </p:cNvPicPr>
          <p:nvPr/>
        </p:nvPicPr>
        <p:blipFill>
          <a:blip r:embed="rId9"/>
          <a:stretch>
            <a:fillRect/>
          </a:stretch>
        </p:blipFill>
        <p:spPr>
          <a:xfrm>
            <a:off x="4602936" y="2618207"/>
            <a:ext cx="3019105" cy="2971653"/>
          </a:xfrm>
          <a:prstGeom prst="rect">
            <a:avLst/>
          </a:prstGeom>
        </p:spPr>
      </p:pic>
      <p:pic>
        <p:nvPicPr>
          <p:cNvPr id="13" name="Grafik 150">
            <a:extLst>
              <a:ext uri="{FF2B5EF4-FFF2-40B4-BE49-F238E27FC236}">
                <a16:creationId xmlns:a16="http://schemas.microsoft.com/office/drawing/2014/main" id="{747133C4-CDDC-4B8D-BB04-EAFA9E93E277}"/>
              </a:ext>
            </a:extLst>
          </p:cNvPr>
          <p:cNvPicPr>
            <a:picLocks noChangeAspect="1"/>
          </p:cNvPicPr>
          <p:nvPr>
            <p:custDataLst>
              <p:tags r:id="rId1"/>
            </p:custDataLst>
          </p:nvPr>
        </p:nvPicPr>
        <p:blipFill>
          <a:blip r:embed="rId10">
            <a:extLst>
              <a:ext uri="{96DAC541-7B7A-43D3-8B79-37D633B846F1}">
                <asvg:svgBlip xmlns:asvg="http://schemas.microsoft.com/office/drawing/2016/SVG/main" r:embed="rId11"/>
              </a:ext>
            </a:extLst>
          </a:blip>
          <a:stretch>
            <a:fillRect/>
          </a:stretch>
        </p:blipFill>
        <p:spPr>
          <a:xfrm>
            <a:off x="2053138" y="1749725"/>
            <a:ext cx="668803" cy="668803"/>
          </a:xfrm>
          <a:prstGeom prst="rect">
            <a:avLst/>
          </a:prstGeom>
        </p:spPr>
      </p:pic>
      <p:pic>
        <p:nvPicPr>
          <p:cNvPr id="14" name="Grafik 106">
            <a:extLst>
              <a:ext uri="{FF2B5EF4-FFF2-40B4-BE49-F238E27FC236}">
                <a16:creationId xmlns:a16="http://schemas.microsoft.com/office/drawing/2014/main" id="{E8545521-FE6C-42A8-B9C1-16836DC70056}"/>
              </a:ext>
            </a:extLst>
          </p:cNvPr>
          <p:cNvPicPr>
            <a:picLocks noChangeAspect="1"/>
          </p:cNvPicPr>
          <p:nvPr>
            <p:custDataLst>
              <p:tags r:id="rId2"/>
            </p:custDataLst>
          </p:nvPr>
        </p:nvPicPr>
        <p:blipFill>
          <a:blip r:embed="rId12">
            <a:extLst>
              <a:ext uri="{96DAC541-7B7A-43D3-8B79-37D633B846F1}">
                <asvg:svgBlip xmlns:asvg="http://schemas.microsoft.com/office/drawing/2016/SVG/main" r:embed="rId13"/>
              </a:ext>
            </a:extLst>
          </a:blip>
          <a:stretch>
            <a:fillRect/>
          </a:stretch>
        </p:blipFill>
        <p:spPr>
          <a:xfrm>
            <a:off x="5778086" y="1769616"/>
            <a:ext cx="668803" cy="668803"/>
          </a:xfrm>
          <a:prstGeom prst="rect">
            <a:avLst/>
          </a:prstGeom>
        </p:spPr>
      </p:pic>
      <p:pic>
        <p:nvPicPr>
          <p:cNvPr id="15" name="Grafik 34">
            <a:extLst>
              <a:ext uri="{FF2B5EF4-FFF2-40B4-BE49-F238E27FC236}">
                <a16:creationId xmlns:a16="http://schemas.microsoft.com/office/drawing/2014/main" id="{E5A3ADB8-1AB0-498D-ABCC-C531C2AD20B8}"/>
              </a:ext>
            </a:extLst>
          </p:cNvPr>
          <p:cNvPicPr>
            <a:picLocks noChangeAspect="1"/>
          </p:cNvPicPr>
          <p:nvPr>
            <p:custDataLst>
              <p:tags r:id="rId3"/>
            </p:custDataLst>
          </p:nvPr>
        </p:nvPicPr>
        <p:blipFill>
          <a:blip r:embed="rId14">
            <a:extLst>
              <a:ext uri="{96DAC541-7B7A-43D3-8B79-37D633B846F1}">
                <asvg:svgBlip xmlns:asvg="http://schemas.microsoft.com/office/drawing/2016/SVG/main" r:embed="rId15"/>
              </a:ext>
            </a:extLst>
          </a:blip>
          <a:stretch>
            <a:fillRect/>
          </a:stretch>
        </p:blipFill>
        <p:spPr>
          <a:xfrm>
            <a:off x="9190618" y="1749726"/>
            <a:ext cx="668803" cy="668803"/>
          </a:xfrm>
          <a:prstGeom prst="rect">
            <a:avLst/>
          </a:prstGeom>
        </p:spPr>
      </p:pic>
    </p:spTree>
    <p:extLst>
      <p:ext uri="{BB962C8B-B14F-4D97-AF65-F5344CB8AC3E}">
        <p14:creationId xmlns:p14="http://schemas.microsoft.com/office/powerpoint/2010/main" val="1919417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And </a:t>
            </a:r>
            <a:r>
              <a:rPr lang="pl-PL" dirty="0" err="1"/>
              <a:t>when</a:t>
            </a:r>
            <a:r>
              <a:rPr lang="pl-PL" dirty="0"/>
              <a:t> the </a:t>
            </a:r>
            <a:r>
              <a:rPr lang="pl-PL" dirty="0" err="1"/>
              <a:t>time</a:t>
            </a:r>
            <a:r>
              <a:rPr lang="pl-PL" dirty="0"/>
              <a:t> </a:t>
            </a:r>
            <a:r>
              <a:rPr lang="pl-PL" dirty="0" err="1"/>
              <a:t>comes</a:t>
            </a:r>
            <a:r>
              <a:rPr lang="pl-PL" dirty="0"/>
              <a:t>… WU</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3" name="Picture 2">
            <a:extLst>
              <a:ext uri="{FF2B5EF4-FFF2-40B4-BE49-F238E27FC236}">
                <a16:creationId xmlns:a16="http://schemas.microsoft.com/office/drawing/2014/main" id="{B0337FF6-2F33-4991-8AB0-9AA0EE61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862"/>
          <a:stretch/>
        </p:blipFill>
        <p:spPr bwMode="auto">
          <a:xfrm>
            <a:off x="2303432" y="2650276"/>
            <a:ext cx="2866975" cy="29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F0E33F98-A896-4E54-B9E8-415970907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1399" y="2122884"/>
            <a:ext cx="2925467" cy="3667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B4BA057-3B56-4D11-929C-5C41B6412097}"/>
              </a:ext>
            </a:extLst>
          </p:cNvPr>
          <p:cNvSpPr txBox="1"/>
          <p:nvPr/>
        </p:nvSpPr>
        <p:spPr>
          <a:xfrm>
            <a:off x="4084320" y="1651196"/>
            <a:ext cx="4360602" cy="800219"/>
          </a:xfrm>
          <a:prstGeom prst="rect">
            <a:avLst/>
          </a:prstGeom>
          <a:noFill/>
        </p:spPr>
        <p:txBody>
          <a:bodyPr wrap="square" rtlCol="0">
            <a:spAutoFit/>
          </a:bodyPr>
          <a:lstStyle/>
          <a:p>
            <a:r>
              <a:rPr lang="en-US" sz="2800" dirty="0"/>
              <a:t>Physical</a:t>
            </a:r>
            <a:r>
              <a:rPr lang="pl-PL" sz="2800" dirty="0"/>
              <a:t> </a:t>
            </a:r>
            <a:r>
              <a:rPr lang="pl-PL" sz="2800" dirty="0" err="1"/>
              <a:t>Examination</a:t>
            </a:r>
            <a:r>
              <a:rPr lang="pl-PL" sz="2800" dirty="0"/>
              <a:t> </a:t>
            </a:r>
          </a:p>
          <a:p>
            <a:endParaRPr lang="pl-PL" dirty="0"/>
          </a:p>
        </p:txBody>
      </p:sp>
    </p:spTree>
    <p:extLst>
      <p:ext uri="{BB962C8B-B14F-4D97-AF65-F5344CB8AC3E}">
        <p14:creationId xmlns:p14="http://schemas.microsoft.com/office/powerpoint/2010/main" val="3937390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err="1"/>
              <a:t>Two</a:t>
            </a:r>
            <a:r>
              <a:rPr lang="pl-PL" dirty="0"/>
              <a:t> </a:t>
            </a:r>
            <a:r>
              <a:rPr lang="pl-PL" dirty="0" err="1"/>
              <a:t>ways</a:t>
            </a:r>
            <a:r>
              <a:rPr lang="pl-PL" dirty="0"/>
              <a:t> to </a:t>
            </a:r>
            <a:r>
              <a:rPr lang="pl-PL" dirty="0" err="1"/>
              <a:t>become</a:t>
            </a:r>
            <a:r>
              <a:rPr lang="pl-PL" dirty="0"/>
              <a:t> a Hero</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9" name="Picture 8">
            <a:extLst>
              <a:ext uri="{FF2B5EF4-FFF2-40B4-BE49-F238E27FC236}">
                <a16:creationId xmlns:a16="http://schemas.microsoft.com/office/drawing/2014/main" id="{75E8A8DF-629E-48BF-9C5F-A8CDB479D1F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1057" y="1369801"/>
            <a:ext cx="4243495" cy="2386966"/>
          </a:xfrm>
          <a:prstGeom prst="rect">
            <a:avLst/>
          </a:prstGeom>
        </p:spPr>
      </p:pic>
      <p:sp>
        <p:nvSpPr>
          <p:cNvPr id="10" name="TextBox 9">
            <a:extLst>
              <a:ext uri="{FF2B5EF4-FFF2-40B4-BE49-F238E27FC236}">
                <a16:creationId xmlns:a16="http://schemas.microsoft.com/office/drawing/2014/main" id="{C26772C4-58E9-4FE4-B7FF-009D82BAEFBC}"/>
              </a:ext>
            </a:extLst>
          </p:cNvPr>
          <p:cNvSpPr txBox="1"/>
          <p:nvPr/>
        </p:nvSpPr>
        <p:spPr>
          <a:xfrm>
            <a:off x="1771651" y="6123126"/>
            <a:ext cx="8524240" cy="230832"/>
          </a:xfrm>
          <a:prstGeom prst="rect">
            <a:avLst/>
          </a:prstGeom>
          <a:noFill/>
        </p:spPr>
        <p:txBody>
          <a:bodyPr wrap="square" rtlCol="0">
            <a:spAutoFit/>
          </a:bodyPr>
          <a:lstStyle/>
          <a:p>
            <a:r>
              <a:rPr lang="pl-PL" sz="900">
                <a:hlinkClick r:id="rId4" tooltip="https://lamboman7.deviantart.com/art/Batman-v-Superman-Dawn-of-Justice-Wallpaper-465537227"/>
              </a:rPr>
              <a:t>This Photo</a:t>
            </a:r>
            <a:r>
              <a:rPr lang="pl-PL" sz="900"/>
              <a:t> by Unknown Author is licensed under </a:t>
            </a:r>
            <a:r>
              <a:rPr lang="pl-PL" sz="900">
                <a:hlinkClick r:id="rId5" tooltip="https://creativecommons.org/licenses/by-nc/3.0/"/>
              </a:rPr>
              <a:t>CC BY-NC</a:t>
            </a:r>
            <a:endParaRPr lang="pl-PL" sz="900"/>
          </a:p>
        </p:txBody>
      </p:sp>
      <p:pic>
        <p:nvPicPr>
          <p:cNvPr id="15" name="Picture 14">
            <a:extLst>
              <a:ext uri="{FF2B5EF4-FFF2-40B4-BE49-F238E27FC236}">
                <a16:creationId xmlns:a16="http://schemas.microsoft.com/office/drawing/2014/main" id="{25A26E19-5DAB-4010-BB05-BA9A32891C6B}"/>
              </a:ext>
            </a:extLst>
          </p:cNvPr>
          <p:cNvPicPr>
            <a:picLocks noChangeAspect="1"/>
          </p:cNvPicPr>
          <p:nvPr/>
        </p:nvPicPr>
        <p:blipFill>
          <a:blip r:embed="rId6"/>
          <a:stretch>
            <a:fillRect/>
          </a:stretch>
        </p:blipFill>
        <p:spPr>
          <a:xfrm>
            <a:off x="5296235" y="1071880"/>
            <a:ext cx="3661745" cy="5242862"/>
          </a:xfrm>
          <a:prstGeom prst="rect">
            <a:avLst/>
          </a:prstGeom>
        </p:spPr>
      </p:pic>
      <p:pic>
        <p:nvPicPr>
          <p:cNvPr id="16" name="Picture 15">
            <a:extLst>
              <a:ext uri="{FF2B5EF4-FFF2-40B4-BE49-F238E27FC236}">
                <a16:creationId xmlns:a16="http://schemas.microsoft.com/office/drawing/2014/main" id="{074EAC4D-35E7-4C76-A372-B4F396490CCB}"/>
              </a:ext>
            </a:extLst>
          </p:cNvPr>
          <p:cNvPicPr>
            <a:picLocks noChangeAspect="1"/>
          </p:cNvPicPr>
          <p:nvPr/>
        </p:nvPicPr>
        <p:blipFill>
          <a:blip r:embed="rId7"/>
          <a:stretch>
            <a:fillRect/>
          </a:stretch>
        </p:blipFill>
        <p:spPr>
          <a:xfrm>
            <a:off x="9155048" y="2703848"/>
            <a:ext cx="2797140" cy="1978925"/>
          </a:xfrm>
          <a:prstGeom prst="rect">
            <a:avLst/>
          </a:prstGeom>
        </p:spPr>
      </p:pic>
    </p:spTree>
    <p:extLst>
      <p:ext uri="{BB962C8B-B14F-4D97-AF65-F5344CB8AC3E}">
        <p14:creationId xmlns:p14="http://schemas.microsoft.com/office/powerpoint/2010/main" val="113183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PBSC: </a:t>
            </a:r>
            <a:r>
              <a:rPr lang="pl-PL" dirty="0" err="1"/>
              <a:t>mobilisation</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0" name="Picture 2">
            <a:extLst>
              <a:ext uri="{FF2B5EF4-FFF2-40B4-BE49-F238E27FC236}">
                <a16:creationId xmlns:a16="http://schemas.microsoft.com/office/drawing/2014/main" id="{B5E929A1-93D1-470D-9AEC-EA500C4A5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389" y="973600"/>
            <a:ext cx="3796023" cy="3532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04DC244-0F13-46D4-A3F4-F1D49ED31E4C}"/>
              </a:ext>
            </a:extLst>
          </p:cNvPr>
          <p:cNvPicPr>
            <a:picLocks noChangeAspect="1"/>
          </p:cNvPicPr>
          <p:nvPr/>
        </p:nvPicPr>
        <p:blipFill>
          <a:blip r:embed="rId4"/>
          <a:stretch>
            <a:fillRect/>
          </a:stretch>
        </p:blipFill>
        <p:spPr>
          <a:xfrm>
            <a:off x="2002259" y="2257705"/>
            <a:ext cx="3621769" cy="2621604"/>
          </a:xfrm>
          <a:prstGeom prst="rect">
            <a:avLst/>
          </a:prstGeom>
        </p:spPr>
      </p:pic>
      <p:pic>
        <p:nvPicPr>
          <p:cNvPr id="8" name="Picture 7">
            <a:extLst>
              <a:ext uri="{FF2B5EF4-FFF2-40B4-BE49-F238E27FC236}">
                <a16:creationId xmlns:a16="http://schemas.microsoft.com/office/drawing/2014/main" id="{1C411BC0-0B29-42A5-A2D7-A559E916C0C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827436" y="4346619"/>
            <a:ext cx="1918750" cy="1827381"/>
          </a:xfrm>
          <a:prstGeom prst="rect">
            <a:avLst/>
          </a:prstGeom>
        </p:spPr>
      </p:pic>
    </p:spTree>
    <p:extLst>
      <p:ext uri="{BB962C8B-B14F-4D97-AF65-F5344CB8AC3E}">
        <p14:creationId xmlns:p14="http://schemas.microsoft.com/office/powerpoint/2010/main" val="527988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PBSC: </a:t>
            </a:r>
            <a:r>
              <a:rPr lang="pl-PL" dirty="0" err="1"/>
              <a:t>apheresis</a:t>
            </a:r>
            <a:r>
              <a:rPr lang="pl-PL" dirty="0"/>
              <a:t> = </a:t>
            </a:r>
            <a:r>
              <a:rPr lang="pl-PL" dirty="0" err="1"/>
              <a:t>collection</a:t>
            </a:r>
            <a:r>
              <a:rPr lang="pl-PL" dirty="0"/>
              <a:t> = </a:t>
            </a:r>
            <a:r>
              <a:rPr lang="pl-PL" dirty="0" err="1"/>
              <a:t>harvest</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9" name="Picture 3">
            <a:extLst>
              <a:ext uri="{FF2B5EF4-FFF2-40B4-BE49-F238E27FC236}">
                <a16:creationId xmlns:a16="http://schemas.microsoft.com/office/drawing/2014/main" id="{15B14C71-DB62-46EF-9DB7-738C99ACE6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5" b="20706"/>
          <a:stretch/>
        </p:blipFill>
        <p:spPr bwMode="auto">
          <a:xfrm>
            <a:off x="1055440" y="1698876"/>
            <a:ext cx="2950432" cy="3460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AAF9B663-AB91-424D-8D4F-CCC83E2CB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3861" y="1063198"/>
            <a:ext cx="2950432" cy="484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B11BDBB-F276-4553-BAB5-DF9DF621BD2E}"/>
              </a:ext>
            </a:extLst>
          </p:cNvPr>
          <p:cNvPicPr>
            <a:picLocks noChangeAspect="1"/>
          </p:cNvPicPr>
          <p:nvPr/>
        </p:nvPicPr>
        <p:blipFill>
          <a:blip r:embed="rId5"/>
          <a:stretch>
            <a:fillRect/>
          </a:stretch>
        </p:blipFill>
        <p:spPr>
          <a:xfrm>
            <a:off x="4781332" y="2462827"/>
            <a:ext cx="2629333" cy="2234725"/>
          </a:xfrm>
          <a:prstGeom prst="rect">
            <a:avLst/>
          </a:prstGeom>
        </p:spPr>
      </p:pic>
    </p:spTree>
    <p:extLst>
      <p:ext uri="{BB962C8B-B14F-4D97-AF65-F5344CB8AC3E}">
        <p14:creationId xmlns:p14="http://schemas.microsoft.com/office/powerpoint/2010/main" val="1226083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PBSC: </a:t>
            </a:r>
            <a:r>
              <a:rPr lang="pl-PL" dirty="0" err="1"/>
              <a:t>apheresis</a:t>
            </a:r>
            <a:r>
              <a:rPr lang="pl-PL" dirty="0"/>
              <a:t> = </a:t>
            </a:r>
            <a:r>
              <a:rPr lang="pl-PL" dirty="0" err="1"/>
              <a:t>collection</a:t>
            </a:r>
            <a:r>
              <a:rPr lang="pl-PL" dirty="0"/>
              <a:t> = </a:t>
            </a:r>
            <a:r>
              <a:rPr lang="pl-PL" dirty="0" err="1"/>
              <a:t>harvest</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0" name="Picture 9">
            <a:extLst>
              <a:ext uri="{FF2B5EF4-FFF2-40B4-BE49-F238E27FC236}">
                <a16:creationId xmlns:a16="http://schemas.microsoft.com/office/drawing/2014/main" id="{0A5AFA92-397B-4915-9134-5AC9ABB674A0}"/>
              </a:ext>
            </a:extLst>
          </p:cNvPr>
          <p:cNvPicPr>
            <a:picLocks noChangeAspect="1"/>
          </p:cNvPicPr>
          <p:nvPr/>
        </p:nvPicPr>
        <p:blipFill>
          <a:blip r:embed="rId3"/>
          <a:stretch>
            <a:fillRect/>
          </a:stretch>
        </p:blipFill>
        <p:spPr>
          <a:xfrm>
            <a:off x="8079362" y="1282565"/>
            <a:ext cx="3214114" cy="4819318"/>
          </a:xfrm>
          <a:prstGeom prst="rect">
            <a:avLst/>
          </a:prstGeom>
        </p:spPr>
      </p:pic>
      <p:pic>
        <p:nvPicPr>
          <p:cNvPr id="11" name="Picture 10">
            <a:extLst>
              <a:ext uri="{FF2B5EF4-FFF2-40B4-BE49-F238E27FC236}">
                <a16:creationId xmlns:a16="http://schemas.microsoft.com/office/drawing/2014/main" id="{F454A55A-FC9A-4BE5-9794-EAAF58E2FC3D}"/>
              </a:ext>
            </a:extLst>
          </p:cNvPr>
          <p:cNvPicPr>
            <a:picLocks noChangeAspect="1"/>
          </p:cNvPicPr>
          <p:nvPr/>
        </p:nvPicPr>
        <p:blipFill>
          <a:blip r:embed="rId4"/>
          <a:stretch>
            <a:fillRect/>
          </a:stretch>
        </p:blipFill>
        <p:spPr>
          <a:xfrm>
            <a:off x="853166" y="1282565"/>
            <a:ext cx="7226196" cy="4819317"/>
          </a:xfrm>
          <a:prstGeom prst="rect">
            <a:avLst/>
          </a:prstGeom>
        </p:spPr>
      </p:pic>
    </p:spTree>
    <p:extLst>
      <p:ext uri="{BB962C8B-B14F-4D97-AF65-F5344CB8AC3E}">
        <p14:creationId xmlns:p14="http://schemas.microsoft.com/office/powerpoint/2010/main" val="90483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PBSC: </a:t>
            </a:r>
            <a:r>
              <a:rPr lang="pl-PL" dirty="0" err="1"/>
              <a:t>apheresis</a:t>
            </a:r>
            <a:r>
              <a:rPr lang="pl-PL" dirty="0"/>
              <a:t> = </a:t>
            </a:r>
            <a:r>
              <a:rPr lang="pl-PL" dirty="0" err="1"/>
              <a:t>collection</a:t>
            </a:r>
            <a:r>
              <a:rPr lang="pl-PL" dirty="0"/>
              <a:t> = </a:t>
            </a:r>
            <a:r>
              <a:rPr lang="pl-PL" dirty="0" err="1"/>
              <a:t>harvest</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en-US" dirty="0"/>
              <a:t>Bone marrow &amp; blood </a:t>
            </a:r>
            <a:r>
              <a:rPr lang="pl-PL" dirty="0"/>
              <a:t> </a:t>
            </a:r>
            <a:r>
              <a:rPr lang="pl-PL" dirty="0" err="1"/>
              <a:t>stem</a:t>
            </a:r>
            <a:r>
              <a:rPr lang="pl-PL" dirty="0"/>
              <a:t> </a:t>
            </a:r>
            <a:r>
              <a:rPr lang="pl-PL" dirty="0" err="1"/>
              <a:t>cells</a:t>
            </a:r>
            <a:r>
              <a:rPr lang="pl-PL" dirty="0"/>
              <a:t> – </a:t>
            </a:r>
            <a:r>
              <a:rPr lang="pl-PL" dirty="0" err="1"/>
              <a:t>Gift</a:t>
            </a:r>
            <a:r>
              <a:rPr lang="pl-PL" dirty="0"/>
              <a:t> of life - Grzegorz Hensler  - C1 - Public</a:t>
            </a:r>
            <a:endParaRPr lang="de-CH" dirty="0"/>
          </a:p>
          <a:p>
            <a:endParaRPr lang="de-CH" dirty="0"/>
          </a:p>
        </p:txBody>
      </p:sp>
      <p:pic>
        <p:nvPicPr>
          <p:cNvPr id="9" name="Picture 8">
            <a:extLst>
              <a:ext uri="{FF2B5EF4-FFF2-40B4-BE49-F238E27FC236}">
                <a16:creationId xmlns:a16="http://schemas.microsoft.com/office/drawing/2014/main" id="{751C07CF-3025-42F6-971F-210E59D2C1B2}"/>
              </a:ext>
            </a:extLst>
          </p:cNvPr>
          <p:cNvPicPr>
            <a:picLocks noChangeAspect="1"/>
          </p:cNvPicPr>
          <p:nvPr/>
        </p:nvPicPr>
        <p:blipFill>
          <a:blip r:embed="rId3"/>
          <a:stretch>
            <a:fillRect/>
          </a:stretch>
        </p:blipFill>
        <p:spPr>
          <a:xfrm>
            <a:off x="2096072" y="1330248"/>
            <a:ext cx="7312296" cy="4876738"/>
          </a:xfrm>
          <a:prstGeom prst="rect">
            <a:avLst/>
          </a:prstGeom>
        </p:spPr>
      </p:pic>
    </p:spTree>
    <p:extLst>
      <p:ext uri="{BB962C8B-B14F-4D97-AF65-F5344CB8AC3E}">
        <p14:creationId xmlns:p14="http://schemas.microsoft.com/office/powerpoint/2010/main" val="1591478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PBSC: </a:t>
            </a:r>
            <a:r>
              <a:rPr lang="pl-PL" dirty="0" err="1"/>
              <a:t>apheresis</a:t>
            </a:r>
            <a:r>
              <a:rPr lang="pl-PL" dirty="0"/>
              <a:t> = </a:t>
            </a:r>
            <a:r>
              <a:rPr lang="pl-PL" dirty="0" err="1"/>
              <a:t>collection</a:t>
            </a:r>
            <a:r>
              <a:rPr lang="pl-PL" dirty="0"/>
              <a:t> = </a:t>
            </a:r>
            <a:r>
              <a:rPr lang="pl-PL" dirty="0" err="1"/>
              <a:t>harvest</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8" name="Picture 7">
            <a:extLst>
              <a:ext uri="{FF2B5EF4-FFF2-40B4-BE49-F238E27FC236}">
                <a16:creationId xmlns:a16="http://schemas.microsoft.com/office/drawing/2014/main" id="{02FF9609-B476-4941-A5DA-351EA13DC4CF}"/>
              </a:ext>
            </a:extLst>
          </p:cNvPr>
          <p:cNvPicPr>
            <a:picLocks noChangeAspect="1"/>
          </p:cNvPicPr>
          <p:nvPr/>
        </p:nvPicPr>
        <p:blipFill>
          <a:blip r:embed="rId3"/>
          <a:stretch>
            <a:fillRect/>
          </a:stretch>
        </p:blipFill>
        <p:spPr>
          <a:xfrm>
            <a:off x="1047402" y="2475046"/>
            <a:ext cx="5209227" cy="3474153"/>
          </a:xfrm>
          <a:prstGeom prst="rect">
            <a:avLst/>
          </a:prstGeom>
        </p:spPr>
      </p:pic>
      <p:pic>
        <p:nvPicPr>
          <p:cNvPr id="10" name="Picture 9">
            <a:extLst>
              <a:ext uri="{FF2B5EF4-FFF2-40B4-BE49-F238E27FC236}">
                <a16:creationId xmlns:a16="http://schemas.microsoft.com/office/drawing/2014/main" id="{8E1E985D-9C2C-4665-9E20-7B73F191BFF3}"/>
              </a:ext>
            </a:extLst>
          </p:cNvPr>
          <p:cNvPicPr>
            <a:picLocks noChangeAspect="1"/>
          </p:cNvPicPr>
          <p:nvPr/>
        </p:nvPicPr>
        <p:blipFill>
          <a:blip r:embed="rId4"/>
          <a:stretch>
            <a:fillRect/>
          </a:stretch>
        </p:blipFill>
        <p:spPr>
          <a:xfrm>
            <a:off x="6446754" y="1346200"/>
            <a:ext cx="5193470" cy="3463645"/>
          </a:xfrm>
          <a:prstGeom prst="rect">
            <a:avLst/>
          </a:prstGeom>
        </p:spPr>
      </p:pic>
    </p:spTree>
    <p:extLst>
      <p:ext uri="{BB962C8B-B14F-4D97-AF65-F5344CB8AC3E}">
        <p14:creationId xmlns:p14="http://schemas.microsoft.com/office/powerpoint/2010/main" val="1873715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a:t>PBSC: the </a:t>
            </a:r>
            <a:r>
              <a:rPr lang="pl-PL" dirty="0" err="1"/>
              <a:t>gift</a:t>
            </a:r>
            <a:r>
              <a:rPr lang="pl-PL" dirty="0"/>
              <a:t> of life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8" name="Picture 7">
            <a:extLst>
              <a:ext uri="{FF2B5EF4-FFF2-40B4-BE49-F238E27FC236}">
                <a16:creationId xmlns:a16="http://schemas.microsoft.com/office/drawing/2014/main" id="{F8B77811-E05B-4E80-954F-B08639C7CE18}"/>
              </a:ext>
            </a:extLst>
          </p:cNvPr>
          <p:cNvPicPr>
            <a:picLocks noChangeAspect="1"/>
          </p:cNvPicPr>
          <p:nvPr/>
        </p:nvPicPr>
        <p:blipFill>
          <a:blip r:embed="rId3"/>
          <a:stretch>
            <a:fillRect/>
          </a:stretch>
        </p:blipFill>
        <p:spPr>
          <a:xfrm>
            <a:off x="3153429" y="1279785"/>
            <a:ext cx="6286200" cy="4859028"/>
          </a:xfrm>
          <a:prstGeom prst="rect">
            <a:avLst/>
          </a:prstGeom>
        </p:spPr>
      </p:pic>
    </p:spTree>
    <p:extLst>
      <p:ext uri="{BB962C8B-B14F-4D97-AF65-F5344CB8AC3E}">
        <p14:creationId xmlns:p14="http://schemas.microsoft.com/office/powerpoint/2010/main" val="2329985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err="1"/>
              <a:t>Bone</a:t>
            </a:r>
            <a:r>
              <a:rPr lang="pl-PL" dirty="0"/>
              <a:t> </a:t>
            </a:r>
            <a:r>
              <a:rPr lang="pl-PL" dirty="0" err="1"/>
              <a:t>marrow</a:t>
            </a:r>
            <a:r>
              <a:rPr lang="pl-PL" dirty="0"/>
              <a:t> </a:t>
            </a:r>
            <a:r>
              <a:rPr lang="pl-PL" dirty="0" err="1"/>
              <a:t>collection</a:t>
            </a:r>
            <a:r>
              <a:rPr lang="pl-PL" dirty="0"/>
              <a:t> – BE SAFE!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4" name="Picture 13">
            <a:extLst>
              <a:ext uri="{FF2B5EF4-FFF2-40B4-BE49-F238E27FC236}">
                <a16:creationId xmlns:a16="http://schemas.microsoft.com/office/drawing/2014/main" id="{44398001-868D-4B4D-8AE5-ADA672492E08}"/>
              </a:ext>
            </a:extLst>
          </p:cNvPr>
          <p:cNvPicPr>
            <a:picLocks noChangeAspect="1"/>
          </p:cNvPicPr>
          <p:nvPr/>
        </p:nvPicPr>
        <p:blipFill>
          <a:blip r:embed="rId3"/>
          <a:stretch>
            <a:fillRect/>
          </a:stretch>
        </p:blipFill>
        <p:spPr>
          <a:xfrm>
            <a:off x="898524" y="1216118"/>
            <a:ext cx="4697845" cy="1480873"/>
          </a:xfrm>
          <a:prstGeom prst="rect">
            <a:avLst/>
          </a:prstGeom>
        </p:spPr>
      </p:pic>
      <p:pic>
        <p:nvPicPr>
          <p:cNvPr id="16" name="Picture 15">
            <a:extLst>
              <a:ext uri="{FF2B5EF4-FFF2-40B4-BE49-F238E27FC236}">
                <a16:creationId xmlns:a16="http://schemas.microsoft.com/office/drawing/2014/main" id="{A67E625A-9EAD-40C3-914A-293FE0E48B60}"/>
              </a:ext>
            </a:extLst>
          </p:cNvPr>
          <p:cNvPicPr>
            <a:picLocks noChangeAspect="1"/>
          </p:cNvPicPr>
          <p:nvPr/>
        </p:nvPicPr>
        <p:blipFill>
          <a:blip r:embed="rId4"/>
          <a:stretch>
            <a:fillRect/>
          </a:stretch>
        </p:blipFill>
        <p:spPr>
          <a:xfrm>
            <a:off x="3747077" y="2882901"/>
            <a:ext cx="4767989" cy="3179882"/>
          </a:xfrm>
          <a:prstGeom prst="rect">
            <a:avLst/>
          </a:prstGeom>
        </p:spPr>
      </p:pic>
    </p:spTree>
    <p:extLst>
      <p:ext uri="{BB962C8B-B14F-4D97-AF65-F5344CB8AC3E}">
        <p14:creationId xmlns:p14="http://schemas.microsoft.com/office/powerpoint/2010/main" val="177371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813E2EC-11FD-A79B-18D3-88796872DD41}"/>
              </a:ext>
            </a:extLst>
          </p:cNvPr>
          <p:cNvSpPr>
            <a:spLocks noGrp="1"/>
          </p:cNvSpPr>
          <p:nvPr>
            <p:ph type="title"/>
            <p:custDataLst>
              <p:tags r:id="rId1"/>
            </p:custDataLst>
          </p:nvPr>
        </p:nvSpPr>
        <p:spPr/>
        <p:txBody>
          <a:bodyPr/>
          <a:lstStyle/>
          <a:p>
            <a:r>
              <a:rPr lang="pl-PL" noProof="0" dirty="0" err="1"/>
              <a:t>Bone</a:t>
            </a:r>
            <a:r>
              <a:rPr lang="pl-PL" noProof="0" dirty="0"/>
              <a:t> </a:t>
            </a:r>
            <a:r>
              <a:rPr lang="pl-PL" noProof="0" dirty="0" err="1"/>
              <a:t>marrow</a:t>
            </a:r>
            <a:r>
              <a:rPr lang="pl-PL" noProof="0" dirty="0"/>
              <a:t> </a:t>
            </a:r>
          </a:p>
        </p:txBody>
      </p:sp>
    </p:spTree>
    <p:extLst>
      <p:ext uri="{BB962C8B-B14F-4D97-AF65-F5344CB8AC3E}">
        <p14:creationId xmlns:p14="http://schemas.microsoft.com/office/powerpoint/2010/main" val="2038287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err="1"/>
              <a:t>Bone</a:t>
            </a:r>
            <a:r>
              <a:rPr lang="pl-PL" dirty="0"/>
              <a:t> </a:t>
            </a:r>
            <a:r>
              <a:rPr lang="pl-PL" dirty="0" err="1"/>
              <a:t>marrow</a:t>
            </a:r>
            <a:r>
              <a:rPr lang="pl-PL" dirty="0"/>
              <a:t> </a:t>
            </a:r>
            <a:r>
              <a:rPr lang="pl-PL" dirty="0" err="1"/>
              <a:t>collection</a:t>
            </a:r>
            <a:r>
              <a:rPr lang="pl-PL" dirty="0"/>
              <a:t>- It </a:t>
            </a:r>
            <a:r>
              <a:rPr lang="pl-PL" dirty="0" err="1"/>
              <a:t>won’t</a:t>
            </a:r>
            <a:r>
              <a:rPr lang="pl-PL" dirty="0"/>
              <a:t> hurt! I </a:t>
            </a:r>
            <a:r>
              <a:rPr lang="pl-PL" dirty="0" err="1"/>
              <a:t>promise</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p:txBody>
      </p:sp>
      <p:pic>
        <p:nvPicPr>
          <p:cNvPr id="5" name="Picture 4">
            <a:extLst>
              <a:ext uri="{FF2B5EF4-FFF2-40B4-BE49-F238E27FC236}">
                <a16:creationId xmlns:a16="http://schemas.microsoft.com/office/drawing/2014/main" id="{14532E42-A239-4830-98F8-206E2FD888AC}"/>
              </a:ext>
            </a:extLst>
          </p:cNvPr>
          <p:cNvPicPr>
            <a:picLocks noChangeAspect="1"/>
          </p:cNvPicPr>
          <p:nvPr/>
        </p:nvPicPr>
        <p:blipFill>
          <a:blip r:embed="rId3"/>
          <a:stretch>
            <a:fillRect/>
          </a:stretch>
        </p:blipFill>
        <p:spPr>
          <a:xfrm>
            <a:off x="2204493" y="1210782"/>
            <a:ext cx="7783011" cy="4963218"/>
          </a:xfrm>
          <a:prstGeom prst="rect">
            <a:avLst/>
          </a:prstGeom>
        </p:spPr>
      </p:pic>
    </p:spTree>
    <p:extLst>
      <p:ext uri="{BB962C8B-B14F-4D97-AF65-F5344CB8AC3E}">
        <p14:creationId xmlns:p14="http://schemas.microsoft.com/office/powerpoint/2010/main" val="3611736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1DCDD53-1E3F-4BAF-AFE7-DF028D019A0A}"/>
              </a:ext>
            </a:extLst>
          </p:cNvPr>
          <p:cNvSpPr>
            <a:spLocks noGrp="1"/>
          </p:cNvSpPr>
          <p:nvPr>
            <p:ph type="body" sz="quarter" idx="14"/>
          </p:nvPr>
        </p:nvSpPr>
        <p:spPr/>
        <p:txBody>
          <a:bodyPr/>
          <a:lstStyle/>
          <a:p>
            <a:endParaRPr lang="en-US"/>
          </a:p>
        </p:txBody>
      </p:sp>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err="1"/>
              <a:t>Bone</a:t>
            </a:r>
            <a:r>
              <a:rPr lang="pl-PL" dirty="0"/>
              <a:t> </a:t>
            </a:r>
            <a:r>
              <a:rPr lang="pl-PL" dirty="0" err="1"/>
              <a:t>marrow</a:t>
            </a:r>
            <a:r>
              <a:rPr lang="pl-PL" dirty="0"/>
              <a:t> </a:t>
            </a:r>
            <a:r>
              <a:rPr lang="pl-PL" dirty="0" err="1"/>
              <a:t>collection</a:t>
            </a:r>
            <a:r>
              <a:rPr lang="pl-PL" dirty="0"/>
              <a:t>- the </a:t>
            </a:r>
            <a:r>
              <a:rPr lang="pl-PL" dirty="0" err="1"/>
              <a:t>gift</a:t>
            </a:r>
            <a:r>
              <a:rPr lang="pl-PL" dirty="0"/>
              <a:t> of life!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8" name="Picture 7">
            <a:extLst>
              <a:ext uri="{FF2B5EF4-FFF2-40B4-BE49-F238E27FC236}">
                <a16:creationId xmlns:a16="http://schemas.microsoft.com/office/drawing/2014/main" id="{F37E3224-5E5B-44EA-A9DC-652B39B93BEA}"/>
              </a:ext>
            </a:extLst>
          </p:cNvPr>
          <p:cNvPicPr>
            <a:picLocks noChangeAspect="1"/>
          </p:cNvPicPr>
          <p:nvPr/>
        </p:nvPicPr>
        <p:blipFill>
          <a:blip r:embed="rId3"/>
          <a:stretch>
            <a:fillRect/>
          </a:stretch>
        </p:blipFill>
        <p:spPr>
          <a:xfrm>
            <a:off x="767408" y="1555234"/>
            <a:ext cx="5292887" cy="3529949"/>
          </a:xfrm>
          <a:prstGeom prst="rect">
            <a:avLst/>
          </a:prstGeom>
        </p:spPr>
      </p:pic>
      <p:pic>
        <p:nvPicPr>
          <p:cNvPr id="10" name="Picture 9">
            <a:extLst>
              <a:ext uri="{FF2B5EF4-FFF2-40B4-BE49-F238E27FC236}">
                <a16:creationId xmlns:a16="http://schemas.microsoft.com/office/drawing/2014/main" id="{64B06D4F-1EF6-4346-8D87-DF20E866F69E}"/>
              </a:ext>
            </a:extLst>
          </p:cNvPr>
          <p:cNvPicPr>
            <a:picLocks noChangeAspect="1"/>
          </p:cNvPicPr>
          <p:nvPr/>
        </p:nvPicPr>
        <p:blipFill>
          <a:blip r:embed="rId4"/>
          <a:stretch>
            <a:fillRect/>
          </a:stretch>
        </p:blipFill>
        <p:spPr>
          <a:xfrm>
            <a:off x="6060295" y="2204864"/>
            <a:ext cx="5427851" cy="3619959"/>
          </a:xfrm>
          <a:prstGeom prst="rect">
            <a:avLst/>
          </a:prstGeom>
        </p:spPr>
      </p:pic>
    </p:spTree>
    <p:extLst>
      <p:ext uri="{BB962C8B-B14F-4D97-AF65-F5344CB8AC3E}">
        <p14:creationId xmlns:p14="http://schemas.microsoft.com/office/powerpoint/2010/main" val="197439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err="1"/>
              <a:t>Bone</a:t>
            </a:r>
            <a:r>
              <a:rPr lang="pl-PL" dirty="0"/>
              <a:t> </a:t>
            </a:r>
            <a:r>
              <a:rPr lang="pl-PL" dirty="0" err="1"/>
              <a:t>marrow</a:t>
            </a:r>
            <a:r>
              <a:rPr lang="pl-PL" dirty="0"/>
              <a:t> </a:t>
            </a:r>
            <a:r>
              <a:rPr lang="pl-PL" dirty="0" err="1"/>
              <a:t>collection</a:t>
            </a:r>
            <a:r>
              <a:rPr lang="pl-PL" dirty="0"/>
              <a:t>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9" name="Picture 8">
            <a:extLst>
              <a:ext uri="{FF2B5EF4-FFF2-40B4-BE49-F238E27FC236}">
                <a16:creationId xmlns:a16="http://schemas.microsoft.com/office/drawing/2014/main" id="{01F379C4-2FC6-457C-AC18-95D211A78A87}"/>
              </a:ext>
            </a:extLst>
          </p:cNvPr>
          <p:cNvPicPr>
            <a:picLocks noChangeAspect="1"/>
          </p:cNvPicPr>
          <p:nvPr/>
        </p:nvPicPr>
        <p:blipFill>
          <a:blip r:embed="rId3"/>
          <a:stretch>
            <a:fillRect/>
          </a:stretch>
        </p:blipFill>
        <p:spPr>
          <a:xfrm>
            <a:off x="4563684" y="1395086"/>
            <a:ext cx="3044484" cy="4564970"/>
          </a:xfrm>
          <a:prstGeom prst="rect">
            <a:avLst/>
          </a:prstGeom>
        </p:spPr>
      </p:pic>
      <p:pic>
        <p:nvPicPr>
          <p:cNvPr id="2" name="Picture 1">
            <a:extLst>
              <a:ext uri="{FF2B5EF4-FFF2-40B4-BE49-F238E27FC236}">
                <a16:creationId xmlns:a16="http://schemas.microsoft.com/office/drawing/2014/main" id="{69FD3FED-FE5F-4FCE-AFC9-12222628C0C3}"/>
              </a:ext>
            </a:extLst>
          </p:cNvPr>
          <p:cNvPicPr>
            <a:picLocks noChangeAspect="1"/>
          </p:cNvPicPr>
          <p:nvPr/>
        </p:nvPicPr>
        <p:blipFill>
          <a:blip r:embed="rId4"/>
          <a:stretch>
            <a:fillRect/>
          </a:stretch>
        </p:blipFill>
        <p:spPr>
          <a:xfrm>
            <a:off x="9282928" y="3924919"/>
            <a:ext cx="2274841" cy="2035137"/>
          </a:xfrm>
          <a:prstGeom prst="rect">
            <a:avLst/>
          </a:prstGeom>
        </p:spPr>
      </p:pic>
    </p:spTree>
    <p:extLst>
      <p:ext uri="{BB962C8B-B14F-4D97-AF65-F5344CB8AC3E}">
        <p14:creationId xmlns:p14="http://schemas.microsoft.com/office/powerpoint/2010/main" val="4033807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err="1"/>
              <a:t>Way</a:t>
            </a:r>
            <a:r>
              <a:rPr lang="pl-PL" dirty="0"/>
              <a:t> to go!  </a:t>
            </a: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2" name="Picture 1">
            <a:extLst>
              <a:ext uri="{FF2B5EF4-FFF2-40B4-BE49-F238E27FC236}">
                <a16:creationId xmlns:a16="http://schemas.microsoft.com/office/drawing/2014/main" id="{74DB6DF0-C6BF-47E1-9CBF-A8052BB284B8}"/>
              </a:ext>
            </a:extLst>
          </p:cNvPr>
          <p:cNvPicPr>
            <a:picLocks noChangeAspect="1"/>
          </p:cNvPicPr>
          <p:nvPr/>
        </p:nvPicPr>
        <p:blipFill>
          <a:blip r:embed="rId3"/>
          <a:stretch>
            <a:fillRect/>
          </a:stretch>
        </p:blipFill>
        <p:spPr>
          <a:xfrm>
            <a:off x="5398272" y="526845"/>
            <a:ext cx="6333233" cy="3992690"/>
          </a:xfrm>
          <a:prstGeom prst="rect">
            <a:avLst/>
          </a:prstGeom>
        </p:spPr>
      </p:pic>
      <p:pic>
        <p:nvPicPr>
          <p:cNvPr id="7" name="Picture 9">
            <a:extLst>
              <a:ext uri="{FF2B5EF4-FFF2-40B4-BE49-F238E27FC236}">
                <a16:creationId xmlns:a16="http://schemas.microsoft.com/office/drawing/2014/main" id="{7E0FFF75-10B5-438E-AED8-3383101BE3E2}"/>
              </a:ext>
            </a:extLst>
          </p:cNvPr>
          <p:cNvPicPr>
            <a:picLocks noChangeAspect="1"/>
          </p:cNvPicPr>
          <p:nvPr/>
        </p:nvPicPr>
        <p:blipFill rotWithShape="1">
          <a:blip r:embed="rId4"/>
          <a:srcRect t="8805" b="18205"/>
          <a:stretch/>
        </p:blipFill>
        <p:spPr>
          <a:xfrm>
            <a:off x="665777" y="2570813"/>
            <a:ext cx="5060466" cy="3507348"/>
          </a:xfrm>
          <a:prstGeom prst="rect">
            <a:avLst/>
          </a:prstGeom>
        </p:spPr>
      </p:pic>
    </p:spTree>
    <p:extLst>
      <p:ext uri="{BB962C8B-B14F-4D97-AF65-F5344CB8AC3E}">
        <p14:creationId xmlns:p14="http://schemas.microsoft.com/office/powerpoint/2010/main" val="2344131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p:txBody>
          <a:bodyPr/>
          <a:lstStyle/>
          <a:p>
            <a:r>
              <a:rPr lang="pl-PL" dirty="0" err="1"/>
              <a:t>Follow</a:t>
            </a:r>
            <a:r>
              <a:rPr lang="pl-PL" dirty="0"/>
              <a:t> </a:t>
            </a:r>
            <a:r>
              <a:rPr lang="pl-PL" dirty="0" err="1"/>
              <a:t>Up</a:t>
            </a:r>
            <a:r>
              <a:rPr lang="pl-PL" dirty="0"/>
              <a:t>* 	</a:t>
            </a:r>
            <a:br>
              <a:rPr lang="pl-PL" dirty="0"/>
            </a:br>
            <a:r>
              <a:rPr lang="pl-PL" dirty="0"/>
              <a:t>				   </a:t>
            </a:r>
            <a:r>
              <a:rPr lang="pl-PL" sz="2400" dirty="0" err="1">
                <a:solidFill>
                  <a:schemeClr val="tx1"/>
                </a:solidFill>
              </a:rPr>
              <a:t>Let’s</a:t>
            </a:r>
            <a:r>
              <a:rPr lang="pl-PL" sz="2400" dirty="0">
                <a:solidFill>
                  <a:schemeClr val="tx1"/>
                </a:solidFill>
              </a:rPr>
              <a:t> </a:t>
            </a:r>
            <a:r>
              <a:rPr lang="pl-PL" sz="2400" dirty="0" err="1">
                <a:solidFill>
                  <a:schemeClr val="tx1"/>
                </a:solidFill>
              </a:rPr>
              <a:t>stay</a:t>
            </a:r>
            <a:r>
              <a:rPr lang="pl-PL" sz="2400" dirty="0">
                <a:solidFill>
                  <a:schemeClr val="tx1"/>
                </a:solidFill>
              </a:rPr>
              <a:t> in </a:t>
            </a:r>
            <a:r>
              <a:rPr lang="pl-PL" sz="2400" dirty="0" err="1">
                <a:solidFill>
                  <a:schemeClr val="tx1"/>
                </a:solidFill>
              </a:rPr>
              <a:t>touch</a:t>
            </a:r>
            <a:r>
              <a:rPr lang="pl-PL" sz="2400" dirty="0">
                <a:solidFill>
                  <a:schemeClr val="tx1"/>
                </a:solidFill>
              </a:rPr>
              <a:t>!  </a:t>
            </a:r>
            <a:endParaRPr lang="en-US" sz="2400" dirty="0">
              <a:solidFill>
                <a:schemeClr val="tx1"/>
              </a:solidFill>
            </a:endParaRPr>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p:txBody>
          <a:bodyPr/>
          <a:lstStyle/>
          <a:p>
            <a:r>
              <a:rPr lang="en-US" dirty="0"/>
              <a:t>Bone marrow &amp; blood </a:t>
            </a:r>
            <a:r>
              <a:rPr lang="pl-PL" dirty="0"/>
              <a:t> </a:t>
            </a:r>
            <a:r>
              <a:rPr lang="pl-PL" dirty="0" err="1"/>
              <a:t>stem</a:t>
            </a:r>
            <a:r>
              <a:rPr lang="pl-PL" dirty="0"/>
              <a:t> </a:t>
            </a:r>
            <a:r>
              <a:rPr lang="pl-PL" dirty="0" err="1"/>
              <a:t>cells</a:t>
            </a:r>
            <a:r>
              <a:rPr lang="pl-PL" dirty="0"/>
              <a:t> – </a:t>
            </a:r>
            <a:r>
              <a:rPr lang="pl-PL" dirty="0" err="1"/>
              <a:t>Gift</a:t>
            </a:r>
            <a:r>
              <a:rPr lang="pl-PL" dirty="0"/>
              <a:t> of life - Grzegorz Hensler  - C1 - Public</a:t>
            </a:r>
            <a:endParaRPr lang="de-CH" dirty="0"/>
          </a:p>
          <a:p>
            <a:endParaRPr lang="de-CH" dirty="0"/>
          </a:p>
        </p:txBody>
      </p:sp>
      <p:pic>
        <p:nvPicPr>
          <p:cNvPr id="8" name="Picture 7">
            <a:extLst>
              <a:ext uri="{FF2B5EF4-FFF2-40B4-BE49-F238E27FC236}">
                <a16:creationId xmlns:a16="http://schemas.microsoft.com/office/drawing/2014/main" id="{CFB518FE-2657-41EE-A849-5FBFCA6E0F33}"/>
              </a:ext>
            </a:extLst>
          </p:cNvPr>
          <p:cNvPicPr>
            <a:picLocks noChangeAspect="1"/>
          </p:cNvPicPr>
          <p:nvPr/>
        </p:nvPicPr>
        <p:blipFill>
          <a:blip r:embed="rId3"/>
          <a:stretch>
            <a:fillRect/>
          </a:stretch>
        </p:blipFill>
        <p:spPr>
          <a:xfrm>
            <a:off x="3007895" y="1613311"/>
            <a:ext cx="6583144" cy="4390451"/>
          </a:xfrm>
          <a:prstGeom prst="rect">
            <a:avLst/>
          </a:prstGeom>
        </p:spPr>
      </p:pic>
    </p:spTree>
    <p:extLst>
      <p:ext uri="{BB962C8B-B14F-4D97-AF65-F5344CB8AC3E}">
        <p14:creationId xmlns:p14="http://schemas.microsoft.com/office/powerpoint/2010/main" val="3112035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12326C-F7B6-4909-9247-A714EC8EFDDE}"/>
              </a:ext>
            </a:extLst>
          </p:cNvPr>
          <p:cNvSpPr>
            <a:spLocks noGrp="1"/>
          </p:cNvSpPr>
          <p:nvPr>
            <p:ph type="body" sz="quarter" idx="17"/>
          </p:nvPr>
        </p:nvSpPr>
        <p:spPr>
          <a:xfrm>
            <a:off x="898524" y="1283305"/>
            <a:ext cx="9528176" cy="4586400"/>
          </a:xfrm>
        </p:spPr>
        <p:txBody>
          <a:bodyPr/>
          <a:lstStyle/>
          <a:p>
            <a:pPr marL="342900" indent="-342900">
              <a:lnSpc>
                <a:spcPct val="300000"/>
              </a:lnSpc>
              <a:buAutoNum type="arabicPeriod"/>
            </a:pPr>
            <a:r>
              <a:rPr lang="pl-PL" sz="2000" dirty="0" err="1"/>
              <a:t>When</a:t>
            </a:r>
            <a:r>
              <a:rPr lang="pl-PL" sz="2000" dirty="0"/>
              <a:t> </a:t>
            </a:r>
            <a:r>
              <a:rPr lang="pl-PL" sz="2000" dirty="0" err="1"/>
              <a:t>is</a:t>
            </a:r>
            <a:r>
              <a:rPr lang="pl-PL" sz="2000" dirty="0"/>
              <a:t> </a:t>
            </a:r>
            <a:r>
              <a:rPr lang="pl-PL" sz="2000" dirty="0" err="1"/>
              <a:t>bone</a:t>
            </a:r>
            <a:r>
              <a:rPr lang="pl-PL" sz="2000" dirty="0"/>
              <a:t> </a:t>
            </a:r>
            <a:r>
              <a:rPr lang="pl-PL" sz="2000" dirty="0" err="1"/>
              <a:t>marrow</a:t>
            </a:r>
            <a:r>
              <a:rPr lang="pl-PL" sz="2000" dirty="0"/>
              <a:t>/</a:t>
            </a:r>
            <a:r>
              <a:rPr lang="pl-PL" sz="2000" dirty="0" err="1"/>
              <a:t>blood</a:t>
            </a:r>
            <a:r>
              <a:rPr lang="pl-PL" sz="2000" dirty="0"/>
              <a:t> </a:t>
            </a:r>
            <a:r>
              <a:rPr lang="pl-PL" sz="2000" dirty="0" err="1"/>
              <a:t>stem</a:t>
            </a:r>
            <a:r>
              <a:rPr lang="pl-PL" sz="2000" dirty="0"/>
              <a:t> </a:t>
            </a:r>
            <a:r>
              <a:rPr lang="pl-PL" sz="2000" dirty="0" err="1"/>
              <a:t>cells</a:t>
            </a:r>
            <a:r>
              <a:rPr lang="pl-PL" sz="2000" dirty="0"/>
              <a:t> </a:t>
            </a:r>
            <a:r>
              <a:rPr lang="pl-PL" sz="2000" dirty="0" err="1"/>
              <a:t>transplantation</a:t>
            </a:r>
            <a:r>
              <a:rPr lang="pl-PL" sz="2000" dirty="0"/>
              <a:t> necessary?</a:t>
            </a:r>
          </a:p>
          <a:p>
            <a:pPr marL="342900" indent="-342900">
              <a:lnSpc>
                <a:spcPct val="300000"/>
              </a:lnSpc>
              <a:buAutoNum type="arabicPeriod"/>
            </a:pPr>
            <a:r>
              <a:rPr lang="pl-PL" sz="2000" dirty="0" err="1"/>
              <a:t>What</a:t>
            </a:r>
            <a:r>
              <a:rPr lang="pl-PL" sz="2000" dirty="0"/>
              <a:t> </a:t>
            </a:r>
            <a:r>
              <a:rPr lang="pl-PL" sz="2000" dirty="0" err="1"/>
              <a:t>happens</a:t>
            </a:r>
            <a:r>
              <a:rPr lang="pl-PL" sz="2000" dirty="0"/>
              <a:t> to the </a:t>
            </a:r>
            <a:r>
              <a:rPr lang="pl-PL" sz="2000" dirty="0" err="1"/>
              <a:t>blood</a:t>
            </a:r>
            <a:r>
              <a:rPr lang="pl-PL" sz="2000" dirty="0"/>
              <a:t> of the </a:t>
            </a:r>
            <a:r>
              <a:rPr lang="pl-PL" sz="2000" dirty="0" err="1"/>
              <a:t>Patient</a:t>
            </a:r>
            <a:r>
              <a:rPr lang="pl-PL" sz="2000" dirty="0"/>
              <a:t> </a:t>
            </a:r>
            <a:r>
              <a:rPr lang="pl-PL" sz="2000" dirty="0" err="1"/>
              <a:t>who</a:t>
            </a:r>
            <a:r>
              <a:rPr lang="pl-PL" sz="2000" dirty="0"/>
              <a:t> </a:t>
            </a:r>
            <a:r>
              <a:rPr lang="pl-PL" sz="2000" dirty="0" err="1"/>
              <a:t>suffers</a:t>
            </a:r>
            <a:r>
              <a:rPr lang="pl-PL" sz="2000" dirty="0"/>
              <a:t> from </a:t>
            </a:r>
            <a:r>
              <a:rPr lang="pl-PL" sz="2000" dirty="0" err="1"/>
              <a:t>blood</a:t>
            </a:r>
            <a:r>
              <a:rPr lang="pl-PL" sz="2000" dirty="0"/>
              <a:t> </a:t>
            </a:r>
            <a:r>
              <a:rPr lang="pl-PL" sz="2000" dirty="0" err="1"/>
              <a:t>cancer</a:t>
            </a:r>
            <a:r>
              <a:rPr lang="pl-PL" sz="2000" dirty="0"/>
              <a:t>?</a:t>
            </a:r>
          </a:p>
          <a:p>
            <a:pPr marL="342900" indent="-342900">
              <a:lnSpc>
                <a:spcPct val="300000"/>
              </a:lnSpc>
              <a:buAutoNum type="arabicPeriod"/>
            </a:pPr>
            <a:r>
              <a:rPr lang="pl-PL" sz="2000" dirty="0"/>
              <a:t>How do we </a:t>
            </a:r>
            <a:r>
              <a:rPr lang="pl-PL" sz="2000" dirty="0" err="1"/>
              <a:t>know</a:t>
            </a:r>
            <a:r>
              <a:rPr lang="pl-PL" sz="2000" dirty="0"/>
              <a:t> </a:t>
            </a:r>
            <a:r>
              <a:rPr lang="pl-PL" sz="2000" dirty="0" err="1"/>
              <a:t>that</a:t>
            </a:r>
            <a:r>
              <a:rPr lang="pl-PL" sz="2000" dirty="0"/>
              <a:t> we </a:t>
            </a:r>
            <a:r>
              <a:rPr lang="pl-PL" sz="2000" dirty="0" err="1"/>
              <a:t>are</a:t>
            </a:r>
            <a:r>
              <a:rPr lang="pl-PL" sz="2000" dirty="0"/>
              <a:t> a ’</a:t>
            </a:r>
            <a:r>
              <a:rPr lang="pl-PL" sz="2000" dirty="0" err="1"/>
              <a:t>genetic</a:t>
            </a:r>
            <a:r>
              <a:rPr lang="pl-PL" sz="2000" dirty="0"/>
              <a:t> </a:t>
            </a:r>
            <a:r>
              <a:rPr lang="pl-PL" sz="2000" dirty="0" err="1"/>
              <a:t>twin</a:t>
            </a:r>
            <a:r>
              <a:rPr lang="pl-PL" sz="2000" dirty="0"/>
              <a:t>’ of a person?</a:t>
            </a:r>
          </a:p>
          <a:p>
            <a:pPr marL="342900" indent="-342900">
              <a:lnSpc>
                <a:spcPct val="300000"/>
              </a:lnSpc>
              <a:buAutoNum type="arabicPeriod"/>
            </a:pPr>
            <a:r>
              <a:rPr lang="pl-PL" sz="2000" dirty="0" err="1"/>
              <a:t>What’s</a:t>
            </a:r>
            <a:r>
              <a:rPr lang="pl-PL" sz="2000" dirty="0"/>
              <a:t> the </a:t>
            </a:r>
            <a:r>
              <a:rPr lang="pl-PL" sz="2000"/>
              <a:t>difference</a:t>
            </a:r>
            <a:r>
              <a:rPr lang="pl-PL" sz="2000" dirty="0"/>
              <a:t> </a:t>
            </a:r>
            <a:r>
              <a:rPr lang="pl-PL" sz="2000" dirty="0" err="1"/>
              <a:t>between</a:t>
            </a:r>
            <a:r>
              <a:rPr lang="pl-PL" sz="2000" dirty="0"/>
              <a:t> </a:t>
            </a:r>
            <a:r>
              <a:rPr lang="pl-PL" sz="2000" dirty="0" err="1"/>
              <a:t>apheresis</a:t>
            </a:r>
            <a:r>
              <a:rPr lang="pl-PL" sz="2000" dirty="0"/>
              <a:t> and </a:t>
            </a:r>
            <a:r>
              <a:rPr lang="pl-PL" sz="2000" dirty="0" err="1"/>
              <a:t>bone</a:t>
            </a:r>
            <a:r>
              <a:rPr lang="pl-PL" sz="2000" dirty="0"/>
              <a:t> </a:t>
            </a:r>
            <a:r>
              <a:rPr lang="pl-PL" sz="2000" dirty="0" err="1"/>
              <a:t>marrow</a:t>
            </a:r>
            <a:r>
              <a:rPr lang="pl-PL" sz="2000" dirty="0"/>
              <a:t> </a:t>
            </a:r>
            <a:r>
              <a:rPr lang="pl-PL" sz="2000" dirty="0" err="1"/>
              <a:t>harvesting</a:t>
            </a:r>
            <a:r>
              <a:rPr lang="pl-PL" sz="2000" dirty="0"/>
              <a:t>?</a:t>
            </a:r>
          </a:p>
          <a:p>
            <a:pPr marL="342900" indent="-342900">
              <a:lnSpc>
                <a:spcPct val="300000"/>
              </a:lnSpc>
              <a:buAutoNum type="arabicPeriod"/>
            </a:pPr>
            <a:r>
              <a:rPr lang="pl-PL" sz="2000" dirty="0" err="1"/>
              <a:t>What</a:t>
            </a:r>
            <a:r>
              <a:rPr lang="pl-PL" sz="2000" dirty="0"/>
              <a:t> </a:t>
            </a:r>
            <a:r>
              <a:rPr lang="pl-PL" sz="2000" dirty="0" err="1"/>
              <a:t>makes</a:t>
            </a:r>
            <a:r>
              <a:rPr lang="pl-PL" sz="2000" dirty="0"/>
              <a:t> the </a:t>
            </a:r>
            <a:r>
              <a:rPr lang="pl-PL" sz="2000" dirty="0" err="1"/>
              <a:t>process</a:t>
            </a:r>
            <a:r>
              <a:rPr lang="pl-PL" sz="2000" dirty="0"/>
              <a:t> of </a:t>
            </a:r>
            <a:r>
              <a:rPr lang="pl-PL" sz="2000" dirty="0" err="1"/>
              <a:t>bone</a:t>
            </a:r>
            <a:r>
              <a:rPr lang="pl-PL" sz="2000" dirty="0"/>
              <a:t> </a:t>
            </a:r>
            <a:r>
              <a:rPr lang="pl-PL" sz="2000" dirty="0" err="1"/>
              <a:t>marrow</a:t>
            </a:r>
            <a:r>
              <a:rPr lang="pl-PL" sz="2000" dirty="0"/>
              <a:t> and </a:t>
            </a:r>
            <a:r>
              <a:rPr lang="pl-PL" sz="2000" dirty="0" err="1"/>
              <a:t>stem</a:t>
            </a:r>
            <a:r>
              <a:rPr lang="pl-PL" sz="2000" dirty="0"/>
              <a:t> </a:t>
            </a:r>
            <a:r>
              <a:rPr lang="pl-PL" sz="2000" dirty="0" err="1"/>
              <a:t>cells</a:t>
            </a:r>
            <a:r>
              <a:rPr lang="pl-PL" sz="2000" dirty="0"/>
              <a:t> </a:t>
            </a:r>
            <a:r>
              <a:rPr lang="pl-PL" sz="2000" dirty="0" err="1"/>
              <a:t>collection</a:t>
            </a:r>
            <a:r>
              <a:rPr lang="pl-PL" sz="2000" dirty="0"/>
              <a:t> </a:t>
            </a:r>
            <a:r>
              <a:rPr lang="pl-PL" sz="2000" dirty="0" err="1"/>
              <a:t>safe</a:t>
            </a:r>
            <a:r>
              <a:rPr lang="pl-PL" sz="2000" dirty="0"/>
              <a:t>?</a:t>
            </a:r>
            <a:endParaRPr lang="en-US" sz="2000" dirty="0"/>
          </a:p>
        </p:txBody>
      </p:sp>
      <p:sp>
        <p:nvSpPr>
          <p:cNvPr id="4" name="Title 3">
            <a:extLst>
              <a:ext uri="{FF2B5EF4-FFF2-40B4-BE49-F238E27FC236}">
                <a16:creationId xmlns:a16="http://schemas.microsoft.com/office/drawing/2014/main" id="{408487D0-D091-44F0-94B5-363D4F3FCACD}"/>
              </a:ext>
            </a:extLst>
          </p:cNvPr>
          <p:cNvSpPr>
            <a:spLocks noGrp="1"/>
          </p:cNvSpPr>
          <p:nvPr>
            <p:ph type="title"/>
          </p:nvPr>
        </p:nvSpPr>
        <p:spPr/>
        <p:txBody>
          <a:bodyPr/>
          <a:lstStyle/>
          <a:p>
            <a:r>
              <a:rPr lang="pl-PL" dirty="0" err="1"/>
              <a:t>Questions</a:t>
            </a:r>
            <a:r>
              <a:rPr lang="pl-PL" dirty="0"/>
              <a:t>:</a:t>
            </a:r>
            <a:endParaRPr lang="en-US" dirty="0"/>
          </a:p>
        </p:txBody>
      </p:sp>
      <p:sp>
        <p:nvSpPr>
          <p:cNvPr id="5" name="Footer Placeholder 4">
            <a:extLst>
              <a:ext uri="{FF2B5EF4-FFF2-40B4-BE49-F238E27FC236}">
                <a16:creationId xmlns:a16="http://schemas.microsoft.com/office/drawing/2014/main" id="{8BEDB09E-B6A3-4B59-916A-317BEB254A3B}"/>
              </a:ext>
            </a:extLst>
          </p:cNvPr>
          <p:cNvSpPr>
            <a:spLocks noGrp="1"/>
          </p:cNvSpPr>
          <p:nvPr>
            <p:ph type="ftr" sz="quarter" idx="19"/>
          </p:nvPr>
        </p:nvSpPr>
        <p:spPr/>
        <p:txBody>
          <a:bodyPr/>
          <a:lstStyle/>
          <a:p>
            <a:r>
              <a:rPr lang="pl-PL" dirty="0" err="1"/>
              <a:t>Gift</a:t>
            </a:r>
            <a:r>
              <a:rPr lang="pl-PL" dirty="0"/>
              <a:t> of life – Maja Witowska-Rubaszek  - C1 - Public</a:t>
            </a:r>
            <a:endParaRPr lang="de-CH" dirty="0"/>
          </a:p>
          <a:p>
            <a:endParaRPr lang="de-CH" dirty="0"/>
          </a:p>
          <a:p>
            <a:endParaRPr lang="de-CH" dirty="0"/>
          </a:p>
        </p:txBody>
      </p:sp>
    </p:spTree>
    <p:extLst>
      <p:ext uri="{BB962C8B-B14F-4D97-AF65-F5344CB8AC3E}">
        <p14:creationId xmlns:p14="http://schemas.microsoft.com/office/powerpoint/2010/main" val="3825614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B82217DF-074B-4A41-B799-6B3D21C6662C}"/>
              </a:ext>
            </a:extLst>
          </p:cNvPr>
          <p:cNvPicPr>
            <a:picLocks noGrp="1" noChangeAspect="1"/>
          </p:cNvPicPr>
          <p:nvPr>
            <p:ph type="pic" sz="quarter" idx="11"/>
          </p:nvPr>
        </p:nvPicPr>
        <p:blipFill>
          <a:blip r:embed="rId6"/>
          <a:stretch>
            <a:fillRect/>
          </a:stretch>
        </p:blipFill>
        <p:spPr>
          <a:xfrm>
            <a:off x="5358367" y="0"/>
            <a:ext cx="6832600" cy="6858000"/>
          </a:xfrm>
        </p:spPr>
      </p:pic>
      <p:sp>
        <p:nvSpPr>
          <p:cNvPr id="10" name="Textplatzhalter 9">
            <a:extLst>
              <a:ext uri="{FF2B5EF4-FFF2-40B4-BE49-F238E27FC236}">
                <a16:creationId xmlns:a16="http://schemas.microsoft.com/office/drawing/2014/main" id="{350810A2-E894-F11D-C541-87D143B751DD}"/>
              </a:ext>
            </a:extLst>
          </p:cNvPr>
          <p:cNvSpPr>
            <a:spLocks noGrp="1"/>
          </p:cNvSpPr>
          <p:nvPr>
            <p:ph type="body" sz="quarter" idx="4294967295"/>
            <p:custDataLst>
              <p:tags r:id="rId1"/>
            </p:custDataLst>
          </p:nvPr>
        </p:nvSpPr>
        <p:spPr>
          <a:xfrm>
            <a:off x="7528861" y="783314"/>
            <a:ext cx="4663138" cy="6074687"/>
          </a:xfrm>
        </p:spPr>
        <p:txBody>
          <a:bodyPr/>
          <a:lstStyle/>
          <a:p>
            <a:endParaRPr lang="pl-PL" dirty="0"/>
          </a:p>
        </p:txBody>
      </p:sp>
      <p:sp>
        <p:nvSpPr>
          <p:cNvPr id="6" name="Textplatzhalter 5">
            <a:extLst>
              <a:ext uri="{FF2B5EF4-FFF2-40B4-BE49-F238E27FC236}">
                <a16:creationId xmlns:a16="http://schemas.microsoft.com/office/drawing/2014/main" id="{70E2F657-3EFE-E38E-7A9C-605B2DE28156}"/>
              </a:ext>
            </a:extLst>
          </p:cNvPr>
          <p:cNvSpPr>
            <a:spLocks noGrp="1"/>
          </p:cNvSpPr>
          <p:nvPr>
            <p:ph type="body" sz="quarter" idx="14"/>
            <p:custDataLst>
              <p:tags r:id="rId2"/>
            </p:custDataLst>
          </p:nvPr>
        </p:nvSpPr>
        <p:spPr>
          <a:xfrm>
            <a:off x="901700" y="1086263"/>
            <a:ext cx="5638800" cy="4685474"/>
          </a:xfrm>
        </p:spPr>
        <p:txBody>
          <a:bodyPr/>
          <a:lstStyle/>
          <a:p>
            <a:r>
              <a:rPr lang="pl-PL" noProof="0" dirty="0" err="1"/>
              <a:t>Stronger</a:t>
            </a:r>
            <a:r>
              <a:rPr lang="pl-PL" noProof="0" dirty="0"/>
              <a:t> </a:t>
            </a:r>
            <a:r>
              <a:rPr lang="pl-PL" noProof="0" dirty="0" err="1"/>
              <a:t>together</a:t>
            </a:r>
            <a:endParaRPr lang="pl-PL" noProof="0" dirty="0"/>
          </a:p>
        </p:txBody>
      </p:sp>
      <p:sp>
        <p:nvSpPr>
          <p:cNvPr id="4" name="Freihandform: Form 3">
            <a:extLst>
              <a:ext uri="{FF2B5EF4-FFF2-40B4-BE49-F238E27FC236}">
                <a16:creationId xmlns:a16="http://schemas.microsoft.com/office/drawing/2014/main" id="{BD642A38-072C-8D91-D710-38EA065FBF94}"/>
              </a:ext>
            </a:extLst>
          </p:cNvPr>
          <p:cNvSpPr/>
          <p:nvPr>
            <p:custDataLst>
              <p:tags r:id="rId3"/>
            </p:custDataLst>
          </p:nvPr>
        </p:nvSpPr>
        <p:spPr>
          <a:xfrm>
            <a:off x="7528861" y="783313"/>
            <a:ext cx="4663138" cy="6074687"/>
          </a:xfrm>
          <a:custGeom>
            <a:avLst/>
            <a:gdLst>
              <a:gd name="connsiteX0" fmla="*/ 4663138 w 4663138"/>
              <a:gd name="connsiteY0" fmla="*/ 0 h 6074687"/>
              <a:gd name="connsiteX1" fmla="*/ 4663138 w 4663138"/>
              <a:gd name="connsiteY1" fmla="*/ 6074687 h 6074687"/>
              <a:gd name="connsiteX2" fmla="*/ 0 w 4663138"/>
              <a:gd name="connsiteY2" fmla="*/ 6074687 h 6074687"/>
              <a:gd name="connsiteX3" fmla="*/ 403363 w 4663138"/>
              <a:gd name="connsiteY3" fmla="*/ 5549148 h 6074687"/>
              <a:gd name="connsiteX4" fmla="*/ 4209826 w 4663138"/>
              <a:gd name="connsiteY4" fmla="*/ 590438 h 607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138" h="6074687">
                <a:moveTo>
                  <a:pt x="4663138" y="0"/>
                </a:moveTo>
                <a:lnTo>
                  <a:pt x="4663138" y="6074687"/>
                </a:lnTo>
                <a:lnTo>
                  <a:pt x="0" y="6074687"/>
                </a:lnTo>
                <a:lnTo>
                  <a:pt x="403363" y="5549148"/>
                </a:lnTo>
                <a:cubicBezTo>
                  <a:pt x="1649367" y="3925768"/>
                  <a:pt x="2999193" y="2167324"/>
                  <a:pt x="4209826" y="590438"/>
                </a:cubicBezTo>
                <a:close/>
              </a:path>
            </a:pathLst>
          </a:custGeom>
          <a:solidFill>
            <a:srgbClr val="E30513">
              <a:alpha val="50000"/>
            </a:srgbClr>
          </a:solidFill>
          <a:ln w="164952" cap="flat">
            <a:noFill/>
            <a:prstDash val="solid"/>
            <a:round/>
          </a:ln>
        </p:spPr>
        <p:txBody>
          <a:bodyPr wrap="square" rtlCol="0" anchor="ctr">
            <a:noAutofit/>
          </a:bodyPr>
          <a:lstStyle/>
          <a:p>
            <a:endParaRPr lang="pl-PL" dirty="0"/>
          </a:p>
        </p:txBody>
      </p:sp>
    </p:spTree>
    <p:extLst>
      <p:ext uri="{BB962C8B-B14F-4D97-AF65-F5344CB8AC3E}">
        <p14:creationId xmlns:p14="http://schemas.microsoft.com/office/powerpoint/2010/main" val="2375222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813E2EC-11FD-A79B-18D3-88796872DD41}"/>
              </a:ext>
            </a:extLst>
          </p:cNvPr>
          <p:cNvSpPr>
            <a:spLocks noGrp="1"/>
          </p:cNvSpPr>
          <p:nvPr>
            <p:ph type="title"/>
            <p:custDataLst>
              <p:tags r:id="rId1"/>
            </p:custDataLst>
          </p:nvPr>
        </p:nvSpPr>
        <p:spPr/>
        <p:txBody>
          <a:bodyPr/>
          <a:lstStyle/>
          <a:p>
            <a:r>
              <a:rPr lang="pl-PL" noProof="0" dirty="0" err="1"/>
              <a:t>Vocabulary</a:t>
            </a:r>
            <a:r>
              <a:rPr lang="pl-PL" noProof="0" dirty="0"/>
              <a:t> </a:t>
            </a:r>
            <a:r>
              <a:rPr lang="pl-PL" dirty="0"/>
              <a:t>and </a:t>
            </a:r>
            <a:br>
              <a:rPr lang="pl-PL" dirty="0"/>
            </a:br>
            <a:r>
              <a:rPr lang="pl-PL" dirty="0" err="1"/>
              <a:t>pronunciation</a:t>
            </a:r>
            <a:r>
              <a:rPr lang="pl-PL" dirty="0"/>
              <a:t> challenge</a:t>
            </a:r>
            <a:r>
              <a:rPr lang="pl-PL" noProof="0" dirty="0"/>
              <a:t> </a:t>
            </a:r>
          </a:p>
        </p:txBody>
      </p:sp>
    </p:spTree>
    <p:extLst>
      <p:ext uri="{BB962C8B-B14F-4D97-AF65-F5344CB8AC3E}">
        <p14:creationId xmlns:p14="http://schemas.microsoft.com/office/powerpoint/2010/main" val="1317538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D7EF7B-0A45-48FD-80C5-A894A6653594}"/>
              </a:ext>
            </a:extLst>
          </p:cNvPr>
          <p:cNvSpPr>
            <a:spLocks noGrp="1"/>
          </p:cNvSpPr>
          <p:nvPr>
            <p:ph type="title"/>
          </p:nvPr>
        </p:nvSpPr>
        <p:spPr>
          <a:xfrm>
            <a:off x="853196" y="684000"/>
            <a:ext cx="11183906" cy="758396"/>
          </a:xfrm>
        </p:spPr>
        <p:txBody>
          <a:bodyPr/>
          <a:lstStyle/>
          <a:p>
            <a:r>
              <a:rPr lang="pl-PL" dirty="0" err="1">
                <a:latin typeface="+mn-lt"/>
              </a:rPr>
              <a:t>Give</a:t>
            </a:r>
            <a:r>
              <a:rPr lang="pl-PL" dirty="0">
                <a:latin typeface="+mn-lt"/>
              </a:rPr>
              <a:t> </a:t>
            </a:r>
            <a:r>
              <a:rPr lang="pl-PL" dirty="0" err="1">
                <a:latin typeface="+mn-lt"/>
              </a:rPr>
              <a:t>it</a:t>
            </a:r>
            <a:r>
              <a:rPr lang="pl-PL" dirty="0">
                <a:latin typeface="+mn-lt"/>
              </a:rPr>
              <a:t> a go! </a:t>
            </a:r>
            <a:r>
              <a:rPr lang="pl-PL" dirty="0" err="1">
                <a:latin typeface="+mn-lt"/>
              </a:rPr>
              <a:t>Say</a:t>
            </a:r>
            <a:r>
              <a:rPr lang="pl-PL" dirty="0">
                <a:latin typeface="+mn-lt"/>
              </a:rPr>
              <a:t> the </a:t>
            </a:r>
            <a:r>
              <a:rPr lang="pl-PL" dirty="0" err="1">
                <a:latin typeface="+mn-lt"/>
              </a:rPr>
              <a:t>words</a:t>
            </a:r>
            <a:r>
              <a:rPr lang="pl-PL" dirty="0">
                <a:latin typeface="+mn-lt"/>
              </a:rPr>
              <a:t> with a </a:t>
            </a:r>
            <a:r>
              <a:rPr lang="pl-PL" dirty="0" err="1">
                <a:latin typeface="+mn-lt"/>
              </a:rPr>
              <a:t>little</a:t>
            </a:r>
            <a:r>
              <a:rPr lang="pl-PL" dirty="0">
                <a:latin typeface="+mn-lt"/>
              </a:rPr>
              <a:t> </a:t>
            </a:r>
            <a:r>
              <a:rPr lang="pl-PL" dirty="0" err="1">
                <a:latin typeface="+mn-lt"/>
              </a:rPr>
              <a:t>help</a:t>
            </a:r>
            <a:r>
              <a:rPr lang="pl-PL" dirty="0">
                <a:latin typeface="+mn-lt"/>
              </a:rPr>
              <a:t> from </a:t>
            </a:r>
            <a:r>
              <a:rPr lang="pl-PL" dirty="0" err="1">
                <a:latin typeface="+mn-lt"/>
              </a:rPr>
              <a:t>your</a:t>
            </a:r>
            <a:r>
              <a:rPr lang="pl-PL" dirty="0">
                <a:latin typeface="+mn-lt"/>
              </a:rPr>
              <a:t> </a:t>
            </a:r>
            <a:r>
              <a:rPr lang="pl-PL" dirty="0" err="1">
                <a:latin typeface="+mn-lt"/>
              </a:rPr>
              <a:t>friends</a:t>
            </a:r>
            <a:r>
              <a:rPr lang="pl-PL" dirty="0">
                <a:latin typeface="+mn-lt"/>
              </a:rPr>
              <a:t> </a:t>
            </a:r>
            <a:r>
              <a:rPr lang="pl-PL" dirty="0">
                <a:latin typeface="+mn-lt"/>
                <a:sym typeface="Wingdings" panose="05000000000000000000" pitchFamily="2" charset="2"/>
              </a:rPr>
              <a:t></a:t>
            </a:r>
            <a:br>
              <a:rPr lang="pl-PL" sz="2400" dirty="0"/>
            </a:br>
            <a:br>
              <a:rPr lang="pl-PL" dirty="0"/>
            </a:br>
            <a:endParaRPr lang="en-US" dirty="0"/>
          </a:p>
        </p:txBody>
      </p:sp>
      <p:sp>
        <p:nvSpPr>
          <p:cNvPr id="6" name="Fußzeilenplatzhalter 5">
            <a:extLst>
              <a:ext uri="{FF2B5EF4-FFF2-40B4-BE49-F238E27FC236}">
                <a16:creationId xmlns:a16="http://schemas.microsoft.com/office/drawing/2014/main" id="{866ACDC3-2673-49B1-A2BE-33916F87D37E}"/>
              </a:ext>
            </a:extLst>
          </p:cNvPr>
          <p:cNvSpPr>
            <a:spLocks noGrp="1"/>
          </p:cNvSpPr>
          <p:nvPr>
            <p:ph type="ftr" sz="quarter" idx="19"/>
          </p:nvPr>
        </p:nvSpPr>
        <p:spPr>
          <a:xfrm>
            <a:off x="3907944" y="6419905"/>
            <a:ext cx="4697845" cy="281691"/>
          </a:xfrm>
        </p:spPr>
        <p:txBody>
          <a:bodyPr/>
          <a:lstStyle/>
          <a:p>
            <a:r>
              <a:rPr lang="pl-PL" dirty="0" err="1"/>
              <a:t>Gift</a:t>
            </a:r>
            <a:r>
              <a:rPr lang="pl-PL" dirty="0"/>
              <a:t> of life – Maja Witowska-Rubaszek  - C1 - Public</a:t>
            </a:r>
            <a:endParaRPr lang="de-CH" dirty="0"/>
          </a:p>
          <a:p>
            <a:endParaRPr lang="de-CH" dirty="0"/>
          </a:p>
        </p:txBody>
      </p:sp>
      <p:sp>
        <p:nvSpPr>
          <p:cNvPr id="3" name="Rectangle 2">
            <a:extLst>
              <a:ext uri="{FF2B5EF4-FFF2-40B4-BE49-F238E27FC236}">
                <a16:creationId xmlns:a16="http://schemas.microsoft.com/office/drawing/2014/main" id="{06E43D75-24D6-41BD-AA5E-47D897202F28}"/>
              </a:ext>
            </a:extLst>
          </p:cNvPr>
          <p:cNvSpPr/>
          <p:nvPr/>
        </p:nvSpPr>
        <p:spPr>
          <a:xfrm>
            <a:off x="1243346" y="1063198"/>
            <a:ext cx="10367127" cy="5432962"/>
          </a:xfrm>
          <a:prstGeom prst="rect">
            <a:avLst/>
          </a:prstGeom>
        </p:spPr>
        <p:txBody>
          <a:bodyPr wrap="square">
            <a:spAutoFit/>
          </a:bodyPr>
          <a:lstStyle/>
          <a:p>
            <a:pPr marL="342900" lvl="0" indent="-342900">
              <a:lnSpc>
                <a:spcPct val="115000"/>
              </a:lnSpc>
              <a:spcAft>
                <a:spcPts val="0"/>
              </a:spcAft>
              <a:buFont typeface="Symbol" panose="05050102010706020507" pitchFamily="18" charset="2"/>
              <a:buChar char=""/>
            </a:pPr>
            <a:endParaRPr lang="pl-PL" sz="2000" dirty="0">
              <a:ea typeface="Calibri" panose="020F0502020204030204" pitchFamily="34" charset="0"/>
              <a:cs typeface="Vrinda" panose="020B0502040204020203" pitchFamily="34" charset="0"/>
            </a:endParaRPr>
          </a:p>
          <a:p>
            <a:pPr>
              <a:lnSpc>
                <a:spcPct val="115000"/>
              </a:lnSpc>
            </a:pPr>
            <a:r>
              <a:rPr lang="en-US" sz="2000" dirty="0">
                <a:solidFill>
                  <a:srgbClr val="0070C0"/>
                </a:solidFill>
                <a:ea typeface="Calibri" panose="020F0502020204030204" pitchFamily="34" charset="0"/>
                <a:cs typeface="Vrinda" panose="020B0502040204020203" pitchFamily="34" charset="0"/>
              </a:rPr>
              <a:t>/ˌ</a:t>
            </a:r>
            <a:r>
              <a:rPr lang="en-US" sz="2000" dirty="0" err="1">
                <a:solidFill>
                  <a:srgbClr val="0070C0"/>
                </a:solidFill>
                <a:ea typeface="Calibri" panose="020F0502020204030204" pitchFamily="34" charset="0"/>
                <a:cs typeface="Vrinda" panose="020B0502040204020203" pitchFamily="34" charset="0"/>
              </a:rPr>
              <a:t>hiːmatəʊpɔɪˈɛtɪk</a:t>
            </a:r>
            <a:r>
              <a:rPr lang="en-US" sz="2000" dirty="0">
                <a:solidFill>
                  <a:srgbClr val="0070C0"/>
                </a:solidFill>
                <a:ea typeface="Calibri" panose="020F0502020204030204" pitchFamily="34" charset="0"/>
                <a:cs typeface="Vrinda" panose="020B0502040204020203" pitchFamily="34" charset="0"/>
              </a:rPr>
              <a:t>/</a:t>
            </a:r>
          </a:p>
          <a:p>
            <a:pPr marL="342900" lvl="0" indent="-342900">
              <a:lnSpc>
                <a:spcPct val="115000"/>
              </a:lnSpc>
              <a:spcAft>
                <a:spcPts val="0"/>
              </a:spcAft>
              <a:buFont typeface="Wingdings" panose="05000000000000000000" pitchFamily="2" charset="2"/>
              <a:buChar char="Ø"/>
            </a:pPr>
            <a:r>
              <a:rPr lang="pl-PL" sz="2000" dirty="0" err="1">
                <a:ea typeface="Calibri" panose="020F0502020204030204" pitchFamily="34" charset="0"/>
                <a:cs typeface="Vrinda" panose="020B0502040204020203" pitchFamily="34" charset="0"/>
              </a:rPr>
              <a:t>hematopoietic</a:t>
            </a:r>
            <a:r>
              <a:rPr lang="pl-PL" sz="2000" dirty="0">
                <a:ea typeface="Calibri" panose="020F0502020204030204" pitchFamily="34" charset="0"/>
                <a:cs typeface="Vrinda" panose="020B0502040204020203" pitchFamily="34" charset="0"/>
              </a:rPr>
              <a:t> </a:t>
            </a:r>
            <a:r>
              <a:rPr lang="pl-PL" sz="2000" dirty="0" err="1">
                <a:ea typeface="Calibri" panose="020F0502020204030204" pitchFamily="34" charset="0"/>
                <a:cs typeface="Vrinda" panose="020B0502040204020203" pitchFamily="34" charset="0"/>
              </a:rPr>
              <a:t>stem</a:t>
            </a:r>
            <a:r>
              <a:rPr lang="pl-PL" sz="2000" dirty="0">
                <a:ea typeface="Calibri" panose="020F0502020204030204" pitchFamily="34" charset="0"/>
                <a:cs typeface="Vrinda" panose="020B0502040204020203" pitchFamily="34" charset="0"/>
              </a:rPr>
              <a:t> </a:t>
            </a:r>
            <a:r>
              <a:rPr lang="pl-PL" sz="2000" dirty="0" err="1">
                <a:ea typeface="Calibri" panose="020F0502020204030204" pitchFamily="34" charset="0"/>
                <a:cs typeface="Vrinda" panose="020B0502040204020203" pitchFamily="34" charset="0"/>
              </a:rPr>
              <a:t>cell</a:t>
            </a:r>
            <a:r>
              <a:rPr lang="pl-PL" sz="2000" dirty="0">
                <a:ea typeface="Calibri" panose="020F0502020204030204" pitchFamily="34" charset="0"/>
                <a:cs typeface="Vrinda" panose="020B0502040204020203" pitchFamily="34" charset="0"/>
              </a:rPr>
              <a:t> - krwiotwórcza komórka macierzysta</a:t>
            </a:r>
          </a:p>
          <a:p>
            <a:pPr>
              <a:lnSpc>
                <a:spcPct val="115000"/>
              </a:lnSpc>
              <a:spcAft>
                <a:spcPts val="1000"/>
              </a:spcAft>
            </a:pPr>
            <a:r>
              <a:rPr lang="en-US" sz="2000" dirty="0">
                <a:solidFill>
                  <a:srgbClr val="0070C0"/>
                </a:solidFill>
                <a:ea typeface="Calibri" panose="020F0502020204030204" pitchFamily="34" charset="0"/>
                <a:cs typeface="Vrinda" panose="020B0502040204020203" pitchFamily="34" charset="0"/>
              </a:rPr>
              <a:t>/</a:t>
            </a:r>
            <a:r>
              <a:rPr lang="en-US" sz="2000" dirty="0" err="1">
                <a:solidFill>
                  <a:srgbClr val="0070C0"/>
                </a:solidFill>
                <a:ea typeface="Calibri" panose="020F0502020204030204" pitchFamily="34" charset="0"/>
                <a:cs typeface="Vrinda" panose="020B0502040204020203" pitchFamily="34" charset="0"/>
              </a:rPr>
              <a:t>saɪt</a:t>
            </a:r>
            <a:r>
              <a:rPr lang="en-US" sz="2000" dirty="0">
                <a:solidFill>
                  <a:srgbClr val="0070C0"/>
                </a:solidFill>
                <a:ea typeface="Calibri" panose="020F0502020204030204" pitchFamily="34" charset="0"/>
                <a:cs typeface="Vrinda" panose="020B0502040204020203" pitchFamily="34" charset="0"/>
              </a:rPr>
              <a:t>/</a:t>
            </a:r>
          </a:p>
          <a:p>
            <a:pPr marL="342900" lvl="0" indent="-342900">
              <a:lnSpc>
                <a:spcPct val="115000"/>
              </a:lnSpc>
              <a:spcAft>
                <a:spcPts val="0"/>
              </a:spcAft>
              <a:buFont typeface="Wingdings" panose="05000000000000000000" pitchFamily="2" charset="2"/>
              <a:buChar char="Ø"/>
            </a:pPr>
            <a:r>
              <a:rPr lang="en-US" sz="2000" dirty="0">
                <a:ea typeface="Calibri" panose="020F0502020204030204" pitchFamily="34" charset="0"/>
                <a:cs typeface="Vrinda" panose="020B0502040204020203" pitchFamily="34" charset="0"/>
              </a:rPr>
              <a:t>erythrocytes – </a:t>
            </a:r>
            <a:r>
              <a:rPr lang="en-US" sz="2000" dirty="0" err="1">
                <a:ea typeface="Calibri" panose="020F0502020204030204" pitchFamily="34" charset="0"/>
                <a:cs typeface="Vrinda" panose="020B0502040204020203" pitchFamily="34" charset="0"/>
              </a:rPr>
              <a:t>erytrocyty</a:t>
            </a:r>
            <a:endParaRPr lang="en-US" sz="2000" dirty="0">
              <a:ea typeface="Calibri" panose="020F0502020204030204" pitchFamily="34" charset="0"/>
              <a:cs typeface="Vrinda" panose="020B0502040204020203" pitchFamily="34" charset="0"/>
            </a:endParaRPr>
          </a:p>
          <a:p>
            <a:pPr marL="342900" lvl="0" indent="-342900">
              <a:lnSpc>
                <a:spcPct val="115000"/>
              </a:lnSpc>
              <a:spcAft>
                <a:spcPts val="0"/>
              </a:spcAft>
              <a:buFont typeface="Wingdings" panose="05000000000000000000" pitchFamily="2" charset="2"/>
              <a:buChar char="Ø"/>
            </a:pPr>
            <a:r>
              <a:rPr lang="pl-PL" sz="2000" dirty="0" err="1">
                <a:ea typeface="Calibri" panose="020F0502020204030204" pitchFamily="34" charset="0"/>
                <a:cs typeface="Vrinda" panose="020B0502040204020203" pitchFamily="34" charset="0"/>
              </a:rPr>
              <a:t>leucocytes</a:t>
            </a:r>
            <a:r>
              <a:rPr lang="pl-PL" sz="2000" dirty="0">
                <a:ea typeface="Calibri" panose="020F0502020204030204" pitchFamily="34" charset="0"/>
                <a:cs typeface="Vrinda" panose="020B0502040204020203" pitchFamily="34" charset="0"/>
              </a:rPr>
              <a:t> – leukocyty   </a:t>
            </a:r>
            <a:r>
              <a:rPr lang="pl-PL" sz="2000" b="1" dirty="0">
                <a:solidFill>
                  <a:srgbClr val="1D2A57"/>
                </a:solidFill>
                <a:ea typeface="Times New Roman" panose="02020603050405020304" pitchFamily="18" charset="0"/>
                <a:cs typeface="Vrinda" panose="020B0502040204020203" pitchFamily="34" charset="0"/>
              </a:rPr>
              <a:t>UK</a:t>
            </a:r>
            <a:r>
              <a:rPr lang="pl-PL" sz="2000" dirty="0">
                <a:solidFill>
                  <a:srgbClr val="0070C0"/>
                </a:solidFill>
                <a:ea typeface="Times New Roman" panose="02020603050405020304" pitchFamily="18" charset="0"/>
                <a:cs typeface="Vrinda" panose="020B0502040204020203" pitchFamily="34" charset="0"/>
              </a:rPr>
              <a:t>/ˈ</a:t>
            </a:r>
            <a:r>
              <a:rPr lang="pl-PL" sz="2000" dirty="0" err="1">
                <a:solidFill>
                  <a:srgbClr val="0070C0"/>
                </a:solidFill>
                <a:ea typeface="Times New Roman" panose="02020603050405020304" pitchFamily="18" charset="0"/>
                <a:cs typeface="Vrinda" panose="020B0502040204020203" pitchFamily="34" charset="0"/>
              </a:rPr>
              <a:t>lju</a:t>
            </a:r>
            <a:r>
              <a:rPr lang="pl-PL" sz="2000" dirty="0">
                <a:solidFill>
                  <a:srgbClr val="0070C0"/>
                </a:solidFill>
                <a:ea typeface="Times New Roman" panose="02020603050405020304" pitchFamily="18" charset="0"/>
                <a:cs typeface="Vrinda" panose="020B0502040204020203" pitchFamily="34" charset="0"/>
              </a:rPr>
              <a:t>ː.</a:t>
            </a:r>
            <a:r>
              <a:rPr lang="pl-PL" sz="2000" dirty="0" err="1">
                <a:solidFill>
                  <a:srgbClr val="0070C0"/>
                </a:solidFill>
                <a:ea typeface="Times New Roman" panose="02020603050405020304" pitchFamily="18" charset="0"/>
                <a:cs typeface="Vrinda" panose="020B0502040204020203" pitchFamily="34" charset="0"/>
              </a:rPr>
              <a:t>kə.saɪt</a:t>
            </a:r>
            <a:r>
              <a:rPr lang="pl-PL" sz="2000" dirty="0">
                <a:solidFill>
                  <a:srgbClr val="0070C0"/>
                </a:solidFill>
                <a:ea typeface="Times New Roman" panose="02020603050405020304" pitchFamily="18" charset="0"/>
                <a:cs typeface="Vrinda" panose="020B0502040204020203" pitchFamily="34" charset="0"/>
              </a:rPr>
              <a:t>/   </a:t>
            </a:r>
            <a:r>
              <a:rPr lang="pl-PL" sz="2000" dirty="0">
                <a:solidFill>
                  <a:srgbClr val="1D2A57"/>
                </a:solidFill>
                <a:ea typeface="Times New Roman" panose="02020603050405020304" pitchFamily="18" charset="0"/>
                <a:cs typeface="Vrinda" panose="020B0502040204020203" pitchFamily="34" charset="0"/>
              </a:rPr>
              <a:t> </a:t>
            </a:r>
            <a:r>
              <a:rPr lang="pl-PL" sz="2000" b="1" dirty="0">
                <a:solidFill>
                  <a:srgbClr val="1D2A57"/>
                </a:solidFill>
                <a:ea typeface="Times New Roman" panose="02020603050405020304" pitchFamily="18" charset="0"/>
                <a:cs typeface="Vrinda" panose="020B0502040204020203" pitchFamily="34" charset="0"/>
              </a:rPr>
              <a:t>US</a:t>
            </a:r>
            <a:r>
              <a:rPr lang="pl-PL" sz="2000" dirty="0">
                <a:solidFill>
                  <a:srgbClr val="0070C0"/>
                </a:solidFill>
                <a:ea typeface="Times New Roman" panose="02020603050405020304" pitchFamily="18" charset="0"/>
                <a:cs typeface="Vrinda" panose="020B0502040204020203" pitchFamily="34" charset="0"/>
              </a:rPr>
              <a:t>/ˈ</a:t>
            </a:r>
            <a:r>
              <a:rPr lang="pl-PL" sz="2000" dirty="0" err="1">
                <a:solidFill>
                  <a:srgbClr val="0070C0"/>
                </a:solidFill>
                <a:ea typeface="Times New Roman" panose="02020603050405020304" pitchFamily="18" charset="0"/>
                <a:cs typeface="Vrinda" panose="020B0502040204020203" pitchFamily="34" charset="0"/>
              </a:rPr>
              <a:t>lu</a:t>
            </a:r>
            <a:r>
              <a:rPr lang="pl-PL" sz="2000" dirty="0">
                <a:solidFill>
                  <a:srgbClr val="0070C0"/>
                </a:solidFill>
                <a:ea typeface="Times New Roman" panose="02020603050405020304" pitchFamily="18" charset="0"/>
                <a:cs typeface="Vrinda" panose="020B0502040204020203" pitchFamily="34" charset="0"/>
              </a:rPr>
              <a:t>ː.</a:t>
            </a:r>
            <a:r>
              <a:rPr lang="pl-PL" sz="2000" dirty="0" err="1">
                <a:solidFill>
                  <a:srgbClr val="0070C0"/>
                </a:solidFill>
                <a:ea typeface="Times New Roman" panose="02020603050405020304" pitchFamily="18" charset="0"/>
                <a:cs typeface="Vrinda" panose="020B0502040204020203" pitchFamily="34" charset="0"/>
              </a:rPr>
              <a:t>kə.saɪt</a:t>
            </a:r>
            <a:r>
              <a:rPr lang="pl-PL" sz="2000" dirty="0">
                <a:solidFill>
                  <a:srgbClr val="0070C0"/>
                </a:solidFill>
                <a:ea typeface="Times New Roman" panose="02020603050405020304" pitchFamily="18" charset="0"/>
                <a:cs typeface="Vrinda" panose="020B0502040204020203" pitchFamily="34" charset="0"/>
              </a:rPr>
              <a:t>/</a:t>
            </a:r>
            <a:endParaRPr lang="en-US" sz="2000" dirty="0">
              <a:solidFill>
                <a:srgbClr val="0070C0"/>
              </a:solidFill>
              <a:ea typeface="Calibri" panose="020F0502020204030204" pitchFamily="34" charset="0"/>
              <a:cs typeface="Vrinda" panose="020B0502040204020203" pitchFamily="34" charset="0"/>
            </a:endParaRPr>
          </a:p>
          <a:p>
            <a:pPr marL="342900" lvl="0" indent="-342900">
              <a:lnSpc>
                <a:spcPct val="115000"/>
              </a:lnSpc>
              <a:spcAft>
                <a:spcPts val="0"/>
              </a:spcAft>
              <a:buFont typeface="Wingdings" panose="05000000000000000000" pitchFamily="2" charset="2"/>
              <a:buChar char="Ø"/>
            </a:pPr>
            <a:r>
              <a:rPr lang="pl-PL" sz="2000" dirty="0" err="1">
                <a:ea typeface="Calibri" panose="020F0502020204030204" pitchFamily="34" charset="0"/>
                <a:cs typeface="Vrinda" panose="020B0502040204020203" pitchFamily="34" charset="0"/>
              </a:rPr>
              <a:t>lymphocyte</a:t>
            </a:r>
            <a:r>
              <a:rPr lang="pl-PL" sz="2000" dirty="0">
                <a:ea typeface="Calibri" panose="020F0502020204030204" pitchFamily="34" charset="0"/>
                <a:cs typeface="Vrinda" panose="020B0502040204020203" pitchFamily="34" charset="0"/>
              </a:rPr>
              <a:t> – limfocyt </a:t>
            </a:r>
            <a:endParaRPr lang="en-US" sz="2000" dirty="0">
              <a:ea typeface="Calibri" panose="020F0502020204030204" pitchFamily="34" charset="0"/>
              <a:cs typeface="Vrinda" panose="020B0502040204020203" pitchFamily="34" charset="0"/>
            </a:endParaRPr>
          </a:p>
          <a:p>
            <a:pPr marL="342900" lvl="0" indent="-342900">
              <a:lnSpc>
                <a:spcPct val="115000"/>
              </a:lnSpc>
              <a:spcAft>
                <a:spcPts val="1000"/>
              </a:spcAft>
              <a:buFont typeface="Wingdings" panose="05000000000000000000" pitchFamily="2" charset="2"/>
              <a:buChar char="Ø"/>
            </a:pPr>
            <a:r>
              <a:rPr lang="pl-PL" sz="2000" dirty="0" err="1">
                <a:ea typeface="Calibri" panose="020F0502020204030204" pitchFamily="34" charset="0"/>
                <a:cs typeface="Vrinda" panose="020B0502040204020203" pitchFamily="34" charset="0"/>
              </a:rPr>
              <a:t>thrombocyte</a:t>
            </a:r>
            <a:r>
              <a:rPr lang="pl-PL" sz="2000" dirty="0">
                <a:ea typeface="Calibri" panose="020F0502020204030204" pitchFamily="34" charset="0"/>
                <a:cs typeface="Vrinda" panose="020B0502040204020203" pitchFamily="34" charset="0"/>
              </a:rPr>
              <a:t> – trombocyt </a:t>
            </a:r>
          </a:p>
          <a:p>
            <a:pPr>
              <a:lnSpc>
                <a:spcPct val="115000"/>
              </a:lnSpc>
              <a:spcAft>
                <a:spcPts val="1000"/>
              </a:spcAft>
            </a:pPr>
            <a:r>
              <a:rPr lang="pl-PL" sz="2000" dirty="0">
                <a:solidFill>
                  <a:srgbClr val="0070C0"/>
                </a:solidFill>
                <a:ea typeface="Calibri" panose="020F0502020204030204" pitchFamily="34" charset="0"/>
                <a:cs typeface="Vrinda" panose="020B0502040204020203" pitchFamily="34" charset="0"/>
              </a:rPr>
              <a:t> </a:t>
            </a:r>
            <a:r>
              <a:rPr lang="en-US" sz="2000" dirty="0">
                <a:solidFill>
                  <a:srgbClr val="0070C0"/>
                </a:solidFill>
                <a:ea typeface="Calibri" panose="020F0502020204030204" pitchFamily="34" charset="0"/>
                <a:cs typeface="Vrinda" panose="020B0502040204020203" pitchFamily="34" charset="0"/>
              </a:rPr>
              <a:t>/</a:t>
            </a:r>
            <a:r>
              <a:rPr lang="en-US" sz="2000" dirty="0" err="1">
                <a:solidFill>
                  <a:srgbClr val="0070C0"/>
                </a:solidFill>
                <a:ea typeface="Calibri" panose="020F0502020204030204" pitchFamily="34" charset="0"/>
                <a:cs typeface="Vrinda" panose="020B0502040204020203" pitchFamily="34" charset="0"/>
              </a:rPr>
              <a:t>əˈnɒnɪməs</a:t>
            </a:r>
            <a:r>
              <a:rPr lang="en-US" sz="2000" dirty="0">
                <a:solidFill>
                  <a:srgbClr val="0070C0"/>
                </a:solidFill>
                <a:ea typeface="Calibri" panose="020F0502020204030204" pitchFamily="34" charset="0"/>
                <a:cs typeface="Vrinda" panose="020B0502040204020203" pitchFamily="34" charset="0"/>
              </a:rPr>
              <a:t>/</a:t>
            </a:r>
            <a:endParaRPr lang="pl-PL" sz="2000" dirty="0">
              <a:solidFill>
                <a:srgbClr val="0070C0"/>
              </a:solidFill>
              <a:ea typeface="Calibri" panose="020F0502020204030204" pitchFamily="34" charset="0"/>
              <a:cs typeface="Vrinda" panose="020B0502040204020203" pitchFamily="34" charset="0"/>
            </a:endParaRPr>
          </a:p>
          <a:p>
            <a:pPr marL="342900" indent="-342900">
              <a:lnSpc>
                <a:spcPct val="115000"/>
              </a:lnSpc>
              <a:spcAft>
                <a:spcPts val="1000"/>
              </a:spcAft>
              <a:buFont typeface="Wingdings" panose="05000000000000000000" pitchFamily="2" charset="2"/>
              <a:buChar char="Ø"/>
            </a:pPr>
            <a:r>
              <a:rPr lang="pl-PL" sz="2000" dirty="0" err="1">
                <a:ea typeface="Calibri" panose="020F0502020204030204" pitchFamily="34" charset="0"/>
                <a:cs typeface="Vrinda" panose="020B0502040204020203" pitchFamily="34" charset="0"/>
              </a:rPr>
              <a:t>anonymous</a:t>
            </a:r>
            <a:r>
              <a:rPr lang="pl-PL" sz="2000" dirty="0">
                <a:ea typeface="Calibri" panose="020F0502020204030204" pitchFamily="34" charset="0"/>
                <a:cs typeface="Vrinda" panose="020B0502040204020203" pitchFamily="34" charset="0"/>
              </a:rPr>
              <a:t> – anonimowy</a:t>
            </a:r>
          </a:p>
          <a:p>
            <a:pPr>
              <a:lnSpc>
                <a:spcPct val="115000"/>
              </a:lnSpc>
              <a:spcAft>
                <a:spcPts val="1000"/>
              </a:spcAft>
            </a:pPr>
            <a:r>
              <a:rPr lang="en-US" sz="2000" dirty="0">
                <a:solidFill>
                  <a:srgbClr val="0070C0"/>
                </a:solidFill>
                <a:ea typeface="Calibri" panose="020F0502020204030204" pitchFamily="34" charset="0"/>
                <a:cs typeface="Vrinda" panose="020B0502040204020203" pitchFamily="34" charset="0"/>
              </a:rPr>
              <a:t> </a:t>
            </a:r>
            <a:r>
              <a:rPr lang="pl-PL" sz="2000" dirty="0">
                <a:solidFill>
                  <a:srgbClr val="0070C0"/>
                </a:solidFill>
                <a:ea typeface="Calibri" panose="020F0502020204030204" pitchFamily="34" charset="0"/>
                <a:cs typeface="Vrinda" panose="020B0502040204020203" pitchFamily="34" charset="0"/>
              </a:rPr>
              <a:t>/ˌ</a:t>
            </a:r>
            <a:r>
              <a:rPr lang="pl-PL" sz="2000" dirty="0" err="1">
                <a:solidFill>
                  <a:srgbClr val="0070C0"/>
                </a:solidFill>
                <a:ea typeface="Calibri" panose="020F0502020204030204" pitchFamily="34" charset="0"/>
                <a:cs typeface="Vrinda" panose="020B0502040204020203" pitchFamily="34" charset="0"/>
              </a:rPr>
              <a:t>eɪ.fə'ri.sɪs</a:t>
            </a:r>
            <a:r>
              <a:rPr lang="pl-PL" sz="2000" dirty="0">
                <a:solidFill>
                  <a:srgbClr val="0070C0"/>
                </a:solidFill>
                <a:ea typeface="Calibri" panose="020F0502020204030204" pitchFamily="34" charset="0"/>
                <a:cs typeface="Vrinda" panose="020B0502040204020203" pitchFamily="34" charset="0"/>
              </a:rPr>
              <a:t>/   /ˌ</a:t>
            </a:r>
            <a:r>
              <a:rPr lang="pl-PL" sz="2000" dirty="0" err="1">
                <a:solidFill>
                  <a:srgbClr val="0070C0"/>
                </a:solidFill>
                <a:ea typeface="Calibri" panose="020F0502020204030204" pitchFamily="34" charset="0"/>
                <a:cs typeface="Vrinda" panose="020B0502040204020203" pitchFamily="34" charset="0"/>
              </a:rPr>
              <a:t>æ.fə'ri.sɪs</a:t>
            </a:r>
            <a:r>
              <a:rPr lang="pl-PL" sz="2000" dirty="0">
                <a:solidFill>
                  <a:srgbClr val="0070C0"/>
                </a:solidFill>
                <a:ea typeface="Calibri" panose="020F0502020204030204" pitchFamily="34" charset="0"/>
                <a:cs typeface="Vrinda" panose="020B0502040204020203" pitchFamily="34" charset="0"/>
              </a:rPr>
              <a:t>/   /</a:t>
            </a:r>
            <a:r>
              <a:rPr lang="pl-PL" sz="2000" dirty="0" err="1">
                <a:solidFill>
                  <a:srgbClr val="0070C0"/>
                </a:solidFill>
                <a:ea typeface="Calibri" panose="020F0502020204030204" pitchFamily="34" charset="0"/>
                <a:cs typeface="Vrinda" panose="020B0502040204020203" pitchFamily="34" charset="0"/>
              </a:rPr>
              <a:t>əˈfɪe.rə.sɪs</a:t>
            </a:r>
            <a:r>
              <a:rPr lang="pl-PL" sz="2000" dirty="0">
                <a:solidFill>
                  <a:srgbClr val="0070C0"/>
                </a:solidFill>
                <a:ea typeface="Calibri" panose="020F0502020204030204" pitchFamily="34" charset="0"/>
                <a:cs typeface="Vrinda" panose="020B0502040204020203" pitchFamily="34" charset="0"/>
              </a:rPr>
              <a:t>/</a:t>
            </a:r>
          </a:p>
          <a:p>
            <a:pPr marL="342900" indent="-342900">
              <a:lnSpc>
                <a:spcPct val="115000"/>
              </a:lnSpc>
              <a:spcAft>
                <a:spcPts val="1000"/>
              </a:spcAft>
              <a:buFont typeface="Wingdings" panose="05000000000000000000" pitchFamily="2" charset="2"/>
              <a:buChar char="Ø"/>
            </a:pPr>
            <a:r>
              <a:rPr lang="en-US" sz="2000" dirty="0">
                <a:ea typeface="Calibri" panose="020F0502020204030204" pitchFamily="34" charset="0"/>
                <a:cs typeface="Vrinda" panose="020B0502040204020203" pitchFamily="34" charset="0"/>
              </a:rPr>
              <a:t>apheresis – </a:t>
            </a:r>
            <a:r>
              <a:rPr lang="en-US" sz="2000" dirty="0" err="1">
                <a:ea typeface="Calibri" panose="020F0502020204030204" pitchFamily="34" charset="0"/>
                <a:cs typeface="Vrinda" panose="020B0502040204020203" pitchFamily="34" charset="0"/>
              </a:rPr>
              <a:t>afereza</a:t>
            </a:r>
            <a:endParaRPr lang="pl-PL" sz="2000" dirty="0">
              <a:ea typeface="Calibri" panose="020F0502020204030204" pitchFamily="34" charset="0"/>
              <a:cs typeface="Vrinda" panose="020B0502040204020203" pitchFamily="34" charset="0"/>
            </a:endParaRPr>
          </a:p>
          <a:p>
            <a:pPr>
              <a:lnSpc>
                <a:spcPct val="115000"/>
              </a:lnSpc>
              <a:spcAft>
                <a:spcPts val="1000"/>
              </a:spcAft>
            </a:pPr>
            <a:r>
              <a:rPr lang="pl-PL" sz="2000" dirty="0">
                <a:solidFill>
                  <a:srgbClr val="0070C0"/>
                </a:solidFill>
                <a:latin typeface="+mj-lt"/>
                <a:ea typeface="Calibri" panose="020F0502020204030204" pitchFamily="34" charset="0"/>
                <a:cs typeface="Vrinda" panose="020B0502040204020203" pitchFamily="34" charset="0"/>
              </a:rPr>
              <a:t>  </a:t>
            </a:r>
            <a:endParaRPr lang="en-US" sz="2000" dirty="0">
              <a:latin typeface="+mj-lt"/>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3381582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B12FC2-0472-4A8E-81F2-0921A71E3E50}"/>
              </a:ext>
            </a:extLst>
          </p:cNvPr>
          <p:cNvSpPr>
            <a:spLocks noGrp="1"/>
          </p:cNvSpPr>
          <p:nvPr>
            <p:ph type="body" sz="quarter" idx="17"/>
          </p:nvPr>
        </p:nvSpPr>
        <p:spPr/>
        <p:txBody>
          <a:bodyPr/>
          <a:lstStyle/>
          <a:p>
            <a:r>
              <a:rPr lang="pl-PL" sz="1800" dirty="0"/>
              <a:t>data</a:t>
            </a:r>
          </a:p>
          <a:p>
            <a:r>
              <a:rPr lang="en-US" sz="1800" dirty="0"/>
              <a:t>/ˈ</a:t>
            </a:r>
            <a:r>
              <a:rPr lang="en-US" sz="1800" dirty="0" err="1"/>
              <a:t>deɪtə</a:t>
            </a:r>
            <a:r>
              <a:rPr lang="en-US" sz="1800" dirty="0"/>
              <a:t>/ </a:t>
            </a:r>
            <a:endParaRPr lang="pl-PL" sz="1800" dirty="0"/>
          </a:p>
          <a:p>
            <a:endParaRPr lang="pl-PL" sz="1800" dirty="0"/>
          </a:p>
          <a:p>
            <a:r>
              <a:rPr lang="en-US" sz="1800" dirty="0"/>
              <a:t>to schedule a meeting/an appointment - </a:t>
            </a:r>
            <a:r>
              <a:rPr lang="en-US" sz="1800" dirty="0" err="1"/>
              <a:t>umówić</a:t>
            </a:r>
            <a:r>
              <a:rPr lang="en-US" sz="1800" dirty="0"/>
              <a:t>, </a:t>
            </a:r>
            <a:r>
              <a:rPr lang="en-US" sz="1800" dirty="0" err="1"/>
              <a:t>ustalić</a:t>
            </a:r>
            <a:r>
              <a:rPr lang="en-US" sz="1800" dirty="0"/>
              <a:t> </a:t>
            </a:r>
            <a:r>
              <a:rPr lang="en-US" sz="1800" dirty="0" err="1"/>
              <a:t>termin</a:t>
            </a:r>
            <a:r>
              <a:rPr lang="en-US" sz="1800" dirty="0"/>
              <a:t> </a:t>
            </a:r>
            <a:endParaRPr lang="pl-PL" sz="1800" dirty="0"/>
          </a:p>
          <a:p>
            <a:r>
              <a:rPr lang="en-US" sz="1800" dirty="0"/>
              <a:t>/ˈ</a:t>
            </a:r>
            <a:r>
              <a:rPr lang="en-US" sz="1800" dirty="0" err="1"/>
              <a:t>ʃedʒ.uːl</a:t>
            </a:r>
            <a:r>
              <a:rPr lang="en-US" sz="1800" dirty="0"/>
              <a:t>/ </a:t>
            </a:r>
            <a:endParaRPr lang="pl-PL" sz="1800" dirty="0"/>
          </a:p>
          <a:p>
            <a:endParaRPr lang="pl-PL" sz="1800" dirty="0"/>
          </a:p>
          <a:p>
            <a:r>
              <a:rPr lang="pl-PL" sz="1800" dirty="0" err="1"/>
              <a:t>leucocytes</a:t>
            </a:r>
            <a:r>
              <a:rPr lang="pl-PL" sz="1800" dirty="0"/>
              <a:t> – leukocyty</a:t>
            </a:r>
          </a:p>
          <a:p>
            <a:r>
              <a:rPr lang="pl-PL" sz="1800" dirty="0"/>
              <a:t>/ˈ</a:t>
            </a:r>
            <a:r>
              <a:rPr lang="pl-PL" sz="1800" dirty="0" err="1"/>
              <a:t>lju</a:t>
            </a:r>
            <a:r>
              <a:rPr lang="pl-PL" sz="1800" dirty="0"/>
              <a:t>ː.</a:t>
            </a:r>
            <a:r>
              <a:rPr lang="pl-PL" sz="1800" dirty="0" err="1"/>
              <a:t>kə.saɪt</a:t>
            </a:r>
            <a:r>
              <a:rPr lang="pl-PL" sz="1800" dirty="0"/>
              <a:t>/    </a:t>
            </a:r>
          </a:p>
          <a:p>
            <a:endParaRPr lang="en-US" dirty="0"/>
          </a:p>
        </p:txBody>
      </p:sp>
      <p:sp>
        <p:nvSpPr>
          <p:cNvPr id="4" name="Text Placeholder 3">
            <a:extLst>
              <a:ext uri="{FF2B5EF4-FFF2-40B4-BE49-F238E27FC236}">
                <a16:creationId xmlns:a16="http://schemas.microsoft.com/office/drawing/2014/main" id="{605B5D3F-5919-4430-B662-09087E56F6C2}"/>
              </a:ext>
            </a:extLst>
          </p:cNvPr>
          <p:cNvSpPr>
            <a:spLocks noGrp="1"/>
          </p:cNvSpPr>
          <p:nvPr>
            <p:ph type="body" sz="quarter" idx="19"/>
          </p:nvPr>
        </p:nvSpPr>
        <p:spPr/>
        <p:txBody>
          <a:bodyPr/>
          <a:lstStyle/>
          <a:p>
            <a:r>
              <a:rPr lang="pl-PL" sz="1800" dirty="0"/>
              <a:t>data </a:t>
            </a:r>
          </a:p>
          <a:p>
            <a:r>
              <a:rPr lang="pl-PL" sz="1800" dirty="0"/>
              <a:t> /ˈ</a:t>
            </a:r>
            <a:r>
              <a:rPr lang="pl-PL" sz="1800" dirty="0" err="1"/>
              <a:t>deɪ.t̬ə</a:t>
            </a:r>
            <a:r>
              <a:rPr lang="pl-PL" sz="1800" dirty="0"/>
              <a:t>/     /</a:t>
            </a:r>
            <a:r>
              <a:rPr lang="pl-PL" sz="1800" dirty="0" err="1"/>
              <a:t>dæt</a:t>
            </a:r>
            <a:r>
              <a:rPr lang="pl-PL" sz="1800" dirty="0"/>
              <a:t>̬.ə/</a:t>
            </a:r>
          </a:p>
          <a:p>
            <a:endParaRPr lang="pl-PL" sz="1800" dirty="0"/>
          </a:p>
          <a:p>
            <a:r>
              <a:rPr lang="en-US" sz="1800" dirty="0"/>
              <a:t>to schedule a meeting/an appointment - </a:t>
            </a:r>
            <a:r>
              <a:rPr lang="en-US" sz="1800" dirty="0" err="1"/>
              <a:t>umówić</a:t>
            </a:r>
            <a:r>
              <a:rPr lang="en-US" sz="1800" dirty="0"/>
              <a:t>, </a:t>
            </a:r>
            <a:r>
              <a:rPr lang="en-US" sz="1800" dirty="0" err="1"/>
              <a:t>ustalić</a:t>
            </a:r>
            <a:r>
              <a:rPr lang="en-US" sz="1800" dirty="0"/>
              <a:t> </a:t>
            </a:r>
            <a:r>
              <a:rPr lang="en-US" sz="1800" dirty="0" err="1"/>
              <a:t>termin</a:t>
            </a:r>
            <a:r>
              <a:rPr lang="en-US" sz="1800" dirty="0"/>
              <a:t> </a:t>
            </a:r>
            <a:endParaRPr lang="pl-PL" sz="1800" b="1" dirty="0"/>
          </a:p>
          <a:p>
            <a:r>
              <a:rPr lang="en-US" sz="1800" dirty="0"/>
              <a:t>/ˈ</a:t>
            </a:r>
            <a:r>
              <a:rPr lang="en-US" sz="1800" dirty="0" err="1"/>
              <a:t>skedʒ.uːl</a:t>
            </a:r>
            <a:r>
              <a:rPr lang="en-US" sz="1800" dirty="0"/>
              <a:t>/</a:t>
            </a:r>
            <a:endParaRPr lang="pl-PL" sz="1800" dirty="0"/>
          </a:p>
          <a:p>
            <a:endParaRPr lang="pl-PL" sz="1800" b="1" dirty="0"/>
          </a:p>
          <a:p>
            <a:r>
              <a:rPr lang="pl-PL" sz="1800" dirty="0" err="1"/>
              <a:t>leucocytes</a:t>
            </a:r>
            <a:r>
              <a:rPr lang="pl-PL" sz="1800" dirty="0"/>
              <a:t> – leukocyty</a:t>
            </a:r>
            <a:endParaRPr lang="pl-PL" sz="1800" b="1" dirty="0"/>
          </a:p>
          <a:p>
            <a:r>
              <a:rPr lang="pl-PL" sz="1800" dirty="0"/>
              <a:t>/ˈ</a:t>
            </a:r>
            <a:r>
              <a:rPr lang="pl-PL" sz="1800" dirty="0" err="1"/>
              <a:t>lu</a:t>
            </a:r>
            <a:r>
              <a:rPr lang="pl-PL" sz="1800" dirty="0"/>
              <a:t>ː.</a:t>
            </a:r>
            <a:r>
              <a:rPr lang="pl-PL" sz="1800" dirty="0" err="1"/>
              <a:t>kə.saɪt</a:t>
            </a:r>
            <a:r>
              <a:rPr lang="pl-PL" sz="1800" dirty="0"/>
              <a:t>/</a:t>
            </a:r>
            <a:endParaRPr lang="en-US" sz="1800" dirty="0"/>
          </a:p>
          <a:p>
            <a:endParaRPr lang="en-US" dirty="0"/>
          </a:p>
        </p:txBody>
      </p:sp>
      <p:sp>
        <p:nvSpPr>
          <p:cNvPr id="5" name="Title 4">
            <a:extLst>
              <a:ext uri="{FF2B5EF4-FFF2-40B4-BE49-F238E27FC236}">
                <a16:creationId xmlns:a16="http://schemas.microsoft.com/office/drawing/2014/main" id="{1565B262-2946-4681-B77B-74F1DD3B5046}"/>
              </a:ext>
            </a:extLst>
          </p:cNvPr>
          <p:cNvSpPr>
            <a:spLocks noGrp="1"/>
          </p:cNvSpPr>
          <p:nvPr>
            <p:ph type="title"/>
          </p:nvPr>
        </p:nvSpPr>
        <p:spPr>
          <a:xfrm>
            <a:off x="952205" y="742984"/>
            <a:ext cx="10895984" cy="758396"/>
          </a:xfrm>
        </p:spPr>
        <p:txBody>
          <a:bodyPr/>
          <a:lstStyle/>
          <a:p>
            <a:r>
              <a:rPr lang="pl-PL" dirty="0"/>
              <a:t>’’</a:t>
            </a:r>
            <a:r>
              <a:rPr lang="en-US" dirty="0"/>
              <a:t>England and America are two countries separated by </a:t>
            </a:r>
            <a:br>
              <a:rPr lang="pl-PL" dirty="0"/>
            </a:br>
            <a:r>
              <a:rPr lang="en-US" dirty="0"/>
              <a:t>a common language.</a:t>
            </a:r>
            <a:r>
              <a:rPr lang="pl-PL" dirty="0"/>
              <a:t>” - Bernard Shaw</a:t>
            </a:r>
            <a:br>
              <a:rPr lang="pl-PL" dirty="0">
                <a:solidFill>
                  <a:schemeClr val="tx1"/>
                </a:solidFill>
                <a:latin typeface="+mn-lt"/>
              </a:rPr>
            </a:br>
            <a:br>
              <a:rPr lang="en-US" dirty="0"/>
            </a:br>
            <a:endParaRPr lang="en-US" dirty="0"/>
          </a:p>
        </p:txBody>
      </p:sp>
      <p:sp>
        <p:nvSpPr>
          <p:cNvPr id="6" name="Footer Placeholder 5">
            <a:extLst>
              <a:ext uri="{FF2B5EF4-FFF2-40B4-BE49-F238E27FC236}">
                <a16:creationId xmlns:a16="http://schemas.microsoft.com/office/drawing/2014/main" id="{63AB2EE5-1867-477C-BAB3-BB7F8F4DC3BC}"/>
              </a:ext>
            </a:extLst>
          </p:cNvPr>
          <p:cNvSpPr>
            <a:spLocks noGrp="1"/>
          </p:cNvSpPr>
          <p:nvPr>
            <p:ph type="ftr" sz="quarter" idx="21"/>
          </p:nvPr>
        </p:nvSpPr>
        <p:spPr/>
        <p:txBody>
          <a:bodyPr/>
          <a:lstStyle/>
          <a:p>
            <a:r>
              <a:rPr lang="pl-PL" dirty="0" err="1"/>
              <a:t>Gift</a:t>
            </a:r>
            <a:r>
              <a:rPr lang="pl-PL" dirty="0"/>
              <a:t> of life – Maja Witowska-Rubaszek  - C1 - Public</a:t>
            </a:r>
            <a:endParaRPr lang="de-CH" dirty="0"/>
          </a:p>
          <a:p>
            <a:endParaRPr lang="de-CH" dirty="0"/>
          </a:p>
        </p:txBody>
      </p:sp>
      <p:sp>
        <p:nvSpPr>
          <p:cNvPr id="7" name="Text Placeholder 6">
            <a:extLst>
              <a:ext uri="{FF2B5EF4-FFF2-40B4-BE49-F238E27FC236}">
                <a16:creationId xmlns:a16="http://schemas.microsoft.com/office/drawing/2014/main" id="{EDC88DB6-D0E6-4A99-8FFD-6F47713B67ED}"/>
              </a:ext>
            </a:extLst>
          </p:cNvPr>
          <p:cNvSpPr>
            <a:spLocks noGrp="1"/>
          </p:cNvSpPr>
          <p:nvPr>
            <p:ph type="body" sz="quarter" idx="23"/>
          </p:nvPr>
        </p:nvSpPr>
        <p:spPr>
          <a:xfrm>
            <a:off x="935657" y="1795335"/>
            <a:ext cx="5249426" cy="535709"/>
          </a:xfrm>
        </p:spPr>
        <p:txBody>
          <a:bodyPr/>
          <a:lstStyle/>
          <a:p>
            <a:r>
              <a:rPr lang="pl-PL" dirty="0"/>
              <a:t>British</a:t>
            </a:r>
            <a:endParaRPr lang="en-US" dirty="0"/>
          </a:p>
        </p:txBody>
      </p:sp>
      <p:sp>
        <p:nvSpPr>
          <p:cNvPr id="8" name="Text Placeholder 7">
            <a:extLst>
              <a:ext uri="{FF2B5EF4-FFF2-40B4-BE49-F238E27FC236}">
                <a16:creationId xmlns:a16="http://schemas.microsoft.com/office/drawing/2014/main" id="{A3C550C8-3500-48E2-9DBB-861E00F09EED}"/>
              </a:ext>
            </a:extLst>
          </p:cNvPr>
          <p:cNvSpPr>
            <a:spLocks noGrp="1"/>
          </p:cNvSpPr>
          <p:nvPr>
            <p:ph type="body" sz="quarter" idx="24"/>
          </p:nvPr>
        </p:nvSpPr>
        <p:spPr>
          <a:xfrm>
            <a:off x="6545082" y="1795335"/>
            <a:ext cx="5249426" cy="535709"/>
          </a:xfrm>
        </p:spPr>
        <p:txBody>
          <a:bodyPr/>
          <a:lstStyle/>
          <a:p>
            <a:r>
              <a:rPr lang="pl-PL" dirty="0" err="1"/>
              <a:t>american</a:t>
            </a:r>
            <a:endParaRPr lang="en-US" dirty="0"/>
          </a:p>
        </p:txBody>
      </p:sp>
    </p:spTree>
    <p:extLst>
      <p:ext uri="{BB962C8B-B14F-4D97-AF65-F5344CB8AC3E}">
        <p14:creationId xmlns:p14="http://schemas.microsoft.com/office/powerpoint/2010/main" val="4556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108DF17F-50E9-4549-980E-39D6CDE4E0E6}"/>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grpSp>
        <p:nvGrpSpPr>
          <p:cNvPr id="8" name="Group 7">
            <a:extLst>
              <a:ext uri="{FF2B5EF4-FFF2-40B4-BE49-F238E27FC236}">
                <a16:creationId xmlns:a16="http://schemas.microsoft.com/office/drawing/2014/main" id="{B88869E5-6EAE-48BD-84DA-3DE8438F9858}"/>
              </a:ext>
            </a:extLst>
          </p:cNvPr>
          <p:cNvGrpSpPr/>
          <p:nvPr/>
        </p:nvGrpSpPr>
        <p:grpSpPr>
          <a:xfrm>
            <a:off x="2502569" y="1430048"/>
            <a:ext cx="7479569" cy="4406232"/>
            <a:chOff x="438024" y="803691"/>
            <a:chExt cx="10538127" cy="5730569"/>
          </a:xfrm>
        </p:grpSpPr>
        <p:pic>
          <p:nvPicPr>
            <p:cNvPr id="9" name="Picture 3">
              <a:extLst>
                <a:ext uri="{FF2B5EF4-FFF2-40B4-BE49-F238E27FC236}">
                  <a16:creationId xmlns:a16="http://schemas.microsoft.com/office/drawing/2014/main" id="{9223D52C-7CC3-466B-B455-CA848FA9F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7345" y="803691"/>
              <a:ext cx="2938806" cy="302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F2C54F19-7E9C-439B-9C2E-49FED37B0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024" y="1505060"/>
              <a:ext cx="238125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a:extLst>
                <a:ext uri="{FF2B5EF4-FFF2-40B4-BE49-F238E27FC236}">
                  <a16:creationId xmlns:a16="http://schemas.microsoft.com/office/drawing/2014/main" id="{CAC7D5D9-2832-4046-B077-51EF60059B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11948"/>
            <a:stretch/>
          </p:blipFill>
          <p:spPr bwMode="auto">
            <a:xfrm>
              <a:off x="2937715" y="2286914"/>
              <a:ext cx="5524500" cy="4118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F5541F90-5F7E-4674-9E22-1BCDE99A94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405" b="24041"/>
            <a:stretch/>
          </p:blipFill>
          <p:spPr bwMode="auto">
            <a:xfrm>
              <a:off x="3144015" y="1428155"/>
              <a:ext cx="1910762" cy="1831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itel 23">
            <a:extLst>
              <a:ext uri="{FF2B5EF4-FFF2-40B4-BE49-F238E27FC236}">
                <a16:creationId xmlns:a16="http://schemas.microsoft.com/office/drawing/2014/main" id="{8869350C-A6C0-447F-A9A7-5234D71D8E6A}"/>
              </a:ext>
            </a:extLst>
          </p:cNvPr>
          <p:cNvSpPr txBox="1">
            <a:spLocks/>
          </p:cNvSpPr>
          <p:nvPr>
            <p:custDataLst>
              <p:tags r:id="rId1"/>
            </p:custDataLst>
          </p:nvPr>
        </p:nvSpPr>
        <p:spPr>
          <a:xfrm>
            <a:off x="898524" y="683999"/>
            <a:ext cx="10933114" cy="759600"/>
          </a:xfrm>
          <a:prstGeom prst="rect">
            <a:avLst/>
          </a:prstGeom>
        </p:spPr>
        <p:txBody>
          <a:bodyPr vert="horz" lIns="0" tIns="0" rIns="0" bIns="0" rtlCol="0" anchor="t">
            <a:noAutofit/>
          </a:bodyPr>
          <a:lstStyle>
            <a:lvl1pPr algn="l" defTabSz="914400" rtl="0" eaLnBrk="1" latinLnBrk="0" hangingPunct="1">
              <a:lnSpc>
                <a:spcPct val="83000"/>
              </a:lnSpc>
              <a:spcBef>
                <a:spcPct val="0"/>
              </a:spcBef>
              <a:buNone/>
              <a:defRPr sz="2800" b="1" kern="1200" spc="30" baseline="0">
                <a:solidFill>
                  <a:schemeClr val="tx2"/>
                </a:solidFill>
                <a:latin typeface="+mj-lt"/>
                <a:ea typeface="+mj-ea"/>
                <a:cs typeface="+mj-cs"/>
              </a:defRPr>
            </a:lvl1pPr>
          </a:lstStyle>
          <a:p>
            <a:r>
              <a:rPr lang="pl-PL" dirty="0" err="1"/>
              <a:t>Bone</a:t>
            </a:r>
            <a:r>
              <a:rPr lang="pl-PL" dirty="0"/>
              <a:t> </a:t>
            </a:r>
            <a:r>
              <a:rPr lang="pl-PL" dirty="0" err="1"/>
              <a:t>marrow</a:t>
            </a:r>
            <a:r>
              <a:rPr lang="pl-PL" dirty="0"/>
              <a:t> – the </a:t>
            </a:r>
            <a:r>
              <a:rPr lang="pl-PL" dirty="0" err="1"/>
              <a:t>blood</a:t>
            </a:r>
            <a:r>
              <a:rPr lang="pl-PL" dirty="0"/>
              <a:t> </a:t>
            </a:r>
            <a:r>
              <a:rPr lang="pl-PL" dirty="0" err="1"/>
              <a:t>factory</a:t>
            </a:r>
            <a:endParaRPr lang="pl-PL" dirty="0"/>
          </a:p>
        </p:txBody>
      </p:sp>
    </p:spTree>
    <p:extLst>
      <p:ext uri="{BB962C8B-B14F-4D97-AF65-F5344CB8AC3E}">
        <p14:creationId xmlns:p14="http://schemas.microsoft.com/office/powerpoint/2010/main" val="2770913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334259-BAA0-444B-965A-8793640476D6}"/>
              </a:ext>
            </a:extLst>
          </p:cNvPr>
          <p:cNvSpPr>
            <a:spLocks noGrp="1"/>
          </p:cNvSpPr>
          <p:nvPr>
            <p:ph type="body" sz="quarter" idx="17"/>
          </p:nvPr>
        </p:nvSpPr>
        <p:spPr>
          <a:xfrm>
            <a:off x="1001413" y="2457534"/>
            <a:ext cx="8105111" cy="3553522"/>
          </a:xfrm>
        </p:spPr>
        <p:txBody>
          <a:bodyPr/>
          <a:lstStyle/>
          <a:p>
            <a:pPr lvl="0"/>
            <a:r>
              <a:rPr lang="pl-PL" sz="3200" dirty="0"/>
              <a:t>non-</a:t>
            </a:r>
            <a:r>
              <a:rPr lang="pl-PL" sz="3200" dirty="0" err="1"/>
              <a:t>mali</a:t>
            </a:r>
            <a:r>
              <a:rPr lang="pl-PL" sz="3200" dirty="0" err="1">
                <a:solidFill>
                  <a:schemeClr val="tx2"/>
                </a:solidFill>
              </a:rPr>
              <a:t>g</a:t>
            </a:r>
            <a:r>
              <a:rPr lang="pl-PL" sz="3200" dirty="0" err="1"/>
              <a:t>nat</a:t>
            </a:r>
            <a:r>
              <a:rPr lang="pl-PL" sz="3200" dirty="0"/>
              <a:t> / niezłośliwe </a:t>
            </a:r>
            <a:endParaRPr lang="en-US" sz="3200" dirty="0"/>
          </a:p>
          <a:p>
            <a:pPr lvl="0"/>
            <a:r>
              <a:rPr lang="pl-PL" sz="3200" dirty="0" err="1"/>
              <a:t>beni</a:t>
            </a:r>
            <a:r>
              <a:rPr lang="pl-PL" sz="3200" dirty="0" err="1">
                <a:solidFill>
                  <a:schemeClr val="tx2"/>
                </a:solidFill>
              </a:rPr>
              <a:t>g</a:t>
            </a:r>
            <a:r>
              <a:rPr lang="pl-PL" sz="3200" dirty="0" err="1"/>
              <a:t>n</a:t>
            </a:r>
            <a:r>
              <a:rPr lang="pl-PL" sz="3200" dirty="0"/>
              <a:t> / łagodny </a:t>
            </a:r>
            <a:endParaRPr lang="en-US" sz="3200" dirty="0"/>
          </a:p>
          <a:p>
            <a:pPr lvl="0"/>
            <a:r>
              <a:rPr lang="pl-PL" sz="3200" dirty="0" err="1"/>
              <a:t>con</a:t>
            </a:r>
            <a:r>
              <a:rPr lang="pl-PL" sz="3200" dirty="0" err="1">
                <a:solidFill>
                  <a:schemeClr val="tx2"/>
                </a:solidFill>
              </a:rPr>
              <a:t>g</a:t>
            </a:r>
            <a:r>
              <a:rPr lang="pl-PL" sz="3200" dirty="0" err="1"/>
              <a:t>enital</a:t>
            </a:r>
            <a:r>
              <a:rPr lang="pl-PL" sz="3200" dirty="0"/>
              <a:t> /</a:t>
            </a:r>
            <a:r>
              <a:rPr lang="pl-PL" sz="3200" dirty="0" err="1"/>
              <a:t>inborn</a:t>
            </a:r>
            <a:r>
              <a:rPr lang="pl-PL" sz="3200" dirty="0"/>
              <a:t> / wrodzony </a:t>
            </a:r>
            <a:endParaRPr lang="en-US" sz="3200" dirty="0"/>
          </a:p>
          <a:p>
            <a:pPr lvl="0"/>
            <a:r>
              <a:rPr lang="en-US" sz="3200" dirty="0"/>
              <a:t>a lun</a:t>
            </a:r>
            <a:r>
              <a:rPr lang="en-US" sz="3200" dirty="0">
                <a:solidFill>
                  <a:schemeClr val="tx2"/>
                </a:solidFill>
              </a:rPr>
              <a:t>g</a:t>
            </a:r>
            <a:r>
              <a:rPr lang="pl-PL" sz="3200" dirty="0">
                <a:solidFill>
                  <a:schemeClr val="tx2"/>
                </a:solidFill>
              </a:rPr>
              <a:t> </a:t>
            </a:r>
            <a:r>
              <a:rPr lang="pl-PL" sz="3200" dirty="0"/>
              <a:t>/</a:t>
            </a:r>
            <a:r>
              <a:rPr lang="pl-PL" sz="3200" dirty="0">
                <a:solidFill>
                  <a:schemeClr val="tx2"/>
                </a:solidFill>
              </a:rPr>
              <a:t> </a:t>
            </a:r>
            <a:r>
              <a:rPr lang="en-US" sz="3200" dirty="0" err="1"/>
              <a:t>płuco</a:t>
            </a:r>
            <a:endParaRPr lang="en-US" sz="3200" dirty="0"/>
          </a:p>
          <a:p>
            <a:endParaRPr lang="en-US" dirty="0"/>
          </a:p>
        </p:txBody>
      </p:sp>
      <p:sp>
        <p:nvSpPr>
          <p:cNvPr id="4" name="Title 3">
            <a:extLst>
              <a:ext uri="{FF2B5EF4-FFF2-40B4-BE49-F238E27FC236}">
                <a16:creationId xmlns:a16="http://schemas.microsoft.com/office/drawing/2014/main" id="{126F1E1D-F5D5-473C-96A5-7D27757CA702}"/>
              </a:ext>
            </a:extLst>
          </p:cNvPr>
          <p:cNvSpPr>
            <a:spLocks noGrp="1"/>
          </p:cNvSpPr>
          <p:nvPr>
            <p:ph type="title"/>
          </p:nvPr>
        </p:nvSpPr>
        <p:spPr/>
        <p:txBody>
          <a:bodyPr/>
          <a:lstStyle/>
          <a:p>
            <a:r>
              <a:rPr lang="en-US" dirty="0">
                <a:solidFill>
                  <a:srgbClr val="FF0000"/>
                </a:solidFill>
              </a:rPr>
              <a:t>‘</a:t>
            </a:r>
            <a:r>
              <a:rPr lang="en-US" dirty="0"/>
              <a:t>G’ sounds easy…or it doesn’t sound at all</a:t>
            </a:r>
            <a:r>
              <a:rPr lang="en-US" dirty="0">
                <a:sym typeface="Segoe UI Emoji" panose="020B0502040204020203" pitchFamily="34" charset="0"/>
              </a:rPr>
              <a:t>😊</a:t>
            </a:r>
            <a:br>
              <a:rPr lang="en-US" dirty="0"/>
            </a:br>
            <a:endParaRPr lang="en-US" dirty="0"/>
          </a:p>
        </p:txBody>
      </p:sp>
      <p:sp>
        <p:nvSpPr>
          <p:cNvPr id="5" name="Footer Placeholder 4">
            <a:extLst>
              <a:ext uri="{FF2B5EF4-FFF2-40B4-BE49-F238E27FC236}">
                <a16:creationId xmlns:a16="http://schemas.microsoft.com/office/drawing/2014/main" id="{18D9984F-5B20-4A0E-9C9C-768094CE2B75}"/>
              </a:ext>
            </a:extLst>
          </p:cNvPr>
          <p:cNvSpPr>
            <a:spLocks noGrp="1"/>
          </p:cNvSpPr>
          <p:nvPr>
            <p:ph type="ftr" sz="quarter" idx="19"/>
          </p:nvPr>
        </p:nvSpPr>
        <p:spPr/>
        <p:txBody>
          <a:bodyPr/>
          <a:lstStyle/>
          <a:p>
            <a:r>
              <a:rPr lang="pl-PL" dirty="0" err="1"/>
              <a:t>Gift</a:t>
            </a:r>
            <a:r>
              <a:rPr lang="pl-PL" dirty="0"/>
              <a:t> of life – Maja Witowska-Rubaszek  - C1 - Public</a:t>
            </a:r>
            <a:endParaRPr lang="de-CH" dirty="0"/>
          </a:p>
          <a:p>
            <a:endParaRPr lang="de-CH" dirty="0"/>
          </a:p>
        </p:txBody>
      </p:sp>
    </p:spTree>
    <p:extLst>
      <p:ext uri="{BB962C8B-B14F-4D97-AF65-F5344CB8AC3E}">
        <p14:creationId xmlns:p14="http://schemas.microsoft.com/office/powerpoint/2010/main" val="1237849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858B450F-9238-8DE3-8D70-B7ED0102D49F}"/>
              </a:ext>
            </a:extLst>
          </p:cNvPr>
          <p:cNvSpPr>
            <a:spLocks noGrp="1"/>
          </p:cNvSpPr>
          <p:nvPr>
            <p:ph type="title"/>
            <p:custDataLst>
              <p:tags r:id="rId1"/>
            </p:custDataLst>
          </p:nvPr>
        </p:nvSpPr>
        <p:spPr/>
        <p:txBody>
          <a:bodyPr/>
          <a:lstStyle/>
          <a:p>
            <a:r>
              <a:rPr lang="en-US" dirty="0"/>
              <a:t>How many ways of pronouncing ‘</a:t>
            </a:r>
            <a:r>
              <a:rPr lang="en-US" dirty="0" err="1"/>
              <a:t>ch</a:t>
            </a:r>
            <a:r>
              <a:rPr lang="en-US" dirty="0"/>
              <a:t>’ do you know? Check this out:</a:t>
            </a:r>
            <a:endParaRPr lang="pl-PL" noProof="0" dirty="0"/>
          </a:p>
        </p:txBody>
      </p:sp>
      <p:sp>
        <p:nvSpPr>
          <p:cNvPr id="6" name="Textplatzhalter 5">
            <a:extLst>
              <a:ext uri="{FF2B5EF4-FFF2-40B4-BE49-F238E27FC236}">
                <a16:creationId xmlns:a16="http://schemas.microsoft.com/office/drawing/2014/main" id="{EE953F6B-9E3A-C352-2B1B-4D0F0E16AF96}"/>
              </a:ext>
            </a:extLst>
          </p:cNvPr>
          <p:cNvSpPr>
            <a:spLocks noGrp="1"/>
          </p:cNvSpPr>
          <p:nvPr>
            <p:ph type="body" sz="quarter" idx="35"/>
            <p:custDataLst>
              <p:tags r:id="rId2"/>
            </p:custDataLst>
          </p:nvPr>
        </p:nvSpPr>
        <p:spPr/>
        <p:txBody>
          <a:bodyPr/>
          <a:lstStyle/>
          <a:p>
            <a:r>
              <a:rPr lang="pl-PL" sz="2400" i="1" dirty="0"/>
              <a:t>a </a:t>
            </a:r>
            <a:r>
              <a:rPr lang="pl-PL" sz="2400" i="1" dirty="0" err="1"/>
              <a:t>chest</a:t>
            </a:r>
            <a:r>
              <a:rPr lang="pl-PL" sz="2400" i="1" dirty="0"/>
              <a:t> X-</a:t>
            </a:r>
            <a:r>
              <a:rPr lang="pl-PL" sz="2400" i="1" dirty="0" err="1"/>
              <a:t>ray</a:t>
            </a:r>
            <a:r>
              <a:rPr lang="pl-PL" sz="2400" i="1" dirty="0"/>
              <a:t>  </a:t>
            </a:r>
          </a:p>
          <a:p>
            <a:r>
              <a:rPr lang="pl-PL" sz="2400" dirty="0"/>
              <a:t>prześwietlenie płuc </a:t>
            </a:r>
          </a:p>
          <a:p>
            <a:r>
              <a:rPr lang="pl-PL" sz="2400" dirty="0"/>
              <a:t>/</a:t>
            </a:r>
            <a:r>
              <a:rPr lang="pl-PL" sz="2400" dirty="0" err="1"/>
              <a:t>tʃest</a:t>
            </a:r>
            <a:r>
              <a:rPr lang="pl-PL" sz="2400" dirty="0"/>
              <a:t>/</a:t>
            </a:r>
            <a:endParaRPr lang="en-US" sz="2400" dirty="0"/>
          </a:p>
        </p:txBody>
      </p:sp>
      <p:sp>
        <p:nvSpPr>
          <p:cNvPr id="115" name="Textplatzhalter 114">
            <a:extLst>
              <a:ext uri="{FF2B5EF4-FFF2-40B4-BE49-F238E27FC236}">
                <a16:creationId xmlns:a16="http://schemas.microsoft.com/office/drawing/2014/main" id="{F2215647-C84F-6D01-9A36-41CA108FE916}"/>
              </a:ext>
            </a:extLst>
          </p:cNvPr>
          <p:cNvSpPr>
            <a:spLocks noGrp="1"/>
          </p:cNvSpPr>
          <p:nvPr>
            <p:ph type="body" sz="quarter" idx="38"/>
            <p:custDataLst>
              <p:tags r:id="rId3"/>
            </p:custDataLst>
          </p:nvPr>
        </p:nvSpPr>
        <p:spPr/>
        <p:txBody>
          <a:bodyPr/>
          <a:lstStyle/>
          <a:p>
            <a:pPr lvl="4"/>
            <a:r>
              <a:rPr lang="pl-PL" sz="2400" i="1" dirty="0" err="1"/>
              <a:t>chemotherapy</a:t>
            </a:r>
            <a:r>
              <a:rPr lang="pl-PL" sz="2400" i="1" dirty="0"/>
              <a:t> </a:t>
            </a:r>
            <a:r>
              <a:rPr lang="pl-PL" sz="2400" dirty="0"/>
              <a:t> </a:t>
            </a:r>
          </a:p>
          <a:p>
            <a:pPr lvl="4"/>
            <a:r>
              <a:rPr lang="pl-PL" sz="2400" dirty="0"/>
              <a:t>chemioterapia </a:t>
            </a:r>
          </a:p>
          <a:p>
            <a:pPr lvl="4"/>
            <a:r>
              <a:rPr lang="pl-PL" sz="2400" dirty="0"/>
              <a:t>/ˌkiː.</a:t>
            </a:r>
            <a:r>
              <a:rPr lang="pl-PL" sz="2400" dirty="0" err="1"/>
              <a:t>məʊ</a:t>
            </a:r>
            <a:r>
              <a:rPr lang="pl-PL" sz="2400" dirty="0"/>
              <a:t>ˈ</a:t>
            </a:r>
            <a:r>
              <a:rPr lang="en-US" sz="2400" dirty="0"/>
              <a:t>θ</a:t>
            </a:r>
            <a:r>
              <a:rPr lang="pl-PL" sz="2400" dirty="0" err="1"/>
              <a:t>er.ə.pi</a:t>
            </a:r>
            <a:r>
              <a:rPr lang="pl-PL" sz="2400" dirty="0"/>
              <a:t>/</a:t>
            </a:r>
            <a:endParaRPr lang="en-US" sz="2400" dirty="0"/>
          </a:p>
          <a:p>
            <a:pPr lvl="4"/>
            <a:endParaRPr lang="pl-PL" noProof="0" dirty="0"/>
          </a:p>
        </p:txBody>
      </p:sp>
      <p:sp>
        <p:nvSpPr>
          <p:cNvPr id="3" name="Textplatzhalter 2">
            <a:extLst>
              <a:ext uri="{FF2B5EF4-FFF2-40B4-BE49-F238E27FC236}">
                <a16:creationId xmlns:a16="http://schemas.microsoft.com/office/drawing/2014/main" id="{A92425FA-C823-C800-F78A-36C3F44999F6}"/>
              </a:ext>
            </a:extLst>
          </p:cNvPr>
          <p:cNvSpPr>
            <a:spLocks noGrp="1"/>
          </p:cNvSpPr>
          <p:nvPr>
            <p:ph type="body" sz="quarter" idx="39"/>
            <p:custDataLst>
              <p:tags r:id="rId4"/>
            </p:custDataLst>
          </p:nvPr>
        </p:nvSpPr>
        <p:spPr/>
        <p:txBody>
          <a:bodyPr/>
          <a:lstStyle/>
          <a:p>
            <a:r>
              <a:rPr lang="pl-PL" sz="2400" i="1" dirty="0"/>
              <a:t>to </a:t>
            </a:r>
            <a:r>
              <a:rPr lang="pl-PL" sz="2400" i="1" dirty="0" err="1"/>
              <a:t>schedule</a:t>
            </a:r>
            <a:r>
              <a:rPr lang="pl-PL" sz="2400" i="1" dirty="0"/>
              <a:t> </a:t>
            </a:r>
          </a:p>
          <a:p>
            <a:r>
              <a:rPr lang="pl-PL" sz="2400" dirty="0"/>
              <a:t>umówić/ustalić termin</a:t>
            </a:r>
          </a:p>
          <a:p>
            <a:r>
              <a:rPr lang="pl-PL" sz="2400" b="1" dirty="0"/>
              <a:t>UK</a:t>
            </a:r>
            <a:r>
              <a:rPr lang="pl-PL" sz="2400" dirty="0"/>
              <a:t>/ˈ</a:t>
            </a:r>
            <a:r>
              <a:rPr lang="pl-PL" sz="2400" dirty="0" err="1"/>
              <a:t>ʃedʒ.uːl</a:t>
            </a:r>
            <a:r>
              <a:rPr lang="pl-PL" sz="2400" dirty="0"/>
              <a:t>/ </a:t>
            </a:r>
            <a:r>
              <a:rPr lang="pl-PL" sz="2400" b="1" dirty="0"/>
              <a:t>US</a:t>
            </a:r>
            <a:r>
              <a:rPr lang="pl-PL" sz="2400" dirty="0"/>
              <a:t>/ˈ</a:t>
            </a:r>
            <a:r>
              <a:rPr lang="pl-PL" sz="2400" dirty="0" err="1"/>
              <a:t>skedʒ.uːl</a:t>
            </a:r>
            <a:r>
              <a:rPr lang="pl-PL" sz="2400" dirty="0"/>
              <a:t>/</a:t>
            </a:r>
            <a:endParaRPr lang="en-US" sz="2400" dirty="0"/>
          </a:p>
          <a:p>
            <a:pPr marL="0" lvl="1" indent="0">
              <a:buNone/>
            </a:pPr>
            <a:endParaRPr lang="pl-PL" noProof="0" dirty="0"/>
          </a:p>
        </p:txBody>
      </p:sp>
      <p:sp>
        <p:nvSpPr>
          <p:cNvPr id="7" name="Textplatzhalter 6">
            <a:extLst>
              <a:ext uri="{FF2B5EF4-FFF2-40B4-BE49-F238E27FC236}">
                <a16:creationId xmlns:a16="http://schemas.microsoft.com/office/drawing/2014/main" id="{3CEFF238-C24C-F3A2-F5A5-FD0622A0C93E}"/>
              </a:ext>
            </a:extLst>
          </p:cNvPr>
          <p:cNvSpPr>
            <a:spLocks noGrp="1"/>
          </p:cNvSpPr>
          <p:nvPr>
            <p:ph type="body" sz="quarter" idx="21"/>
            <p:custDataLst>
              <p:tags r:id="rId5"/>
            </p:custDataLst>
          </p:nvPr>
        </p:nvSpPr>
        <p:spPr/>
        <p:txBody>
          <a:bodyPr/>
          <a:lstStyle/>
          <a:p>
            <a:r>
              <a:rPr lang="pl-PL" noProof="0" dirty="0"/>
              <a:t>01</a:t>
            </a:r>
          </a:p>
        </p:txBody>
      </p:sp>
      <p:sp>
        <p:nvSpPr>
          <p:cNvPr id="8" name="Textplatzhalter 7">
            <a:extLst>
              <a:ext uri="{FF2B5EF4-FFF2-40B4-BE49-F238E27FC236}">
                <a16:creationId xmlns:a16="http://schemas.microsoft.com/office/drawing/2014/main" id="{38970EDD-58EC-1089-F9CA-70C4CAD5E044}"/>
              </a:ext>
            </a:extLst>
          </p:cNvPr>
          <p:cNvSpPr>
            <a:spLocks noGrp="1"/>
          </p:cNvSpPr>
          <p:nvPr>
            <p:ph type="body" sz="quarter" idx="22"/>
            <p:custDataLst>
              <p:tags r:id="rId6"/>
            </p:custDataLst>
          </p:nvPr>
        </p:nvSpPr>
        <p:spPr/>
        <p:txBody>
          <a:bodyPr/>
          <a:lstStyle/>
          <a:p>
            <a:r>
              <a:rPr lang="pl-PL" noProof="0" dirty="0"/>
              <a:t>02</a:t>
            </a:r>
          </a:p>
        </p:txBody>
      </p:sp>
      <p:sp>
        <p:nvSpPr>
          <p:cNvPr id="9" name="Textplatzhalter 8">
            <a:extLst>
              <a:ext uri="{FF2B5EF4-FFF2-40B4-BE49-F238E27FC236}">
                <a16:creationId xmlns:a16="http://schemas.microsoft.com/office/drawing/2014/main" id="{319CEF4B-16D5-F42F-A075-BEF1842222E1}"/>
              </a:ext>
            </a:extLst>
          </p:cNvPr>
          <p:cNvSpPr>
            <a:spLocks noGrp="1"/>
          </p:cNvSpPr>
          <p:nvPr>
            <p:ph type="body" sz="quarter" idx="23"/>
            <p:custDataLst>
              <p:tags r:id="rId7"/>
            </p:custDataLst>
          </p:nvPr>
        </p:nvSpPr>
        <p:spPr/>
        <p:txBody>
          <a:bodyPr/>
          <a:lstStyle/>
          <a:p>
            <a:r>
              <a:rPr lang="pl-PL" noProof="0" dirty="0"/>
              <a:t>03</a:t>
            </a:r>
          </a:p>
        </p:txBody>
      </p:sp>
      <p:sp>
        <p:nvSpPr>
          <p:cNvPr id="2" name="Fußzeilenplatzhalter 1">
            <a:extLst>
              <a:ext uri="{FF2B5EF4-FFF2-40B4-BE49-F238E27FC236}">
                <a16:creationId xmlns:a16="http://schemas.microsoft.com/office/drawing/2014/main" id="{0E21A266-7BD8-7801-E968-3CF7DA4D891B}"/>
              </a:ext>
            </a:extLst>
          </p:cNvPr>
          <p:cNvSpPr>
            <a:spLocks noGrp="1"/>
          </p:cNvSpPr>
          <p:nvPr>
            <p:ph type="ftr" sz="quarter" idx="25"/>
            <p:custDataLst>
              <p:tags r:id="rId8"/>
            </p:custDataLst>
          </p:nvPr>
        </p:nvSpPr>
        <p:spPr/>
        <p:txBody>
          <a:bodyPr/>
          <a:lstStyle/>
          <a:p>
            <a:r>
              <a:rPr lang="pl-PL" dirty="0" err="1"/>
              <a:t>Gift</a:t>
            </a:r>
            <a:r>
              <a:rPr lang="pl-PL" dirty="0"/>
              <a:t> of life – Maja Witowska-Rubaszek  - C1 - Public</a:t>
            </a:r>
            <a:endParaRPr lang="de-CH" dirty="0"/>
          </a:p>
        </p:txBody>
      </p:sp>
      <p:sp>
        <p:nvSpPr>
          <p:cNvPr id="10" name="Foliennummernplatzhalter 9">
            <a:extLst>
              <a:ext uri="{FF2B5EF4-FFF2-40B4-BE49-F238E27FC236}">
                <a16:creationId xmlns:a16="http://schemas.microsoft.com/office/drawing/2014/main" id="{6A42B1F2-8D1F-32AB-42C7-89C68A085BB0}"/>
              </a:ext>
            </a:extLst>
          </p:cNvPr>
          <p:cNvSpPr>
            <a:spLocks noGrp="1"/>
          </p:cNvSpPr>
          <p:nvPr>
            <p:ph type="sldNum" sz="quarter" idx="26"/>
            <p:custDataLst>
              <p:tags r:id="rId9"/>
            </p:custDataLst>
          </p:nvPr>
        </p:nvSpPr>
        <p:spPr/>
        <p:txBody>
          <a:bodyPr/>
          <a:lstStyle/>
          <a:p>
            <a:fld id="{92DB0D90-6264-4E90-9724-ABC670DBF4FB}" type="slidenum">
              <a:rPr lang="pl-PL" smtClean="0"/>
              <a:pPr/>
              <a:t>41</a:t>
            </a:fld>
            <a:endParaRPr lang="pl-PL" dirty="0"/>
          </a:p>
        </p:txBody>
      </p:sp>
    </p:spTree>
    <p:extLst>
      <p:ext uri="{BB962C8B-B14F-4D97-AF65-F5344CB8AC3E}">
        <p14:creationId xmlns:p14="http://schemas.microsoft.com/office/powerpoint/2010/main" val="2344148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1131E51E-0F25-533D-4AE0-DA12F8A63636}"/>
              </a:ext>
            </a:extLst>
          </p:cNvPr>
          <p:cNvSpPr>
            <a:spLocks noGrp="1"/>
          </p:cNvSpPr>
          <p:nvPr>
            <p:ph type="body" sz="quarter" idx="17"/>
            <p:custDataLst>
              <p:tags r:id="rId1"/>
            </p:custDataLst>
          </p:nvPr>
        </p:nvSpPr>
        <p:spPr/>
        <p:txBody>
          <a:bodyPr/>
          <a:lstStyle/>
          <a:p>
            <a:r>
              <a:rPr lang="pl-PL" sz="2000" dirty="0" err="1"/>
              <a:t>Would</a:t>
            </a:r>
            <a:r>
              <a:rPr lang="pl-PL" sz="2000" dirty="0"/>
              <a:t> </a:t>
            </a:r>
            <a:r>
              <a:rPr lang="pl-PL" sz="2000" dirty="0" err="1"/>
              <a:t>you</a:t>
            </a:r>
            <a:r>
              <a:rPr lang="pl-PL" sz="2000" dirty="0"/>
              <a:t> </a:t>
            </a:r>
            <a:r>
              <a:rPr lang="pl-PL" sz="2000" dirty="0" err="1"/>
              <a:t>like</a:t>
            </a:r>
            <a:r>
              <a:rPr lang="en-US" sz="2000" dirty="0"/>
              <a:t> more of the following? </a:t>
            </a:r>
            <a:endParaRPr lang="pl-PL" sz="2000" dirty="0"/>
          </a:p>
          <a:p>
            <a:r>
              <a:rPr lang="en-US" sz="2000" dirty="0"/>
              <a:t>It all depends on the type</a:t>
            </a:r>
            <a:r>
              <a:rPr lang="pl-PL" sz="2000" dirty="0"/>
              <a:t> </a:t>
            </a:r>
            <a:r>
              <a:rPr lang="en-US" sz="2000" dirty="0">
                <a:sym typeface="Segoe UI Emoji" panose="020B0502040204020203" pitchFamily="34" charset="0"/>
              </a:rPr>
              <a:t>😊</a:t>
            </a:r>
            <a:r>
              <a:rPr lang="en-US" sz="2000" dirty="0"/>
              <a:t> </a:t>
            </a:r>
            <a:endParaRPr lang="pl-PL" sz="2000" dirty="0"/>
          </a:p>
          <a:p>
            <a:endParaRPr lang="pl-PL" sz="2000" dirty="0"/>
          </a:p>
          <a:p>
            <a:r>
              <a:rPr lang="en-US" sz="2000" dirty="0"/>
              <a:t>Mind the plural forms here:</a:t>
            </a:r>
            <a:endParaRPr lang="pl-PL" sz="2000" dirty="0"/>
          </a:p>
          <a:p>
            <a:endParaRPr lang="en-US" sz="2000" dirty="0"/>
          </a:p>
          <a:p>
            <a:r>
              <a:rPr lang="en-US" sz="2000" dirty="0"/>
              <a:t>fungus - fungi    </a:t>
            </a:r>
            <a:endParaRPr lang="pl-PL" sz="2000" dirty="0"/>
          </a:p>
          <a:p>
            <a:r>
              <a:rPr lang="en-US" sz="2000" dirty="0"/>
              <a:t> </a:t>
            </a:r>
            <a:endParaRPr lang="pl-PL" sz="2000" dirty="0"/>
          </a:p>
          <a:p>
            <a:r>
              <a:rPr lang="en-US" sz="2000" dirty="0"/>
              <a:t>bacterium - bacteria  </a:t>
            </a:r>
            <a:endParaRPr lang="pl-PL" sz="2000" dirty="0"/>
          </a:p>
          <a:p>
            <a:endParaRPr lang="pl-PL" sz="2000" dirty="0"/>
          </a:p>
          <a:p>
            <a:r>
              <a:rPr lang="en-US" sz="2000" dirty="0"/>
              <a:t>protozoan - protozoans or protozoa</a:t>
            </a:r>
          </a:p>
        </p:txBody>
      </p:sp>
      <p:sp>
        <p:nvSpPr>
          <p:cNvPr id="24" name="Titel 23">
            <a:extLst>
              <a:ext uri="{FF2B5EF4-FFF2-40B4-BE49-F238E27FC236}">
                <a16:creationId xmlns:a16="http://schemas.microsoft.com/office/drawing/2014/main" id="{858B450F-9238-8DE3-8D70-B7ED0102D49F}"/>
              </a:ext>
            </a:extLst>
          </p:cNvPr>
          <p:cNvSpPr>
            <a:spLocks noGrp="1"/>
          </p:cNvSpPr>
          <p:nvPr>
            <p:ph type="title"/>
            <p:custDataLst>
              <p:tags r:id="rId2"/>
            </p:custDataLst>
          </p:nvPr>
        </p:nvSpPr>
        <p:spPr/>
        <p:txBody>
          <a:bodyPr/>
          <a:lstStyle/>
          <a:p>
            <a:r>
              <a:rPr lang="pl-PL" dirty="0" err="1"/>
              <a:t>Tricky</a:t>
            </a:r>
            <a:r>
              <a:rPr lang="pl-PL" dirty="0"/>
              <a:t> </a:t>
            </a:r>
            <a:r>
              <a:rPr lang="pl-PL" dirty="0" err="1"/>
              <a:t>plural</a:t>
            </a:r>
            <a:r>
              <a:rPr lang="pl-PL" dirty="0"/>
              <a:t> </a:t>
            </a:r>
            <a:r>
              <a:rPr lang="pl-PL" dirty="0" err="1"/>
              <a:t>forms</a:t>
            </a:r>
            <a:endParaRPr lang="pl-PL" noProof="0" dirty="0"/>
          </a:p>
        </p:txBody>
      </p:sp>
      <p:sp>
        <p:nvSpPr>
          <p:cNvPr id="3" name="Datumsplatzhalter 2">
            <a:extLst>
              <a:ext uri="{FF2B5EF4-FFF2-40B4-BE49-F238E27FC236}">
                <a16:creationId xmlns:a16="http://schemas.microsoft.com/office/drawing/2014/main" id="{C36F0EB0-29A7-925C-E4DF-686ED51A2024}"/>
              </a:ext>
            </a:extLst>
          </p:cNvPr>
          <p:cNvSpPr>
            <a:spLocks noGrp="1"/>
          </p:cNvSpPr>
          <p:nvPr>
            <p:ph type="dt" sz="half" idx="4294967295"/>
            <p:custDataLst>
              <p:tags r:id="rId3"/>
            </p:custDataLst>
          </p:nvPr>
        </p:nvSpPr>
        <p:spPr>
          <a:xfrm>
            <a:off x="9147175" y="6470650"/>
            <a:ext cx="3044825" cy="280988"/>
          </a:xfrm>
        </p:spPr>
        <p:txBody>
          <a:bodyPr/>
          <a:lstStyle/>
          <a:p>
            <a:r>
              <a:rPr lang="pl-PL"/>
              <a:t>00.00.2023</a:t>
            </a:r>
            <a:endParaRPr lang="pl-PL" dirty="0"/>
          </a:p>
        </p:txBody>
      </p:sp>
      <p:sp>
        <p:nvSpPr>
          <p:cNvPr id="5" name="Fußzeilenplatzhalter 4">
            <a:extLst>
              <a:ext uri="{FF2B5EF4-FFF2-40B4-BE49-F238E27FC236}">
                <a16:creationId xmlns:a16="http://schemas.microsoft.com/office/drawing/2014/main" id="{D1996C5A-19ED-773C-E038-8970FA6028A8}"/>
              </a:ext>
            </a:extLst>
          </p:cNvPr>
          <p:cNvSpPr>
            <a:spLocks noGrp="1"/>
          </p:cNvSpPr>
          <p:nvPr>
            <p:ph type="ftr" sz="quarter" idx="21"/>
            <p:custDataLst>
              <p:tags r:id="rId4"/>
            </p:custDataLst>
          </p:nvPr>
        </p:nvSpPr>
        <p:spPr>
          <a:xfrm>
            <a:off x="1736521" y="6470705"/>
            <a:ext cx="5858080" cy="281691"/>
          </a:xfrm>
        </p:spPr>
        <p:txBody>
          <a:bodyPr/>
          <a:lstStyle/>
          <a:p>
            <a:pPr algn="r"/>
            <a:r>
              <a:rPr lang="pl-PL" dirty="0" err="1"/>
              <a:t>Gift</a:t>
            </a:r>
            <a:r>
              <a:rPr lang="pl-PL" dirty="0"/>
              <a:t> of life – Maja Witowska-Rubaszek  - C1 - Public</a:t>
            </a:r>
            <a:endParaRPr lang="de-CH" dirty="0"/>
          </a:p>
        </p:txBody>
      </p:sp>
      <p:sp>
        <p:nvSpPr>
          <p:cNvPr id="6" name="Bildplatzhalter 5">
            <a:extLst>
              <a:ext uri="{FF2B5EF4-FFF2-40B4-BE49-F238E27FC236}">
                <a16:creationId xmlns:a16="http://schemas.microsoft.com/office/drawing/2014/main" id="{399F5216-6603-4B31-95DF-592E468D78EE}"/>
              </a:ext>
            </a:extLst>
          </p:cNvPr>
          <p:cNvSpPr>
            <a:spLocks noGrp="1"/>
          </p:cNvSpPr>
          <p:nvPr>
            <p:ph type="pic" sz="quarter" idx="19"/>
          </p:nvPr>
        </p:nvSpPr>
        <p:spPr/>
      </p:sp>
      <p:pic>
        <p:nvPicPr>
          <p:cNvPr id="10" name="Grafik 9">
            <a:extLst>
              <a:ext uri="{FF2B5EF4-FFF2-40B4-BE49-F238E27FC236}">
                <a16:creationId xmlns:a16="http://schemas.microsoft.com/office/drawing/2014/main" id="{A136AC6B-1168-4F24-9C90-3A57DA110BE3}"/>
              </a:ext>
            </a:extLst>
          </p:cNvPr>
          <p:cNvPicPr>
            <a:picLocks noChangeAspect="1"/>
          </p:cNvPicPr>
          <p:nvPr/>
        </p:nvPicPr>
        <p:blipFill>
          <a:blip r:embed="rId7"/>
          <a:stretch>
            <a:fillRect/>
          </a:stretch>
        </p:blipFill>
        <p:spPr>
          <a:xfrm>
            <a:off x="7962897" y="0"/>
            <a:ext cx="4229099" cy="6858000"/>
          </a:xfrm>
          <a:prstGeom prst="rect">
            <a:avLst/>
          </a:prstGeom>
        </p:spPr>
      </p:pic>
    </p:spTree>
    <p:extLst>
      <p:ext uri="{BB962C8B-B14F-4D97-AF65-F5344CB8AC3E}">
        <p14:creationId xmlns:p14="http://schemas.microsoft.com/office/powerpoint/2010/main" val="3791028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801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305A72-913A-132C-4F74-8786C32E7154}"/>
              </a:ext>
            </a:extLst>
          </p:cNvPr>
          <p:cNvSpPr>
            <a:spLocks noGrp="1"/>
          </p:cNvSpPr>
          <p:nvPr>
            <p:ph type="body" sz="quarter" idx="10"/>
            <p:custDataLst>
              <p:tags r:id="rId1"/>
            </p:custDataLst>
          </p:nvPr>
        </p:nvSpPr>
        <p:spPr>
          <a:xfrm>
            <a:off x="900000" y="3280068"/>
            <a:ext cx="3798107" cy="2534854"/>
          </a:xfrm>
        </p:spPr>
        <p:txBody>
          <a:bodyPr/>
          <a:lstStyle/>
          <a:p>
            <a:pPr>
              <a:lnSpc>
                <a:spcPct val="120000"/>
              </a:lnSpc>
            </a:pPr>
            <a:r>
              <a:rPr lang="pl-PL" dirty="0"/>
              <a:t>Funda</a:t>
            </a:r>
            <a:r>
              <a:rPr lang="de-DE" dirty="0" err="1"/>
              <a:t>cja</a:t>
            </a:r>
            <a:r>
              <a:rPr lang="pl-PL" dirty="0"/>
              <a:t> </a:t>
            </a:r>
            <a:r>
              <a:rPr lang="pl-PL" b="1" dirty="0">
                <a:solidFill>
                  <a:schemeClr val="accent1"/>
                </a:solidFill>
              </a:rPr>
              <a:t>DKMS</a:t>
            </a:r>
            <a:endParaRPr lang="pl-PL" dirty="0"/>
          </a:p>
          <a:p>
            <a:pPr>
              <a:lnSpc>
                <a:spcPct val="120000"/>
              </a:lnSpc>
            </a:pPr>
            <a:r>
              <a:rPr lang="pl-PL" dirty="0"/>
              <a:t>ul. Altowa 6/9</a:t>
            </a:r>
          </a:p>
          <a:p>
            <a:pPr>
              <a:lnSpc>
                <a:spcPct val="120000"/>
              </a:lnSpc>
            </a:pPr>
            <a:r>
              <a:rPr lang="pl-PL" dirty="0"/>
              <a:t>02-386 Warszawa</a:t>
            </a:r>
          </a:p>
          <a:p>
            <a:pPr>
              <a:lnSpc>
                <a:spcPct val="120000"/>
              </a:lnSpc>
            </a:pPr>
            <a:r>
              <a:rPr lang="pl-PL" dirty="0"/>
              <a:t>Polska</a:t>
            </a:r>
            <a:endParaRPr lang="de-DE" dirty="0"/>
          </a:p>
          <a:p>
            <a:pPr>
              <a:lnSpc>
                <a:spcPct val="120000"/>
              </a:lnSpc>
            </a:pPr>
            <a:endParaRPr lang="pl-PL" dirty="0"/>
          </a:p>
          <a:p>
            <a:pPr>
              <a:lnSpc>
                <a:spcPct val="120000"/>
              </a:lnSpc>
            </a:pPr>
            <a:r>
              <a:rPr lang="pl-PL" dirty="0"/>
              <a:t>T +48 22 882 94 00 </a:t>
            </a:r>
            <a:br>
              <a:rPr lang="pl-PL" dirty="0"/>
            </a:br>
            <a:r>
              <a:rPr lang="pl-PL" dirty="0"/>
              <a:t>F +48 22 882 94 02 </a:t>
            </a:r>
          </a:p>
          <a:p>
            <a:pPr>
              <a:lnSpc>
                <a:spcPct val="120000"/>
              </a:lnSpc>
            </a:pPr>
            <a:r>
              <a:rPr lang="de-DE" dirty="0">
                <a:hlinkClick r:id="rId4"/>
              </a:rPr>
              <a:t>kontakt</a:t>
            </a:r>
            <a:r>
              <a:rPr lang="pl-PL" dirty="0">
                <a:hlinkClick r:id="rId4"/>
              </a:rPr>
              <a:t>@dkms.pl</a:t>
            </a:r>
            <a:endParaRPr lang="de-DE" dirty="0"/>
          </a:p>
          <a:p>
            <a:pPr>
              <a:lnSpc>
                <a:spcPct val="120000"/>
              </a:lnSpc>
            </a:pPr>
            <a:endParaRPr lang="de-DE" dirty="0"/>
          </a:p>
          <a:p>
            <a:pPr>
              <a:lnSpc>
                <a:spcPct val="120000"/>
              </a:lnSpc>
            </a:pPr>
            <a:r>
              <a:rPr lang="pl-PL" dirty="0" err="1"/>
              <a:t>dkms</a:t>
            </a:r>
            <a:r>
              <a:rPr lang="pl-PL" dirty="0"/>
              <a:t>.</a:t>
            </a:r>
            <a:r>
              <a:rPr lang="de-DE" dirty="0"/>
              <a:t>p</a:t>
            </a:r>
            <a:r>
              <a:rPr lang="pl-PL" dirty="0"/>
              <a:t>l</a:t>
            </a:r>
            <a:endParaRPr lang="de-DE" dirty="0"/>
          </a:p>
          <a:p>
            <a:pPr>
              <a:lnSpc>
                <a:spcPct val="120000"/>
              </a:lnSpc>
            </a:pPr>
            <a:endParaRPr lang="de-DE" dirty="0"/>
          </a:p>
          <a:p>
            <a:pPr>
              <a:lnSpc>
                <a:spcPct val="120000"/>
              </a:lnSpc>
            </a:pPr>
            <a:r>
              <a:rPr lang="pl-PL" dirty="0"/>
              <a:t>© DKMS 2023</a:t>
            </a:r>
          </a:p>
        </p:txBody>
      </p:sp>
    </p:spTree>
    <p:extLst>
      <p:ext uri="{BB962C8B-B14F-4D97-AF65-F5344CB8AC3E}">
        <p14:creationId xmlns:p14="http://schemas.microsoft.com/office/powerpoint/2010/main" val="45604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813E2EC-11FD-A79B-18D3-88796872DD41}"/>
              </a:ext>
            </a:extLst>
          </p:cNvPr>
          <p:cNvSpPr>
            <a:spLocks noGrp="1"/>
          </p:cNvSpPr>
          <p:nvPr>
            <p:ph type="title"/>
            <p:custDataLst>
              <p:tags r:id="rId1"/>
            </p:custDataLst>
          </p:nvPr>
        </p:nvSpPr>
        <p:spPr/>
        <p:txBody>
          <a:bodyPr/>
          <a:lstStyle/>
          <a:p>
            <a:r>
              <a:rPr lang="pl-PL" noProof="0" dirty="0" err="1"/>
              <a:t>Peripheral</a:t>
            </a:r>
            <a:r>
              <a:rPr lang="pl-PL" noProof="0" dirty="0"/>
              <a:t> </a:t>
            </a:r>
            <a:r>
              <a:rPr lang="pl-PL" noProof="0" dirty="0" err="1"/>
              <a:t>blood</a:t>
            </a:r>
            <a:endParaRPr lang="pl-PL" noProof="0" dirty="0"/>
          </a:p>
        </p:txBody>
      </p:sp>
    </p:spTree>
    <p:extLst>
      <p:ext uri="{BB962C8B-B14F-4D97-AF65-F5344CB8AC3E}">
        <p14:creationId xmlns:p14="http://schemas.microsoft.com/office/powerpoint/2010/main" val="2040975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A1E0CE-618F-461C-8434-AC81F4C38A6A}"/>
              </a:ext>
            </a:extLst>
          </p:cNvPr>
          <p:cNvSpPr>
            <a:spLocks noGrp="1"/>
          </p:cNvSpPr>
          <p:nvPr>
            <p:ph type="title"/>
          </p:nvPr>
        </p:nvSpPr>
        <p:spPr>
          <a:xfrm>
            <a:off x="854322" y="683363"/>
            <a:ext cx="9521825" cy="758396"/>
          </a:xfrm>
        </p:spPr>
        <p:txBody>
          <a:bodyPr/>
          <a:lstStyle/>
          <a:p>
            <a:r>
              <a:rPr lang="pl-PL" dirty="0" err="1"/>
              <a:t>Peripheral</a:t>
            </a:r>
            <a:r>
              <a:rPr lang="pl-PL" dirty="0"/>
              <a:t> </a:t>
            </a:r>
            <a:r>
              <a:rPr lang="pl-PL" dirty="0" err="1"/>
              <a:t>blood</a:t>
            </a:r>
            <a:r>
              <a:rPr lang="pl-PL" dirty="0"/>
              <a:t> </a:t>
            </a:r>
            <a:endParaRPr lang="en-US" dirty="0"/>
          </a:p>
        </p:txBody>
      </p:sp>
      <p:sp>
        <p:nvSpPr>
          <p:cNvPr id="6" name="Fußzeilenplatzhalter 5">
            <a:extLst>
              <a:ext uri="{FF2B5EF4-FFF2-40B4-BE49-F238E27FC236}">
                <a16:creationId xmlns:a16="http://schemas.microsoft.com/office/drawing/2014/main" id="{108DF17F-50E9-4549-980E-39D6CDE4E0E6}"/>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grpSp>
        <p:nvGrpSpPr>
          <p:cNvPr id="10" name="Group 9">
            <a:extLst>
              <a:ext uri="{FF2B5EF4-FFF2-40B4-BE49-F238E27FC236}">
                <a16:creationId xmlns:a16="http://schemas.microsoft.com/office/drawing/2014/main" id="{24CB82E1-D180-41C1-8C1A-A9B5F3435C0E}"/>
              </a:ext>
            </a:extLst>
          </p:cNvPr>
          <p:cNvGrpSpPr/>
          <p:nvPr/>
        </p:nvGrpSpPr>
        <p:grpSpPr>
          <a:xfrm>
            <a:off x="1283877" y="2874219"/>
            <a:ext cx="9092270" cy="2772329"/>
            <a:chOff x="476340" y="2260848"/>
            <a:chExt cx="10820088" cy="3500704"/>
          </a:xfrm>
        </p:grpSpPr>
        <p:pic>
          <p:nvPicPr>
            <p:cNvPr id="12" name="Picture 3">
              <a:extLst>
                <a:ext uri="{FF2B5EF4-FFF2-40B4-BE49-F238E27FC236}">
                  <a16:creationId xmlns:a16="http://schemas.microsoft.com/office/drawing/2014/main" id="{0853B26C-8FC1-413E-A8AC-CDE786009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720" y="3567562"/>
              <a:ext cx="1244784" cy="1232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a:extLst>
                <a:ext uri="{FF2B5EF4-FFF2-40B4-BE49-F238E27FC236}">
                  <a16:creationId xmlns:a16="http://schemas.microsoft.com/office/drawing/2014/main" id="{BD0784D0-B7FB-49C0-8156-47664F98D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40" y="3556411"/>
              <a:ext cx="1339831" cy="1910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ECE1D5D4-5718-48E2-A52E-4D1AFB6D8B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76" t="-642" r="8759" b="29597"/>
            <a:stretch/>
          </p:blipFill>
          <p:spPr bwMode="auto">
            <a:xfrm>
              <a:off x="5792346" y="2635341"/>
              <a:ext cx="1405689" cy="128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a:extLst>
                <a:ext uri="{FF2B5EF4-FFF2-40B4-BE49-F238E27FC236}">
                  <a16:creationId xmlns:a16="http://schemas.microsoft.com/office/drawing/2014/main" id="{7AA458CF-E83A-44F6-844E-9151CA74A7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73" r="5242" b="8314"/>
            <a:stretch/>
          </p:blipFill>
          <p:spPr bwMode="auto">
            <a:xfrm>
              <a:off x="4452235" y="3060000"/>
              <a:ext cx="1332000"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a:extLst>
                <a:ext uri="{FF2B5EF4-FFF2-40B4-BE49-F238E27FC236}">
                  <a16:creationId xmlns:a16="http://schemas.microsoft.com/office/drawing/2014/main" id="{EB271A2E-802A-4A8B-BBFB-1D342757AC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942" r="7803" b="4876"/>
            <a:stretch/>
          </p:blipFill>
          <p:spPr bwMode="auto">
            <a:xfrm>
              <a:off x="5797739" y="4041223"/>
              <a:ext cx="1296000" cy="11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F94272D1-B81C-4492-8081-F224A708842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86" t="1030" r="8875" b="29312"/>
            <a:stretch/>
          </p:blipFill>
          <p:spPr bwMode="auto">
            <a:xfrm>
              <a:off x="10000428" y="2286412"/>
              <a:ext cx="1296000" cy="123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a:extLst>
                <a:ext uri="{FF2B5EF4-FFF2-40B4-BE49-F238E27FC236}">
                  <a16:creationId xmlns:a16="http://schemas.microsoft.com/office/drawing/2014/main" id="{F35E8227-DE95-49FD-A6CA-A98EF747372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008" t="-1" r="9522" b="5763"/>
            <a:stretch/>
          </p:blipFill>
          <p:spPr bwMode="auto">
            <a:xfrm>
              <a:off x="8979152" y="3018041"/>
              <a:ext cx="977217" cy="101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a:extLst>
                <a:ext uri="{FF2B5EF4-FFF2-40B4-BE49-F238E27FC236}">
                  <a16:creationId xmlns:a16="http://schemas.microsoft.com/office/drawing/2014/main" id="{1B17E0FB-6811-4B95-93B9-DC098644E8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t="19137" r="13007" b="4009"/>
            <a:stretch/>
          </p:blipFill>
          <p:spPr bwMode="auto">
            <a:xfrm>
              <a:off x="9760130" y="3625801"/>
              <a:ext cx="1506739" cy="111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a:extLst>
                <a:ext uri="{FF2B5EF4-FFF2-40B4-BE49-F238E27FC236}">
                  <a16:creationId xmlns:a16="http://schemas.microsoft.com/office/drawing/2014/main" id="{85D00677-8269-44C2-88BF-C468D622A0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280" t="85018" r="32681" b="5218"/>
            <a:stretch/>
          </p:blipFill>
          <p:spPr bwMode="auto">
            <a:xfrm>
              <a:off x="662450" y="5398992"/>
              <a:ext cx="2417143"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146C3042-9946-4EFC-B6E1-90AA51E776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851" t="82835" r="21572" b="4007"/>
            <a:stretch/>
          </p:blipFill>
          <p:spPr bwMode="auto">
            <a:xfrm>
              <a:off x="4832838" y="5345981"/>
              <a:ext cx="2036298" cy="415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a:extLst>
                <a:ext uri="{FF2B5EF4-FFF2-40B4-BE49-F238E27FC236}">
                  <a16:creationId xmlns:a16="http://schemas.microsoft.com/office/drawing/2014/main" id="{7AAD5780-951F-4F64-A823-FCDF64F533D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 t="82796" r="16787" b="4847"/>
            <a:stretch/>
          </p:blipFill>
          <p:spPr bwMode="auto">
            <a:xfrm>
              <a:off x="8732369" y="5345981"/>
              <a:ext cx="2448000" cy="3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12BAA6B6-721A-42E6-B970-AC84DA21CF4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966" r="18559" b="31558"/>
            <a:stretch/>
          </p:blipFill>
          <p:spPr bwMode="auto">
            <a:xfrm>
              <a:off x="1216578" y="2260848"/>
              <a:ext cx="1692000" cy="15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TextBox 22">
            <a:extLst>
              <a:ext uri="{FF2B5EF4-FFF2-40B4-BE49-F238E27FC236}">
                <a16:creationId xmlns:a16="http://schemas.microsoft.com/office/drawing/2014/main" id="{01A9D194-0464-4EF5-A2D2-D78E1341CFAF}"/>
              </a:ext>
            </a:extLst>
          </p:cNvPr>
          <p:cNvSpPr txBox="1"/>
          <p:nvPr/>
        </p:nvSpPr>
        <p:spPr>
          <a:xfrm>
            <a:off x="1079952" y="1728603"/>
            <a:ext cx="3406727" cy="800219"/>
          </a:xfrm>
          <a:prstGeom prst="rect">
            <a:avLst/>
          </a:prstGeom>
          <a:noFill/>
        </p:spPr>
        <p:txBody>
          <a:bodyPr wrap="square" lIns="0" tIns="0" rIns="0" bIns="0" rtlCol="0">
            <a:spAutoFit/>
          </a:bodyPr>
          <a:lstStyle/>
          <a:p>
            <a:pPr defTabSz="914400" rtl="0" eaLnBrk="1" latinLnBrk="0" hangingPunct="1">
              <a:spcBef>
                <a:spcPts val="600"/>
              </a:spcBef>
              <a:buClr>
                <a:schemeClr val="tx1"/>
              </a:buClr>
            </a:pPr>
            <a:r>
              <a:rPr lang="pl-PL" sz="2400" dirty="0">
                <a:latin typeface="+mj-lt"/>
              </a:rPr>
              <a:t>Red Blood </a:t>
            </a:r>
            <a:r>
              <a:rPr lang="pl-PL" sz="2400" dirty="0" err="1">
                <a:latin typeface="+mj-lt"/>
              </a:rPr>
              <a:t>Cells</a:t>
            </a:r>
            <a:r>
              <a:rPr lang="pl-PL" sz="2400" dirty="0">
                <a:latin typeface="+mj-lt"/>
              </a:rPr>
              <a:t> </a:t>
            </a:r>
            <a:r>
              <a:rPr lang="pl-PL" sz="2400" i="1" dirty="0" err="1">
                <a:latin typeface="+mj-lt"/>
              </a:rPr>
              <a:t>Erythrocytes</a:t>
            </a:r>
            <a:r>
              <a:rPr lang="pl-PL" sz="2800" dirty="0">
                <a:solidFill>
                  <a:srgbClr val="FF0000"/>
                </a:solidFill>
                <a:latin typeface="+mj-lt"/>
              </a:rPr>
              <a:t>	</a:t>
            </a:r>
          </a:p>
        </p:txBody>
      </p:sp>
      <p:sp>
        <p:nvSpPr>
          <p:cNvPr id="24" name="TextBox 23">
            <a:extLst>
              <a:ext uri="{FF2B5EF4-FFF2-40B4-BE49-F238E27FC236}">
                <a16:creationId xmlns:a16="http://schemas.microsoft.com/office/drawing/2014/main" id="{D11BFE48-7147-487E-B3C5-5A3B255285D2}"/>
              </a:ext>
            </a:extLst>
          </p:cNvPr>
          <p:cNvSpPr txBox="1"/>
          <p:nvPr/>
        </p:nvSpPr>
        <p:spPr>
          <a:xfrm>
            <a:off x="4604046" y="1706312"/>
            <a:ext cx="3406727" cy="800219"/>
          </a:xfrm>
          <a:prstGeom prst="rect">
            <a:avLst/>
          </a:prstGeom>
          <a:noFill/>
        </p:spPr>
        <p:txBody>
          <a:bodyPr wrap="square" lIns="0" tIns="0" rIns="0" bIns="0" rtlCol="0">
            <a:spAutoFit/>
          </a:bodyPr>
          <a:lstStyle/>
          <a:p>
            <a:pPr defTabSz="914400" rtl="0" eaLnBrk="1" latinLnBrk="0" hangingPunct="1">
              <a:spcBef>
                <a:spcPts val="600"/>
              </a:spcBef>
              <a:buClr>
                <a:schemeClr val="tx1"/>
              </a:buClr>
            </a:pPr>
            <a:r>
              <a:rPr lang="pl-PL" sz="2400" dirty="0">
                <a:latin typeface="+mj-lt"/>
              </a:rPr>
              <a:t>White Blood </a:t>
            </a:r>
            <a:r>
              <a:rPr lang="pl-PL" sz="2400" dirty="0" err="1">
                <a:latin typeface="+mj-lt"/>
              </a:rPr>
              <a:t>Cells</a:t>
            </a:r>
            <a:r>
              <a:rPr lang="pl-PL" sz="2400" dirty="0">
                <a:latin typeface="+mj-lt"/>
              </a:rPr>
              <a:t>     </a:t>
            </a:r>
            <a:r>
              <a:rPr lang="pl-PL" sz="2400" i="1" dirty="0" err="1">
                <a:latin typeface="+mj-lt"/>
              </a:rPr>
              <a:t>Leucocytes</a:t>
            </a:r>
            <a:r>
              <a:rPr lang="pl-PL" sz="2400" dirty="0">
                <a:latin typeface="+mj-lt"/>
              </a:rPr>
              <a:t> </a:t>
            </a:r>
            <a:r>
              <a:rPr lang="pl-PL" sz="2800" dirty="0">
                <a:solidFill>
                  <a:srgbClr val="FF0000"/>
                </a:solidFill>
                <a:latin typeface="Microsoft PhagsPa" panose="020B0502040204020203" pitchFamily="34" charset="0"/>
              </a:rPr>
              <a:t>		</a:t>
            </a:r>
          </a:p>
        </p:txBody>
      </p:sp>
      <p:sp>
        <p:nvSpPr>
          <p:cNvPr id="25" name="TextBox 24">
            <a:extLst>
              <a:ext uri="{FF2B5EF4-FFF2-40B4-BE49-F238E27FC236}">
                <a16:creationId xmlns:a16="http://schemas.microsoft.com/office/drawing/2014/main" id="{94DB3407-C37B-4391-9E15-DB22F973FF46}"/>
              </a:ext>
            </a:extLst>
          </p:cNvPr>
          <p:cNvSpPr txBox="1"/>
          <p:nvPr/>
        </p:nvSpPr>
        <p:spPr>
          <a:xfrm>
            <a:off x="8405331" y="1632339"/>
            <a:ext cx="2447999" cy="815608"/>
          </a:xfrm>
          <a:prstGeom prst="rect">
            <a:avLst/>
          </a:prstGeom>
          <a:noFill/>
        </p:spPr>
        <p:txBody>
          <a:bodyPr wrap="square" lIns="0" tIns="0" rIns="0" bIns="0" rtlCol="0">
            <a:spAutoFit/>
          </a:bodyPr>
          <a:lstStyle/>
          <a:p>
            <a:pPr defTabSz="914400" rtl="0" eaLnBrk="1" latinLnBrk="0" hangingPunct="1">
              <a:spcBef>
                <a:spcPts val="600"/>
              </a:spcBef>
              <a:buClr>
                <a:schemeClr val="tx1"/>
              </a:buClr>
            </a:pPr>
            <a:r>
              <a:rPr lang="pl-PL" sz="2400" dirty="0" err="1">
                <a:latin typeface="+mj-lt"/>
              </a:rPr>
              <a:t>Platelets</a:t>
            </a:r>
            <a:endParaRPr lang="pl-PL" sz="2400" dirty="0">
              <a:latin typeface="+mj-lt"/>
            </a:endParaRPr>
          </a:p>
          <a:p>
            <a:pPr defTabSz="914400" rtl="0" eaLnBrk="1" latinLnBrk="0" hangingPunct="1">
              <a:spcBef>
                <a:spcPts val="600"/>
              </a:spcBef>
              <a:buClr>
                <a:schemeClr val="tx1"/>
              </a:buClr>
            </a:pPr>
            <a:r>
              <a:rPr lang="pl-PL" sz="2400" i="1" dirty="0" err="1">
                <a:latin typeface="+mj-lt"/>
              </a:rPr>
              <a:t>Thrombocytes</a:t>
            </a:r>
            <a:endParaRPr lang="pl-PL" sz="2400" i="1" dirty="0">
              <a:latin typeface="+mj-lt"/>
            </a:endParaRPr>
          </a:p>
        </p:txBody>
      </p:sp>
    </p:spTree>
    <p:extLst>
      <p:ext uri="{BB962C8B-B14F-4D97-AF65-F5344CB8AC3E}">
        <p14:creationId xmlns:p14="http://schemas.microsoft.com/office/powerpoint/2010/main" val="320763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A1E0CE-618F-461C-8434-AC81F4C38A6A}"/>
              </a:ext>
            </a:extLst>
          </p:cNvPr>
          <p:cNvSpPr>
            <a:spLocks noGrp="1"/>
          </p:cNvSpPr>
          <p:nvPr>
            <p:ph type="title"/>
          </p:nvPr>
        </p:nvSpPr>
        <p:spPr/>
        <p:txBody>
          <a:bodyPr/>
          <a:lstStyle/>
          <a:p>
            <a:r>
              <a:rPr lang="pl-PL" dirty="0" err="1"/>
              <a:t>Nobody</a:t>
            </a:r>
            <a:r>
              <a:rPr lang="pl-PL" dirty="0"/>
              <a:t> </a:t>
            </a:r>
            <a:r>
              <a:rPr lang="pl-PL" dirty="0" err="1"/>
              <a:t>is</a:t>
            </a:r>
            <a:r>
              <a:rPr lang="pl-PL" dirty="0"/>
              <a:t> </a:t>
            </a:r>
            <a:r>
              <a:rPr lang="pl-PL" dirty="0" err="1"/>
              <a:t>perfect</a:t>
            </a:r>
            <a:r>
              <a:rPr lang="pl-PL" dirty="0"/>
              <a:t>, we </a:t>
            </a:r>
            <a:r>
              <a:rPr lang="pl-PL" dirty="0" err="1"/>
              <a:t>all</a:t>
            </a:r>
            <a:r>
              <a:rPr lang="pl-PL" dirty="0"/>
              <a:t> </a:t>
            </a:r>
            <a:r>
              <a:rPr lang="pl-PL" dirty="0" err="1"/>
              <a:t>make</a:t>
            </a:r>
            <a:r>
              <a:rPr lang="pl-PL" dirty="0"/>
              <a:t> </a:t>
            </a:r>
            <a:r>
              <a:rPr lang="pl-PL" dirty="0" err="1"/>
              <a:t>mistakes</a:t>
            </a:r>
            <a:r>
              <a:rPr lang="pl-PL" dirty="0"/>
              <a:t>…</a:t>
            </a:r>
            <a:endParaRPr lang="en-US" dirty="0"/>
          </a:p>
        </p:txBody>
      </p:sp>
      <p:sp>
        <p:nvSpPr>
          <p:cNvPr id="6" name="Fußzeilenplatzhalter 5">
            <a:extLst>
              <a:ext uri="{FF2B5EF4-FFF2-40B4-BE49-F238E27FC236}">
                <a16:creationId xmlns:a16="http://schemas.microsoft.com/office/drawing/2014/main" id="{108DF17F-50E9-4549-980E-39D6CDE4E0E6}"/>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0" name="Picture 3">
            <a:extLst>
              <a:ext uri="{FF2B5EF4-FFF2-40B4-BE49-F238E27FC236}">
                <a16:creationId xmlns:a16="http://schemas.microsoft.com/office/drawing/2014/main" id="{260AFA4F-16C7-4726-AE6C-58321ACEB0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7" b="22835"/>
          <a:stretch/>
        </p:blipFill>
        <p:spPr bwMode="auto">
          <a:xfrm>
            <a:off x="958691" y="2446851"/>
            <a:ext cx="2056898" cy="207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4DB4D6CA-0B1B-4EB0-80D6-42F2BF23D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875" y="1984388"/>
            <a:ext cx="489585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a:extLst>
              <a:ext uri="{FF2B5EF4-FFF2-40B4-BE49-F238E27FC236}">
                <a16:creationId xmlns:a16="http://schemas.microsoft.com/office/drawing/2014/main" id="{5061B2E4-40B8-4A67-92F6-DE780B753D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 b="25092"/>
          <a:stretch/>
        </p:blipFill>
        <p:spPr bwMode="auto">
          <a:xfrm>
            <a:off x="9207921" y="2386323"/>
            <a:ext cx="2067696" cy="2122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795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6A1E0CE-618F-461C-8434-AC81F4C38A6A}"/>
              </a:ext>
            </a:extLst>
          </p:cNvPr>
          <p:cNvSpPr>
            <a:spLocks noGrp="1"/>
          </p:cNvSpPr>
          <p:nvPr>
            <p:ph type="title"/>
          </p:nvPr>
        </p:nvSpPr>
        <p:spPr/>
        <p:txBody>
          <a:bodyPr/>
          <a:lstStyle/>
          <a:p>
            <a:r>
              <a:rPr lang="pl-PL" dirty="0"/>
              <a:t>… but </a:t>
            </a:r>
            <a:r>
              <a:rPr lang="pl-PL" dirty="0" err="1"/>
              <a:t>mistakes</a:t>
            </a:r>
            <a:r>
              <a:rPr lang="pl-PL" dirty="0"/>
              <a:t> </a:t>
            </a:r>
            <a:r>
              <a:rPr lang="pl-PL" dirty="0" err="1"/>
              <a:t>cause</a:t>
            </a:r>
            <a:r>
              <a:rPr lang="pl-PL" dirty="0"/>
              <a:t> </a:t>
            </a:r>
            <a:r>
              <a:rPr lang="pl-PL" dirty="0" err="1"/>
              <a:t>problems</a:t>
            </a:r>
            <a:endParaRPr lang="en-US" dirty="0"/>
          </a:p>
        </p:txBody>
      </p:sp>
      <p:sp>
        <p:nvSpPr>
          <p:cNvPr id="6" name="Fußzeilenplatzhalter 5">
            <a:extLst>
              <a:ext uri="{FF2B5EF4-FFF2-40B4-BE49-F238E27FC236}">
                <a16:creationId xmlns:a16="http://schemas.microsoft.com/office/drawing/2014/main" id="{108DF17F-50E9-4549-980E-39D6CDE4E0E6}"/>
              </a:ext>
            </a:extLst>
          </p:cNvPr>
          <p:cNvSpPr>
            <a:spLocks noGrp="1"/>
          </p:cNvSpPr>
          <p:nvPr>
            <p:ph type="ftr" sz="quarter" idx="19"/>
          </p:nvPr>
        </p:nvSpPr>
        <p:spPr/>
        <p:txBody>
          <a:bodyPr/>
          <a:lstStyle/>
          <a:p>
            <a:r>
              <a:rPr lang="pl-PL" dirty="0" err="1"/>
              <a:t>Gift</a:t>
            </a:r>
            <a:r>
              <a:rPr lang="pl-PL" dirty="0"/>
              <a:t> of life - </a:t>
            </a:r>
            <a:r>
              <a:rPr lang="en-US" dirty="0"/>
              <a:t>Bone marrow &amp; blood </a:t>
            </a:r>
            <a:r>
              <a:rPr lang="pl-PL" dirty="0" err="1"/>
              <a:t>stem</a:t>
            </a:r>
            <a:r>
              <a:rPr lang="pl-PL" dirty="0"/>
              <a:t> </a:t>
            </a:r>
            <a:r>
              <a:rPr lang="pl-PL" dirty="0" err="1"/>
              <a:t>cells</a:t>
            </a:r>
            <a:r>
              <a:rPr lang="pl-PL" dirty="0"/>
              <a:t> - Grzegorz Hensler  - C1 - Public</a:t>
            </a:r>
            <a:endParaRPr lang="de-CH" dirty="0"/>
          </a:p>
          <a:p>
            <a:endParaRPr lang="de-CH" dirty="0"/>
          </a:p>
        </p:txBody>
      </p:sp>
      <p:pic>
        <p:nvPicPr>
          <p:cNvPr id="10" name="Picture 5">
            <a:extLst>
              <a:ext uri="{FF2B5EF4-FFF2-40B4-BE49-F238E27FC236}">
                <a16:creationId xmlns:a16="http://schemas.microsoft.com/office/drawing/2014/main" id="{DEC8F116-EF31-456A-87BD-F8A97FA900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 t="-14961" r="597" b="24697"/>
          <a:stretch/>
        </p:blipFill>
        <p:spPr bwMode="auto">
          <a:xfrm>
            <a:off x="911424" y="1844824"/>
            <a:ext cx="1924025" cy="275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FC5408EB-40F2-49D6-A42F-DF3E77EEDB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61" b="13101"/>
          <a:stretch/>
        </p:blipFill>
        <p:spPr bwMode="auto">
          <a:xfrm>
            <a:off x="4774181" y="2592000"/>
            <a:ext cx="5500792" cy="2158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A5125251-6CA1-4FEA-BCEE-1C8E0C285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680521" y="3122867"/>
            <a:ext cx="751286" cy="121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D46C0CE3-074D-4F36-AB6B-F602E57C317E}"/>
              </a:ext>
            </a:extLst>
          </p:cNvPr>
          <p:cNvSpPr txBox="1"/>
          <p:nvPr/>
        </p:nvSpPr>
        <p:spPr>
          <a:xfrm>
            <a:off x="3688740" y="4953773"/>
            <a:ext cx="7631172" cy="492443"/>
          </a:xfrm>
          <a:prstGeom prst="rect">
            <a:avLst/>
          </a:prstGeom>
          <a:noFill/>
        </p:spPr>
        <p:txBody>
          <a:bodyPr wrap="square" lIns="0" tIns="0" rIns="0" bIns="0" rtlCol="0">
            <a:spAutoFit/>
          </a:bodyPr>
          <a:lstStyle/>
          <a:p>
            <a:pPr algn="ctr" defTabSz="914400" rtl="0" eaLnBrk="1" latinLnBrk="0" hangingPunct="1">
              <a:spcBef>
                <a:spcPts val="600"/>
              </a:spcBef>
              <a:buClr>
                <a:schemeClr val="accent1"/>
              </a:buClr>
            </a:pPr>
            <a:r>
              <a:rPr lang="pl-PL" sz="3200" dirty="0" err="1">
                <a:latin typeface="+mj-lt"/>
              </a:rPr>
              <a:t>Army</a:t>
            </a:r>
            <a:r>
              <a:rPr lang="pl-PL" sz="3200" dirty="0">
                <a:latin typeface="+mj-lt"/>
              </a:rPr>
              <a:t> of </a:t>
            </a:r>
            <a:r>
              <a:rPr lang="pl-PL" sz="3200" dirty="0" err="1">
                <a:latin typeface="+mj-lt"/>
              </a:rPr>
              <a:t>mutants</a:t>
            </a:r>
            <a:r>
              <a:rPr lang="pl-PL" sz="3200" dirty="0">
                <a:latin typeface="+mj-lt"/>
              </a:rPr>
              <a:t> = </a:t>
            </a:r>
            <a:r>
              <a:rPr lang="pl-PL" sz="3200" dirty="0" err="1">
                <a:latin typeface="+mj-lt"/>
              </a:rPr>
              <a:t>cancer</a:t>
            </a:r>
            <a:r>
              <a:rPr lang="pl-PL" sz="3200" dirty="0">
                <a:latin typeface="+mj-lt"/>
              </a:rPr>
              <a:t>, </a:t>
            </a:r>
            <a:r>
              <a:rPr lang="pl-PL" sz="3200" dirty="0" err="1">
                <a:latin typeface="+mj-lt"/>
              </a:rPr>
              <a:t>blood</a:t>
            </a:r>
            <a:r>
              <a:rPr lang="pl-PL" sz="3200" dirty="0">
                <a:latin typeface="+mj-lt"/>
              </a:rPr>
              <a:t> </a:t>
            </a:r>
            <a:r>
              <a:rPr lang="pl-PL" sz="3200" dirty="0" err="1">
                <a:latin typeface="+mj-lt"/>
              </a:rPr>
              <a:t>errors</a:t>
            </a:r>
            <a:endParaRPr lang="pl-PL" sz="3200" dirty="0">
              <a:latin typeface="+mj-lt"/>
            </a:endParaRPr>
          </a:p>
        </p:txBody>
      </p:sp>
      <p:pic>
        <p:nvPicPr>
          <p:cNvPr id="2" name="Picture 1">
            <a:extLst>
              <a:ext uri="{FF2B5EF4-FFF2-40B4-BE49-F238E27FC236}">
                <a16:creationId xmlns:a16="http://schemas.microsoft.com/office/drawing/2014/main" id="{F9F747A5-25DB-4366-9FB4-0042397CBF39}"/>
              </a:ext>
            </a:extLst>
          </p:cNvPr>
          <p:cNvPicPr>
            <a:picLocks noChangeAspect="1"/>
          </p:cNvPicPr>
          <p:nvPr/>
        </p:nvPicPr>
        <p:blipFill>
          <a:blip r:embed="rId6"/>
          <a:stretch>
            <a:fillRect/>
          </a:stretch>
        </p:blipFill>
        <p:spPr>
          <a:xfrm>
            <a:off x="9243620" y="1140416"/>
            <a:ext cx="2036956" cy="1258793"/>
          </a:xfrm>
          <a:prstGeom prst="rect">
            <a:avLst/>
          </a:prstGeom>
        </p:spPr>
      </p:pic>
    </p:spTree>
    <p:extLst>
      <p:ext uri="{BB962C8B-B14F-4D97-AF65-F5344CB8AC3E}">
        <p14:creationId xmlns:p14="http://schemas.microsoft.com/office/powerpoint/2010/main" val="416155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813E2EC-11FD-A79B-18D3-88796872DD41}"/>
              </a:ext>
            </a:extLst>
          </p:cNvPr>
          <p:cNvSpPr>
            <a:spLocks noGrp="1"/>
          </p:cNvSpPr>
          <p:nvPr>
            <p:ph type="title"/>
            <p:custDataLst>
              <p:tags r:id="rId1"/>
            </p:custDataLst>
          </p:nvPr>
        </p:nvSpPr>
        <p:spPr/>
        <p:txBody>
          <a:bodyPr/>
          <a:lstStyle/>
          <a:p>
            <a:r>
              <a:rPr lang="pl-PL" noProof="0" dirty="0" err="1"/>
              <a:t>Diseases</a:t>
            </a:r>
            <a:r>
              <a:rPr lang="pl-PL" noProof="0" dirty="0"/>
              <a:t> &amp; </a:t>
            </a:r>
            <a:r>
              <a:rPr lang="pl-PL" noProof="0" dirty="0" err="1"/>
              <a:t>treatment</a:t>
            </a:r>
            <a:endParaRPr lang="pl-PL" noProof="0" dirty="0"/>
          </a:p>
        </p:txBody>
      </p:sp>
    </p:spTree>
    <p:extLst>
      <p:ext uri="{BB962C8B-B14F-4D97-AF65-F5344CB8AC3E}">
        <p14:creationId xmlns:p14="http://schemas.microsoft.com/office/powerpoint/2010/main" val="2252319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00.xml><?xml version="1.0" encoding="utf-8"?>
<p:tagLst xmlns:a="http://schemas.openxmlformats.org/drawingml/2006/main" xmlns:r="http://schemas.openxmlformats.org/officeDocument/2006/relationships" xmlns:p="http://schemas.openxmlformats.org/presentationml/2006/main">
  <p:tag name="SHAPE" val="OLD"/>
</p:tagLst>
</file>

<file path=ppt/tags/tag101.xml><?xml version="1.0" encoding="utf-8"?>
<p:tagLst xmlns:a="http://schemas.openxmlformats.org/drawingml/2006/main" xmlns:r="http://schemas.openxmlformats.org/officeDocument/2006/relationships" xmlns:p="http://schemas.openxmlformats.org/presentationml/2006/main">
  <p:tag name="SHAPE" val="OLD"/>
</p:tagLst>
</file>

<file path=ppt/tags/tag102.xml><?xml version="1.0" encoding="utf-8"?>
<p:tagLst xmlns:a="http://schemas.openxmlformats.org/drawingml/2006/main" xmlns:r="http://schemas.openxmlformats.org/officeDocument/2006/relationships" xmlns:p="http://schemas.openxmlformats.org/presentationml/2006/main">
  <p:tag name="SHAPE" val="OLD"/>
</p:tagLst>
</file>

<file path=ppt/tags/tag103.xml><?xml version="1.0" encoding="utf-8"?>
<p:tagLst xmlns:a="http://schemas.openxmlformats.org/drawingml/2006/main" xmlns:r="http://schemas.openxmlformats.org/officeDocument/2006/relationships" xmlns:p="http://schemas.openxmlformats.org/presentationml/2006/main">
  <p:tag name="SHAPE" val="OLD"/>
</p:tagLst>
</file>

<file path=ppt/tags/tag104.xml><?xml version="1.0" encoding="utf-8"?>
<p:tagLst xmlns:a="http://schemas.openxmlformats.org/drawingml/2006/main" xmlns:r="http://schemas.openxmlformats.org/officeDocument/2006/relationships" xmlns:p="http://schemas.openxmlformats.org/presentationml/2006/main">
  <p:tag name="SHAPE" val="OLD"/>
</p:tagLst>
</file>

<file path=ppt/tags/tag105.xml><?xml version="1.0" encoding="utf-8"?>
<p:tagLst xmlns:a="http://schemas.openxmlformats.org/drawingml/2006/main" xmlns:r="http://schemas.openxmlformats.org/officeDocument/2006/relationships" xmlns:p="http://schemas.openxmlformats.org/presentationml/2006/main">
  <p:tag name="SHAPE" val="OLD"/>
</p:tagLst>
</file>

<file path=ppt/tags/tag106.xml><?xml version="1.0" encoding="utf-8"?>
<p:tagLst xmlns:a="http://schemas.openxmlformats.org/drawingml/2006/main" xmlns:r="http://schemas.openxmlformats.org/officeDocument/2006/relationships" xmlns:p="http://schemas.openxmlformats.org/presentationml/2006/main">
  <p:tag name="SHAPE" val="OLD"/>
</p:tagLst>
</file>

<file path=ppt/tags/tag107.xml><?xml version="1.0" encoding="utf-8"?>
<p:tagLst xmlns:a="http://schemas.openxmlformats.org/drawingml/2006/main" xmlns:r="http://schemas.openxmlformats.org/officeDocument/2006/relationships" xmlns:p="http://schemas.openxmlformats.org/presentationml/2006/main">
  <p:tag name="SHAPE" val="OLD"/>
</p:tagLst>
</file>

<file path=ppt/tags/tag108.xml><?xml version="1.0" encoding="utf-8"?>
<p:tagLst xmlns:a="http://schemas.openxmlformats.org/drawingml/2006/main" xmlns:r="http://schemas.openxmlformats.org/officeDocument/2006/relationships" xmlns:p="http://schemas.openxmlformats.org/presentationml/2006/main">
  <p:tag name="SHAPE" val="OLD"/>
</p:tagLst>
</file>

<file path=ppt/tags/tag109.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10.xml><?xml version="1.0" encoding="utf-8"?>
<p:tagLst xmlns:a="http://schemas.openxmlformats.org/drawingml/2006/main" xmlns:r="http://schemas.openxmlformats.org/officeDocument/2006/relationships" xmlns:p="http://schemas.openxmlformats.org/presentationml/2006/main">
  <p:tag name="SHAPE" val="OLD"/>
</p:tagLst>
</file>

<file path=ppt/tags/tag111.xml><?xml version="1.0" encoding="utf-8"?>
<p:tagLst xmlns:a="http://schemas.openxmlformats.org/drawingml/2006/main" xmlns:r="http://schemas.openxmlformats.org/officeDocument/2006/relationships" xmlns:p="http://schemas.openxmlformats.org/presentationml/2006/main">
  <p:tag name="SHAPE" val="OLD"/>
</p:tagLst>
</file>

<file path=ppt/tags/tag112.xml><?xml version="1.0" encoding="utf-8"?>
<p:tagLst xmlns:a="http://schemas.openxmlformats.org/drawingml/2006/main" xmlns:r="http://schemas.openxmlformats.org/officeDocument/2006/relationships" xmlns:p="http://schemas.openxmlformats.org/presentationml/2006/main">
  <p:tag name="SHAPE" val="OLD"/>
</p:tagLst>
</file>

<file path=ppt/tags/tag113.xml><?xml version="1.0" encoding="utf-8"?>
<p:tagLst xmlns:a="http://schemas.openxmlformats.org/drawingml/2006/main" xmlns:r="http://schemas.openxmlformats.org/officeDocument/2006/relationships" xmlns:p="http://schemas.openxmlformats.org/presentationml/2006/main">
  <p:tag name="SHAPE" val="OLD"/>
</p:tagLst>
</file>

<file path=ppt/tags/tag114.xml><?xml version="1.0" encoding="utf-8"?>
<p:tagLst xmlns:a="http://schemas.openxmlformats.org/drawingml/2006/main" xmlns:r="http://schemas.openxmlformats.org/officeDocument/2006/relationships" xmlns:p="http://schemas.openxmlformats.org/presentationml/2006/main">
  <p:tag name="SHAPE" val="OLD"/>
</p:tagLst>
</file>

<file path=ppt/tags/tag115.xml><?xml version="1.0" encoding="utf-8"?>
<p:tagLst xmlns:a="http://schemas.openxmlformats.org/drawingml/2006/main" xmlns:r="http://schemas.openxmlformats.org/officeDocument/2006/relationships" xmlns:p="http://schemas.openxmlformats.org/presentationml/2006/main">
  <p:tag name="SHAPE" val="OLD"/>
</p:tagLst>
</file>

<file path=ppt/tags/tag116.xml><?xml version="1.0" encoding="utf-8"?>
<p:tagLst xmlns:a="http://schemas.openxmlformats.org/drawingml/2006/main" xmlns:r="http://schemas.openxmlformats.org/officeDocument/2006/relationships" xmlns:p="http://schemas.openxmlformats.org/presentationml/2006/main">
  <p:tag name="SHAPE" val="OLD"/>
</p:tagLst>
</file>

<file path=ppt/tags/tag117.xml><?xml version="1.0" encoding="utf-8"?>
<p:tagLst xmlns:a="http://schemas.openxmlformats.org/drawingml/2006/main" xmlns:r="http://schemas.openxmlformats.org/officeDocument/2006/relationships" xmlns:p="http://schemas.openxmlformats.org/presentationml/2006/main">
  <p:tag name="SHAPE" val="OLD"/>
</p:tagLst>
</file>

<file path=ppt/tags/tag118.xml><?xml version="1.0" encoding="utf-8"?>
<p:tagLst xmlns:a="http://schemas.openxmlformats.org/drawingml/2006/main" xmlns:r="http://schemas.openxmlformats.org/officeDocument/2006/relationships" xmlns:p="http://schemas.openxmlformats.org/presentationml/2006/main">
  <p:tag name="SHAPE" val="OLD"/>
</p:tagLst>
</file>

<file path=ppt/tags/tag119.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20.xml><?xml version="1.0" encoding="utf-8"?>
<p:tagLst xmlns:a="http://schemas.openxmlformats.org/drawingml/2006/main" xmlns:r="http://schemas.openxmlformats.org/officeDocument/2006/relationships" xmlns:p="http://schemas.openxmlformats.org/presentationml/2006/main">
  <p:tag name="SHAPE" val="OLD"/>
</p:tagLst>
</file>

<file path=ppt/tags/tag121.xml><?xml version="1.0" encoding="utf-8"?>
<p:tagLst xmlns:a="http://schemas.openxmlformats.org/drawingml/2006/main" xmlns:r="http://schemas.openxmlformats.org/officeDocument/2006/relationships" xmlns:p="http://schemas.openxmlformats.org/presentationml/2006/main">
  <p:tag name="SHAPE" val="OLD"/>
</p:tagLst>
</file>

<file path=ppt/tags/tag122.xml><?xml version="1.0" encoding="utf-8"?>
<p:tagLst xmlns:a="http://schemas.openxmlformats.org/drawingml/2006/main" xmlns:r="http://schemas.openxmlformats.org/officeDocument/2006/relationships" xmlns:p="http://schemas.openxmlformats.org/presentationml/2006/main">
  <p:tag name="SHAPE" val="OLD"/>
</p:tagLst>
</file>

<file path=ppt/tags/tag123.xml><?xml version="1.0" encoding="utf-8"?>
<p:tagLst xmlns:a="http://schemas.openxmlformats.org/drawingml/2006/main" xmlns:r="http://schemas.openxmlformats.org/officeDocument/2006/relationships" xmlns:p="http://schemas.openxmlformats.org/presentationml/2006/main">
  <p:tag name="SHAPE" val="OLD"/>
</p:tagLst>
</file>

<file path=ppt/tags/tag124.xml><?xml version="1.0" encoding="utf-8"?>
<p:tagLst xmlns:a="http://schemas.openxmlformats.org/drawingml/2006/main" xmlns:r="http://schemas.openxmlformats.org/officeDocument/2006/relationships" xmlns:p="http://schemas.openxmlformats.org/presentationml/2006/main">
  <p:tag name="SHAPE" val="OLD"/>
</p:tagLst>
</file>

<file path=ppt/tags/tag125.xml><?xml version="1.0" encoding="utf-8"?>
<p:tagLst xmlns:a="http://schemas.openxmlformats.org/drawingml/2006/main" xmlns:r="http://schemas.openxmlformats.org/officeDocument/2006/relationships" xmlns:p="http://schemas.openxmlformats.org/presentationml/2006/main">
  <p:tag name="SHAPE" val="OLD"/>
</p:tagLst>
</file>

<file path=ppt/tags/tag126.xml><?xml version="1.0" encoding="utf-8"?>
<p:tagLst xmlns:a="http://schemas.openxmlformats.org/drawingml/2006/main" xmlns:r="http://schemas.openxmlformats.org/officeDocument/2006/relationships" xmlns:p="http://schemas.openxmlformats.org/presentationml/2006/main">
  <p:tag name="SHAPE" val="OLD"/>
</p:tagLst>
</file>

<file path=ppt/tags/tag127.xml><?xml version="1.0" encoding="utf-8"?>
<p:tagLst xmlns:a="http://schemas.openxmlformats.org/drawingml/2006/main" xmlns:r="http://schemas.openxmlformats.org/officeDocument/2006/relationships" xmlns:p="http://schemas.openxmlformats.org/presentationml/2006/main">
  <p:tag name="SHAPE" val="OLD"/>
</p:tagLst>
</file>

<file path=ppt/tags/tag128.xml><?xml version="1.0" encoding="utf-8"?>
<p:tagLst xmlns:a="http://schemas.openxmlformats.org/drawingml/2006/main" xmlns:r="http://schemas.openxmlformats.org/officeDocument/2006/relationships" xmlns:p="http://schemas.openxmlformats.org/presentationml/2006/main">
  <p:tag name="SHAPE" val="OLD"/>
</p:tagLst>
</file>

<file path=ppt/tags/tag129.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30.xml><?xml version="1.0" encoding="utf-8"?>
<p:tagLst xmlns:a="http://schemas.openxmlformats.org/drawingml/2006/main" xmlns:r="http://schemas.openxmlformats.org/officeDocument/2006/relationships" xmlns:p="http://schemas.openxmlformats.org/presentationml/2006/main">
  <p:tag name="SHAPE" val="OLD"/>
</p:tagLst>
</file>

<file path=ppt/tags/tag131.xml><?xml version="1.0" encoding="utf-8"?>
<p:tagLst xmlns:a="http://schemas.openxmlformats.org/drawingml/2006/main" xmlns:r="http://schemas.openxmlformats.org/officeDocument/2006/relationships" xmlns:p="http://schemas.openxmlformats.org/presentationml/2006/main">
  <p:tag name="SHAPE" val="OLD"/>
</p:tagLst>
</file>

<file path=ppt/tags/tag132.xml><?xml version="1.0" encoding="utf-8"?>
<p:tagLst xmlns:a="http://schemas.openxmlformats.org/drawingml/2006/main" xmlns:r="http://schemas.openxmlformats.org/officeDocument/2006/relationships" xmlns:p="http://schemas.openxmlformats.org/presentationml/2006/main">
  <p:tag name="SHAPE" val="OLD"/>
</p:tagLst>
</file>

<file path=ppt/tags/tag133.xml><?xml version="1.0" encoding="utf-8"?>
<p:tagLst xmlns:a="http://schemas.openxmlformats.org/drawingml/2006/main" xmlns:r="http://schemas.openxmlformats.org/officeDocument/2006/relationships" xmlns:p="http://schemas.openxmlformats.org/presentationml/2006/main">
  <p:tag name="SHAPE" val="OLD"/>
</p:tagLst>
</file>

<file path=ppt/tags/tag134.xml><?xml version="1.0" encoding="utf-8"?>
<p:tagLst xmlns:a="http://schemas.openxmlformats.org/drawingml/2006/main" xmlns:r="http://schemas.openxmlformats.org/officeDocument/2006/relationships" xmlns:p="http://schemas.openxmlformats.org/presentationml/2006/main">
  <p:tag name="SHAPE" val="OLD"/>
</p:tagLst>
</file>

<file path=ppt/tags/tag135.xml><?xml version="1.0" encoding="utf-8"?>
<p:tagLst xmlns:a="http://schemas.openxmlformats.org/drawingml/2006/main" xmlns:r="http://schemas.openxmlformats.org/officeDocument/2006/relationships" xmlns:p="http://schemas.openxmlformats.org/presentationml/2006/main">
  <p:tag name="SHAPE" val="OLD"/>
</p:tagLst>
</file>

<file path=ppt/tags/tag136.xml><?xml version="1.0" encoding="utf-8"?>
<p:tagLst xmlns:a="http://schemas.openxmlformats.org/drawingml/2006/main" xmlns:r="http://schemas.openxmlformats.org/officeDocument/2006/relationships" xmlns:p="http://schemas.openxmlformats.org/presentationml/2006/main">
  <p:tag name="SHAPE" val="OLD"/>
</p:tagLst>
</file>

<file path=ppt/tags/tag137.xml><?xml version="1.0" encoding="utf-8"?>
<p:tagLst xmlns:a="http://schemas.openxmlformats.org/drawingml/2006/main" xmlns:r="http://schemas.openxmlformats.org/officeDocument/2006/relationships" xmlns:p="http://schemas.openxmlformats.org/presentationml/2006/main">
  <p:tag name="SHAPE" val="OLD"/>
</p:tagLst>
</file>

<file path=ppt/tags/tag138.xml><?xml version="1.0" encoding="utf-8"?>
<p:tagLst xmlns:a="http://schemas.openxmlformats.org/drawingml/2006/main" xmlns:r="http://schemas.openxmlformats.org/officeDocument/2006/relationships" xmlns:p="http://schemas.openxmlformats.org/presentationml/2006/main">
  <p:tag name="SHAPE" val="OLD"/>
</p:tagLst>
</file>

<file path=ppt/tags/tag139.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40.xml><?xml version="1.0" encoding="utf-8"?>
<p:tagLst xmlns:a="http://schemas.openxmlformats.org/drawingml/2006/main" xmlns:r="http://schemas.openxmlformats.org/officeDocument/2006/relationships" xmlns:p="http://schemas.openxmlformats.org/presentationml/2006/main">
  <p:tag name="SHAPE" val="OLD"/>
</p:tagLst>
</file>

<file path=ppt/tags/tag141.xml><?xml version="1.0" encoding="utf-8"?>
<p:tagLst xmlns:a="http://schemas.openxmlformats.org/drawingml/2006/main" xmlns:r="http://schemas.openxmlformats.org/officeDocument/2006/relationships" xmlns:p="http://schemas.openxmlformats.org/presentationml/2006/main">
  <p:tag name="SHAPE" val="OLD"/>
</p:tagLst>
</file>

<file path=ppt/tags/tag142.xml><?xml version="1.0" encoding="utf-8"?>
<p:tagLst xmlns:a="http://schemas.openxmlformats.org/drawingml/2006/main" xmlns:r="http://schemas.openxmlformats.org/officeDocument/2006/relationships" xmlns:p="http://schemas.openxmlformats.org/presentationml/2006/main">
  <p:tag name="SHAPE" val="OLD"/>
</p:tagLst>
</file>

<file path=ppt/tags/tag143.xml><?xml version="1.0" encoding="utf-8"?>
<p:tagLst xmlns:a="http://schemas.openxmlformats.org/drawingml/2006/main" xmlns:r="http://schemas.openxmlformats.org/officeDocument/2006/relationships" xmlns:p="http://schemas.openxmlformats.org/presentationml/2006/main">
  <p:tag name="SHAPE" val="OLD"/>
</p:tagLst>
</file>

<file path=ppt/tags/tag144.xml><?xml version="1.0" encoding="utf-8"?>
<p:tagLst xmlns:a="http://schemas.openxmlformats.org/drawingml/2006/main" xmlns:r="http://schemas.openxmlformats.org/officeDocument/2006/relationships" xmlns:p="http://schemas.openxmlformats.org/presentationml/2006/main">
  <p:tag name="SHAPE" val="OLD"/>
</p:tagLst>
</file>

<file path=ppt/tags/tag145.xml><?xml version="1.0" encoding="utf-8"?>
<p:tagLst xmlns:a="http://schemas.openxmlformats.org/drawingml/2006/main" xmlns:r="http://schemas.openxmlformats.org/officeDocument/2006/relationships" xmlns:p="http://schemas.openxmlformats.org/presentationml/2006/main">
  <p:tag name="SHAPE" val="OLD"/>
</p:tagLst>
</file>

<file path=ppt/tags/tag146.xml><?xml version="1.0" encoding="utf-8"?>
<p:tagLst xmlns:a="http://schemas.openxmlformats.org/drawingml/2006/main" xmlns:r="http://schemas.openxmlformats.org/officeDocument/2006/relationships" xmlns:p="http://schemas.openxmlformats.org/presentationml/2006/main">
  <p:tag name="SHAPE" val="OLD"/>
</p:tagLst>
</file>

<file path=ppt/tags/tag147.xml><?xml version="1.0" encoding="utf-8"?>
<p:tagLst xmlns:a="http://schemas.openxmlformats.org/drawingml/2006/main" xmlns:r="http://schemas.openxmlformats.org/officeDocument/2006/relationships" xmlns:p="http://schemas.openxmlformats.org/presentationml/2006/main">
  <p:tag name="SHAPE" val="OLD"/>
</p:tagLst>
</file>

<file path=ppt/tags/tag148.xml><?xml version="1.0" encoding="utf-8"?>
<p:tagLst xmlns:a="http://schemas.openxmlformats.org/drawingml/2006/main" xmlns:r="http://schemas.openxmlformats.org/officeDocument/2006/relationships" xmlns:p="http://schemas.openxmlformats.org/presentationml/2006/main">
  <p:tag name="SHAPE" val="OLD"/>
</p:tagLst>
</file>

<file path=ppt/tags/tag149.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50.xml><?xml version="1.0" encoding="utf-8"?>
<p:tagLst xmlns:a="http://schemas.openxmlformats.org/drawingml/2006/main" xmlns:r="http://schemas.openxmlformats.org/officeDocument/2006/relationships" xmlns:p="http://schemas.openxmlformats.org/presentationml/2006/main">
  <p:tag name="SHAPE" val="OLD"/>
</p:tagLst>
</file>

<file path=ppt/tags/tag151.xml><?xml version="1.0" encoding="utf-8"?>
<p:tagLst xmlns:a="http://schemas.openxmlformats.org/drawingml/2006/main" xmlns:r="http://schemas.openxmlformats.org/officeDocument/2006/relationships" xmlns:p="http://schemas.openxmlformats.org/presentationml/2006/main">
  <p:tag name="SHAPE" val="OLD"/>
</p:tagLst>
</file>

<file path=ppt/tags/tag152.xml><?xml version="1.0" encoding="utf-8"?>
<p:tagLst xmlns:a="http://schemas.openxmlformats.org/drawingml/2006/main" xmlns:r="http://schemas.openxmlformats.org/officeDocument/2006/relationships" xmlns:p="http://schemas.openxmlformats.org/presentationml/2006/main">
  <p:tag name="SHAPE" val="OLD"/>
</p:tagLst>
</file>

<file path=ppt/tags/tag153.xml><?xml version="1.0" encoding="utf-8"?>
<p:tagLst xmlns:a="http://schemas.openxmlformats.org/drawingml/2006/main" xmlns:r="http://schemas.openxmlformats.org/officeDocument/2006/relationships" xmlns:p="http://schemas.openxmlformats.org/presentationml/2006/main">
  <p:tag name="SHAPE" val="OLD"/>
</p:tagLst>
</file>

<file path=ppt/tags/tag154.xml><?xml version="1.0" encoding="utf-8"?>
<p:tagLst xmlns:a="http://schemas.openxmlformats.org/drawingml/2006/main" xmlns:r="http://schemas.openxmlformats.org/officeDocument/2006/relationships" xmlns:p="http://schemas.openxmlformats.org/presentationml/2006/main">
  <p:tag name="SHAPE" val="OLD"/>
</p:tagLst>
</file>

<file path=ppt/tags/tag155.xml><?xml version="1.0" encoding="utf-8"?>
<p:tagLst xmlns:a="http://schemas.openxmlformats.org/drawingml/2006/main" xmlns:r="http://schemas.openxmlformats.org/officeDocument/2006/relationships" xmlns:p="http://schemas.openxmlformats.org/presentationml/2006/main">
  <p:tag name="SHAPE" val="OLD"/>
</p:tagLst>
</file>

<file path=ppt/tags/tag156.xml><?xml version="1.0" encoding="utf-8"?>
<p:tagLst xmlns:a="http://schemas.openxmlformats.org/drawingml/2006/main" xmlns:r="http://schemas.openxmlformats.org/officeDocument/2006/relationships" xmlns:p="http://schemas.openxmlformats.org/presentationml/2006/main">
  <p:tag name="SHAPE" val="OLD"/>
</p:tagLst>
</file>

<file path=ppt/tags/tag157.xml><?xml version="1.0" encoding="utf-8"?>
<p:tagLst xmlns:a="http://schemas.openxmlformats.org/drawingml/2006/main" xmlns:r="http://schemas.openxmlformats.org/officeDocument/2006/relationships" xmlns:p="http://schemas.openxmlformats.org/presentationml/2006/main">
  <p:tag name="SHAPE" val="OLD"/>
</p:tagLst>
</file>

<file path=ppt/tags/tag158.xml><?xml version="1.0" encoding="utf-8"?>
<p:tagLst xmlns:a="http://schemas.openxmlformats.org/drawingml/2006/main" xmlns:r="http://schemas.openxmlformats.org/officeDocument/2006/relationships" xmlns:p="http://schemas.openxmlformats.org/presentationml/2006/main">
  <p:tag name="SHAPE" val="OLD"/>
</p:tagLst>
</file>

<file path=ppt/tags/tag159.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60.xml><?xml version="1.0" encoding="utf-8"?>
<p:tagLst xmlns:a="http://schemas.openxmlformats.org/drawingml/2006/main" xmlns:r="http://schemas.openxmlformats.org/officeDocument/2006/relationships" xmlns:p="http://schemas.openxmlformats.org/presentationml/2006/main">
  <p:tag name="SHAPE" val="OLD"/>
</p:tagLst>
</file>

<file path=ppt/tags/tag161.xml><?xml version="1.0" encoding="utf-8"?>
<p:tagLst xmlns:a="http://schemas.openxmlformats.org/drawingml/2006/main" xmlns:r="http://schemas.openxmlformats.org/officeDocument/2006/relationships" xmlns:p="http://schemas.openxmlformats.org/presentationml/2006/main">
  <p:tag name="SHAPE" val="OLD"/>
</p:tagLst>
</file>

<file path=ppt/tags/tag162.xml><?xml version="1.0" encoding="utf-8"?>
<p:tagLst xmlns:a="http://schemas.openxmlformats.org/drawingml/2006/main" xmlns:r="http://schemas.openxmlformats.org/officeDocument/2006/relationships" xmlns:p="http://schemas.openxmlformats.org/presentationml/2006/main">
  <p:tag name="SHAPE" val="OLD"/>
</p:tagLst>
</file>

<file path=ppt/tags/tag163.xml><?xml version="1.0" encoding="utf-8"?>
<p:tagLst xmlns:a="http://schemas.openxmlformats.org/drawingml/2006/main" xmlns:r="http://schemas.openxmlformats.org/officeDocument/2006/relationships" xmlns:p="http://schemas.openxmlformats.org/presentationml/2006/main">
  <p:tag name="SHAPE" val="OLD"/>
</p:tagLst>
</file>

<file path=ppt/tags/tag164.xml><?xml version="1.0" encoding="utf-8"?>
<p:tagLst xmlns:a="http://schemas.openxmlformats.org/drawingml/2006/main" xmlns:r="http://schemas.openxmlformats.org/officeDocument/2006/relationships" xmlns:p="http://schemas.openxmlformats.org/presentationml/2006/main">
  <p:tag name="SHAPE" val="OLD"/>
</p:tagLst>
</file>

<file path=ppt/tags/tag165.xml><?xml version="1.0" encoding="utf-8"?>
<p:tagLst xmlns:a="http://schemas.openxmlformats.org/drawingml/2006/main" xmlns:r="http://schemas.openxmlformats.org/officeDocument/2006/relationships" xmlns:p="http://schemas.openxmlformats.org/presentationml/2006/main">
  <p:tag name="SHAPE" val="OLD"/>
</p:tagLst>
</file>

<file path=ppt/tags/tag166.xml><?xml version="1.0" encoding="utf-8"?>
<p:tagLst xmlns:a="http://schemas.openxmlformats.org/drawingml/2006/main" xmlns:r="http://schemas.openxmlformats.org/officeDocument/2006/relationships" xmlns:p="http://schemas.openxmlformats.org/presentationml/2006/main">
  <p:tag name="SHAPE" val="OLD"/>
</p:tagLst>
</file>

<file path=ppt/tags/tag167.xml><?xml version="1.0" encoding="utf-8"?>
<p:tagLst xmlns:a="http://schemas.openxmlformats.org/drawingml/2006/main" xmlns:r="http://schemas.openxmlformats.org/officeDocument/2006/relationships" xmlns:p="http://schemas.openxmlformats.org/presentationml/2006/main">
  <p:tag name="SHAPE" val="OLD"/>
</p:tagLst>
</file>

<file path=ppt/tags/tag168.xml><?xml version="1.0" encoding="utf-8"?>
<p:tagLst xmlns:a="http://schemas.openxmlformats.org/drawingml/2006/main" xmlns:r="http://schemas.openxmlformats.org/officeDocument/2006/relationships" xmlns:p="http://schemas.openxmlformats.org/presentationml/2006/main">
  <p:tag name="SHAPE" val="OLD"/>
</p:tagLst>
</file>

<file path=ppt/tags/tag169.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70.xml><?xml version="1.0" encoding="utf-8"?>
<p:tagLst xmlns:a="http://schemas.openxmlformats.org/drawingml/2006/main" xmlns:r="http://schemas.openxmlformats.org/officeDocument/2006/relationships" xmlns:p="http://schemas.openxmlformats.org/presentationml/2006/main">
  <p:tag name="SHAPE" val="OLD"/>
</p:tagLst>
</file>

<file path=ppt/tags/tag171.xml><?xml version="1.0" encoding="utf-8"?>
<p:tagLst xmlns:a="http://schemas.openxmlformats.org/drawingml/2006/main" xmlns:r="http://schemas.openxmlformats.org/officeDocument/2006/relationships" xmlns:p="http://schemas.openxmlformats.org/presentationml/2006/main">
  <p:tag name="SHAPE" val="OLD"/>
</p:tagLst>
</file>

<file path=ppt/tags/tag172.xml><?xml version="1.0" encoding="utf-8"?>
<p:tagLst xmlns:a="http://schemas.openxmlformats.org/drawingml/2006/main" xmlns:r="http://schemas.openxmlformats.org/officeDocument/2006/relationships" xmlns:p="http://schemas.openxmlformats.org/presentationml/2006/main">
  <p:tag name="SHAPE" val="OLD"/>
</p:tagLst>
</file>

<file path=ppt/tags/tag173.xml><?xml version="1.0" encoding="utf-8"?>
<p:tagLst xmlns:a="http://schemas.openxmlformats.org/drawingml/2006/main" xmlns:r="http://schemas.openxmlformats.org/officeDocument/2006/relationships" xmlns:p="http://schemas.openxmlformats.org/presentationml/2006/main">
  <p:tag name="SHAPE" val="OLD"/>
</p:tagLst>
</file>

<file path=ppt/tags/tag174.xml><?xml version="1.0" encoding="utf-8"?>
<p:tagLst xmlns:a="http://schemas.openxmlformats.org/drawingml/2006/main" xmlns:r="http://schemas.openxmlformats.org/officeDocument/2006/relationships" xmlns:p="http://schemas.openxmlformats.org/presentationml/2006/main">
  <p:tag name="SHAPE" val="OLD"/>
</p:tagLst>
</file>

<file path=ppt/tags/tag175.xml><?xml version="1.0" encoding="utf-8"?>
<p:tagLst xmlns:a="http://schemas.openxmlformats.org/drawingml/2006/main" xmlns:r="http://schemas.openxmlformats.org/officeDocument/2006/relationships" xmlns:p="http://schemas.openxmlformats.org/presentationml/2006/main">
  <p:tag name="SHAPE" val="OLD"/>
</p:tagLst>
</file>

<file path=ppt/tags/tag176.xml><?xml version="1.0" encoding="utf-8"?>
<p:tagLst xmlns:a="http://schemas.openxmlformats.org/drawingml/2006/main" xmlns:r="http://schemas.openxmlformats.org/officeDocument/2006/relationships" xmlns:p="http://schemas.openxmlformats.org/presentationml/2006/main">
  <p:tag name="SHAPE" val="OLD"/>
</p:tagLst>
</file>

<file path=ppt/tags/tag177.xml><?xml version="1.0" encoding="utf-8"?>
<p:tagLst xmlns:a="http://schemas.openxmlformats.org/drawingml/2006/main" xmlns:r="http://schemas.openxmlformats.org/officeDocument/2006/relationships" xmlns:p="http://schemas.openxmlformats.org/presentationml/2006/main">
  <p:tag name="SHAPE" val="OLD"/>
</p:tagLst>
</file>

<file path=ppt/tags/tag178.xml><?xml version="1.0" encoding="utf-8"?>
<p:tagLst xmlns:a="http://schemas.openxmlformats.org/drawingml/2006/main" xmlns:r="http://schemas.openxmlformats.org/officeDocument/2006/relationships" xmlns:p="http://schemas.openxmlformats.org/presentationml/2006/main">
  <p:tag name="SHAPE" val="OLD"/>
</p:tagLst>
</file>

<file path=ppt/tags/tag179.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80.xml><?xml version="1.0" encoding="utf-8"?>
<p:tagLst xmlns:a="http://schemas.openxmlformats.org/drawingml/2006/main" xmlns:r="http://schemas.openxmlformats.org/officeDocument/2006/relationships" xmlns:p="http://schemas.openxmlformats.org/presentationml/2006/main">
  <p:tag name="SHAPE" val="OLD"/>
</p:tagLst>
</file>

<file path=ppt/tags/tag181.xml><?xml version="1.0" encoding="utf-8"?>
<p:tagLst xmlns:a="http://schemas.openxmlformats.org/drawingml/2006/main" xmlns:r="http://schemas.openxmlformats.org/officeDocument/2006/relationships" xmlns:p="http://schemas.openxmlformats.org/presentationml/2006/main">
  <p:tag name="SHAPE" val="OLD"/>
</p:tagLst>
</file>

<file path=ppt/tags/tag182.xml><?xml version="1.0" encoding="utf-8"?>
<p:tagLst xmlns:a="http://schemas.openxmlformats.org/drawingml/2006/main" xmlns:r="http://schemas.openxmlformats.org/officeDocument/2006/relationships" xmlns:p="http://schemas.openxmlformats.org/presentationml/2006/main">
  <p:tag name="SHAPE" val="OLD"/>
</p:tagLst>
</file>

<file path=ppt/tags/tag183.xml><?xml version="1.0" encoding="utf-8"?>
<p:tagLst xmlns:a="http://schemas.openxmlformats.org/drawingml/2006/main" xmlns:r="http://schemas.openxmlformats.org/officeDocument/2006/relationships" xmlns:p="http://schemas.openxmlformats.org/presentationml/2006/main">
  <p:tag name="SHAPE" val="OLD"/>
</p:tagLst>
</file>

<file path=ppt/tags/tag184.xml><?xml version="1.0" encoding="utf-8"?>
<p:tagLst xmlns:a="http://schemas.openxmlformats.org/drawingml/2006/main" xmlns:r="http://schemas.openxmlformats.org/officeDocument/2006/relationships" xmlns:p="http://schemas.openxmlformats.org/presentationml/2006/main">
  <p:tag name="SHAPE" val="OLD"/>
</p:tagLst>
</file>

<file path=ppt/tags/tag185.xml><?xml version="1.0" encoding="utf-8"?>
<p:tagLst xmlns:a="http://schemas.openxmlformats.org/drawingml/2006/main" xmlns:r="http://schemas.openxmlformats.org/officeDocument/2006/relationships" xmlns:p="http://schemas.openxmlformats.org/presentationml/2006/main">
  <p:tag name="SHAPE" val="OLD"/>
</p:tagLst>
</file>

<file path=ppt/tags/tag186.xml><?xml version="1.0" encoding="utf-8"?>
<p:tagLst xmlns:a="http://schemas.openxmlformats.org/drawingml/2006/main" xmlns:r="http://schemas.openxmlformats.org/officeDocument/2006/relationships" xmlns:p="http://schemas.openxmlformats.org/presentationml/2006/main">
  <p:tag name="SHAPE" val="OLD"/>
</p:tagLst>
</file>

<file path=ppt/tags/tag187.xml><?xml version="1.0" encoding="utf-8"?>
<p:tagLst xmlns:a="http://schemas.openxmlformats.org/drawingml/2006/main" xmlns:r="http://schemas.openxmlformats.org/officeDocument/2006/relationships" xmlns:p="http://schemas.openxmlformats.org/presentationml/2006/main">
  <p:tag name="SHAPE" val="OLD"/>
</p:tagLst>
</file>

<file path=ppt/tags/tag188.xml><?xml version="1.0" encoding="utf-8"?>
<p:tagLst xmlns:a="http://schemas.openxmlformats.org/drawingml/2006/main" xmlns:r="http://schemas.openxmlformats.org/officeDocument/2006/relationships" xmlns:p="http://schemas.openxmlformats.org/presentationml/2006/main">
  <p:tag name="SHAPE" val="OLD"/>
</p:tagLst>
</file>

<file path=ppt/tags/tag189.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190.xml><?xml version="1.0" encoding="utf-8"?>
<p:tagLst xmlns:a="http://schemas.openxmlformats.org/drawingml/2006/main" xmlns:r="http://schemas.openxmlformats.org/officeDocument/2006/relationships" xmlns:p="http://schemas.openxmlformats.org/presentationml/2006/main">
  <p:tag name="SHAPE" val="OLD"/>
</p:tagLst>
</file>

<file path=ppt/tags/tag191.xml><?xml version="1.0" encoding="utf-8"?>
<p:tagLst xmlns:a="http://schemas.openxmlformats.org/drawingml/2006/main" xmlns:r="http://schemas.openxmlformats.org/officeDocument/2006/relationships" xmlns:p="http://schemas.openxmlformats.org/presentationml/2006/main">
  <p:tag name="SHAPE" val="OLD"/>
</p:tagLst>
</file>

<file path=ppt/tags/tag192.xml><?xml version="1.0" encoding="utf-8"?>
<p:tagLst xmlns:a="http://schemas.openxmlformats.org/drawingml/2006/main" xmlns:r="http://schemas.openxmlformats.org/officeDocument/2006/relationships" xmlns:p="http://schemas.openxmlformats.org/presentationml/2006/main">
  <p:tag name="SHAPE" val="OLD"/>
</p:tagLst>
</file>

<file path=ppt/tags/tag193.xml><?xml version="1.0" encoding="utf-8"?>
<p:tagLst xmlns:a="http://schemas.openxmlformats.org/drawingml/2006/main" xmlns:r="http://schemas.openxmlformats.org/officeDocument/2006/relationships" xmlns:p="http://schemas.openxmlformats.org/presentationml/2006/main">
  <p:tag name="SHAPE" val="OLD"/>
</p:tagLst>
</file>

<file path=ppt/tags/tag194.xml><?xml version="1.0" encoding="utf-8"?>
<p:tagLst xmlns:a="http://schemas.openxmlformats.org/drawingml/2006/main" xmlns:r="http://schemas.openxmlformats.org/officeDocument/2006/relationships" xmlns:p="http://schemas.openxmlformats.org/presentationml/2006/main">
  <p:tag name="SHAPE" val="OLD"/>
</p:tagLst>
</file>

<file path=ppt/tags/tag195.xml><?xml version="1.0" encoding="utf-8"?>
<p:tagLst xmlns:a="http://schemas.openxmlformats.org/drawingml/2006/main" xmlns:r="http://schemas.openxmlformats.org/officeDocument/2006/relationships" xmlns:p="http://schemas.openxmlformats.org/presentationml/2006/main">
  <p:tag name="SHAPE" val="OLD"/>
</p:tagLst>
</file>

<file path=ppt/tags/tag196.xml><?xml version="1.0" encoding="utf-8"?>
<p:tagLst xmlns:a="http://schemas.openxmlformats.org/drawingml/2006/main" xmlns:r="http://schemas.openxmlformats.org/officeDocument/2006/relationships" xmlns:p="http://schemas.openxmlformats.org/presentationml/2006/main">
  <p:tag name="SHAPE" val="OLD"/>
</p:tagLst>
</file>

<file path=ppt/tags/tag197.xml><?xml version="1.0" encoding="utf-8"?>
<p:tagLst xmlns:a="http://schemas.openxmlformats.org/drawingml/2006/main" xmlns:r="http://schemas.openxmlformats.org/officeDocument/2006/relationships" xmlns:p="http://schemas.openxmlformats.org/presentationml/2006/main">
  <p:tag name="SHAPE" val="OLD"/>
</p:tagLst>
</file>

<file path=ppt/tags/tag198.xml><?xml version="1.0" encoding="utf-8"?>
<p:tagLst xmlns:a="http://schemas.openxmlformats.org/drawingml/2006/main" xmlns:r="http://schemas.openxmlformats.org/officeDocument/2006/relationships" xmlns:p="http://schemas.openxmlformats.org/presentationml/2006/main">
  <p:tag name="SHAPE" val="OLD"/>
</p:tagLst>
</file>

<file path=ppt/tags/tag19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00.xml><?xml version="1.0" encoding="utf-8"?>
<p:tagLst xmlns:a="http://schemas.openxmlformats.org/drawingml/2006/main" xmlns:r="http://schemas.openxmlformats.org/officeDocument/2006/relationships" xmlns:p="http://schemas.openxmlformats.org/presentationml/2006/main">
  <p:tag name="SHAPE" val="OLD"/>
</p:tagLst>
</file>

<file path=ppt/tags/tag201.xml><?xml version="1.0" encoding="utf-8"?>
<p:tagLst xmlns:a="http://schemas.openxmlformats.org/drawingml/2006/main" xmlns:r="http://schemas.openxmlformats.org/officeDocument/2006/relationships" xmlns:p="http://schemas.openxmlformats.org/presentationml/2006/main">
  <p:tag name="SHAPE" val="OLD"/>
</p:tagLst>
</file>

<file path=ppt/tags/tag202.xml><?xml version="1.0" encoding="utf-8"?>
<p:tagLst xmlns:a="http://schemas.openxmlformats.org/drawingml/2006/main" xmlns:r="http://schemas.openxmlformats.org/officeDocument/2006/relationships" xmlns:p="http://schemas.openxmlformats.org/presentationml/2006/main">
  <p:tag name="SHAPE" val="OLD"/>
</p:tagLst>
</file>

<file path=ppt/tags/tag203.xml><?xml version="1.0" encoding="utf-8"?>
<p:tagLst xmlns:a="http://schemas.openxmlformats.org/drawingml/2006/main" xmlns:r="http://schemas.openxmlformats.org/officeDocument/2006/relationships" xmlns:p="http://schemas.openxmlformats.org/presentationml/2006/main">
  <p:tag name="SHAPE" val="OLD"/>
</p:tagLst>
</file>

<file path=ppt/tags/tag204.xml><?xml version="1.0" encoding="utf-8"?>
<p:tagLst xmlns:a="http://schemas.openxmlformats.org/drawingml/2006/main" xmlns:r="http://schemas.openxmlformats.org/officeDocument/2006/relationships" xmlns:p="http://schemas.openxmlformats.org/presentationml/2006/main">
  <p:tag name="SHAPE" val="OLD"/>
</p:tagLst>
</file>

<file path=ppt/tags/tag205.xml><?xml version="1.0" encoding="utf-8"?>
<p:tagLst xmlns:a="http://schemas.openxmlformats.org/drawingml/2006/main" xmlns:r="http://schemas.openxmlformats.org/officeDocument/2006/relationships" xmlns:p="http://schemas.openxmlformats.org/presentationml/2006/main">
  <p:tag name="SHAPE" val="OLD"/>
</p:tagLst>
</file>

<file path=ppt/tags/tag206.xml><?xml version="1.0" encoding="utf-8"?>
<p:tagLst xmlns:a="http://schemas.openxmlformats.org/drawingml/2006/main" xmlns:r="http://schemas.openxmlformats.org/officeDocument/2006/relationships" xmlns:p="http://schemas.openxmlformats.org/presentationml/2006/main">
  <p:tag name="SHAPE" val="OLD"/>
</p:tagLst>
</file>

<file path=ppt/tags/tag207.xml><?xml version="1.0" encoding="utf-8"?>
<p:tagLst xmlns:a="http://schemas.openxmlformats.org/drawingml/2006/main" xmlns:r="http://schemas.openxmlformats.org/officeDocument/2006/relationships" xmlns:p="http://schemas.openxmlformats.org/presentationml/2006/main">
  <p:tag name="SHAPE" val="OLD"/>
</p:tagLst>
</file>

<file path=ppt/tags/tag208.xml><?xml version="1.0" encoding="utf-8"?>
<p:tagLst xmlns:a="http://schemas.openxmlformats.org/drawingml/2006/main" xmlns:r="http://schemas.openxmlformats.org/officeDocument/2006/relationships" xmlns:p="http://schemas.openxmlformats.org/presentationml/2006/main">
  <p:tag name="SHAPE" val="OLD"/>
</p:tagLst>
</file>

<file path=ppt/tags/tag209.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10.xml><?xml version="1.0" encoding="utf-8"?>
<p:tagLst xmlns:a="http://schemas.openxmlformats.org/drawingml/2006/main" xmlns:r="http://schemas.openxmlformats.org/officeDocument/2006/relationships" xmlns:p="http://schemas.openxmlformats.org/presentationml/2006/main">
  <p:tag name="SHAPE" val="OLD"/>
</p:tagLst>
</file>

<file path=ppt/tags/tag211.xml><?xml version="1.0" encoding="utf-8"?>
<p:tagLst xmlns:a="http://schemas.openxmlformats.org/drawingml/2006/main" xmlns:r="http://schemas.openxmlformats.org/officeDocument/2006/relationships" xmlns:p="http://schemas.openxmlformats.org/presentationml/2006/main">
  <p:tag name="SHAPE" val="OLD"/>
</p:tagLst>
</file>

<file path=ppt/tags/tag212.xml><?xml version="1.0" encoding="utf-8"?>
<p:tagLst xmlns:a="http://schemas.openxmlformats.org/drawingml/2006/main" xmlns:r="http://schemas.openxmlformats.org/officeDocument/2006/relationships" xmlns:p="http://schemas.openxmlformats.org/presentationml/2006/main">
  <p:tag name="SHAPE" val="OLD"/>
</p:tagLst>
</file>

<file path=ppt/tags/tag213.xml><?xml version="1.0" encoding="utf-8"?>
<p:tagLst xmlns:a="http://schemas.openxmlformats.org/drawingml/2006/main" xmlns:r="http://schemas.openxmlformats.org/officeDocument/2006/relationships" xmlns:p="http://schemas.openxmlformats.org/presentationml/2006/main">
  <p:tag name="SHAPE" val="OLD"/>
</p:tagLst>
</file>

<file path=ppt/tags/tag214.xml><?xml version="1.0" encoding="utf-8"?>
<p:tagLst xmlns:a="http://schemas.openxmlformats.org/drawingml/2006/main" xmlns:r="http://schemas.openxmlformats.org/officeDocument/2006/relationships" xmlns:p="http://schemas.openxmlformats.org/presentationml/2006/main">
  <p:tag name="SHAPE" val="OLD"/>
</p:tagLst>
</file>

<file path=ppt/tags/tag215.xml><?xml version="1.0" encoding="utf-8"?>
<p:tagLst xmlns:a="http://schemas.openxmlformats.org/drawingml/2006/main" xmlns:r="http://schemas.openxmlformats.org/officeDocument/2006/relationships" xmlns:p="http://schemas.openxmlformats.org/presentationml/2006/main">
  <p:tag name="SHAPE" val="OLD"/>
</p:tagLst>
</file>

<file path=ppt/tags/tag216.xml><?xml version="1.0" encoding="utf-8"?>
<p:tagLst xmlns:a="http://schemas.openxmlformats.org/drawingml/2006/main" xmlns:r="http://schemas.openxmlformats.org/officeDocument/2006/relationships" xmlns:p="http://schemas.openxmlformats.org/presentationml/2006/main">
  <p:tag name="SHAPE" val="OLD"/>
</p:tagLst>
</file>

<file path=ppt/tags/tag217.xml><?xml version="1.0" encoding="utf-8"?>
<p:tagLst xmlns:a="http://schemas.openxmlformats.org/drawingml/2006/main" xmlns:r="http://schemas.openxmlformats.org/officeDocument/2006/relationships" xmlns:p="http://schemas.openxmlformats.org/presentationml/2006/main">
  <p:tag name="SHAPE" val="OLD"/>
</p:tagLst>
</file>

<file path=ppt/tags/tag218.xml><?xml version="1.0" encoding="utf-8"?>
<p:tagLst xmlns:a="http://schemas.openxmlformats.org/drawingml/2006/main" xmlns:r="http://schemas.openxmlformats.org/officeDocument/2006/relationships" xmlns:p="http://schemas.openxmlformats.org/presentationml/2006/main">
  <p:tag name="SHAPE" val="OLD"/>
</p:tagLst>
</file>

<file path=ppt/tags/tag219.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20.xml><?xml version="1.0" encoding="utf-8"?>
<p:tagLst xmlns:a="http://schemas.openxmlformats.org/drawingml/2006/main" xmlns:r="http://schemas.openxmlformats.org/officeDocument/2006/relationships" xmlns:p="http://schemas.openxmlformats.org/presentationml/2006/main">
  <p:tag name="SHAPE" val="OLD"/>
</p:tagLst>
</file>

<file path=ppt/tags/tag221.xml><?xml version="1.0" encoding="utf-8"?>
<p:tagLst xmlns:a="http://schemas.openxmlformats.org/drawingml/2006/main" xmlns:r="http://schemas.openxmlformats.org/officeDocument/2006/relationships" xmlns:p="http://schemas.openxmlformats.org/presentationml/2006/main">
  <p:tag name="SHAPE" val="OLD"/>
</p:tagLst>
</file>

<file path=ppt/tags/tag222.xml><?xml version="1.0" encoding="utf-8"?>
<p:tagLst xmlns:a="http://schemas.openxmlformats.org/drawingml/2006/main" xmlns:r="http://schemas.openxmlformats.org/officeDocument/2006/relationships" xmlns:p="http://schemas.openxmlformats.org/presentationml/2006/main">
  <p:tag name="SHAPE" val="OLD"/>
</p:tagLst>
</file>

<file path=ppt/tags/tag223.xml><?xml version="1.0" encoding="utf-8"?>
<p:tagLst xmlns:a="http://schemas.openxmlformats.org/drawingml/2006/main" xmlns:r="http://schemas.openxmlformats.org/officeDocument/2006/relationships" xmlns:p="http://schemas.openxmlformats.org/presentationml/2006/main">
  <p:tag name="SHAPE" val="OLD"/>
</p:tagLst>
</file>

<file path=ppt/tags/tag224.xml><?xml version="1.0" encoding="utf-8"?>
<p:tagLst xmlns:a="http://schemas.openxmlformats.org/drawingml/2006/main" xmlns:r="http://schemas.openxmlformats.org/officeDocument/2006/relationships" xmlns:p="http://schemas.openxmlformats.org/presentationml/2006/main">
  <p:tag name="SHAPE" val="OLD"/>
</p:tagLst>
</file>

<file path=ppt/tags/tag225.xml><?xml version="1.0" encoding="utf-8"?>
<p:tagLst xmlns:a="http://schemas.openxmlformats.org/drawingml/2006/main" xmlns:r="http://schemas.openxmlformats.org/officeDocument/2006/relationships" xmlns:p="http://schemas.openxmlformats.org/presentationml/2006/main">
  <p:tag name="SHAPE" val="OLD"/>
</p:tagLst>
</file>

<file path=ppt/tags/tag226.xml><?xml version="1.0" encoding="utf-8"?>
<p:tagLst xmlns:a="http://schemas.openxmlformats.org/drawingml/2006/main" xmlns:r="http://schemas.openxmlformats.org/officeDocument/2006/relationships" xmlns:p="http://schemas.openxmlformats.org/presentationml/2006/main">
  <p:tag name="SHAPE" val="OLD"/>
</p:tagLst>
</file>

<file path=ppt/tags/tag227.xml><?xml version="1.0" encoding="utf-8"?>
<p:tagLst xmlns:a="http://schemas.openxmlformats.org/drawingml/2006/main" xmlns:r="http://schemas.openxmlformats.org/officeDocument/2006/relationships" xmlns:p="http://schemas.openxmlformats.org/presentationml/2006/main">
  <p:tag name="SHAPE" val="OLD"/>
</p:tagLst>
</file>

<file path=ppt/tags/tag228.xml><?xml version="1.0" encoding="utf-8"?>
<p:tagLst xmlns:a="http://schemas.openxmlformats.org/drawingml/2006/main" xmlns:r="http://schemas.openxmlformats.org/officeDocument/2006/relationships" xmlns:p="http://schemas.openxmlformats.org/presentationml/2006/main">
  <p:tag name="SHAPE" val="OLD"/>
</p:tagLst>
</file>

<file path=ppt/tags/tag229.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30.xml><?xml version="1.0" encoding="utf-8"?>
<p:tagLst xmlns:a="http://schemas.openxmlformats.org/drawingml/2006/main" xmlns:r="http://schemas.openxmlformats.org/officeDocument/2006/relationships" xmlns:p="http://schemas.openxmlformats.org/presentationml/2006/main">
  <p:tag name="SHAPE" val="OLD"/>
</p:tagLst>
</file>

<file path=ppt/tags/tag231.xml><?xml version="1.0" encoding="utf-8"?>
<p:tagLst xmlns:a="http://schemas.openxmlformats.org/drawingml/2006/main" xmlns:r="http://schemas.openxmlformats.org/officeDocument/2006/relationships" xmlns:p="http://schemas.openxmlformats.org/presentationml/2006/main">
  <p:tag name="SHAPE" val="OLD"/>
</p:tagLst>
</file>

<file path=ppt/tags/tag232.xml><?xml version="1.0" encoding="utf-8"?>
<p:tagLst xmlns:a="http://schemas.openxmlformats.org/drawingml/2006/main" xmlns:r="http://schemas.openxmlformats.org/officeDocument/2006/relationships" xmlns:p="http://schemas.openxmlformats.org/presentationml/2006/main">
  <p:tag name="SHAPE" val="OLD"/>
</p:tagLst>
</file>

<file path=ppt/tags/tag233.xml><?xml version="1.0" encoding="utf-8"?>
<p:tagLst xmlns:a="http://schemas.openxmlformats.org/drawingml/2006/main" xmlns:r="http://schemas.openxmlformats.org/officeDocument/2006/relationships" xmlns:p="http://schemas.openxmlformats.org/presentationml/2006/main">
  <p:tag name="SHAPE" val="OLD"/>
</p:tagLst>
</file>

<file path=ppt/tags/tag234.xml><?xml version="1.0" encoding="utf-8"?>
<p:tagLst xmlns:a="http://schemas.openxmlformats.org/drawingml/2006/main" xmlns:r="http://schemas.openxmlformats.org/officeDocument/2006/relationships" xmlns:p="http://schemas.openxmlformats.org/presentationml/2006/main">
  <p:tag name="SHAPE" val="OLD"/>
</p:tagLst>
</file>

<file path=ppt/tags/tag235.xml><?xml version="1.0" encoding="utf-8"?>
<p:tagLst xmlns:a="http://schemas.openxmlformats.org/drawingml/2006/main" xmlns:r="http://schemas.openxmlformats.org/officeDocument/2006/relationships" xmlns:p="http://schemas.openxmlformats.org/presentationml/2006/main">
  <p:tag name="SHAPE" val="OLD"/>
</p:tagLst>
</file>

<file path=ppt/tags/tag236.xml><?xml version="1.0" encoding="utf-8"?>
<p:tagLst xmlns:a="http://schemas.openxmlformats.org/drawingml/2006/main" xmlns:r="http://schemas.openxmlformats.org/officeDocument/2006/relationships" xmlns:p="http://schemas.openxmlformats.org/presentationml/2006/main">
  <p:tag name="SHAPE" val="OLD"/>
</p:tagLst>
</file>

<file path=ppt/tags/tag237.xml><?xml version="1.0" encoding="utf-8"?>
<p:tagLst xmlns:a="http://schemas.openxmlformats.org/drawingml/2006/main" xmlns:r="http://schemas.openxmlformats.org/officeDocument/2006/relationships" xmlns:p="http://schemas.openxmlformats.org/presentationml/2006/main">
  <p:tag name="SHAPE" val="OLD"/>
</p:tagLst>
</file>

<file path=ppt/tags/tag238.xml><?xml version="1.0" encoding="utf-8"?>
<p:tagLst xmlns:a="http://schemas.openxmlformats.org/drawingml/2006/main" xmlns:r="http://schemas.openxmlformats.org/officeDocument/2006/relationships" xmlns:p="http://schemas.openxmlformats.org/presentationml/2006/main">
  <p:tag name="SHAPE" val="OLD"/>
</p:tagLst>
</file>

<file path=ppt/tags/tag239.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40.xml><?xml version="1.0" encoding="utf-8"?>
<p:tagLst xmlns:a="http://schemas.openxmlformats.org/drawingml/2006/main" xmlns:r="http://schemas.openxmlformats.org/officeDocument/2006/relationships" xmlns:p="http://schemas.openxmlformats.org/presentationml/2006/main">
  <p:tag name="SHAPE" val="OLD"/>
</p:tagLst>
</file>

<file path=ppt/tags/tag241.xml><?xml version="1.0" encoding="utf-8"?>
<p:tagLst xmlns:a="http://schemas.openxmlformats.org/drawingml/2006/main" xmlns:r="http://schemas.openxmlformats.org/officeDocument/2006/relationships" xmlns:p="http://schemas.openxmlformats.org/presentationml/2006/main">
  <p:tag name="SHAPE" val="OLD"/>
</p:tagLst>
</file>

<file path=ppt/tags/tag242.xml><?xml version="1.0" encoding="utf-8"?>
<p:tagLst xmlns:a="http://schemas.openxmlformats.org/drawingml/2006/main" xmlns:r="http://schemas.openxmlformats.org/officeDocument/2006/relationships" xmlns:p="http://schemas.openxmlformats.org/presentationml/2006/main">
  <p:tag name="SHAPE" val="OLD"/>
</p:tagLst>
</file>

<file path=ppt/tags/tag243.xml><?xml version="1.0" encoding="utf-8"?>
<p:tagLst xmlns:a="http://schemas.openxmlformats.org/drawingml/2006/main" xmlns:r="http://schemas.openxmlformats.org/officeDocument/2006/relationships" xmlns:p="http://schemas.openxmlformats.org/presentationml/2006/main">
  <p:tag name="SHAPE" val="OLD"/>
</p:tagLst>
</file>

<file path=ppt/tags/tag244.xml><?xml version="1.0" encoding="utf-8"?>
<p:tagLst xmlns:a="http://schemas.openxmlformats.org/drawingml/2006/main" xmlns:r="http://schemas.openxmlformats.org/officeDocument/2006/relationships" xmlns:p="http://schemas.openxmlformats.org/presentationml/2006/main">
  <p:tag name="SHAPE" val="OLD"/>
</p:tagLst>
</file>

<file path=ppt/tags/tag245.xml><?xml version="1.0" encoding="utf-8"?>
<p:tagLst xmlns:a="http://schemas.openxmlformats.org/drawingml/2006/main" xmlns:r="http://schemas.openxmlformats.org/officeDocument/2006/relationships" xmlns:p="http://schemas.openxmlformats.org/presentationml/2006/main">
  <p:tag name="SHAPE" val="OLD"/>
</p:tagLst>
</file>

<file path=ppt/tags/tag246.xml><?xml version="1.0" encoding="utf-8"?>
<p:tagLst xmlns:a="http://schemas.openxmlformats.org/drawingml/2006/main" xmlns:r="http://schemas.openxmlformats.org/officeDocument/2006/relationships" xmlns:p="http://schemas.openxmlformats.org/presentationml/2006/main">
  <p:tag name="SHAPE" val="OLD"/>
</p:tagLst>
</file>

<file path=ppt/tags/tag247.xml><?xml version="1.0" encoding="utf-8"?>
<p:tagLst xmlns:a="http://schemas.openxmlformats.org/drawingml/2006/main" xmlns:r="http://schemas.openxmlformats.org/officeDocument/2006/relationships" xmlns:p="http://schemas.openxmlformats.org/presentationml/2006/main">
  <p:tag name="SHAPE" val="OLD"/>
</p:tagLst>
</file>

<file path=ppt/tags/tag248.xml><?xml version="1.0" encoding="utf-8"?>
<p:tagLst xmlns:a="http://schemas.openxmlformats.org/drawingml/2006/main" xmlns:r="http://schemas.openxmlformats.org/officeDocument/2006/relationships" xmlns:p="http://schemas.openxmlformats.org/presentationml/2006/main">
  <p:tag name="SHAPE" val="OLD"/>
</p:tagLst>
</file>

<file path=ppt/tags/tag249.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50.xml><?xml version="1.0" encoding="utf-8"?>
<p:tagLst xmlns:a="http://schemas.openxmlformats.org/drawingml/2006/main" xmlns:r="http://schemas.openxmlformats.org/officeDocument/2006/relationships" xmlns:p="http://schemas.openxmlformats.org/presentationml/2006/main">
  <p:tag name="SHAPE" val="OLD"/>
</p:tagLst>
</file>

<file path=ppt/tags/tag251.xml><?xml version="1.0" encoding="utf-8"?>
<p:tagLst xmlns:a="http://schemas.openxmlformats.org/drawingml/2006/main" xmlns:r="http://schemas.openxmlformats.org/officeDocument/2006/relationships" xmlns:p="http://schemas.openxmlformats.org/presentationml/2006/main">
  <p:tag name="SHAPE" val="OLD"/>
</p:tagLst>
</file>

<file path=ppt/tags/tag252.xml><?xml version="1.0" encoding="utf-8"?>
<p:tagLst xmlns:a="http://schemas.openxmlformats.org/drawingml/2006/main" xmlns:r="http://schemas.openxmlformats.org/officeDocument/2006/relationships" xmlns:p="http://schemas.openxmlformats.org/presentationml/2006/main">
  <p:tag name="SHAPE" val="OLD"/>
</p:tagLst>
</file>

<file path=ppt/tags/tag253.xml><?xml version="1.0" encoding="utf-8"?>
<p:tagLst xmlns:a="http://schemas.openxmlformats.org/drawingml/2006/main" xmlns:r="http://schemas.openxmlformats.org/officeDocument/2006/relationships" xmlns:p="http://schemas.openxmlformats.org/presentationml/2006/main">
  <p:tag name="SHAPE" val="OLD"/>
</p:tagLst>
</file>

<file path=ppt/tags/tag254.xml><?xml version="1.0" encoding="utf-8"?>
<p:tagLst xmlns:a="http://schemas.openxmlformats.org/drawingml/2006/main" xmlns:r="http://schemas.openxmlformats.org/officeDocument/2006/relationships" xmlns:p="http://schemas.openxmlformats.org/presentationml/2006/main">
  <p:tag name="SHAPE" val="OLD"/>
</p:tagLst>
</file>

<file path=ppt/tags/tag255.xml><?xml version="1.0" encoding="utf-8"?>
<p:tagLst xmlns:a="http://schemas.openxmlformats.org/drawingml/2006/main" xmlns:r="http://schemas.openxmlformats.org/officeDocument/2006/relationships" xmlns:p="http://schemas.openxmlformats.org/presentationml/2006/main">
  <p:tag name="SHAPE" val="OLD"/>
</p:tagLst>
</file>

<file path=ppt/tags/tag256.xml><?xml version="1.0" encoding="utf-8"?>
<p:tagLst xmlns:a="http://schemas.openxmlformats.org/drawingml/2006/main" xmlns:r="http://schemas.openxmlformats.org/officeDocument/2006/relationships" xmlns:p="http://schemas.openxmlformats.org/presentationml/2006/main">
  <p:tag name="SHAPE" val="OLD"/>
</p:tagLst>
</file>

<file path=ppt/tags/tag257.xml><?xml version="1.0" encoding="utf-8"?>
<p:tagLst xmlns:a="http://schemas.openxmlformats.org/drawingml/2006/main" xmlns:r="http://schemas.openxmlformats.org/officeDocument/2006/relationships" xmlns:p="http://schemas.openxmlformats.org/presentationml/2006/main">
  <p:tag name="SHAPE" val="OLD"/>
</p:tagLst>
</file>

<file path=ppt/tags/tag258.xml><?xml version="1.0" encoding="utf-8"?>
<p:tagLst xmlns:a="http://schemas.openxmlformats.org/drawingml/2006/main" xmlns:r="http://schemas.openxmlformats.org/officeDocument/2006/relationships" xmlns:p="http://schemas.openxmlformats.org/presentationml/2006/main">
  <p:tag name="SHAPE" val="OLD"/>
</p:tagLst>
</file>

<file path=ppt/tags/tag259.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60.xml><?xml version="1.0" encoding="utf-8"?>
<p:tagLst xmlns:a="http://schemas.openxmlformats.org/drawingml/2006/main" xmlns:r="http://schemas.openxmlformats.org/officeDocument/2006/relationships" xmlns:p="http://schemas.openxmlformats.org/presentationml/2006/main">
  <p:tag name="SHAPE" val="OLD"/>
</p:tagLst>
</file>

<file path=ppt/tags/tag261.xml><?xml version="1.0" encoding="utf-8"?>
<p:tagLst xmlns:a="http://schemas.openxmlformats.org/drawingml/2006/main" xmlns:r="http://schemas.openxmlformats.org/officeDocument/2006/relationships" xmlns:p="http://schemas.openxmlformats.org/presentationml/2006/main">
  <p:tag name="SHAPE" val="OLD"/>
</p:tagLst>
</file>

<file path=ppt/tags/tag262.xml><?xml version="1.0" encoding="utf-8"?>
<p:tagLst xmlns:a="http://schemas.openxmlformats.org/drawingml/2006/main" xmlns:r="http://schemas.openxmlformats.org/officeDocument/2006/relationships" xmlns:p="http://schemas.openxmlformats.org/presentationml/2006/main">
  <p:tag name="SHAPE" val="OLD"/>
</p:tagLst>
</file>

<file path=ppt/tags/tag263.xml><?xml version="1.0" encoding="utf-8"?>
<p:tagLst xmlns:a="http://schemas.openxmlformats.org/drawingml/2006/main" xmlns:r="http://schemas.openxmlformats.org/officeDocument/2006/relationships" xmlns:p="http://schemas.openxmlformats.org/presentationml/2006/main">
  <p:tag name="SHAPE" val="OLD"/>
</p:tagLst>
</file>

<file path=ppt/tags/tag264.xml><?xml version="1.0" encoding="utf-8"?>
<p:tagLst xmlns:a="http://schemas.openxmlformats.org/drawingml/2006/main" xmlns:r="http://schemas.openxmlformats.org/officeDocument/2006/relationships" xmlns:p="http://schemas.openxmlformats.org/presentationml/2006/main">
  <p:tag name="SHAPE" val="OLD"/>
</p:tagLst>
</file>

<file path=ppt/tags/tag265.xml><?xml version="1.0" encoding="utf-8"?>
<p:tagLst xmlns:a="http://schemas.openxmlformats.org/drawingml/2006/main" xmlns:r="http://schemas.openxmlformats.org/officeDocument/2006/relationships" xmlns:p="http://schemas.openxmlformats.org/presentationml/2006/main">
  <p:tag name="SHAPE" val="OLD"/>
</p:tagLst>
</file>

<file path=ppt/tags/tag266.xml><?xml version="1.0" encoding="utf-8"?>
<p:tagLst xmlns:a="http://schemas.openxmlformats.org/drawingml/2006/main" xmlns:r="http://schemas.openxmlformats.org/officeDocument/2006/relationships" xmlns:p="http://schemas.openxmlformats.org/presentationml/2006/main">
  <p:tag name="SHAPE" val="OLD"/>
</p:tagLst>
</file>

<file path=ppt/tags/tag267.xml><?xml version="1.0" encoding="utf-8"?>
<p:tagLst xmlns:a="http://schemas.openxmlformats.org/drawingml/2006/main" xmlns:r="http://schemas.openxmlformats.org/officeDocument/2006/relationships" xmlns:p="http://schemas.openxmlformats.org/presentationml/2006/main">
  <p:tag name="SHAPE" val="OLD"/>
</p:tagLst>
</file>

<file path=ppt/tags/tag268.xml><?xml version="1.0" encoding="utf-8"?>
<p:tagLst xmlns:a="http://schemas.openxmlformats.org/drawingml/2006/main" xmlns:r="http://schemas.openxmlformats.org/officeDocument/2006/relationships" xmlns:p="http://schemas.openxmlformats.org/presentationml/2006/main">
  <p:tag name="SHAPE" val="OLD"/>
</p:tagLst>
</file>

<file path=ppt/tags/tag269.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70.xml><?xml version="1.0" encoding="utf-8"?>
<p:tagLst xmlns:a="http://schemas.openxmlformats.org/drawingml/2006/main" xmlns:r="http://schemas.openxmlformats.org/officeDocument/2006/relationships" xmlns:p="http://schemas.openxmlformats.org/presentationml/2006/main">
  <p:tag name="SHAPE" val="OLD"/>
</p:tagLst>
</file>

<file path=ppt/tags/tag271.xml><?xml version="1.0" encoding="utf-8"?>
<p:tagLst xmlns:a="http://schemas.openxmlformats.org/drawingml/2006/main" xmlns:r="http://schemas.openxmlformats.org/officeDocument/2006/relationships" xmlns:p="http://schemas.openxmlformats.org/presentationml/2006/main">
  <p:tag name="SHAPE" val="OLD"/>
</p:tagLst>
</file>

<file path=ppt/tags/tag272.xml><?xml version="1.0" encoding="utf-8"?>
<p:tagLst xmlns:a="http://schemas.openxmlformats.org/drawingml/2006/main" xmlns:r="http://schemas.openxmlformats.org/officeDocument/2006/relationships" xmlns:p="http://schemas.openxmlformats.org/presentationml/2006/main">
  <p:tag name="SHAPE" val="OLD"/>
</p:tagLst>
</file>

<file path=ppt/tags/tag273.xml><?xml version="1.0" encoding="utf-8"?>
<p:tagLst xmlns:a="http://schemas.openxmlformats.org/drawingml/2006/main" xmlns:r="http://schemas.openxmlformats.org/officeDocument/2006/relationships" xmlns:p="http://schemas.openxmlformats.org/presentationml/2006/main">
  <p:tag name="SHAPE" val="OLD"/>
</p:tagLst>
</file>

<file path=ppt/tags/tag274.xml><?xml version="1.0" encoding="utf-8"?>
<p:tagLst xmlns:a="http://schemas.openxmlformats.org/drawingml/2006/main" xmlns:r="http://schemas.openxmlformats.org/officeDocument/2006/relationships" xmlns:p="http://schemas.openxmlformats.org/presentationml/2006/main">
  <p:tag name="SHAPE" val="OLD"/>
</p:tagLst>
</file>

<file path=ppt/tags/tag275.xml><?xml version="1.0" encoding="utf-8"?>
<p:tagLst xmlns:a="http://schemas.openxmlformats.org/drawingml/2006/main" xmlns:r="http://schemas.openxmlformats.org/officeDocument/2006/relationships" xmlns:p="http://schemas.openxmlformats.org/presentationml/2006/main">
  <p:tag name="SHAPE" val="OLD"/>
</p:tagLst>
</file>

<file path=ppt/tags/tag276.xml><?xml version="1.0" encoding="utf-8"?>
<p:tagLst xmlns:a="http://schemas.openxmlformats.org/drawingml/2006/main" xmlns:r="http://schemas.openxmlformats.org/officeDocument/2006/relationships" xmlns:p="http://schemas.openxmlformats.org/presentationml/2006/main">
  <p:tag name="SHAPE" val="OLD"/>
</p:tagLst>
</file>

<file path=ppt/tags/tag277.xml><?xml version="1.0" encoding="utf-8"?>
<p:tagLst xmlns:a="http://schemas.openxmlformats.org/drawingml/2006/main" xmlns:r="http://schemas.openxmlformats.org/officeDocument/2006/relationships" xmlns:p="http://schemas.openxmlformats.org/presentationml/2006/main">
  <p:tag name="SHAPE" val="OLD"/>
</p:tagLst>
</file>

<file path=ppt/tags/tag278.xml><?xml version="1.0" encoding="utf-8"?>
<p:tagLst xmlns:a="http://schemas.openxmlformats.org/drawingml/2006/main" xmlns:r="http://schemas.openxmlformats.org/officeDocument/2006/relationships" xmlns:p="http://schemas.openxmlformats.org/presentationml/2006/main">
  <p:tag name="SHAPE" val="OLD"/>
</p:tagLst>
</file>

<file path=ppt/tags/tag279.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80.xml><?xml version="1.0" encoding="utf-8"?>
<p:tagLst xmlns:a="http://schemas.openxmlformats.org/drawingml/2006/main" xmlns:r="http://schemas.openxmlformats.org/officeDocument/2006/relationships" xmlns:p="http://schemas.openxmlformats.org/presentationml/2006/main">
  <p:tag name="SHAPE" val="OLD"/>
</p:tagLst>
</file>

<file path=ppt/tags/tag281.xml><?xml version="1.0" encoding="utf-8"?>
<p:tagLst xmlns:a="http://schemas.openxmlformats.org/drawingml/2006/main" xmlns:r="http://schemas.openxmlformats.org/officeDocument/2006/relationships" xmlns:p="http://schemas.openxmlformats.org/presentationml/2006/main">
  <p:tag name="SHAPE" val="OLD"/>
</p:tagLst>
</file>

<file path=ppt/tags/tag282.xml><?xml version="1.0" encoding="utf-8"?>
<p:tagLst xmlns:a="http://schemas.openxmlformats.org/drawingml/2006/main" xmlns:r="http://schemas.openxmlformats.org/officeDocument/2006/relationships" xmlns:p="http://schemas.openxmlformats.org/presentationml/2006/main">
  <p:tag name="SHAPE" val="OLD"/>
</p:tagLst>
</file>

<file path=ppt/tags/tag283.xml><?xml version="1.0" encoding="utf-8"?>
<p:tagLst xmlns:a="http://schemas.openxmlformats.org/drawingml/2006/main" xmlns:r="http://schemas.openxmlformats.org/officeDocument/2006/relationships" xmlns:p="http://schemas.openxmlformats.org/presentationml/2006/main">
  <p:tag name="SHAPE" val="OLD"/>
</p:tagLst>
</file>

<file path=ppt/tags/tag284.xml><?xml version="1.0" encoding="utf-8"?>
<p:tagLst xmlns:a="http://schemas.openxmlformats.org/drawingml/2006/main" xmlns:r="http://schemas.openxmlformats.org/officeDocument/2006/relationships" xmlns:p="http://schemas.openxmlformats.org/presentationml/2006/main">
  <p:tag name="SHAPE" val="OLD"/>
</p:tagLst>
</file>

<file path=ppt/tags/tag285.xml><?xml version="1.0" encoding="utf-8"?>
<p:tagLst xmlns:a="http://schemas.openxmlformats.org/drawingml/2006/main" xmlns:r="http://schemas.openxmlformats.org/officeDocument/2006/relationships" xmlns:p="http://schemas.openxmlformats.org/presentationml/2006/main">
  <p:tag name="SHAPE" val="OLD"/>
</p:tagLst>
</file>

<file path=ppt/tags/tag286.xml><?xml version="1.0" encoding="utf-8"?>
<p:tagLst xmlns:a="http://schemas.openxmlformats.org/drawingml/2006/main" xmlns:r="http://schemas.openxmlformats.org/officeDocument/2006/relationships" xmlns:p="http://schemas.openxmlformats.org/presentationml/2006/main">
  <p:tag name="SHAPE" val="OLD"/>
</p:tagLst>
</file>

<file path=ppt/tags/tag287.xml><?xml version="1.0" encoding="utf-8"?>
<p:tagLst xmlns:a="http://schemas.openxmlformats.org/drawingml/2006/main" xmlns:r="http://schemas.openxmlformats.org/officeDocument/2006/relationships" xmlns:p="http://schemas.openxmlformats.org/presentationml/2006/main">
  <p:tag name="SHAPE" val="OLD"/>
</p:tagLst>
</file>

<file path=ppt/tags/tag288.xml><?xml version="1.0" encoding="utf-8"?>
<p:tagLst xmlns:a="http://schemas.openxmlformats.org/drawingml/2006/main" xmlns:r="http://schemas.openxmlformats.org/officeDocument/2006/relationships" xmlns:p="http://schemas.openxmlformats.org/presentationml/2006/main">
  <p:tag name="SHAPE" val="OLD"/>
</p:tagLst>
</file>

<file path=ppt/tags/tag289.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290.xml><?xml version="1.0" encoding="utf-8"?>
<p:tagLst xmlns:a="http://schemas.openxmlformats.org/drawingml/2006/main" xmlns:r="http://schemas.openxmlformats.org/officeDocument/2006/relationships" xmlns:p="http://schemas.openxmlformats.org/presentationml/2006/main">
  <p:tag name="SHAPE" val="OLD"/>
</p:tagLst>
</file>

<file path=ppt/tags/tag291.xml><?xml version="1.0" encoding="utf-8"?>
<p:tagLst xmlns:a="http://schemas.openxmlformats.org/drawingml/2006/main" xmlns:r="http://schemas.openxmlformats.org/officeDocument/2006/relationships" xmlns:p="http://schemas.openxmlformats.org/presentationml/2006/main">
  <p:tag name="SHAPE" val="OLD"/>
</p:tagLst>
</file>

<file path=ppt/tags/tag292.xml><?xml version="1.0" encoding="utf-8"?>
<p:tagLst xmlns:a="http://schemas.openxmlformats.org/drawingml/2006/main" xmlns:r="http://schemas.openxmlformats.org/officeDocument/2006/relationships" xmlns:p="http://schemas.openxmlformats.org/presentationml/2006/main">
  <p:tag name="SHAPE" val="OLD"/>
</p:tagLst>
</file>

<file path=ppt/tags/tag293.xml><?xml version="1.0" encoding="utf-8"?>
<p:tagLst xmlns:a="http://schemas.openxmlformats.org/drawingml/2006/main" xmlns:r="http://schemas.openxmlformats.org/officeDocument/2006/relationships" xmlns:p="http://schemas.openxmlformats.org/presentationml/2006/main">
  <p:tag name="SHAPE" val="OLD"/>
</p:tagLst>
</file>

<file path=ppt/tags/tag294.xml><?xml version="1.0" encoding="utf-8"?>
<p:tagLst xmlns:a="http://schemas.openxmlformats.org/drawingml/2006/main" xmlns:r="http://schemas.openxmlformats.org/officeDocument/2006/relationships" xmlns:p="http://schemas.openxmlformats.org/presentationml/2006/main">
  <p:tag name="SHAPE" val="OLD"/>
</p:tagLst>
</file>

<file path=ppt/tags/tag295.xml><?xml version="1.0" encoding="utf-8"?>
<p:tagLst xmlns:a="http://schemas.openxmlformats.org/drawingml/2006/main" xmlns:r="http://schemas.openxmlformats.org/officeDocument/2006/relationships" xmlns:p="http://schemas.openxmlformats.org/presentationml/2006/main">
  <p:tag name="SHAPE" val="OLD"/>
</p:tagLst>
</file>

<file path=ppt/tags/tag296.xml><?xml version="1.0" encoding="utf-8"?>
<p:tagLst xmlns:a="http://schemas.openxmlformats.org/drawingml/2006/main" xmlns:r="http://schemas.openxmlformats.org/officeDocument/2006/relationships" xmlns:p="http://schemas.openxmlformats.org/presentationml/2006/main">
  <p:tag name="SHAPE" val="OLD"/>
</p:tagLst>
</file>

<file path=ppt/tags/tag297.xml><?xml version="1.0" encoding="utf-8"?>
<p:tagLst xmlns:a="http://schemas.openxmlformats.org/drawingml/2006/main" xmlns:r="http://schemas.openxmlformats.org/officeDocument/2006/relationships" xmlns:p="http://schemas.openxmlformats.org/presentationml/2006/main">
  <p:tag name="SHAPE" val="OLD"/>
</p:tagLst>
</file>

<file path=ppt/tags/tag298.xml><?xml version="1.0" encoding="utf-8"?>
<p:tagLst xmlns:a="http://schemas.openxmlformats.org/drawingml/2006/main" xmlns:r="http://schemas.openxmlformats.org/officeDocument/2006/relationships" xmlns:p="http://schemas.openxmlformats.org/presentationml/2006/main">
  <p:tag name="SHAPE" val="OLD"/>
</p:tagLst>
</file>

<file path=ppt/tags/tag29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00.xml><?xml version="1.0" encoding="utf-8"?>
<p:tagLst xmlns:a="http://schemas.openxmlformats.org/drawingml/2006/main" xmlns:r="http://schemas.openxmlformats.org/officeDocument/2006/relationships" xmlns:p="http://schemas.openxmlformats.org/presentationml/2006/main">
  <p:tag name="SHAPE" val="OLD"/>
</p:tagLst>
</file>

<file path=ppt/tags/tag301.xml><?xml version="1.0" encoding="utf-8"?>
<p:tagLst xmlns:a="http://schemas.openxmlformats.org/drawingml/2006/main" xmlns:r="http://schemas.openxmlformats.org/officeDocument/2006/relationships" xmlns:p="http://schemas.openxmlformats.org/presentationml/2006/main">
  <p:tag name="SHAPE" val="OLD"/>
</p:tagLst>
</file>

<file path=ppt/tags/tag302.xml><?xml version="1.0" encoding="utf-8"?>
<p:tagLst xmlns:a="http://schemas.openxmlformats.org/drawingml/2006/main" xmlns:r="http://schemas.openxmlformats.org/officeDocument/2006/relationships" xmlns:p="http://schemas.openxmlformats.org/presentationml/2006/main">
  <p:tag name="SHAPE" val="OLD"/>
</p:tagLst>
</file>

<file path=ppt/tags/tag303.xml><?xml version="1.0" encoding="utf-8"?>
<p:tagLst xmlns:a="http://schemas.openxmlformats.org/drawingml/2006/main" xmlns:r="http://schemas.openxmlformats.org/officeDocument/2006/relationships" xmlns:p="http://schemas.openxmlformats.org/presentationml/2006/main">
  <p:tag name="SHAPE" val="OLD"/>
</p:tagLst>
</file>

<file path=ppt/tags/tag304.xml><?xml version="1.0" encoding="utf-8"?>
<p:tagLst xmlns:a="http://schemas.openxmlformats.org/drawingml/2006/main" xmlns:r="http://schemas.openxmlformats.org/officeDocument/2006/relationships" xmlns:p="http://schemas.openxmlformats.org/presentationml/2006/main">
  <p:tag name="SHAPE" val="OLD"/>
</p:tagLst>
</file>

<file path=ppt/tags/tag305.xml><?xml version="1.0" encoding="utf-8"?>
<p:tagLst xmlns:a="http://schemas.openxmlformats.org/drawingml/2006/main" xmlns:r="http://schemas.openxmlformats.org/officeDocument/2006/relationships" xmlns:p="http://schemas.openxmlformats.org/presentationml/2006/main">
  <p:tag name="SHAPE" val="OLD"/>
</p:tagLst>
</file>

<file path=ppt/tags/tag306.xml><?xml version="1.0" encoding="utf-8"?>
<p:tagLst xmlns:a="http://schemas.openxmlformats.org/drawingml/2006/main" xmlns:r="http://schemas.openxmlformats.org/officeDocument/2006/relationships" xmlns:p="http://schemas.openxmlformats.org/presentationml/2006/main">
  <p:tag name="SHAPE" val="OLD"/>
</p:tagLst>
</file>

<file path=ppt/tags/tag307.xml><?xml version="1.0" encoding="utf-8"?>
<p:tagLst xmlns:a="http://schemas.openxmlformats.org/drawingml/2006/main" xmlns:r="http://schemas.openxmlformats.org/officeDocument/2006/relationships" xmlns:p="http://schemas.openxmlformats.org/presentationml/2006/main">
  <p:tag name="SHAPE" val="OLD"/>
</p:tagLst>
</file>

<file path=ppt/tags/tag308.xml><?xml version="1.0" encoding="utf-8"?>
<p:tagLst xmlns:a="http://schemas.openxmlformats.org/drawingml/2006/main" xmlns:r="http://schemas.openxmlformats.org/officeDocument/2006/relationships" xmlns:p="http://schemas.openxmlformats.org/presentationml/2006/main">
  <p:tag name="SHAPE" val="OLD"/>
</p:tagLst>
</file>

<file path=ppt/tags/tag309.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10.xml><?xml version="1.0" encoding="utf-8"?>
<p:tagLst xmlns:a="http://schemas.openxmlformats.org/drawingml/2006/main" xmlns:r="http://schemas.openxmlformats.org/officeDocument/2006/relationships" xmlns:p="http://schemas.openxmlformats.org/presentationml/2006/main">
  <p:tag name="SHAPE" val="OLD"/>
</p:tagLst>
</file>

<file path=ppt/tags/tag311.xml><?xml version="1.0" encoding="utf-8"?>
<p:tagLst xmlns:a="http://schemas.openxmlformats.org/drawingml/2006/main" xmlns:r="http://schemas.openxmlformats.org/officeDocument/2006/relationships" xmlns:p="http://schemas.openxmlformats.org/presentationml/2006/main">
  <p:tag name="SHAPE" val="OLD"/>
</p:tagLst>
</file>

<file path=ppt/tags/tag312.xml><?xml version="1.0" encoding="utf-8"?>
<p:tagLst xmlns:a="http://schemas.openxmlformats.org/drawingml/2006/main" xmlns:r="http://schemas.openxmlformats.org/officeDocument/2006/relationships" xmlns:p="http://schemas.openxmlformats.org/presentationml/2006/main">
  <p:tag name="SHAPE" val="OLD"/>
</p:tagLst>
</file>

<file path=ppt/tags/tag313.xml><?xml version="1.0" encoding="utf-8"?>
<p:tagLst xmlns:a="http://schemas.openxmlformats.org/drawingml/2006/main" xmlns:r="http://schemas.openxmlformats.org/officeDocument/2006/relationships" xmlns:p="http://schemas.openxmlformats.org/presentationml/2006/main">
  <p:tag name="SHAPE" val="OLD"/>
</p:tagLst>
</file>

<file path=ppt/tags/tag314.xml><?xml version="1.0" encoding="utf-8"?>
<p:tagLst xmlns:a="http://schemas.openxmlformats.org/drawingml/2006/main" xmlns:r="http://schemas.openxmlformats.org/officeDocument/2006/relationships" xmlns:p="http://schemas.openxmlformats.org/presentationml/2006/main">
  <p:tag name="SHAPE" val="OLD"/>
</p:tagLst>
</file>

<file path=ppt/tags/tag315.xml><?xml version="1.0" encoding="utf-8"?>
<p:tagLst xmlns:a="http://schemas.openxmlformats.org/drawingml/2006/main" xmlns:r="http://schemas.openxmlformats.org/officeDocument/2006/relationships" xmlns:p="http://schemas.openxmlformats.org/presentationml/2006/main">
  <p:tag name="SHAPE" val="OLD"/>
</p:tagLst>
</file>

<file path=ppt/tags/tag316.xml><?xml version="1.0" encoding="utf-8"?>
<p:tagLst xmlns:a="http://schemas.openxmlformats.org/drawingml/2006/main" xmlns:r="http://schemas.openxmlformats.org/officeDocument/2006/relationships" xmlns:p="http://schemas.openxmlformats.org/presentationml/2006/main">
  <p:tag name="SHAPE" val="OLD"/>
</p:tagLst>
</file>

<file path=ppt/tags/tag317.xml><?xml version="1.0" encoding="utf-8"?>
<p:tagLst xmlns:a="http://schemas.openxmlformats.org/drawingml/2006/main" xmlns:r="http://schemas.openxmlformats.org/officeDocument/2006/relationships" xmlns:p="http://schemas.openxmlformats.org/presentationml/2006/main">
  <p:tag name="SHAPE" val="OLD"/>
</p:tagLst>
</file>

<file path=ppt/tags/tag318.xml><?xml version="1.0" encoding="utf-8"?>
<p:tagLst xmlns:a="http://schemas.openxmlformats.org/drawingml/2006/main" xmlns:r="http://schemas.openxmlformats.org/officeDocument/2006/relationships" xmlns:p="http://schemas.openxmlformats.org/presentationml/2006/main">
  <p:tag name="SHAPE" val="OLD"/>
</p:tagLst>
</file>

<file path=ppt/tags/tag319.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20.xml><?xml version="1.0" encoding="utf-8"?>
<p:tagLst xmlns:a="http://schemas.openxmlformats.org/drawingml/2006/main" xmlns:r="http://schemas.openxmlformats.org/officeDocument/2006/relationships" xmlns:p="http://schemas.openxmlformats.org/presentationml/2006/main">
  <p:tag name="SHAPE" val="OLD"/>
</p:tagLst>
</file>

<file path=ppt/tags/tag321.xml><?xml version="1.0" encoding="utf-8"?>
<p:tagLst xmlns:a="http://schemas.openxmlformats.org/drawingml/2006/main" xmlns:r="http://schemas.openxmlformats.org/officeDocument/2006/relationships" xmlns:p="http://schemas.openxmlformats.org/presentationml/2006/main">
  <p:tag name="SHAPE" val="OLD"/>
</p:tagLst>
</file>

<file path=ppt/tags/tag322.xml><?xml version="1.0" encoding="utf-8"?>
<p:tagLst xmlns:a="http://schemas.openxmlformats.org/drawingml/2006/main" xmlns:r="http://schemas.openxmlformats.org/officeDocument/2006/relationships" xmlns:p="http://schemas.openxmlformats.org/presentationml/2006/main">
  <p:tag name="SHAPE" val="OLD"/>
</p:tagLst>
</file>

<file path=ppt/tags/tag323.xml><?xml version="1.0" encoding="utf-8"?>
<p:tagLst xmlns:a="http://schemas.openxmlformats.org/drawingml/2006/main" xmlns:r="http://schemas.openxmlformats.org/officeDocument/2006/relationships" xmlns:p="http://schemas.openxmlformats.org/presentationml/2006/main">
  <p:tag name="SHAPE" val="OLD"/>
</p:tagLst>
</file>

<file path=ppt/tags/tag324.xml><?xml version="1.0" encoding="utf-8"?>
<p:tagLst xmlns:a="http://schemas.openxmlformats.org/drawingml/2006/main" xmlns:r="http://schemas.openxmlformats.org/officeDocument/2006/relationships" xmlns:p="http://schemas.openxmlformats.org/presentationml/2006/main">
  <p:tag name="SHAPE" val="OLD"/>
</p:tagLst>
</file>

<file path=ppt/tags/tag325.xml><?xml version="1.0" encoding="utf-8"?>
<p:tagLst xmlns:a="http://schemas.openxmlformats.org/drawingml/2006/main" xmlns:r="http://schemas.openxmlformats.org/officeDocument/2006/relationships" xmlns:p="http://schemas.openxmlformats.org/presentationml/2006/main">
  <p:tag name="SHAPE" val="OLD"/>
</p:tagLst>
</file>

<file path=ppt/tags/tag326.xml><?xml version="1.0" encoding="utf-8"?>
<p:tagLst xmlns:a="http://schemas.openxmlformats.org/drawingml/2006/main" xmlns:r="http://schemas.openxmlformats.org/officeDocument/2006/relationships" xmlns:p="http://schemas.openxmlformats.org/presentationml/2006/main">
  <p:tag name="SHAPE" val="OLD"/>
</p:tagLst>
</file>

<file path=ppt/tags/tag327.xml><?xml version="1.0" encoding="utf-8"?>
<p:tagLst xmlns:a="http://schemas.openxmlformats.org/drawingml/2006/main" xmlns:r="http://schemas.openxmlformats.org/officeDocument/2006/relationships" xmlns:p="http://schemas.openxmlformats.org/presentationml/2006/main">
  <p:tag name="SHAPE" val="OLD"/>
</p:tagLst>
</file>

<file path=ppt/tags/tag328.xml><?xml version="1.0" encoding="utf-8"?>
<p:tagLst xmlns:a="http://schemas.openxmlformats.org/drawingml/2006/main" xmlns:r="http://schemas.openxmlformats.org/officeDocument/2006/relationships" xmlns:p="http://schemas.openxmlformats.org/presentationml/2006/main">
  <p:tag name="SHAPE" val="OLD"/>
</p:tagLst>
</file>

<file path=ppt/tags/tag329.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30.xml><?xml version="1.0" encoding="utf-8"?>
<p:tagLst xmlns:a="http://schemas.openxmlformats.org/drawingml/2006/main" xmlns:r="http://schemas.openxmlformats.org/officeDocument/2006/relationships" xmlns:p="http://schemas.openxmlformats.org/presentationml/2006/main">
  <p:tag name="SHAPE" val="OLD"/>
</p:tagLst>
</file>

<file path=ppt/tags/tag331.xml><?xml version="1.0" encoding="utf-8"?>
<p:tagLst xmlns:a="http://schemas.openxmlformats.org/drawingml/2006/main" xmlns:r="http://schemas.openxmlformats.org/officeDocument/2006/relationships" xmlns:p="http://schemas.openxmlformats.org/presentationml/2006/main">
  <p:tag name="SHAPE" val="OLD"/>
</p:tagLst>
</file>

<file path=ppt/tags/tag332.xml><?xml version="1.0" encoding="utf-8"?>
<p:tagLst xmlns:a="http://schemas.openxmlformats.org/drawingml/2006/main" xmlns:r="http://schemas.openxmlformats.org/officeDocument/2006/relationships" xmlns:p="http://schemas.openxmlformats.org/presentationml/2006/main">
  <p:tag name="SHAPE" val="OLD"/>
</p:tagLst>
</file>

<file path=ppt/tags/tag333.xml><?xml version="1.0" encoding="utf-8"?>
<p:tagLst xmlns:a="http://schemas.openxmlformats.org/drawingml/2006/main" xmlns:r="http://schemas.openxmlformats.org/officeDocument/2006/relationships" xmlns:p="http://schemas.openxmlformats.org/presentationml/2006/main">
  <p:tag name="SHAPE" val="OLD"/>
</p:tagLst>
</file>

<file path=ppt/tags/tag334.xml><?xml version="1.0" encoding="utf-8"?>
<p:tagLst xmlns:a="http://schemas.openxmlformats.org/drawingml/2006/main" xmlns:r="http://schemas.openxmlformats.org/officeDocument/2006/relationships" xmlns:p="http://schemas.openxmlformats.org/presentationml/2006/main">
  <p:tag name="SHAPE" val="OLD"/>
</p:tagLst>
</file>

<file path=ppt/tags/tag335.xml><?xml version="1.0" encoding="utf-8"?>
<p:tagLst xmlns:a="http://schemas.openxmlformats.org/drawingml/2006/main" xmlns:r="http://schemas.openxmlformats.org/officeDocument/2006/relationships" xmlns:p="http://schemas.openxmlformats.org/presentationml/2006/main">
  <p:tag name="SHAPE" val="OLD"/>
</p:tagLst>
</file>

<file path=ppt/tags/tag336.xml><?xml version="1.0" encoding="utf-8"?>
<p:tagLst xmlns:a="http://schemas.openxmlformats.org/drawingml/2006/main" xmlns:r="http://schemas.openxmlformats.org/officeDocument/2006/relationships" xmlns:p="http://schemas.openxmlformats.org/presentationml/2006/main">
  <p:tag name="SHAPE" val="OLD"/>
</p:tagLst>
</file>

<file path=ppt/tags/tag337.xml><?xml version="1.0" encoding="utf-8"?>
<p:tagLst xmlns:a="http://schemas.openxmlformats.org/drawingml/2006/main" xmlns:r="http://schemas.openxmlformats.org/officeDocument/2006/relationships" xmlns:p="http://schemas.openxmlformats.org/presentationml/2006/main">
  <p:tag name="SHAPE" val="OLD"/>
</p:tagLst>
</file>

<file path=ppt/tags/tag338.xml><?xml version="1.0" encoding="utf-8"?>
<p:tagLst xmlns:a="http://schemas.openxmlformats.org/drawingml/2006/main" xmlns:r="http://schemas.openxmlformats.org/officeDocument/2006/relationships" xmlns:p="http://schemas.openxmlformats.org/presentationml/2006/main">
  <p:tag name="SHAPE" val="OLD"/>
</p:tagLst>
</file>

<file path=ppt/tags/tag339.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40.xml><?xml version="1.0" encoding="utf-8"?>
<p:tagLst xmlns:a="http://schemas.openxmlformats.org/drawingml/2006/main" xmlns:r="http://schemas.openxmlformats.org/officeDocument/2006/relationships" xmlns:p="http://schemas.openxmlformats.org/presentationml/2006/main">
  <p:tag name="SHAPE" val="OLD"/>
</p:tagLst>
</file>

<file path=ppt/tags/tag341.xml><?xml version="1.0" encoding="utf-8"?>
<p:tagLst xmlns:a="http://schemas.openxmlformats.org/drawingml/2006/main" xmlns:r="http://schemas.openxmlformats.org/officeDocument/2006/relationships" xmlns:p="http://schemas.openxmlformats.org/presentationml/2006/main">
  <p:tag name="SHAPE" val="OLD"/>
</p:tagLst>
</file>

<file path=ppt/tags/tag342.xml><?xml version="1.0" encoding="utf-8"?>
<p:tagLst xmlns:a="http://schemas.openxmlformats.org/drawingml/2006/main" xmlns:r="http://schemas.openxmlformats.org/officeDocument/2006/relationships" xmlns:p="http://schemas.openxmlformats.org/presentationml/2006/main">
  <p:tag name="SHAPE" val="OLD"/>
</p:tagLst>
</file>

<file path=ppt/tags/tag343.xml><?xml version="1.0" encoding="utf-8"?>
<p:tagLst xmlns:a="http://schemas.openxmlformats.org/drawingml/2006/main" xmlns:r="http://schemas.openxmlformats.org/officeDocument/2006/relationships" xmlns:p="http://schemas.openxmlformats.org/presentationml/2006/main">
  <p:tag name="SHAPE" val="OLD"/>
</p:tagLst>
</file>

<file path=ppt/tags/tag344.xml><?xml version="1.0" encoding="utf-8"?>
<p:tagLst xmlns:a="http://schemas.openxmlformats.org/drawingml/2006/main" xmlns:r="http://schemas.openxmlformats.org/officeDocument/2006/relationships" xmlns:p="http://schemas.openxmlformats.org/presentationml/2006/main">
  <p:tag name="SHAPE" val="OLD"/>
</p:tagLst>
</file>

<file path=ppt/tags/tag345.xml><?xml version="1.0" encoding="utf-8"?>
<p:tagLst xmlns:a="http://schemas.openxmlformats.org/drawingml/2006/main" xmlns:r="http://schemas.openxmlformats.org/officeDocument/2006/relationships" xmlns:p="http://schemas.openxmlformats.org/presentationml/2006/main">
  <p:tag name="SHAPE" val="OLD"/>
</p:tagLst>
</file>

<file path=ppt/tags/tag346.xml><?xml version="1.0" encoding="utf-8"?>
<p:tagLst xmlns:a="http://schemas.openxmlformats.org/drawingml/2006/main" xmlns:r="http://schemas.openxmlformats.org/officeDocument/2006/relationships" xmlns:p="http://schemas.openxmlformats.org/presentationml/2006/main">
  <p:tag name="SHAPE" val="OLD"/>
</p:tagLst>
</file>

<file path=ppt/tags/tag347.xml><?xml version="1.0" encoding="utf-8"?>
<p:tagLst xmlns:a="http://schemas.openxmlformats.org/drawingml/2006/main" xmlns:r="http://schemas.openxmlformats.org/officeDocument/2006/relationships" xmlns:p="http://schemas.openxmlformats.org/presentationml/2006/main">
  <p:tag name="SHAPE" val="OLD"/>
</p:tagLst>
</file>

<file path=ppt/tags/tag348.xml><?xml version="1.0" encoding="utf-8"?>
<p:tagLst xmlns:a="http://schemas.openxmlformats.org/drawingml/2006/main" xmlns:r="http://schemas.openxmlformats.org/officeDocument/2006/relationships" xmlns:p="http://schemas.openxmlformats.org/presentationml/2006/main">
  <p:tag name="SHAPE" val="OLD"/>
</p:tagLst>
</file>

<file path=ppt/tags/tag349.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50.xml><?xml version="1.0" encoding="utf-8"?>
<p:tagLst xmlns:a="http://schemas.openxmlformats.org/drawingml/2006/main" xmlns:r="http://schemas.openxmlformats.org/officeDocument/2006/relationships" xmlns:p="http://schemas.openxmlformats.org/presentationml/2006/main">
  <p:tag name="SHAPE" val="OLD"/>
</p:tagLst>
</file>

<file path=ppt/tags/tag351.xml><?xml version="1.0" encoding="utf-8"?>
<p:tagLst xmlns:a="http://schemas.openxmlformats.org/drawingml/2006/main" xmlns:r="http://schemas.openxmlformats.org/officeDocument/2006/relationships" xmlns:p="http://schemas.openxmlformats.org/presentationml/2006/main">
  <p:tag name="SHAPE" val="OLD"/>
</p:tagLst>
</file>

<file path=ppt/tags/tag352.xml><?xml version="1.0" encoding="utf-8"?>
<p:tagLst xmlns:a="http://schemas.openxmlformats.org/drawingml/2006/main" xmlns:r="http://schemas.openxmlformats.org/officeDocument/2006/relationships" xmlns:p="http://schemas.openxmlformats.org/presentationml/2006/main">
  <p:tag name="SHAPE" val="OLD"/>
</p:tagLst>
</file>

<file path=ppt/tags/tag353.xml><?xml version="1.0" encoding="utf-8"?>
<p:tagLst xmlns:a="http://schemas.openxmlformats.org/drawingml/2006/main" xmlns:r="http://schemas.openxmlformats.org/officeDocument/2006/relationships" xmlns:p="http://schemas.openxmlformats.org/presentationml/2006/main">
  <p:tag name="SHAPE" val="OLD"/>
</p:tagLst>
</file>

<file path=ppt/tags/tag354.xml><?xml version="1.0" encoding="utf-8"?>
<p:tagLst xmlns:a="http://schemas.openxmlformats.org/drawingml/2006/main" xmlns:r="http://schemas.openxmlformats.org/officeDocument/2006/relationships" xmlns:p="http://schemas.openxmlformats.org/presentationml/2006/main">
  <p:tag name="SHAPE" val="OLD"/>
</p:tagLst>
</file>

<file path=ppt/tags/tag355.xml><?xml version="1.0" encoding="utf-8"?>
<p:tagLst xmlns:a="http://schemas.openxmlformats.org/drawingml/2006/main" xmlns:r="http://schemas.openxmlformats.org/officeDocument/2006/relationships" xmlns:p="http://schemas.openxmlformats.org/presentationml/2006/main">
  <p:tag name="SHAPE" val="OLD"/>
</p:tagLst>
</file>

<file path=ppt/tags/tag356.xml><?xml version="1.0" encoding="utf-8"?>
<p:tagLst xmlns:a="http://schemas.openxmlformats.org/drawingml/2006/main" xmlns:r="http://schemas.openxmlformats.org/officeDocument/2006/relationships" xmlns:p="http://schemas.openxmlformats.org/presentationml/2006/main">
  <p:tag name="SHAPE" val="OLD"/>
</p:tagLst>
</file>

<file path=ppt/tags/tag357.xml><?xml version="1.0" encoding="utf-8"?>
<p:tagLst xmlns:a="http://schemas.openxmlformats.org/drawingml/2006/main" xmlns:r="http://schemas.openxmlformats.org/officeDocument/2006/relationships" xmlns:p="http://schemas.openxmlformats.org/presentationml/2006/main">
  <p:tag name="SHAPE" val="OLD"/>
</p:tagLst>
</file>

<file path=ppt/tags/tag358.xml><?xml version="1.0" encoding="utf-8"?>
<p:tagLst xmlns:a="http://schemas.openxmlformats.org/drawingml/2006/main" xmlns:r="http://schemas.openxmlformats.org/officeDocument/2006/relationships" xmlns:p="http://schemas.openxmlformats.org/presentationml/2006/main">
  <p:tag name="SHAPE" val="OLD"/>
</p:tagLst>
</file>

<file path=ppt/tags/tag359.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60.xml><?xml version="1.0" encoding="utf-8"?>
<p:tagLst xmlns:a="http://schemas.openxmlformats.org/drawingml/2006/main" xmlns:r="http://schemas.openxmlformats.org/officeDocument/2006/relationships" xmlns:p="http://schemas.openxmlformats.org/presentationml/2006/main">
  <p:tag name="SHAPE" val="OLD"/>
</p:tagLst>
</file>

<file path=ppt/tags/tag361.xml><?xml version="1.0" encoding="utf-8"?>
<p:tagLst xmlns:a="http://schemas.openxmlformats.org/drawingml/2006/main" xmlns:r="http://schemas.openxmlformats.org/officeDocument/2006/relationships" xmlns:p="http://schemas.openxmlformats.org/presentationml/2006/main">
  <p:tag name="SHAPE" val="OLD"/>
</p:tagLst>
</file>

<file path=ppt/tags/tag362.xml><?xml version="1.0" encoding="utf-8"?>
<p:tagLst xmlns:a="http://schemas.openxmlformats.org/drawingml/2006/main" xmlns:r="http://schemas.openxmlformats.org/officeDocument/2006/relationships" xmlns:p="http://schemas.openxmlformats.org/presentationml/2006/main">
  <p:tag name="SHAPE" val="OLD"/>
</p:tagLst>
</file>

<file path=ppt/tags/tag363.xml><?xml version="1.0" encoding="utf-8"?>
<p:tagLst xmlns:a="http://schemas.openxmlformats.org/drawingml/2006/main" xmlns:r="http://schemas.openxmlformats.org/officeDocument/2006/relationships" xmlns:p="http://schemas.openxmlformats.org/presentationml/2006/main">
  <p:tag name="SHAPE" val="OLD"/>
</p:tagLst>
</file>

<file path=ppt/tags/tag364.xml><?xml version="1.0" encoding="utf-8"?>
<p:tagLst xmlns:a="http://schemas.openxmlformats.org/drawingml/2006/main" xmlns:r="http://schemas.openxmlformats.org/officeDocument/2006/relationships" xmlns:p="http://schemas.openxmlformats.org/presentationml/2006/main">
  <p:tag name="SHAPE" val="OLD"/>
</p:tagLst>
</file>

<file path=ppt/tags/tag365.xml><?xml version="1.0" encoding="utf-8"?>
<p:tagLst xmlns:a="http://schemas.openxmlformats.org/drawingml/2006/main" xmlns:r="http://schemas.openxmlformats.org/officeDocument/2006/relationships" xmlns:p="http://schemas.openxmlformats.org/presentationml/2006/main">
  <p:tag name="SHAPE" val="OLD"/>
</p:tagLst>
</file>

<file path=ppt/tags/tag366.xml><?xml version="1.0" encoding="utf-8"?>
<p:tagLst xmlns:a="http://schemas.openxmlformats.org/drawingml/2006/main" xmlns:r="http://schemas.openxmlformats.org/officeDocument/2006/relationships" xmlns:p="http://schemas.openxmlformats.org/presentationml/2006/main">
  <p:tag name="SHAPE" val="OLD"/>
</p:tagLst>
</file>

<file path=ppt/tags/tag367.xml><?xml version="1.0" encoding="utf-8"?>
<p:tagLst xmlns:a="http://schemas.openxmlformats.org/drawingml/2006/main" xmlns:r="http://schemas.openxmlformats.org/officeDocument/2006/relationships" xmlns:p="http://schemas.openxmlformats.org/presentationml/2006/main">
  <p:tag name="SHAPE" val="OLD"/>
</p:tagLst>
</file>

<file path=ppt/tags/tag368.xml><?xml version="1.0" encoding="utf-8"?>
<p:tagLst xmlns:a="http://schemas.openxmlformats.org/drawingml/2006/main" xmlns:r="http://schemas.openxmlformats.org/officeDocument/2006/relationships" xmlns:p="http://schemas.openxmlformats.org/presentationml/2006/main">
  <p:tag name="SHAPE" val="OLD"/>
</p:tagLst>
</file>

<file path=ppt/tags/tag369.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370.xml><?xml version="1.0" encoding="utf-8"?>
<p:tagLst xmlns:a="http://schemas.openxmlformats.org/drawingml/2006/main" xmlns:r="http://schemas.openxmlformats.org/officeDocument/2006/relationships" xmlns:p="http://schemas.openxmlformats.org/presentationml/2006/main">
  <p:tag name="SHAPE" val="OLD"/>
</p:tagLst>
</file>

<file path=ppt/tags/tag371.xml><?xml version="1.0" encoding="utf-8"?>
<p:tagLst xmlns:a="http://schemas.openxmlformats.org/drawingml/2006/main" xmlns:r="http://schemas.openxmlformats.org/officeDocument/2006/relationships" xmlns:p="http://schemas.openxmlformats.org/presentationml/2006/main">
  <p:tag name="SHAPE" val="OLD"/>
</p:tagLst>
</file>

<file path=ppt/tags/tag372.xml><?xml version="1.0" encoding="utf-8"?>
<p:tagLst xmlns:a="http://schemas.openxmlformats.org/drawingml/2006/main" xmlns:r="http://schemas.openxmlformats.org/officeDocument/2006/relationships" xmlns:p="http://schemas.openxmlformats.org/presentationml/2006/main">
  <p:tag name="SHAPE" val="OLD"/>
</p:tagLst>
</file>

<file path=ppt/tags/tag373.xml><?xml version="1.0" encoding="utf-8"?>
<p:tagLst xmlns:a="http://schemas.openxmlformats.org/drawingml/2006/main" xmlns:r="http://schemas.openxmlformats.org/officeDocument/2006/relationships" xmlns:p="http://schemas.openxmlformats.org/presentationml/2006/main">
  <p:tag name="SHAPE" val="OLD"/>
</p:tagLst>
</file>

<file path=ppt/tags/tag374.xml><?xml version="1.0" encoding="utf-8"?>
<p:tagLst xmlns:a="http://schemas.openxmlformats.org/drawingml/2006/main" xmlns:r="http://schemas.openxmlformats.org/officeDocument/2006/relationships" xmlns:p="http://schemas.openxmlformats.org/presentationml/2006/main">
  <p:tag name="SHAPE" val="OLD"/>
</p:tagLst>
</file>

<file path=ppt/tags/tag375.xml><?xml version="1.0" encoding="utf-8"?>
<p:tagLst xmlns:a="http://schemas.openxmlformats.org/drawingml/2006/main" xmlns:r="http://schemas.openxmlformats.org/officeDocument/2006/relationships" xmlns:p="http://schemas.openxmlformats.org/presentationml/2006/main">
  <p:tag name="SHAPE" val="OLD"/>
</p:tagLst>
</file>

<file path=ppt/tags/tag376.xml><?xml version="1.0" encoding="utf-8"?>
<p:tagLst xmlns:a="http://schemas.openxmlformats.org/drawingml/2006/main" xmlns:r="http://schemas.openxmlformats.org/officeDocument/2006/relationships" xmlns:p="http://schemas.openxmlformats.org/presentationml/2006/main">
  <p:tag name="SHAPE" val="OLD"/>
</p:tagLst>
</file>

<file path=ppt/tags/tag377.xml><?xml version="1.0" encoding="utf-8"?>
<p:tagLst xmlns:a="http://schemas.openxmlformats.org/drawingml/2006/main" xmlns:r="http://schemas.openxmlformats.org/officeDocument/2006/relationships" xmlns:p="http://schemas.openxmlformats.org/presentationml/2006/main">
  <p:tag name="SHAPE" val="OLD"/>
</p:tagLst>
</file>

<file path=ppt/tags/tag378.xml><?xml version="1.0" encoding="utf-8"?>
<p:tagLst xmlns:a="http://schemas.openxmlformats.org/drawingml/2006/main" xmlns:r="http://schemas.openxmlformats.org/officeDocument/2006/relationships" xmlns:p="http://schemas.openxmlformats.org/presentationml/2006/main">
  <p:tag name="SHAPE" val="OLD"/>
</p:tagLst>
</file>

<file path=ppt/tags/tag379.xml><?xml version="1.0" encoding="utf-8"?>
<p:tagLst xmlns:a="http://schemas.openxmlformats.org/drawingml/2006/main" xmlns:r="http://schemas.openxmlformats.org/officeDocument/2006/relationships" xmlns:p="http://schemas.openxmlformats.org/presentationml/2006/main">
  <p:tag name="SHAPE" val="OLD"/>
</p:tagLst>
</file>

<file path=ppt/tags/tag38.xml><?xml version="1.0" encoding="utf-8"?>
<p:tagLst xmlns:a="http://schemas.openxmlformats.org/drawingml/2006/main" xmlns:r="http://schemas.openxmlformats.org/officeDocument/2006/relationships" xmlns:p="http://schemas.openxmlformats.org/presentationml/2006/main">
  <p:tag name="SHAPE" val="OLD"/>
</p:tagLst>
</file>

<file path=ppt/tags/tag380.xml><?xml version="1.0" encoding="utf-8"?>
<p:tagLst xmlns:a="http://schemas.openxmlformats.org/drawingml/2006/main" xmlns:r="http://schemas.openxmlformats.org/officeDocument/2006/relationships" xmlns:p="http://schemas.openxmlformats.org/presentationml/2006/main">
  <p:tag name="SHAPE" val="OLD"/>
</p:tagLst>
</file>

<file path=ppt/tags/tag381.xml><?xml version="1.0" encoding="utf-8"?>
<p:tagLst xmlns:a="http://schemas.openxmlformats.org/drawingml/2006/main" xmlns:r="http://schemas.openxmlformats.org/officeDocument/2006/relationships" xmlns:p="http://schemas.openxmlformats.org/presentationml/2006/main">
  <p:tag name="SHAPE" val="OLD"/>
</p:tagLst>
</file>

<file path=ppt/tags/tag382.xml><?xml version="1.0" encoding="utf-8"?>
<p:tagLst xmlns:a="http://schemas.openxmlformats.org/drawingml/2006/main" xmlns:r="http://schemas.openxmlformats.org/officeDocument/2006/relationships" xmlns:p="http://schemas.openxmlformats.org/presentationml/2006/main">
  <p:tag name="SHAPE" val="OLD"/>
</p:tagLst>
</file>

<file path=ppt/tags/tag383.xml><?xml version="1.0" encoding="utf-8"?>
<p:tagLst xmlns:a="http://schemas.openxmlformats.org/drawingml/2006/main" xmlns:r="http://schemas.openxmlformats.org/officeDocument/2006/relationships" xmlns:p="http://schemas.openxmlformats.org/presentationml/2006/main">
  <p:tag name="SHAPE" val="OLD"/>
</p:tagLst>
</file>

<file path=ppt/tags/tag384.xml><?xml version="1.0" encoding="utf-8"?>
<p:tagLst xmlns:a="http://schemas.openxmlformats.org/drawingml/2006/main" xmlns:r="http://schemas.openxmlformats.org/officeDocument/2006/relationships" xmlns:p="http://schemas.openxmlformats.org/presentationml/2006/main">
  <p:tag name="SHAPE" val="OLD"/>
</p:tagLst>
</file>

<file path=ppt/tags/tag385.xml><?xml version="1.0" encoding="utf-8"?>
<p:tagLst xmlns:a="http://schemas.openxmlformats.org/drawingml/2006/main" xmlns:r="http://schemas.openxmlformats.org/officeDocument/2006/relationships" xmlns:p="http://schemas.openxmlformats.org/presentationml/2006/main">
  <p:tag name="SHAPE" val="OLD"/>
</p:tagLst>
</file>

<file path=ppt/tags/tag386.xml><?xml version="1.0" encoding="utf-8"?>
<p:tagLst xmlns:a="http://schemas.openxmlformats.org/drawingml/2006/main" xmlns:r="http://schemas.openxmlformats.org/officeDocument/2006/relationships" xmlns:p="http://schemas.openxmlformats.org/presentationml/2006/main">
  <p:tag name="SHAPE" val="OLD"/>
</p:tagLst>
</file>

<file path=ppt/tags/tag387.xml><?xml version="1.0" encoding="utf-8"?>
<p:tagLst xmlns:a="http://schemas.openxmlformats.org/drawingml/2006/main" xmlns:r="http://schemas.openxmlformats.org/officeDocument/2006/relationships" xmlns:p="http://schemas.openxmlformats.org/presentationml/2006/main">
  <p:tag name="SHAPE" val="OLD"/>
</p:tagLst>
</file>

<file path=ppt/tags/tag388.xml><?xml version="1.0" encoding="utf-8"?>
<p:tagLst xmlns:a="http://schemas.openxmlformats.org/drawingml/2006/main" xmlns:r="http://schemas.openxmlformats.org/officeDocument/2006/relationships" xmlns:p="http://schemas.openxmlformats.org/presentationml/2006/main">
  <p:tag name="SHAPE" val="OLD"/>
</p:tagLst>
</file>

<file path=ppt/tags/tag389.xml><?xml version="1.0" encoding="utf-8"?>
<p:tagLst xmlns:a="http://schemas.openxmlformats.org/drawingml/2006/main" xmlns:r="http://schemas.openxmlformats.org/officeDocument/2006/relationships" xmlns:p="http://schemas.openxmlformats.org/presentationml/2006/main">
  <p:tag name="SHAPE" val="OLD"/>
</p:tagLst>
</file>

<file path=ppt/tags/tag39.xml><?xml version="1.0" encoding="utf-8"?>
<p:tagLst xmlns:a="http://schemas.openxmlformats.org/drawingml/2006/main" xmlns:r="http://schemas.openxmlformats.org/officeDocument/2006/relationships" xmlns:p="http://schemas.openxmlformats.org/presentationml/2006/main">
  <p:tag name="SHAPE" val="OLD"/>
</p:tagLst>
</file>

<file path=ppt/tags/tag390.xml><?xml version="1.0" encoding="utf-8"?>
<p:tagLst xmlns:a="http://schemas.openxmlformats.org/drawingml/2006/main" xmlns:r="http://schemas.openxmlformats.org/officeDocument/2006/relationships" xmlns:p="http://schemas.openxmlformats.org/presentationml/2006/main">
  <p:tag name="SHAPE" val="OLD"/>
</p:tagLst>
</file>

<file path=ppt/tags/tag391.xml><?xml version="1.0" encoding="utf-8"?>
<p:tagLst xmlns:a="http://schemas.openxmlformats.org/drawingml/2006/main" xmlns:r="http://schemas.openxmlformats.org/officeDocument/2006/relationships" xmlns:p="http://schemas.openxmlformats.org/presentationml/2006/main">
  <p:tag name="SHAPE" val="OLD"/>
</p:tagLst>
</file>

<file path=ppt/tags/tag392.xml><?xml version="1.0" encoding="utf-8"?>
<p:tagLst xmlns:a="http://schemas.openxmlformats.org/drawingml/2006/main" xmlns:r="http://schemas.openxmlformats.org/officeDocument/2006/relationships" xmlns:p="http://schemas.openxmlformats.org/presentationml/2006/main">
  <p:tag name="SHAPE" val="OLD"/>
</p:tagLst>
</file>

<file path=ppt/tags/tag393.xml><?xml version="1.0" encoding="utf-8"?>
<p:tagLst xmlns:a="http://schemas.openxmlformats.org/drawingml/2006/main" xmlns:r="http://schemas.openxmlformats.org/officeDocument/2006/relationships" xmlns:p="http://schemas.openxmlformats.org/presentationml/2006/main">
  <p:tag name="SHAPE" val="OLD"/>
</p:tagLst>
</file>

<file path=ppt/tags/tag394.xml><?xml version="1.0" encoding="utf-8"?>
<p:tagLst xmlns:a="http://schemas.openxmlformats.org/drawingml/2006/main" xmlns:r="http://schemas.openxmlformats.org/officeDocument/2006/relationships" xmlns:p="http://schemas.openxmlformats.org/presentationml/2006/main">
  <p:tag name="SHAPE" val="OLD"/>
</p:tagLst>
</file>

<file path=ppt/tags/tag395.xml><?xml version="1.0" encoding="utf-8"?>
<p:tagLst xmlns:a="http://schemas.openxmlformats.org/drawingml/2006/main" xmlns:r="http://schemas.openxmlformats.org/officeDocument/2006/relationships" xmlns:p="http://schemas.openxmlformats.org/presentationml/2006/main">
  <p:tag name="SHAPE" val="OLD"/>
</p:tagLst>
</file>

<file path=ppt/tags/tag396.xml><?xml version="1.0" encoding="utf-8"?>
<p:tagLst xmlns:a="http://schemas.openxmlformats.org/drawingml/2006/main" xmlns:r="http://schemas.openxmlformats.org/officeDocument/2006/relationships" xmlns:p="http://schemas.openxmlformats.org/presentationml/2006/main">
  <p:tag name="SHAPE" val="OLD"/>
</p:tagLst>
</file>

<file path=ppt/tags/tag397.xml><?xml version="1.0" encoding="utf-8"?>
<p:tagLst xmlns:a="http://schemas.openxmlformats.org/drawingml/2006/main" xmlns:r="http://schemas.openxmlformats.org/officeDocument/2006/relationships" xmlns:p="http://schemas.openxmlformats.org/presentationml/2006/main">
  <p:tag name="SHAPE" val="OLD"/>
</p:tagLst>
</file>

<file path=ppt/tags/tag398.xml><?xml version="1.0" encoding="utf-8"?>
<p:tagLst xmlns:a="http://schemas.openxmlformats.org/drawingml/2006/main" xmlns:r="http://schemas.openxmlformats.org/officeDocument/2006/relationships" xmlns:p="http://schemas.openxmlformats.org/presentationml/2006/main">
  <p:tag name="SHAPE" val="OLD"/>
</p:tagLst>
</file>

<file path=ppt/tags/tag399.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40.xml><?xml version="1.0" encoding="utf-8"?>
<p:tagLst xmlns:a="http://schemas.openxmlformats.org/drawingml/2006/main" xmlns:r="http://schemas.openxmlformats.org/officeDocument/2006/relationships" xmlns:p="http://schemas.openxmlformats.org/presentationml/2006/main">
  <p:tag name="SHAPE" val="OLD"/>
</p:tagLst>
</file>

<file path=ppt/tags/tag400.xml><?xml version="1.0" encoding="utf-8"?>
<p:tagLst xmlns:a="http://schemas.openxmlformats.org/drawingml/2006/main" xmlns:r="http://schemas.openxmlformats.org/officeDocument/2006/relationships" xmlns:p="http://schemas.openxmlformats.org/presentationml/2006/main">
  <p:tag name="SHAPE" val="OLD"/>
</p:tagLst>
</file>

<file path=ppt/tags/tag401.xml><?xml version="1.0" encoding="utf-8"?>
<p:tagLst xmlns:a="http://schemas.openxmlformats.org/drawingml/2006/main" xmlns:r="http://schemas.openxmlformats.org/officeDocument/2006/relationships" xmlns:p="http://schemas.openxmlformats.org/presentationml/2006/main">
  <p:tag name="SHAPE" val="OLD"/>
</p:tagLst>
</file>

<file path=ppt/tags/tag402.xml><?xml version="1.0" encoding="utf-8"?>
<p:tagLst xmlns:a="http://schemas.openxmlformats.org/drawingml/2006/main" xmlns:r="http://schemas.openxmlformats.org/officeDocument/2006/relationships" xmlns:p="http://schemas.openxmlformats.org/presentationml/2006/main">
  <p:tag name="SHAPE" val="OLD"/>
</p:tagLst>
</file>

<file path=ppt/tags/tag403.xml><?xml version="1.0" encoding="utf-8"?>
<p:tagLst xmlns:a="http://schemas.openxmlformats.org/drawingml/2006/main" xmlns:r="http://schemas.openxmlformats.org/officeDocument/2006/relationships" xmlns:p="http://schemas.openxmlformats.org/presentationml/2006/main">
  <p:tag name="SHAPE" val="OLD"/>
</p:tagLst>
</file>

<file path=ppt/tags/tag404.xml><?xml version="1.0" encoding="utf-8"?>
<p:tagLst xmlns:a="http://schemas.openxmlformats.org/drawingml/2006/main" xmlns:r="http://schemas.openxmlformats.org/officeDocument/2006/relationships" xmlns:p="http://schemas.openxmlformats.org/presentationml/2006/main">
  <p:tag name="SHAPE" val="OLD"/>
</p:tagLst>
</file>

<file path=ppt/tags/tag405.xml><?xml version="1.0" encoding="utf-8"?>
<p:tagLst xmlns:a="http://schemas.openxmlformats.org/drawingml/2006/main" xmlns:r="http://schemas.openxmlformats.org/officeDocument/2006/relationships" xmlns:p="http://schemas.openxmlformats.org/presentationml/2006/main">
  <p:tag name="SHAPE" val="OLD"/>
</p:tagLst>
</file>

<file path=ppt/tags/tag406.xml><?xml version="1.0" encoding="utf-8"?>
<p:tagLst xmlns:a="http://schemas.openxmlformats.org/drawingml/2006/main" xmlns:r="http://schemas.openxmlformats.org/officeDocument/2006/relationships" xmlns:p="http://schemas.openxmlformats.org/presentationml/2006/main">
  <p:tag name="SHAPE" val="OLD"/>
</p:tagLst>
</file>

<file path=ppt/tags/tag407.xml><?xml version="1.0" encoding="utf-8"?>
<p:tagLst xmlns:a="http://schemas.openxmlformats.org/drawingml/2006/main" xmlns:r="http://schemas.openxmlformats.org/officeDocument/2006/relationships" xmlns:p="http://schemas.openxmlformats.org/presentationml/2006/main">
  <p:tag name="SHAPE" val="OLD"/>
</p:tagLst>
</file>

<file path=ppt/tags/tag408.xml><?xml version="1.0" encoding="utf-8"?>
<p:tagLst xmlns:a="http://schemas.openxmlformats.org/drawingml/2006/main" xmlns:r="http://schemas.openxmlformats.org/officeDocument/2006/relationships" xmlns:p="http://schemas.openxmlformats.org/presentationml/2006/main">
  <p:tag name="SHAPE" val="OLD"/>
</p:tagLst>
</file>

<file path=ppt/tags/tag409.xml><?xml version="1.0" encoding="utf-8"?>
<p:tagLst xmlns:a="http://schemas.openxmlformats.org/drawingml/2006/main" xmlns:r="http://schemas.openxmlformats.org/officeDocument/2006/relationships" xmlns:p="http://schemas.openxmlformats.org/presentationml/2006/main">
  <p:tag name="SHAPE" val="OLD"/>
</p:tagLst>
</file>

<file path=ppt/tags/tag41.xml><?xml version="1.0" encoding="utf-8"?>
<p:tagLst xmlns:a="http://schemas.openxmlformats.org/drawingml/2006/main" xmlns:r="http://schemas.openxmlformats.org/officeDocument/2006/relationships" xmlns:p="http://schemas.openxmlformats.org/presentationml/2006/main">
  <p:tag name="SHAPE" val="OLD"/>
</p:tagLst>
</file>

<file path=ppt/tags/tag410.xml><?xml version="1.0" encoding="utf-8"?>
<p:tagLst xmlns:a="http://schemas.openxmlformats.org/drawingml/2006/main" xmlns:r="http://schemas.openxmlformats.org/officeDocument/2006/relationships" xmlns:p="http://schemas.openxmlformats.org/presentationml/2006/main">
  <p:tag name="SHAPE" val="OLD"/>
</p:tagLst>
</file>

<file path=ppt/tags/tag411.xml><?xml version="1.0" encoding="utf-8"?>
<p:tagLst xmlns:a="http://schemas.openxmlformats.org/drawingml/2006/main" xmlns:r="http://schemas.openxmlformats.org/officeDocument/2006/relationships" xmlns:p="http://schemas.openxmlformats.org/presentationml/2006/main">
  <p:tag name="SHAPE" val="OLD"/>
</p:tagLst>
</file>

<file path=ppt/tags/tag412.xml><?xml version="1.0" encoding="utf-8"?>
<p:tagLst xmlns:a="http://schemas.openxmlformats.org/drawingml/2006/main" xmlns:r="http://schemas.openxmlformats.org/officeDocument/2006/relationships" xmlns:p="http://schemas.openxmlformats.org/presentationml/2006/main">
  <p:tag name="SHAPE" val="OLD"/>
</p:tagLst>
</file>

<file path=ppt/tags/tag413.xml><?xml version="1.0" encoding="utf-8"?>
<p:tagLst xmlns:a="http://schemas.openxmlformats.org/drawingml/2006/main" xmlns:r="http://schemas.openxmlformats.org/officeDocument/2006/relationships" xmlns:p="http://schemas.openxmlformats.org/presentationml/2006/main">
  <p:tag name="SHAPE" val="OLD"/>
</p:tagLst>
</file>

<file path=ppt/tags/tag414.xml><?xml version="1.0" encoding="utf-8"?>
<p:tagLst xmlns:a="http://schemas.openxmlformats.org/drawingml/2006/main" xmlns:r="http://schemas.openxmlformats.org/officeDocument/2006/relationships" xmlns:p="http://schemas.openxmlformats.org/presentationml/2006/main">
  <p:tag name="SHAPE" val="OLD"/>
</p:tagLst>
</file>

<file path=ppt/tags/tag415.xml><?xml version="1.0" encoding="utf-8"?>
<p:tagLst xmlns:a="http://schemas.openxmlformats.org/drawingml/2006/main" xmlns:r="http://schemas.openxmlformats.org/officeDocument/2006/relationships" xmlns:p="http://schemas.openxmlformats.org/presentationml/2006/main">
  <p:tag name="SHAPE" val="OLD"/>
</p:tagLst>
</file>

<file path=ppt/tags/tag416.xml><?xml version="1.0" encoding="utf-8"?>
<p:tagLst xmlns:a="http://schemas.openxmlformats.org/drawingml/2006/main" xmlns:r="http://schemas.openxmlformats.org/officeDocument/2006/relationships" xmlns:p="http://schemas.openxmlformats.org/presentationml/2006/main">
  <p:tag name="SHAPE" val="OLD"/>
</p:tagLst>
</file>

<file path=ppt/tags/tag417.xml><?xml version="1.0" encoding="utf-8"?>
<p:tagLst xmlns:a="http://schemas.openxmlformats.org/drawingml/2006/main" xmlns:r="http://schemas.openxmlformats.org/officeDocument/2006/relationships" xmlns:p="http://schemas.openxmlformats.org/presentationml/2006/main">
  <p:tag name="SHAPE" val="OLD"/>
</p:tagLst>
</file>

<file path=ppt/tags/tag418.xml><?xml version="1.0" encoding="utf-8"?>
<p:tagLst xmlns:a="http://schemas.openxmlformats.org/drawingml/2006/main" xmlns:r="http://schemas.openxmlformats.org/officeDocument/2006/relationships" xmlns:p="http://schemas.openxmlformats.org/presentationml/2006/main">
  <p:tag name="SHAPE" val="OLD"/>
</p:tagLst>
</file>

<file path=ppt/tags/tag419.xml><?xml version="1.0" encoding="utf-8"?>
<p:tagLst xmlns:a="http://schemas.openxmlformats.org/drawingml/2006/main" xmlns:r="http://schemas.openxmlformats.org/officeDocument/2006/relationships" xmlns:p="http://schemas.openxmlformats.org/presentationml/2006/main">
  <p:tag name="SHAPE" val="OLD"/>
</p:tagLst>
</file>

<file path=ppt/tags/tag42.xml><?xml version="1.0" encoding="utf-8"?>
<p:tagLst xmlns:a="http://schemas.openxmlformats.org/drawingml/2006/main" xmlns:r="http://schemas.openxmlformats.org/officeDocument/2006/relationships" xmlns:p="http://schemas.openxmlformats.org/presentationml/2006/main">
  <p:tag name="SHAPE" val="OLD"/>
</p:tagLst>
</file>

<file path=ppt/tags/tag420.xml><?xml version="1.0" encoding="utf-8"?>
<p:tagLst xmlns:a="http://schemas.openxmlformats.org/drawingml/2006/main" xmlns:r="http://schemas.openxmlformats.org/officeDocument/2006/relationships" xmlns:p="http://schemas.openxmlformats.org/presentationml/2006/main">
  <p:tag name="SHAPE" val="OLD"/>
</p:tagLst>
</file>

<file path=ppt/tags/tag421.xml><?xml version="1.0" encoding="utf-8"?>
<p:tagLst xmlns:a="http://schemas.openxmlformats.org/drawingml/2006/main" xmlns:r="http://schemas.openxmlformats.org/officeDocument/2006/relationships" xmlns:p="http://schemas.openxmlformats.org/presentationml/2006/main">
  <p:tag name="SHAPE" val="OLD"/>
</p:tagLst>
</file>

<file path=ppt/tags/tag422.xml><?xml version="1.0" encoding="utf-8"?>
<p:tagLst xmlns:a="http://schemas.openxmlformats.org/drawingml/2006/main" xmlns:r="http://schemas.openxmlformats.org/officeDocument/2006/relationships" xmlns:p="http://schemas.openxmlformats.org/presentationml/2006/main">
  <p:tag name="SHAPE" val="OLD"/>
</p:tagLst>
</file>

<file path=ppt/tags/tag423.xml><?xml version="1.0" encoding="utf-8"?>
<p:tagLst xmlns:a="http://schemas.openxmlformats.org/drawingml/2006/main" xmlns:r="http://schemas.openxmlformats.org/officeDocument/2006/relationships" xmlns:p="http://schemas.openxmlformats.org/presentationml/2006/main">
  <p:tag name="SHAPE" val="OLD"/>
</p:tagLst>
</file>

<file path=ppt/tags/tag424.xml><?xml version="1.0" encoding="utf-8"?>
<p:tagLst xmlns:a="http://schemas.openxmlformats.org/drawingml/2006/main" xmlns:r="http://schemas.openxmlformats.org/officeDocument/2006/relationships" xmlns:p="http://schemas.openxmlformats.org/presentationml/2006/main">
  <p:tag name="SHAPE" val="OLD"/>
</p:tagLst>
</file>

<file path=ppt/tags/tag425.xml><?xml version="1.0" encoding="utf-8"?>
<p:tagLst xmlns:a="http://schemas.openxmlformats.org/drawingml/2006/main" xmlns:r="http://schemas.openxmlformats.org/officeDocument/2006/relationships" xmlns:p="http://schemas.openxmlformats.org/presentationml/2006/main">
  <p:tag name="SHAPE" val="OLD"/>
</p:tagLst>
</file>

<file path=ppt/tags/tag426.xml><?xml version="1.0" encoding="utf-8"?>
<p:tagLst xmlns:a="http://schemas.openxmlformats.org/drawingml/2006/main" xmlns:r="http://schemas.openxmlformats.org/officeDocument/2006/relationships" xmlns:p="http://schemas.openxmlformats.org/presentationml/2006/main">
  <p:tag name="SHAPE" val="OLD"/>
</p:tagLst>
</file>

<file path=ppt/tags/tag427.xml><?xml version="1.0" encoding="utf-8"?>
<p:tagLst xmlns:a="http://schemas.openxmlformats.org/drawingml/2006/main" xmlns:r="http://schemas.openxmlformats.org/officeDocument/2006/relationships" xmlns:p="http://schemas.openxmlformats.org/presentationml/2006/main">
  <p:tag name="SHAPE" val="OLD"/>
</p:tagLst>
</file>

<file path=ppt/tags/tag428.xml><?xml version="1.0" encoding="utf-8"?>
<p:tagLst xmlns:a="http://schemas.openxmlformats.org/drawingml/2006/main" xmlns:r="http://schemas.openxmlformats.org/officeDocument/2006/relationships" xmlns:p="http://schemas.openxmlformats.org/presentationml/2006/main">
  <p:tag name="SHAPE" val="OLD"/>
</p:tagLst>
</file>

<file path=ppt/tags/tag429.xml><?xml version="1.0" encoding="utf-8"?>
<p:tagLst xmlns:a="http://schemas.openxmlformats.org/drawingml/2006/main" xmlns:r="http://schemas.openxmlformats.org/officeDocument/2006/relationships" xmlns:p="http://schemas.openxmlformats.org/presentationml/2006/main">
  <p:tag name="SHAPE" val="OLD"/>
</p:tagLst>
</file>

<file path=ppt/tags/tag43.xml><?xml version="1.0" encoding="utf-8"?>
<p:tagLst xmlns:a="http://schemas.openxmlformats.org/drawingml/2006/main" xmlns:r="http://schemas.openxmlformats.org/officeDocument/2006/relationships" xmlns:p="http://schemas.openxmlformats.org/presentationml/2006/main">
  <p:tag name="SHAPE" val="OLD"/>
</p:tagLst>
</file>

<file path=ppt/tags/tag430.xml><?xml version="1.0" encoding="utf-8"?>
<p:tagLst xmlns:a="http://schemas.openxmlformats.org/drawingml/2006/main" xmlns:r="http://schemas.openxmlformats.org/officeDocument/2006/relationships" xmlns:p="http://schemas.openxmlformats.org/presentationml/2006/main">
  <p:tag name="SHAPE" val="OLD"/>
</p:tagLst>
</file>

<file path=ppt/tags/tag431.xml><?xml version="1.0" encoding="utf-8"?>
<p:tagLst xmlns:a="http://schemas.openxmlformats.org/drawingml/2006/main" xmlns:r="http://schemas.openxmlformats.org/officeDocument/2006/relationships" xmlns:p="http://schemas.openxmlformats.org/presentationml/2006/main">
  <p:tag name="SHAPE" val="OLD"/>
</p:tagLst>
</file>

<file path=ppt/tags/tag432.xml><?xml version="1.0" encoding="utf-8"?>
<p:tagLst xmlns:a="http://schemas.openxmlformats.org/drawingml/2006/main" xmlns:r="http://schemas.openxmlformats.org/officeDocument/2006/relationships" xmlns:p="http://schemas.openxmlformats.org/presentationml/2006/main">
  <p:tag name="SHAPE" val="OLD"/>
</p:tagLst>
</file>

<file path=ppt/tags/tag433.xml><?xml version="1.0" encoding="utf-8"?>
<p:tagLst xmlns:a="http://schemas.openxmlformats.org/drawingml/2006/main" xmlns:r="http://schemas.openxmlformats.org/officeDocument/2006/relationships" xmlns:p="http://schemas.openxmlformats.org/presentationml/2006/main">
  <p:tag name="SHAPE" val="OLD"/>
</p:tagLst>
</file>

<file path=ppt/tags/tag434.xml><?xml version="1.0" encoding="utf-8"?>
<p:tagLst xmlns:a="http://schemas.openxmlformats.org/drawingml/2006/main" xmlns:r="http://schemas.openxmlformats.org/officeDocument/2006/relationships" xmlns:p="http://schemas.openxmlformats.org/presentationml/2006/main">
  <p:tag name="SHAPE" val="OLD"/>
</p:tagLst>
</file>

<file path=ppt/tags/tag435.xml><?xml version="1.0" encoding="utf-8"?>
<p:tagLst xmlns:a="http://schemas.openxmlformats.org/drawingml/2006/main" xmlns:r="http://schemas.openxmlformats.org/officeDocument/2006/relationships" xmlns:p="http://schemas.openxmlformats.org/presentationml/2006/main">
  <p:tag name="SHAPE" val="OLD"/>
</p:tagLst>
</file>

<file path=ppt/tags/tag436.xml><?xml version="1.0" encoding="utf-8"?>
<p:tagLst xmlns:a="http://schemas.openxmlformats.org/drawingml/2006/main" xmlns:r="http://schemas.openxmlformats.org/officeDocument/2006/relationships" xmlns:p="http://schemas.openxmlformats.org/presentationml/2006/main">
  <p:tag name="SHAPE" val="OLD"/>
</p:tagLst>
</file>

<file path=ppt/tags/tag437.xml><?xml version="1.0" encoding="utf-8"?>
<p:tagLst xmlns:a="http://schemas.openxmlformats.org/drawingml/2006/main" xmlns:r="http://schemas.openxmlformats.org/officeDocument/2006/relationships" xmlns:p="http://schemas.openxmlformats.org/presentationml/2006/main">
  <p:tag name="SHAPE" val="OLD"/>
</p:tagLst>
</file>

<file path=ppt/tags/tag438.xml><?xml version="1.0" encoding="utf-8"?>
<p:tagLst xmlns:a="http://schemas.openxmlformats.org/drawingml/2006/main" xmlns:r="http://schemas.openxmlformats.org/officeDocument/2006/relationships" xmlns:p="http://schemas.openxmlformats.org/presentationml/2006/main">
  <p:tag name="SHAPE" val="OLD"/>
</p:tagLst>
</file>

<file path=ppt/tags/tag439.xml><?xml version="1.0" encoding="utf-8"?>
<p:tagLst xmlns:a="http://schemas.openxmlformats.org/drawingml/2006/main" xmlns:r="http://schemas.openxmlformats.org/officeDocument/2006/relationships" xmlns:p="http://schemas.openxmlformats.org/presentationml/2006/main">
  <p:tag name="SHAPE" val="OLD"/>
</p:tagLst>
</file>

<file path=ppt/tags/tag44.xml><?xml version="1.0" encoding="utf-8"?>
<p:tagLst xmlns:a="http://schemas.openxmlformats.org/drawingml/2006/main" xmlns:r="http://schemas.openxmlformats.org/officeDocument/2006/relationships" xmlns:p="http://schemas.openxmlformats.org/presentationml/2006/main">
  <p:tag name="SHAPE" val="OLD"/>
</p:tagLst>
</file>

<file path=ppt/tags/tag440.xml><?xml version="1.0" encoding="utf-8"?>
<p:tagLst xmlns:a="http://schemas.openxmlformats.org/drawingml/2006/main" xmlns:r="http://schemas.openxmlformats.org/officeDocument/2006/relationships" xmlns:p="http://schemas.openxmlformats.org/presentationml/2006/main">
  <p:tag name="SHAPE" val="OLD"/>
</p:tagLst>
</file>

<file path=ppt/tags/tag441.xml><?xml version="1.0" encoding="utf-8"?>
<p:tagLst xmlns:a="http://schemas.openxmlformats.org/drawingml/2006/main" xmlns:r="http://schemas.openxmlformats.org/officeDocument/2006/relationships" xmlns:p="http://schemas.openxmlformats.org/presentationml/2006/main">
  <p:tag name="SHAPE" val="OLD"/>
</p:tagLst>
</file>

<file path=ppt/tags/tag442.xml><?xml version="1.0" encoding="utf-8"?>
<p:tagLst xmlns:a="http://schemas.openxmlformats.org/drawingml/2006/main" xmlns:r="http://schemas.openxmlformats.org/officeDocument/2006/relationships" xmlns:p="http://schemas.openxmlformats.org/presentationml/2006/main">
  <p:tag name="SHAPE" val="OLD"/>
</p:tagLst>
</file>

<file path=ppt/tags/tag443.xml><?xml version="1.0" encoding="utf-8"?>
<p:tagLst xmlns:a="http://schemas.openxmlformats.org/drawingml/2006/main" xmlns:r="http://schemas.openxmlformats.org/officeDocument/2006/relationships" xmlns:p="http://schemas.openxmlformats.org/presentationml/2006/main">
  <p:tag name="SHAPE" val="OLD"/>
</p:tagLst>
</file>

<file path=ppt/tags/tag444.xml><?xml version="1.0" encoding="utf-8"?>
<p:tagLst xmlns:a="http://schemas.openxmlformats.org/drawingml/2006/main" xmlns:r="http://schemas.openxmlformats.org/officeDocument/2006/relationships" xmlns:p="http://schemas.openxmlformats.org/presentationml/2006/main">
  <p:tag name="SHAPE" val="OLD"/>
</p:tagLst>
</file>

<file path=ppt/tags/tag445.xml><?xml version="1.0" encoding="utf-8"?>
<p:tagLst xmlns:a="http://schemas.openxmlformats.org/drawingml/2006/main" xmlns:r="http://schemas.openxmlformats.org/officeDocument/2006/relationships" xmlns:p="http://schemas.openxmlformats.org/presentationml/2006/main">
  <p:tag name="SHAPE" val="OLD"/>
</p:tagLst>
</file>

<file path=ppt/tags/tag446.xml><?xml version="1.0" encoding="utf-8"?>
<p:tagLst xmlns:a="http://schemas.openxmlformats.org/drawingml/2006/main" xmlns:r="http://schemas.openxmlformats.org/officeDocument/2006/relationships" xmlns:p="http://schemas.openxmlformats.org/presentationml/2006/main">
  <p:tag name="SHAPE" val="OLD"/>
</p:tagLst>
</file>

<file path=ppt/tags/tag447.xml><?xml version="1.0" encoding="utf-8"?>
<p:tagLst xmlns:a="http://schemas.openxmlformats.org/drawingml/2006/main" xmlns:r="http://schemas.openxmlformats.org/officeDocument/2006/relationships" xmlns:p="http://schemas.openxmlformats.org/presentationml/2006/main">
  <p:tag name="SHAPE" val="OLD"/>
</p:tagLst>
</file>

<file path=ppt/tags/tag448.xml><?xml version="1.0" encoding="utf-8"?>
<p:tagLst xmlns:a="http://schemas.openxmlformats.org/drawingml/2006/main" xmlns:r="http://schemas.openxmlformats.org/officeDocument/2006/relationships" xmlns:p="http://schemas.openxmlformats.org/presentationml/2006/main">
  <p:tag name="SHAPE" val="OLD"/>
</p:tagLst>
</file>

<file path=ppt/tags/tag449.xml><?xml version="1.0" encoding="utf-8"?>
<p:tagLst xmlns:a="http://schemas.openxmlformats.org/drawingml/2006/main" xmlns:r="http://schemas.openxmlformats.org/officeDocument/2006/relationships" xmlns:p="http://schemas.openxmlformats.org/presentationml/2006/main">
  <p:tag name="SHAPE" val="OLD"/>
</p:tagLst>
</file>

<file path=ppt/tags/tag45.xml><?xml version="1.0" encoding="utf-8"?>
<p:tagLst xmlns:a="http://schemas.openxmlformats.org/drawingml/2006/main" xmlns:r="http://schemas.openxmlformats.org/officeDocument/2006/relationships" xmlns:p="http://schemas.openxmlformats.org/presentationml/2006/main">
  <p:tag name="SHAPE" val="OLD"/>
</p:tagLst>
</file>

<file path=ppt/tags/tag450.xml><?xml version="1.0" encoding="utf-8"?>
<p:tagLst xmlns:a="http://schemas.openxmlformats.org/drawingml/2006/main" xmlns:r="http://schemas.openxmlformats.org/officeDocument/2006/relationships" xmlns:p="http://schemas.openxmlformats.org/presentationml/2006/main">
  <p:tag name="SHAPE" val="OLD"/>
</p:tagLst>
</file>

<file path=ppt/tags/tag451.xml><?xml version="1.0" encoding="utf-8"?>
<p:tagLst xmlns:a="http://schemas.openxmlformats.org/drawingml/2006/main" xmlns:r="http://schemas.openxmlformats.org/officeDocument/2006/relationships" xmlns:p="http://schemas.openxmlformats.org/presentationml/2006/main">
  <p:tag name="SHAPE" val="OLD"/>
</p:tagLst>
</file>

<file path=ppt/tags/tag452.xml><?xml version="1.0" encoding="utf-8"?>
<p:tagLst xmlns:a="http://schemas.openxmlformats.org/drawingml/2006/main" xmlns:r="http://schemas.openxmlformats.org/officeDocument/2006/relationships" xmlns:p="http://schemas.openxmlformats.org/presentationml/2006/main">
  <p:tag name="SHAPE" val="OLD"/>
</p:tagLst>
</file>

<file path=ppt/tags/tag453.xml><?xml version="1.0" encoding="utf-8"?>
<p:tagLst xmlns:a="http://schemas.openxmlformats.org/drawingml/2006/main" xmlns:r="http://schemas.openxmlformats.org/officeDocument/2006/relationships" xmlns:p="http://schemas.openxmlformats.org/presentationml/2006/main">
  <p:tag name="SHAPE" val="OLD"/>
</p:tagLst>
</file>

<file path=ppt/tags/tag454.xml><?xml version="1.0" encoding="utf-8"?>
<p:tagLst xmlns:a="http://schemas.openxmlformats.org/drawingml/2006/main" xmlns:r="http://schemas.openxmlformats.org/officeDocument/2006/relationships" xmlns:p="http://schemas.openxmlformats.org/presentationml/2006/main">
  <p:tag name="SHAPE" val="OLD"/>
</p:tagLst>
</file>

<file path=ppt/tags/tag455.xml><?xml version="1.0" encoding="utf-8"?>
<p:tagLst xmlns:a="http://schemas.openxmlformats.org/drawingml/2006/main" xmlns:r="http://schemas.openxmlformats.org/officeDocument/2006/relationships" xmlns:p="http://schemas.openxmlformats.org/presentationml/2006/main">
  <p:tag name="SHAPE" val="OLD"/>
</p:tagLst>
</file>

<file path=ppt/tags/tag456.xml><?xml version="1.0" encoding="utf-8"?>
<p:tagLst xmlns:a="http://schemas.openxmlformats.org/drawingml/2006/main" xmlns:r="http://schemas.openxmlformats.org/officeDocument/2006/relationships" xmlns:p="http://schemas.openxmlformats.org/presentationml/2006/main">
  <p:tag name="SHAPE" val="OLD"/>
</p:tagLst>
</file>

<file path=ppt/tags/tag457.xml><?xml version="1.0" encoding="utf-8"?>
<p:tagLst xmlns:a="http://schemas.openxmlformats.org/drawingml/2006/main" xmlns:r="http://schemas.openxmlformats.org/officeDocument/2006/relationships" xmlns:p="http://schemas.openxmlformats.org/presentationml/2006/main">
  <p:tag name="SHAPE" val="OLD"/>
</p:tagLst>
</file>

<file path=ppt/tags/tag458.xml><?xml version="1.0" encoding="utf-8"?>
<p:tagLst xmlns:a="http://schemas.openxmlformats.org/drawingml/2006/main" xmlns:r="http://schemas.openxmlformats.org/officeDocument/2006/relationships" xmlns:p="http://schemas.openxmlformats.org/presentationml/2006/main">
  <p:tag name="SHAPE" val="OLD"/>
</p:tagLst>
</file>

<file path=ppt/tags/tag459.xml><?xml version="1.0" encoding="utf-8"?>
<p:tagLst xmlns:a="http://schemas.openxmlformats.org/drawingml/2006/main" xmlns:r="http://schemas.openxmlformats.org/officeDocument/2006/relationships" xmlns:p="http://schemas.openxmlformats.org/presentationml/2006/main">
  <p:tag name="SHAPE" val="OLD"/>
</p:tagLst>
</file>

<file path=ppt/tags/tag46.xml><?xml version="1.0" encoding="utf-8"?>
<p:tagLst xmlns:a="http://schemas.openxmlformats.org/drawingml/2006/main" xmlns:r="http://schemas.openxmlformats.org/officeDocument/2006/relationships" xmlns:p="http://schemas.openxmlformats.org/presentationml/2006/main">
  <p:tag name="SHAPE" val="OLD"/>
</p:tagLst>
</file>

<file path=ppt/tags/tag460.xml><?xml version="1.0" encoding="utf-8"?>
<p:tagLst xmlns:a="http://schemas.openxmlformats.org/drawingml/2006/main" xmlns:r="http://schemas.openxmlformats.org/officeDocument/2006/relationships" xmlns:p="http://schemas.openxmlformats.org/presentationml/2006/main">
  <p:tag name="SHAPE" val="OLD"/>
</p:tagLst>
</file>

<file path=ppt/tags/tag461.xml><?xml version="1.0" encoding="utf-8"?>
<p:tagLst xmlns:a="http://schemas.openxmlformats.org/drawingml/2006/main" xmlns:r="http://schemas.openxmlformats.org/officeDocument/2006/relationships" xmlns:p="http://schemas.openxmlformats.org/presentationml/2006/main">
  <p:tag name="SHAPE" val="OLD"/>
</p:tagLst>
</file>

<file path=ppt/tags/tag462.xml><?xml version="1.0" encoding="utf-8"?>
<p:tagLst xmlns:a="http://schemas.openxmlformats.org/drawingml/2006/main" xmlns:r="http://schemas.openxmlformats.org/officeDocument/2006/relationships" xmlns:p="http://schemas.openxmlformats.org/presentationml/2006/main">
  <p:tag name="SHAPE" val="OLD"/>
</p:tagLst>
</file>

<file path=ppt/tags/tag463.xml><?xml version="1.0" encoding="utf-8"?>
<p:tagLst xmlns:a="http://schemas.openxmlformats.org/drawingml/2006/main" xmlns:r="http://schemas.openxmlformats.org/officeDocument/2006/relationships" xmlns:p="http://schemas.openxmlformats.org/presentationml/2006/main">
  <p:tag name="SHAPE" val="OLD"/>
</p:tagLst>
</file>

<file path=ppt/tags/tag464.xml><?xml version="1.0" encoding="utf-8"?>
<p:tagLst xmlns:a="http://schemas.openxmlformats.org/drawingml/2006/main" xmlns:r="http://schemas.openxmlformats.org/officeDocument/2006/relationships" xmlns:p="http://schemas.openxmlformats.org/presentationml/2006/main">
  <p:tag name="SHAPE" val="OLD"/>
</p:tagLst>
</file>

<file path=ppt/tags/tag465.xml><?xml version="1.0" encoding="utf-8"?>
<p:tagLst xmlns:a="http://schemas.openxmlformats.org/drawingml/2006/main" xmlns:r="http://schemas.openxmlformats.org/officeDocument/2006/relationships" xmlns:p="http://schemas.openxmlformats.org/presentationml/2006/main">
  <p:tag name="SHAPE" val="OLD"/>
</p:tagLst>
</file>

<file path=ppt/tags/tag466.xml><?xml version="1.0" encoding="utf-8"?>
<p:tagLst xmlns:a="http://schemas.openxmlformats.org/drawingml/2006/main" xmlns:r="http://schemas.openxmlformats.org/officeDocument/2006/relationships" xmlns:p="http://schemas.openxmlformats.org/presentationml/2006/main">
  <p:tag name="SHAPE" val="OLD"/>
</p:tagLst>
</file>

<file path=ppt/tags/tag467.xml><?xml version="1.0" encoding="utf-8"?>
<p:tagLst xmlns:a="http://schemas.openxmlformats.org/drawingml/2006/main" xmlns:r="http://schemas.openxmlformats.org/officeDocument/2006/relationships" xmlns:p="http://schemas.openxmlformats.org/presentationml/2006/main">
  <p:tag name="SHAPE" val="OLD"/>
</p:tagLst>
</file>

<file path=ppt/tags/tag468.xml><?xml version="1.0" encoding="utf-8"?>
<p:tagLst xmlns:a="http://schemas.openxmlformats.org/drawingml/2006/main" xmlns:r="http://schemas.openxmlformats.org/officeDocument/2006/relationships" xmlns:p="http://schemas.openxmlformats.org/presentationml/2006/main">
  <p:tag name="SHAPE" val="OLD"/>
</p:tagLst>
</file>

<file path=ppt/tags/tag469.xml><?xml version="1.0" encoding="utf-8"?>
<p:tagLst xmlns:a="http://schemas.openxmlformats.org/drawingml/2006/main" xmlns:r="http://schemas.openxmlformats.org/officeDocument/2006/relationships" xmlns:p="http://schemas.openxmlformats.org/presentationml/2006/main">
  <p:tag name="SHAPE" val="OLD"/>
</p:tagLst>
</file>

<file path=ppt/tags/tag47.xml><?xml version="1.0" encoding="utf-8"?>
<p:tagLst xmlns:a="http://schemas.openxmlformats.org/drawingml/2006/main" xmlns:r="http://schemas.openxmlformats.org/officeDocument/2006/relationships" xmlns:p="http://schemas.openxmlformats.org/presentationml/2006/main">
  <p:tag name="SHAPE" val="OLD"/>
</p:tagLst>
</file>

<file path=ppt/tags/tag470.xml><?xml version="1.0" encoding="utf-8"?>
<p:tagLst xmlns:a="http://schemas.openxmlformats.org/drawingml/2006/main" xmlns:r="http://schemas.openxmlformats.org/officeDocument/2006/relationships" xmlns:p="http://schemas.openxmlformats.org/presentationml/2006/main">
  <p:tag name="SHAPE" val="OLD"/>
</p:tagLst>
</file>

<file path=ppt/tags/tag471.xml><?xml version="1.0" encoding="utf-8"?>
<p:tagLst xmlns:a="http://schemas.openxmlformats.org/drawingml/2006/main" xmlns:r="http://schemas.openxmlformats.org/officeDocument/2006/relationships" xmlns:p="http://schemas.openxmlformats.org/presentationml/2006/main">
  <p:tag name="SHAPE" val="OLD"/>
</p:tagLst>
</file>

<file path=ppt/tags/tag472.xml><?xml version="1.0" encoding="utf-8"?>
<p:tagLst xmlns:a="http://schemas.openxmlformats.org/drawingml/2006/main" xmlns:r="http://schemas.openxmlformats.org/officeDocument/2006/relationships" xmlns:p="http://schemas.openxmlformats.org/presentationml/2006/main">
  <p:tag name="SHAPE" val="OLD"/>
</p:tagLst>
</file>

<file path=ppt/tags/tag473.xml><?xml version="1.0" encoding="utf-8"?>
<p:tagLst xmlns:a="http://schemas.openxmlformats.org/drawingml/2006/main" xmlns:r="http://schemas.openxmlformats.org/officeDocument/2006/relationships" xmlns:p="http://schemas.openxmlformats.org/presentationml/2006/main">
  <p:tag name="SHAPE" val="OLD"/>
</p:tagLst>
</file>

<file path=ppt/tags/tag474.xml><?xml version="1.0" encoding="utf-8"?>
<p:tagLst xmlns:a="http://schemas.openxmlformats.org/drawingml/2006/main" xmlns:r="http://schemas.openxmlformats.org/officeDocument/2006/relationships" xmlns:p="http://schemas.openxmlformats.org/presentationml/2006/main">
  <p:tag name="SHAPE" val="OLD"/>
</p:tagLst>
</file>

<file path=ppt/tags/tag475.xml><?xml version="1.0" encoding="utf-8"?>
<p:tagLst xmlns:a="http://schemas.openxmlformats.org/drawingml/2006/main" xmlns:r="http://schemas.openxmlformats.org/officeDocument/2006/relationships" xmlns:p="http://schemas.openxmlformats.org/presentationml/2006/main">
  <p:tag name="SHAPE" val="OLD"/>
</p:tagLst>
</file>

<file path=ppt/tags/tag476.xml><?xml version="1.0" encoding="utf-8"?>
<p:tagLst xmlns:a="http://schemas.openxmlformats.org/drawingml/2006/main" xmlns:r="http://schemas.openxmlformats.org/officeDocument/2006/relationships" xmlns:p="http://schemas.openxmlformats.org/presentationml/2006/main">
  <p:tag name="SHAPE" val="OLD"/>
</p:tagLst>
</file>

<file path=ppt/tags/tag48.xml><?xml version="1.0" encoding="utf-8"?>
<p:tagLst xmlns:a="http://schemas.openxmlformats.org/drawingml/2006/main" xmlns:r="http://schemas.openxmlformats.org/officeDocument/2006/relationships" xmlns:p="http://schemas.openxmlformats.org/presentationml/2006/main">
  <p:tag name="SHAPE" val="OLD"/>
</p:tagLst>
</file>

<file path=ppt/tags/tag49.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50.xml><?xml version="1.0" encoding="utf-8"?>
<p:tagLst xmlns:a="http://schemas.openxmlformats.org/drawingml/2006/main" xmlns:r="http://schemas.openxmlformats.org/officeDocument/2006/relationships" xmlns:p="http://schemas.openxmlformats.org/presentationml/2006/main">
  <p:tag name="SHAPE" val="OLD"/>
</p:tagLst>
</file>

<file path=ppt/tags/tag51.xml><?xml version="1.0" encoding="utf-8"?>
<p:tagLst xmlns:a="http://schemas.openxmlformats.org/drawingml/2006/main" xmlns:r="http://schemas.openxmlformats.org/officeDocument/2006/relationships" xmlns:p="http://schemas.openxmlformats.org/presentationml/2006/main">
  <p:tag name="SHAPE" val="OLD"/>
</p:tagLst>
</file>

<file path=ppt/tags/tag52.xml><?xml version="1.0" encoding="utf-8"?>
<p:tagLst xmlns:a="http://schemas.openxmlformats.org/drawingml/2006/main" xmlns:r="http://schemas.openxmlformats.org/officeDocument/2006/relationships" xmlns:p="http://schemas.openxmlformats.org/presentationml/2006/main">
  <p:tag name="SHAPE" val="OLD"/>
</p:tagLst>
</file>

<file path=ppt/tags/tag53.xml><?xml version="1.0" encoding="utf-8"?>
<p:tagLst xmlns:a="http://schemas.openxmlformats.org/drawingml/2006/main" xmlns:r="http://schemas.openxmlformats.org/officeDocument/2006/relationships" xmlns:p="http://schemas.openxmlformats.org/presentationml/2006/main">
  <p:tag name="SHAPE" val="OLD"/>
</p:tagLst>
</file>

<file path=ppt/tags/tag54.xml><?xml version="1.0" encoding="utf-8"?>
<p:tagLst xmlns:a="http://schemas.openxmlformats.org/drawingml/2006/main" xmlns:r="http://schemas.openxmlformats.org/officeDocument/2006/relationships" xmlns:p="http://schemas.openxmlformats.org/presentationml/2006/main">
  <p:tag name="SHAPE" val="OLD"/>
</p:tagLst>
</file>

<file path=ppt/tags/tag55.xml><?xml version="1.0" encoding="utf-8"?>
<p:tagLst xmlns:a="http://schemas.openxmlformats.org/drawingml/2006/main" xmlns:r="http://schemas.openxmlformats.org/officeDocument/2006/relationships" xmlns:p="http://schemas.openxmlformats.org/presentationml/2006/main">
  <p:tag name="SHAPE" val="OLD"/>
</p:tagLst>
</file>

<file path=ppt/tags/tag56.xml><?xml version="1.0" encoding="utf-8"?>
<p:tagLst xmlns:a="http://schemas.openxmlformats.org/drawingml/2006/main" xmlns:r="http://schemas.openxmlformats.org/officeDocument/2006/relationships" xmlns:p="http://schemas.openxmlformats.org/presentationml/2006/main">
  <p:tag name="SHAPE" val="OLD"/>
</p:tagLst>
</file>

<file path=ppt/tags/tag57.xml><?xml version="1.0" encoding="utf-8"?>
<p:tagLst xmlns:a="http://schemas.openxmlformats.org/drawingml/2006/main" xmlns:r="http://schemas.openxmlformats.org/officeDocument/2006/relationships" xmlns:p="http://schemas.openxmlformats.org/presentationml/2006/main">
  <p:tag name="SHAPE" val="OLD"/>
</p:tagLst>
</file>

<file path=ppt/tags/tag58.xml><?xml version="1.0" encoding="utf-8"?>
<p:tagLst xmlns:a="http://schemas.openxmlformats.org/drawingml/2006/main" xmlns:r="http://schemas.openxmlformats.org/officeDocument/2006/relationships" xmlns:p="http://schemas.openxmlformats.org/presentationml/2006/main">
  <p:tag name="SHAPE" val="OLD"/>
</p:tagLst>
</file>

<file path=ppt/tags/tag59.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60.xml><?xml version="1.0" encoding="utf-8"?>
<p:tagLst xmlns:a="http://schemas.openxmlformats.org/drawingml/2006/main" xmlns:r="http://schemas.openxmlformats.org/officeDocument/2006/relationships" xmlns:p="http://schemas.openxmlformats.org/presentationml/2006/main">
  <p:tag name="SHAPE" val="OLD"/>
</p:tagLst>
</file>

<file path=ppt/tags/tag61.xml><?xml version="1.0" encoding="utf-8"?>
<p:tagLst xmlns:a="http://schemas.openxmlformats.org/drawingml/2006/main" xmlns:r="http://schemas.openxmlformats.org/officeDocument/2006/relationships" xmlns:p="http://schemas.openxmlformats.org/presentationml/2006/main">
  <p:tag name="SHAPE" val="OLD"/>
</p:tagLst>
</file>

<file path=ppt/tags/tag62.xml><?xml version="1.0" encoding="utf-8"?>
<p:tagLst xmlns:a="http://schemas.openxmlformats.org/drawingml/2006/main" xmlns:r="http://schemas.openxmlformats.org/officeDocument/2006/relationships" xmlns:p="http://schemas.openxmlformats.org/presentationml/2006/main">
  <p:tag name="SHAPE" val="OLD"/>
</p:tagLst>
</file>

<file path=ppt/tags/tag63.xml><?xml version="1.0" encoding="utf-8"?>
<p:tagLst xmlns:a="http://schemas.openxmlformats.org/drawingml/2006/main" xmlns:r="http://schemas.openxmlformats.org/officeDocument/2006/relationships" xmlns:p="http://schemas.openxmlformats.org/presentationml/2006/main">
  <p:tag name="SHAPE" val="OLD"/>
</p:tagLst>
</file>

<file path=ppt/tags/tag64.xml><?xml version="1.0" encoding="utf-8"?>
<p:tagLst xmlns:a="http://schemas.openxmlformats.org/drawingml/2006/main" xmlns:r="http://schemas.openxmlformats.org/officeDocument/2006/relationships" xmlns:p="http://schemas.openxmlformats.org/presentationml/2006/main">
  <p:tag name="SHAPE" val="OLD"/>
</p:tagLst>
</file>

<file path=ppt/tags/tag65.xml><?xml version="1.0" encoding="utf-8"?>
<p:tagLst xmlns:a="http://schemas.openxmlformats.org/drawingml/2006/main" xmlns:r="http://schemas.openxmlformats.org/officeDocument/2006/relationships" xmlns:p="http://schemas.openxmlformats.org/presentationml/2006/main">
  <p:tag name="SHAPE" val="OLD"/>
</p:tagLst>
</file>

<file path=ppt/tags/tag66.xml><?xml version="1.0" encoding="utf-8"?>
<p:tagLst xmlns:a="http://schemas.openxmlformats.org/drawingml/2006/main" xmlns:r="http://schemas.openxmlformats.org/officeDocument/2006/relationships" xmlns:p="http://schemas.openxmlformats.org/presentationml/2006/main">
  <p:tag name="SHAPE" val="OLD"/>
</p:tagLst>
</file>

<file path=ppt/tags/tag67.xml><?xml version="1.0" encoding="utf-8"?>
<p:tagLst xmlns:a="http://schemas.openxmlformats.org/drawingml/2006/main" xmlns:r="http://schemas.openxmlformats.org/officeDocument/2006/relationships" xmlns:p="http://schemas.openxmlformats.org/presentationml/2006/main">
  <p:tag name="SHAPE" val="OLD"/>
</p:tagLst>
</file>

<file path=ppt/tags/tag68.xml><?xml version="1.0" encoding="utf-8"?>
<p:tagLst xmlns:a="http://schemas.openxmlformats.org/drawingml/2006/main" xmlns:r="http://schemas.openxmlformats.org/officeDocument/2006/relationships" xmlns:p="http://schemas.openxmlformats.org/presentationml/2006/main">
  <p:tag name="SHAPE" val="OLD"/>
</p:tagLst>
</file>

<file path=ppt/tags/tag69.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70.xml><?xml version="1.0" encoding="utf-8"?>
<p:tagLst xmlns:a="http://schemas.openxmlformats.org/drawingml/2006/main" xmlns:r="http://schemas.openxmlformats.org/officeDocument/2006/relationships" xmlns:p="http://schemas.openxmlformats.org/presentationml/2006/main">
  <p:tag name="SHAPE" val="OLD"/>
</p:tagLst>
</file>

<file path=ppt/tags/tag71.xml><?xml version="1.0" encoding="utf-8"?>
<p:tagLst xmlns:a="http://schemas.openxmlformats.org/drawingml/2006/main" xmlns:r="http://schemas.openxmlformats.org/officeDocument/2006/relationships" xmlns:p="http://schemas.openxmlformats.org/presentationml/2006/main">
  <p:tag name="SHAPE" val="OLD"/>
</p:tagLst>
</file>

<file path=ppt/tags/tag72.xml><?xml version="1.0" encoding="utf-8"?>
<p:tagLst xmlns:a="http://schemas.openxmlformats.org/drawingml/2006/main" xmlns:r="http://schemas.openxmlformats.org/officeDocument/2006/relationships" xmlns:p="http://schemas.openxmlformats.org/presentationml/2006/main">
  <p:tag name="SHAPE" val="OLD"/>
</p:tagLst>
</file>

<file path=ppt/tags/tag73.xml><?xml version="1.0" encoding="utf-8"?>
<p:tagLst xmlns:a="http://schemas.openxmlformats.org/drawingml/2006/main" xmlns:r="http://schemas.openxmlformats.org/officeDocument/2006/relationships" xmlns:p="http://schemas.openxmlformats.org/presentationml/2006/main">
  <p:tag name="SHAPE" val="OLD"/>
</p:tagLst>
</file>

<file path=ppt/tags/tag74.xml><?xml version="1.0" encoding="utf-8"?>
<p:tagLst xmlns:a="http://schemas.openxmlformats.org/drawingml/2006/main" xmlns:r="http://schemas.openxmlformats.org/officeDocument/2006/relationships" xmlns:p="http://schemas.openxmlformats.org/presentationml/2006/main">
  <p:tag name="SHAPE" val="OLD"/>
</p:tagLst>
</file>

<file path=ppt/tags/tag75.xml><?xml version="1.0" encoding="utf-8"?>
<p:tagLst xmlns:a="http://schemas.openxmlformats.org/drawingml/2006/main" xmlns:r="http://schemas.openxmlformats.org/officeDocument/2006/relationships" xmlns:p="http://schemas.openxmlformats.org/presentationml/2006/main">
  <p:tag name="SHAPE" val="OLD"/>
</p:tagLst>
</file>

<file path=ppt/tags/tag76.xml><?xml version="1.0" encoding="utf-8"?>
<p:tagLst xmlns:a="http://schemas.openxmlformats.org/drawingml/2006/main" xmlns:r="http://schemas.openxmlformats.org/officeDocument/2006/relationships" xmlns:p="http://schemas.openxmlformats.org/presentationml/2006/main">
  <p:tag name="SHAPE" val="OLD"/>
</p:tagLst>
</file>

<file path=ppt/tags/tag77.xml><?xml version="1.0" encoding="utf-8"?>
<p:tagLst xmlns:a="http://schemas.openxmlformats.org/drawingml/2006/main" xmlns:r="http://schemas.openxmlformats.org/officeDocument/2006/relationships" xmlns:p="http://schemas.openxmlformats.org/presentationml/2006/main">
  <p:tag name="SHAPE" val="OLD"/>
</p:tagLst>
</file>

<file path=ppt/tags/tag78.xml><?xml version="1.0" encoding="utf-8"?>
<p:tagLst xmlns:a="http://schemas.openxmlformats.org/drawingml/2006/main" xmlns:r="http://schemas.openxmlformats.org/officeDocument/2006/relationships" xmlns:p="http://schemas.openxmlformats.org/presentationml/2006/main">
  <p:tag name="SHAPE" val="OLD"/>
</p:tagLst>
</file>

<file path=ppt/tags/tag79.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80.xml><?xml version="1.0" encoding="utf-8"?>
<p:tagLst xmlns:a="http://schemas.openxmlformats.org/drawingml/2006/main" xmlns:r="http://schemas.openxmlformats.org/officeDocument/2006/relationships" xmlns:p="http://schemas.openxmlformats.org/presentationml/2006/main">
  <p:tag name="SHAPE" val="OLD"/>
</p:tagLst>
</file>

<file path=ppt/tags/tag81.xml><?xml version="1.0" encoding="utf-8"?>
<p:tagLst xmlns:a="http://schemas.openxmlformats.org/drawingml/2006/main" xmlns:r="http://schemas.openxmlformats.org/officeDocument/2006/relationships" xmlns:p="http://schemas.openxmlformats.org/presentationml/2006/main">
  <p:tag name="SHAPE" val="OLD"/>
</p:tagLst>
</file>

<file path=ppt/tags/tag82.xml><?xml version="1.0" encoding="utf-8"?>
<p:tagLst xmlns:a="http://schemas.openxmlformats.org/drawingml/2006/main" xmlns:r="http://schemas.openxmlformats.org/officeDocument/2006/relationships" xmlns:p="http://schemas.openxmlformats.org/presentationml/2006/main">
  <p:tag name="SHAPE" val="OLD"/>
</p:tagLst>
</file>

<file path=ppt/tags/tag83.xml><?xml version="1.0" encoding="utf-8"?>
<p:tagLst xmlns:a="http://schemas.openxmlformats.org/drawingml/2006/main" xmlns:r="http://schemas.openxmlformats.org/officeDocument/2006/relationships" xmlns:p="http://schemas.openxmlformats.org/presentationml/2006/main">
  <p:tag name="SHAPE" val="OLD"/>
</p:tagLst>
</file>

<file path=ppt/tags/tag84.xml><?xml version="1.0" encoding="utf-8"?>
<p:tagLst xmlns:a="http://schemas.openxmlformats.org/drawingml/2006/main" xmlns:r="http://schemas.openxmlformats.org/officeDocument/2006/relationships" xmlns:p="http://schemas.openxmlformats.org/presentationml/2006/main">
  <p:tag name="SHAPE" val="OLD"/>
</p:tagLst>
</file>

<file path=ppt/tags/tag85.xml><?xml version="1.0" encoding="utf-8"?>
<p:tagLst xmlns:a="http://schemas.openxmlformats.org/drawingml/2006/main" xmlns:r="http://schemas.openxmlformats.org/officeDocument/2006/relationships" xmlns:p="http://schemas.openxmlformats.org/presentationml/2006/main">
  <p:tag name="SHAPE" val="OLD"/>
</p:tagLst>
</file>

<file path=ppt/tags/tag86.xml><?xml version="1.0" encoding="utf-8"?>
<p:tagLst xmlns:a="http://schemas.openxmlformats.org/drawingml/2006/main" xmlns:r="http://schemas.openxmlformats.org/officeDocument/2006/relationships" xmlns:p="http://schemas.openxmlformats.org/presentationml/2006/main">
  <p:tag name="SHAPE" val="OLD"/>
</p:tagLst>
</file>

<file path=ppt/tags/tag87.xml><?xml version="1.0" encoding="utf-8"?>
<p:tagLst xmlns:a="http://schemas.openxmlformats.org/drawingml/2006/main" xmlns:r="http://schemas.openxmlformats.org/officeDocument/2006/relationships" xmlns:p="http://schemas.openxmlformats.org/presentationml/2006/main">
  <p:tag name="SHAPE" val="OLD"/>
</p:tagLst>
</file>

<file path=ppt/tags/tag88.xml><?xml version="1.0" encoding="utf-8"?>
<p:tagLst xmlns:a="http://schemas.openxmlformats.org/drawingml/2006/main" xmlns:r="http://schemas.openxmlformats.org/officeDocument/2006/relationships" xmlns:p="http://schemas.openxmlformats.org/presentationml/2006/main">
  <p:tag name="SHAPE" val="OLD"/>
</p:tagLst>
</file>

<file path=ppt/tags/tag89.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ags/tag90.xml><?xml version="1.0" encoding="utf-8"?>
<p:tagLst xmlns:a="http://schemas.openxmlformats.org/drawingml/2006/main" xmlns:r="http://schemas.openxmlformats.org/officeDocument/2006/relationships" xmlns:p="http://schemas.openxmlformats.org/presentationml/2006/main">
  <p:tag name="SHAPE" val="OLD"/>
</p:tagLst>
</file>

<file path=ppt/tags/tag91.xml><?xml version="1.0" encoding="utf-8"?>
<p:tagLst xmlns:a="http://schemas.openxmlformats.org/drawingml/2006/main" xmlns:r="http://schemas.openxmlformats.org/officeDocument/2006/relationships" xmlns:p="http://schemas.openxmlformats.org/presentationml/2006/main">
  <p:tag name="SHAPE" val="OLD"/>
</p:tagLst>
</file>

<file path=ppt/tags/tag92.xml><?xml version="1.0" encoding="utf-8"?>
<p:tagLst xmlns:a="http://schemas.openxmlformats.org/drawingml/2006/main" xmlns:r="http://schemas.openxmlformats.org/officeDocument/2006/relationships" xmlns:p="http://schemas.openxmlformats.org/presentationml/2006/main">
  <p:tag name="SHAPE" val="OLD"/>
</p:tagLst>
</file>

<file path=ppt/tags/tag93.xml><?xml version="1.0" encoding="utf-8"?>
<p:tagLst xmlns:a="http://schemas.openxmlformats.org/drawingml/2006/main" xmlns:r="http://schemas.openxmlformats.org/officeDocument/2006/relationships" xmlns:p="http://schemas.openxmlformats.org/presentationml/2006/main">
  <p:tag name="SHAPE" val="OLD"/>
</p:tagLst>
</file>

<file path=ppt/tags/tag94.xml><?xml version="1.0" encoding="utf-8"?>
<p:tagLst xmlns:a="http://schemas.openxmlformats.org/drawingml/2006/main" xmlns:r="http://schemas.openxmlformats.org/officeDocument/2006/relationships" xmlns:p="http://schemas.openxmlformats.org/presentationml/2006/main">
  <p:tag name="SHAPE" val="OLD"/>
</p:tagLst>
</file>

<file path=ppt/tags/tag95.xml><?xml version="1.0" encoding="utf-8"?>
<p:tagLst xmlns:a="http://schemas.openxmlformats.org/drawingml/2006/main" xmlns:r="http://schemas.openxmlformats.org/officeDocument/2006/relationships" xmlns:p="http://schemas.openxmlformats.org/presentationml/2006/main">
  <p:tag name="SHAPE" val="OLD"/>
</p:tagLst>
</file>

<file path=ppt/tags/tag96.xml><?xml version="1.0" encoding="utf-8"?>
<p:tagLst xmlns:a="http://schemas.openxmlformats.org/drawingml/2006/main" xmlns:r="http://schemas.openxmlformats.org/officeDocument/2006/relationships" xmlns:p="http://schemas.openxmlformats.org/presentationml/2006/main">
  <p:tag name="SHAPE" val="OLD"/>
</p:tagLst>
</file>

<file path=ppt/tags/tag97.xml><?xml version="1.0" encoding="utf-8"?>
<p:tagLst xmlns:a="http://schemas.openxmlformats.org/drawingml/2006/main" xmlns:r="http://schemas.openxmlformats.org/officeDocument/2006/relationships" xmlns:p="http://schemas.openxmlformats.org/presentationml/2006/main">
  <p:tag name="SHAPE" val="OLD"/>
</p:tagLst>
</file>

<file path=ppt/tags/tag98.xml><?xml version="1.0" encoding="utf-8"?>
<p:tagLst xmlns:a="http://schemas.openxmlformats.org/drawingml/2006/main" xmlns:r="http://schemas.openxmlformats.org/officeDocument/2006/relationships" xmlns:p="http://schemas.openxmlformats.org/presentationml/2006/main">
  <p:tag name="SHAPE" val="OLD"/>
</p:tagLst>
</file>

<file path=ppt/tags/tag9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Office">
  <a:themeElements>
    <a:clrScheme name="Office">
      <a:dk1>
        <a:srgbClr val="000000"/>
      </a:dk1>
      <a:lt1>
        <a:srgbClr val="FFFFFF"/>
      </a:lt1>
      <a:dk2>
        <a:srgbClr val="E2001A"/>
      </a:dk2>
      <a:lt2>
        <a:srgbClr val="CCCCCC"/>
      </a:lt2>
      <a:accent1>
        <a:srgbClr val="E2001A"/>
      </a:accent1>
      <a:accent2>
        <a:srgbClr val="A8C8E4"/>
      </a:accent2>
      <a:accent3>
        <a:srgbClr val="C3DFB9"/>
      </a:accent3>
      <a:accent4>
        <a:srgbClr val="F0767A"/>
      </a:accent4>
      <a:accent5>
        <a:srgbClr val="FEE45F"/>
      </a:accent5>
      <a:accent6>
        <a:srgbClr val="CCCCCC"/>
      </a:accent6>
      <a:hlink>
        <a:srgbClr val="000000"/>
      </a:hlink>
      <a:folHlink>
        <a:srgbClr val="000000"/>
      </a:folHlink>
    </a:clrScheme>
    <a:fontScheme name="DKM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F0F0F0"/>
    </a:custClr>
    <a:custClr name="Custom Color 2">
      <a:srgbClr val="F0F0F0"/>
    </a:custClr>
    <a:custClr name="Custom Color 3">
      <a:srgbClr val="F0F0F0"/>
    </a:custClr>
    <a:custClr name="BLANK">
      <a:srgbClr val="FFFFFF"/>
    </a:custClr>
    <a:custClr name="DKMS Light Red">
      <a:srgbClr val="F9CCD1"/>
    </a:custClr>
    <a:custClr name="DKMS Light Blue">
      <a:srgbClr val="DCECFA"/>
    </a:custClr>
    <a:custClr name="DKMS Light Green">
      <a:srgbClr val="DFF5D7"/>
    </a:custClr>
    <a:custClr name="BLANK">
      <a:srgbClr val="FFFFFF"/>
    </a:custClr>
    <a:custClr name="BLANK">
      <a:srgbClr val="FFFFFF"/>
    </a:custClr>
    <a:custClr name="BLANK">
      <a:srgbClr val="FFFFFF"/>
    </a:custClr>
    <a:custClr name="Custom Color 11">
      <a:srgbClr val="F0F0F0"/>
    </a:custClr>
    <a:custClr name="Custom Color 12">
      <a:srgbClr val="F0F0F0"/>
    </a:custClr>
    <a:custClr name="Custom Color 13">
      <a:srgbClr val="F0F0F0"/>
    </a:custClr>
    <a:custClr name="BLANK">
      <a:srgbClr val="FFFFFF"/>
    </a:custClr>
    <a:custClr name="DKMS Red">
      <a:srgbClr val="E2001A"/>
    </a:custClr>
    <a:custClr name="DKMS Dark Blue">
      <a:srgbClr val="2C5A82"/>
    </a:custClr>
    <a:custClr name="DKMS Dark Green">
      <a:srgbClr val="30783E"/>
    </a:custClr>
    <a:custClr name="BLANK">
      <a:srgbClr val="FFFFFF"/>
    </a:custClr>
    <a:custClr name="BLANK">
      <a:srgbClr val="FFFFFF"/>
    </a:custClr>
    <a:custClr name="BLANK">
      <a:srgbClr val="FFFFFF"/>
    </a:custClr>
    <a:custClr name="Custom Color 21">
      <a:srgbClr val="F0F0F0"/>
    </a:custClr>
    <a:custClr name="Custom Color 22">
      <a:srgbClr val="F0F0F0"/>
    </a:custClr>
    <a:custClr name="Custom Color 23">
      <a:srgbClr val="F0F0F0"/>
    </a:custClr>
    <a:custClr name="Custom Color 24">
      <a:srgbClr val="F0F0F0"/>
    </a:custClr>
    <a:custClr name="DKMS Red">
      <a:srgbClr val="E2001A"/>
    </a:custClr>
    <a:custClr name="DKMS Red 80%">
      <a:srgbClr val="E83348"/>
    </a:custClr>
    <a:custClr name="DKMS Red 60%">
      <a:srgbClr val="EE6676"/>
    </a:custClr>
    <a:custClr name="DKMS Red 40%">
      <a:srgbClr val="F399A3"/>
    </a:custClr>
    <a:custClr name="DKMS Red 20%">
      <a:srgbClr val="F9CCD1"/>
    </a:custClr>
    <a:custClr name="BLANK">
      <a:srgbClr val="FFFFFF"/>
    </a:custClr>
    <a:custClr name="Custom Color 31">
      <a:srgbClr val="F0F0F0"/>
    </a:custClr>
    <a:custClr name="Custom Color 32">
      <a:srgbClr val="F0F0F0"/>
    </a:custClr>
    <a:custClr name="Custom Color 33">
      <a:srgbClr val="F0F0F0"/>
    </a:custClr>
    <a:custClr name="Custom Color 34">
      <a:srgbClr val="F0F0F0"/>
    </a:custClr>
    <a:custClr name="Black">
      <a:srgbClr val="000000"/>
    </a:custClr>
    <a:custClr name="Black 80%">
      <a:srgbClr val="333333"/>
    </a:custClr>
    <a:custClr name="Black 60%">
      <a:srgbClr val="666666"/>
    </a:custClr>
    <a:custClr name="Black 40%">
      <a:srgbClr val="999999"/>
    </a:custClr>
    <a:custClr name="Black 20%">
      <a:srgbClr val="CCCCCC"/>
    </a:custClr>
  </a:custClrLst>
  <a:extLst>
    <a:ext uri="{05A4C25C-085E-4340-85A3-A5531E510DB2}">
      <thm15:themeFamily xmlns:thm15="http://schemas.microsoft.com/office/thememl/2012/main" name="Office" id="{B2BF1283-3E7B-4E21-8F0B-637786C0D468}" vid="{EDB9A51D-4A43-4CA7-872C-F71A3C5B7F81}"/>
    </a:ext>
  </a:extLst>
</a:theme>
</file>

<file path=ppt/theme/theme2.xml><?xml version="1.0" encoding="utf-8"?>
<a:theme xmlns:a="http://schemas.openxmlformats.org/drawingml/2006/main" name="Pakiet Office">
  <a:themeElements>
    <a:clrScheme name="Office">
      <a:dk1>
        <a:srgbClr val="000000"/>
      </a:dk1>
      <a:lt1>
        <a:srgbClr val="FFFFFF"/>
      </a:lt1>
      <a:dk2>
        <a:srgbClr val="E2001A"/>
      </a:dk2>
      <a:lt2>
        <a:srgbClr val="CCCCCC"/>
      </a:lt2>
      <a:accent1>
        <a:srgbClr val="E2001A"/>
      </a:accent1>
      <a:accent2>
        <a:srgbClr val="A8C8E4"/>
      </a:accent2>
      <a:accent3>
        <a:srgbClr val="C3DFB9"/>
      </a:accent3>
      <a:accent4>
        <a:srgbClr val="F0767A"/>
      </a:accent4>
      <a:accent5>
        <a:srgbClr val="FEE45F"/>
      </a:accent5>
      <a:accent6>
        <a:srgbClr val="CCCCCC"/>
      </a:accent6>
      <a:hlink>
        <a:srgbClr val="000000"/>
      </a:hlink>
      <a:folHlink>
        <a:srgbClr val="000000"/>
      </a:folHlink>
    </a:clrScheme>
    <a:fontScheme name="DKM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defPPr>
      </a:lstStyle>
    </a:txDef>
  </a:objectDefaults>
  <a:extraClrSchemeLst/>
  <a:custClrLst>
    <a:custClr name="Custom Color 1">
      <a:srgbClr val="F0F0F0"/>
    </a:custClr>
    <a:custClr name="Custom Color 2">
      <a:srgbClr val="F0F0F0"/>
    </a:custClr>
    <a:custClr name="Custom Color 3">
      <a:srgbClr val="F0F0F0"/>
    </a:custClr>
    <a:custClr name="BLANK">
      <a:srgbClr val="FFFFFF"/>
    </a:custClr>
    <a:custClr name="DKMS Light Red">
      <a:srgbClr val="F9CCD1"/>
    </a:custClr>
    <a:custClr name="DKMS Light Blue">
      <a:srgbClr val="DCECFA"/>
    </a:custClr>
    <a:custClr name="DKMS Light Green">
      <a:srgbClr val="DFF5D7"/>
    </a:custClr>
    <a:custClr name="BLANK">
      <a:srgbClr val="FFFFFF"/>
    </a:custClr>
    <a:custClr name="BLANK">
      <a:srgbClr val="FFFFFF"/>
    </a:custClr>
    <a:custClr name="BLANK">
      <a:srgbClr val="FFFFFF"/>
    </a:custClr>
    <a:custClr name="Custom Color 11">
      <a:srgbClr val="F0F0F0"/>
    </a:custClr>
    <a:custClr name="Custom Color 12">
      <a:srgbClr val="F0F0F0"/>
    </a:custClr>
    <a:custClr name="Custom Color 13">
      <a:srgbClr val="F0F0F0"/>
    </a:custClr>
    <a:custClr name="BLANK">
      <a:srgbClr val="FFFFFF"/>
    </a:custClr>
    <a:custClr name="DKMS Red">
      <a:srgbClr val="E2001A"/>
    </a:custClr>
    <a:custClr name="DKMS Dark Blue">
      <a:srgbClr val="2C5A82"/>
    </a:custClr>
    <a:custClr name="DKMS Dark Green">
      <a:srgbClr val="30783E"/>
    </a:custClr>
    <a:custClr name="BLANK">
      <a:srgbClr val="FFFFFF"/>
    </a:custClr>
    <a:custClr name="BLANK">
      <a:srgbClr val="FFFFFF"/>
    </a:custClr>
    <a:custClr name="BLANK">
      <a:srgbClr val="FFFFFF"/>
    </a:custClr>
    <a:custClr name="Custom Color 21">
      <a:srgbClr val="F0F0F0"/>
    </a:custClr>
    <a:custClr name="Custom Color 22">
      <a:srgbClr val="F0F0F0"/>
    </a:custClr>
    <a:custClr name="Custom Color 23">
      <a:srgbClr val="F0F0F0"/>
    </a:custClr>
    <a:custClr name="Custom Color 24">
      <a:srgbClr val="F0F0F0"/>
    </a:custClr>
    <a:custClr name="DKMS Red">
      <a:srgbClr val="E2001A"/>
    </a:custClr>
    <a:custClr name="DKMS Red 80%">
      <a:srgbClr val="E83348"/>
    </a:custClr>
    <a:custClr name="DKMS Red 60%">
      <a:srgbClr val="EE6676"/>
    </a:custClr>
    <a:custClr name="DKMS Red 40%">
      <a:srgbClr val="F399A3"/>
    </a:custClr>
    <a:custClr name="DKMS Red 20%">
      <a:srgbClr val="F9CCD1"/>
    </a:custClr>
    <a:custClr name="BLANK">
      <a:srgbClr val="FFFFFF"/>
    </a:custClr>
    <a:custClr name="Custom Color 31">
      <a:srgbClr val="F0F0F0"/>
    </a:custClr>
    <a:custClr name="Custom Color 32">
      <a:srgbClr val="F0F0F0"/>
    </a:custClr>
    <a:custClr name="Custom Color 33">
      <a:srgbClr val="F0F0F0"/>
    </a:custClr>
    <a:custClr name="Custom Color 34">
      <a:srgbClr val="F0F0F0"/>
    </a:custClr>
    <a:custClr name="Black">
      <a:srgbClr val="000000"/>
    </a:custClr>
    <a:custClr name="Black 80%">
      <a:srgbClr val="333333"/>
    </a:custClr>
    <a:custClr name="Black 60%">
      <a:srgbClr val="666666"/>
    </a:custClr>
    <a:custClr name="Black 40%">
      <a:srgbClr val="999999"/>
    </a:custClr>
    <a:custClr name="Black 20%">
      <a:srgbClr val="CCCCCC"/>
    </a:custClr>
  </a:custClrLst>
  <a:extLst>
    <a:ext uri="{05A4C25C-085E-4340-85A3-A5531E510DB2}">
      <thm15:themeFamily xmlns:thm15="http://schemas.microsoft.com/office/thememl/2012/main" name="Presentation17" id="{2CE2C5FF-AEC2-4FAB-9AC9-E520F8092A5F}" vid="{EFF913EE-7CBF-4258-9DAC-48D17080C2E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plate>
  <TotalTime>891</TotalTime>
  <Words>1288</Words>
  <Application>Microsoft Office PowerPoint</Application>
  <PresentationFormat>Widescreen</PresentationFormat>
  <Paragraphs>233</Paragraphs>
  <Slides>44</Slides>
  <Notes>43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Arial</vt:lpstr>
      <vt:lpstr>Calibri</vt:lpstr>
      <vt:lpstr>Microsoft PhagsPa</vt:lpstr>
      <vt:lpstr>Segoe UI Emoji</vt:lpstr>
      <vt:lpstr>Symbol</vt:lpstr>
      <vt:lpstr>Times New Roman</vt:lpstr>
      <vt:lpstr>Vrinda</vt:lpstr>
      <vt:lpstr>Wingdings</vt:lpstr>
      <vt:lpstr>Wingdings 2</vt:lpstr>
      <vt:lpstr>Office</vt:lpstr>
      <vt:lpstr>Pakiet Office</vt:lpstr>
      <vt:lpstr>Gift of Life</vt:lpstr>
      <vt:lpstr>Agenda</vt:lpstr>
      <vt:lpstr>Bone marrow </vt:lpstr>
      <vt:lpstr>PowerPoint Presentation</vt:lpstr>
      <vt:lpstr>Peripheral blood</vt:lpstr>
      <vt:lpstr>Peripheral blood </vt:lpstr>
      <vt:lpstr>Nobody is perfect, we all make mistakes…</vt:lpstr>
      <vt:lpstr>… but mistakes cause problems</vt:lpstr>
      <vt:lpstr>Diseases &amp; treatment</vt:lpstr>
      <vt:lpstr>Blood Cancers</vt:lpstr>
      <vt:lpstr>Non-cancer diseases</vt:lpstr>
      <vt:lpstr>Treatment of blood cancers </vt:lpstr>
      <vt:lpstr>HSC transplantation </vt:lpstr>
      <vt:lpstr>Transplantation  methods</vt:lpstr>
      <vt:lpstr>Indications for bone marrow transplantation  </vt:lpstr>
      <vt:lpstr>HLA– let’s be compatible </vt:lpstr>
      <vt:lpstr>HLA– let’s be compatible </vt:lpstr>
      <vt:lpstr>10/10 - Now that’s a match! </vt:lpstr>
      <vt:lpstr>Procedure</vt:lpstr>
      <vt:lpstr>And when the time comes…</vt:lpstr>
      <vt:lpstr>And when the time comes… WU</vt:lpstr>
      <vt:lpstr>Two ways to become a Hero</vt:lpstr>
      <vt:lpstr>PBSC: mobilisation </vt:lpstr>
      <vt:lpstr>PBSC: apheresis = collection = harvest  </vt:lpstr>
      <vt:lpstr>PBSC: apheresis = collection = harvest  </vt:lpstr>
      <vt:lpstr>PBSC: apheresis = collection = harvest  </vt:lpstr>
      <vt:lpstr>PBSC: apheresis = collection = harvest  </vt:lpstr>
      <vt:lpstr>PBSC: the gift of life </vt:lpstr>
      <vt:lpstr>Bone marrow collection – BE SAFE!  </vt:lpstr>
      <vt:lpstr>Bone marrow collection- It won’t hurt! I promise!  </vt:lpstr>
      <vt:lpstr>Bone marrow collection- the gift of life!  </vt:lpstr>
      <vt:lpstr>Bone marrow collection  </vt:lpstr>
      <vt:lpstr>Way to go!  </vt:lpstr>
      <vt:lpstr>Follow Up*          Let’s stay in touch!  </vt:lpstr>
      <vt:lpstr>Questions:</vt:lpstr>
      <vt:lpstr>PowerPoint Presentation</vt:lpstr>
      <vt:lpstr>Vocabulary and  pronunciation challenge </vt:lpstr>
      <vt:lpstr>Give it a go! Say the words with a little help from your friends   </vt:lpstr>
      <vt:lpstr>’’England and America are two countries separated by  a common language.” - Bernard Shaw  </vt:lpstr>
      <vt:lpstr>‘G’ sounds easy…or it doesn’t sound at all😊 </vt:lpstr>
      <vt:lpstr>How many ways of pronouncing ‘ch’ do you know? Check this out:</vt:lpstr>
      <vt:lpstr>Tricky plural forms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hv@ve7.de</dc:creator>
  <cp:lastModifiedBy>Witowska-Rubaszek, Maja</cp:lastModifiedBy>
  <cp:revision>1057</cp:revision>
  <dcterms:created xsi:type="dcterms:W3CDTF">2023-01-09T11:35:56Z</dcterms:created>
  <dcterms:modified xsi:type="dcterms:W3CDTF">2023-11-21T14:53:42Z</dcterms:modified>
</cp:coreProperties>
</file>