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heme/theme2.xml" ContentType="application/vnd.openxmlformats-officedocument.them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heme/theme3.xml" ContentType="application/vnd.openxmlformats-officedocument.them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1.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2.xml" ContentType="application/vnd.openxmlformats-officedocument.presentationml.notesSlide+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3.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4.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5.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notesSlides/notesSlide6.xml" ContentType="application/vnd.openxmlformats-officedocument.presentationml.notesSlide+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notesSlides/notesSlide7.xml" ContentType="application/vnd.openxmlformats-officedocument.presentationml.notesSlide+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notesSlides/notesSlide8.xml" ContentType="application/vnd.openxmlformats-officedocument.presentationml.notesSlide+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4"/>
  </p:notesMasterIdLst>
  <p:handoutMasterIdLst>
    <p:handoutMasterId r:id="rId45"/>
  </p:handoutMasterIdLst>
  <p:sldIdLst>
    <p:sldId id="365" r:id="rId2"/>
    <p:sldId id="484" r:id="rId3"/>
    <p:sldId id="495" r:id="rId4"/>
    <p:sldId id="321" r:id="rId5"/>
    <p:sldId id="494" r:id="rId6"/>
    <p:sldId id="485" r:id="rId7"/>
    <p:sldId id="493" r:id="rId8"/>
    <p:sldId id="496" r:id="rId9"/>
    <p:sldId id="384" r:id="rId10"/>
    <p:sldId id="534" r:id="rId11"/>
    <p:sldId id="499" r:id="rId12"/>
    <p:sldId id="500" r:id="rId13"/>
    <p:sldId id="501" r:id="rId14"/>
    <p:sldId id="502" r:id="rId15"/>
    <p:sldId id="380" r:id="rId16"/>
    <p:sldId id="504" r:id="rId17"/>
    <p:sldId id="505" r:id="rId18"/>
    <p:sldId id="506" r:id="rId19"/>
    <p:sldId id="507" r:id="rId20"/>
    <p:sldId id="508" r:id="rId21"/>
    <p:sldId id="509" r:id="rId22"/>
    <p:sldId id="510" r:id="rId23"/>
    <p:sldId id="511" r:id="rId24"/>
    <p:sldId id="513" r:id="rId25"/>
    <p:sldId id="514" r:id="rId26"/>
    <p:sldId id="515" r:id="rId27"/>
    <p:sldId id="516" r:id="rId28"/>
    <p:sldId id="518" r:id="rId29"/>
    <p:sldId id="520" r:id="rId30"/>
    <p:sldId id="521" r:id="rId31"/>
    <p:sldId id="522" r:id="rId32"/>
    <p:sldId id="523" r:id="rId33"/>
    <p:sldId id="524" r:id="rId34"/>
    <p:sldId id="525" r:id="rId35"/>
    <p:sldId id="526" r:id="rId36"/>
    <p:sldId id="528" r:id="rId37"/>
    <p:sldId id="529" r:id="rId38"/>
    <p:sldId id="530" r:id="rId39"/>
    <p:sldId id="531" r:id="rId40"/>
    <p:sldId id="532" r:id="rId41"/>
    <p:sldId id="473" r:id="rId42"/>
    <p:sldId id="467" r:id="rId43"/>
  </p:sldIdLst>
  <p:sldSz cx="12192000" cy="6858000"/>
  <p:notesSz cx="6858000" cy="9144000"/>
  <p:custDataLst>
    <p:tags r:id="rId4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z, Justyna" initials="GJ" lastIdx="5" clrIdx="0">
    <p:extLst>
      <p:ext uri="{19B8F6BF-5375-455C-9EA6-DF929625EA0E}">
        <p15:presenceInfo xmlns:p15="http://schemas.microsoft.com/office/powerpoint/2012/main" userId="S-1-5-21-3774926319-2589696349-2625571044-7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CC"/>
    <a:srgbClr val="E2001A"/>
    <a:srgbClr val="FFF7CF"/>
    <a:srgbClr val="FEE45F"/>
    <a:srgbClr val="FBD6D7"/>
    <a:srgbClr val="F0767A"/>
    <a:srgbClr val="E5EFF7"/>
    <a:srgbClr val="F3F9F1"/>
    <a:srgbClr val="EDF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7D86BA5-4E0A-43F1-BCCE-C89FEEC39226}" styleName="DKMS 1.0">
    <a:wholeTbl>
      <a:tcTxStyle>
        <a:fontRef idx="minor">
          <a:prstClr val="black"/>
        </a:fontRef>
        <a:schemeClr val="dk1"/>
      </a:tcTxStyle>
      <a:tcStyle>
        <a:tcBdr>
          <a:left>
            <a:ln w="0" cmpd="sng">
              <a:solidFill>
                <a:schemeClr val="lt1"/>
              </a:solidFill>
            </a:ln>
          </a:left>
          <a:right>
            <a:ln w="0" cmpd="sng">
              <a:solidFill>
                <a:schemeClr val="lt1"/>
              </a:solidFill>
            </a:ln>
          </a:right>
          <a:top>
            <a:ln w="6350" cmpd="sng">
              <a:solidFill>
                <a:schemeClr val="dk2"/>
              </a:solidFill>
            </a:ln>
          </a:top>
          <a:bottom>
            <a:ln w="6350" cmpd="sng">
              <a:solidFill>
                <a:schemeClr val="dk2"/>
              </a:solidFill>
            </a:ln>
          </a:bottom>
          <a:insideH>
            <a:ln w="6350" cmpd="sng">
              <a:solidFill>
                <a:schemeClr val="dk2"/>
              </a:solidFill>
            </a:ln>
          </a:insideH>
          <a:insideV>
            <a:ln w="0" cmpd="sng">
              <a:solidFill>
                <a:schemeClr val="lt1"/>
              </a:solidFill>
            </a:ln>
          </a:insideV>
        </a:tcBdr>
        <a:fill>
          <a:solidFill>
            <a:schemeClr val="lt1"/>
          </a:solidFill>
        </a:fill>
      </a:tcStyle>
    </a:wholeTbl>
    <a:lastCol>
      <a:tcTxStyle b="off">
        <a:fontRef idx="minor">
          <a:prstClr val="black"/>
        </a:fontRef>
        <a:schemeClr val="dk1"/>
      </a:tcTxStyle>
      <a:tcStyle>
        <a:tcBdr/>
        <a:fill>
          <a:solidFill>
            <a:schemeClr val="lt1"/>
          </a:solidFill>
        </a:fill>
      </a:tcStyle>
    </a:lastCol>
    <a:firstCol>
      <a:tcTxStyle b="off">
        <a:fontRef idx="minor">
          <a:prstClr val="black"/>
        </a:fontRef>
        <a:schemeClr val="dk1"/>
      </a:tcTxStyle>
      <a:tcStyle>
        <a:tcBdr/>
        <a:fill>
          <a:solidFill>
            <a:schemeClr val="lt1"/>
          </a:solidFill>
        </a:fill>
      </a:tcStyle>
    </a:firstCol>
    <a:lastRow>
      <a:tcTxStyle b="on">
        <a:fontRef idx="minor">
          <a:prstClr val="black"/>
        </a:fontRef>
        <a:schemeClr val="lt1"/>
      </a:tcTxStyle>
      <a:tcStyle>
        <a:tcBdr>
          <a:top>
            <a:ln w="0" cmpd="sng">
              <a:solidFill>
                <a:schemeClr val="dk2"/>
              </a:solidFill>
            </a:ln>
          </a:top>
        </a:tcBdr>
        <a:fill>
          <a:solidFill>
            <a:schemeClr val="dk2"/>
          </a:solidFill>
        </a:fill>
      </a:tcStyle>
    </a:lastRow>
    <a:firstRow>
      <a:tcTxStyle b="on">
        <a:fontRef idx="minor">
          <a:prstClr val="black"/>
        </a:fontRef>
        <a:schemeClr val="dk2"/>
      </a:tcTxStyle>
      <a:tcStyle>
        <a:tcBdr>
          <a:bottom>
            <a:ln w="12700" cmpd="sng">
              <a:solidFill>
                <a:schemeClr val="dk1"/>
              </a:solidFill>
            </a:ln>
          </a:bottom>
        </a:tcBdr>
        <a:fill>
          <a:solidFill>
            <a:schemeClr val="lt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88438" autoAdjust="0"/>
  </p:normalViewPr>
  <p:slideViewPr>
    <p:cSldViewPr snapToGrid="0">
      <p:cViewPr varScale="1">
        <p:scale>
          <a:sx n="163" d="100"/>
          <a:sy n="163" d="100"/>
        </p:scale>
        <p:origin x="222" y="138"/>
      </p:cViewPr>
      <p:guideLst/>
    </p:cSldViewPr>
  </p:slideViewPr>
  <p:outlineViewPr>
    <p:cViewPr>
      <p:scale>
        <a:sx n="33" d="100"/>
        <a:sy n="33" d="100"/>
      </p:scale>
      <p:origin x="0" y="-4986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heme" Target="../theme/theme3.xml"/><Relationship Id="rId5" Type="http://schemas.openxmlformats.org/officeDocument/2006/relationships/tags" Target="../tags/tag362.xml"/><Relationship Id="rId4" Type="http://schemas.openxmlformats.org/officeDocument/2006/relationships/tags" Target="../tags/tag36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71398D4-C05F-E5D4-303E-B4987DD85B6C}"/>
              </a:ext>
            </a:extLst>
          </p:cNvPr>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pl-PL" dirty="0"/>
          </a:p>
        </p:txBody>
      </p:sp>
      <p:sp>
        <p:nvSpPr>
          <p:cNvPr id="3" name="Datumsplatzhalter 2">
            <a:extLst>
              <a:ext uri="{FF2B5EF4-FFF2-40B4-BE49-F238E27FC236}">
                <a16:creationId xmlns:a16="http://schemas.microsoft.com/office/drawing/2014/main" id="{EFA3BB85-1F3A-E987-4E2F-54DFCA22720F}"/>
              </a:ext>
            </a:extLst>
          </p:cNvPr>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911841A-B2C1-406E-916E-972D7ACCDDD8}" type="datetimeFigureOut">
              <a:rPr lang="pl-PL" smtClean="0"/>
              <a:t>11.01.2024</a:t>
            </a:fld>
            <a:endParaRPr lang="pl-PL" dirty="0"/>
          </a:p>
        </p:txBody>
      </p:sp>
      <p:sp>
        <p:nvSpPr>
          <p:cNvPr id="4" name="Fußzeilenplatzhalter 3">
            <a:extLst>
              <a:ext uri="{FF2B5EF4-FFF2-40B4-BE49-F238E27FC236}">
                <a16:creationId xmlns:a16="http://schemas.microsoft.com/office/drawing/2014/main" id="{BB9F552E-AA1F-056E-70FB-337887B7A13F}"/>
              </a:ext>
            </a:extLst>
          </p:cNvPr>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dirty="0"/>
          </a:p>
        </p:txBody>
      </p:sp>
      <p:sp>
        <p:nvSpPr>
          <p:cNvPr id="5" name="Foliennummernplatzhalter 4">
            <a:extLst>
              <a:ext uri="{FF2B5EF4-FFF2-40B4-BE49-F238E27FC236}">
                <a16:creationId xmlns:a16="http://schemas.microsoft.com/office/drawing/2014/main" id="{AC7A2A82-A71E-4890-170C-63888D7DD398}"/>
              </a:ext>
            </a:extLst>
          </p:cNvPr>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11DCA08-6C0F-4968-BBF2-8BE43A31E784}" type="slidenum">
              <a:rPr lang="pl-PL" smtClean="0"/>
              <a:t>‹#›</a:t>
            </a:fld>
            <a:endParaRPr lang="pl-PL" dirty="0"/>
          </a:p>
        </p:txBody>
      </p:sp>
    </p:spTree>
    <p:extLst>
      <p:ext uri="{BB962C8B-B14F-4D97-AF65-F5344CB8AC3E}">
        <p14:creationId xmlns:p14="http://schemas.microsoft.com/office/powerpoint/2010/main" val="1430280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tags" Target="../tags/tag358.xml"/><Relationship Id="rId2" Type="http://schemas.openxmlformats.org/officeDocument/2006/relationships/tags" Target="../tags/tag353.xml"/><Relationship Id="rId1" Type="http://schemas.openxmlformats.org/officeDocument/2006/relationships/theme" Target="../theme/theme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lang="pl-PL" dirty="0"/>
            </a:lvl1pPr>
          </a:lstStyle>
          <a:p>
            <a:endParaRPr lang="de-DE"/>
          </a:p>
        </p:txBody>
      </p:sp>
      <p:sp>
        <p:nvSpPr>
          <p:cNvPr id="3" name="Datumsplatzhalt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9E7760A3-1A21-440F-992B-C86E04CB6487}" type="datetimeFigureOut">
              <a:rPr lang="pl-PL" smtClean="0"/>
              <a:t>11.01.2024</a:t>
            </a:fld>
            <a:endParaRPr lang="pl-PL" dirty="0"/>
          </a:p>
        </p:txBody>
      </p:sp>
      <p:sp>
        <p:nvSpPr>
          <p:cNvPr id="4" name="Folienbildplatzhalter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pl-PL"/>
              <a:t>Mastertextformat bearbeiten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Fußzeilenplatzhalt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lang="pl-PL" dirty="0"/>
            </a:lvl1pPr>
          </a:lstStyle>
          <a:p>
            <a:endParaRPr lang="de-DE"/>
          </a:p>
        </p:txBody>
      </p:sp>
      <p:sp>
        <p:nvSpPr>
          <p:cNvPr id="7" name="Foliennummernplatzhalt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F1FE4246-9748-471E-A5EF-FCA480645936}" type="slidenum">
              <a:rPr lang="pl-PL" smtClean="0"/>
              <a:t>‹#›</a:t>
            </a:fld>
            <a:endParaRPr lang="pl-PL" dirty="0"/>
          </a:p>
        </p:txBody>
      </p:sp>
    </p:spTree>
    <p:extLst>
      <p:ext uri="{BB962C8B-B14F-4D97-AF65-F5344CB8AC3E}">
        <p14:creationId xmlns:p14="http://schemas.microsoft.com/office/powerpoint/2010/main" val="326202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402.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425.xml"/><Relationship Id="rId2" Type="http://schemas.openxmlformats.org/officeDocument/2006/relationships/tags" Target="../tags/tag424.xml"/><Relationship Id="rId1" Type="http://schemas.openxmlformats.org/officeDocument/2006/relationships/tags" Target="../tags/tag423.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456.xml"/><Relationship Id="rId2" Type="http://schemas.openxmlformats.org/officeDocument/2006/relationships/tags" Target="../tags/tag455.xml"/><Relationship Id="rId1" Type="http://schemas.openxmlformats.org/officeDocument/2006/relationships/tags" Target="../tags/tag454.xml"/><Relationship Id="rId5" Type="http://schemas.openxmlformats.org/officeDocument/2006/relationships/slide" Target="../slides/slide40.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459.xml"/><Relationship Id="rId2" Type="http://schemas.openxmlformats.org/officeDocument/2006/relationships/tags" Target="../tags/tag458.xml"/><Relationship Id="rId1" Type="http://schemas.openxmlformats.org/officeDocument/2006/relationships/tags" Target="../tags/tag457.xml"/><Relationship Id="rId5" Type="http://schemas.openxmlformats.org/officeDocument/2006/relationships/slide" Target="../slides/slide4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463.xml"/><Relationship Id="rId2" Type="http://schemas.openxmlformats.org/officeDocument/2006/relationships/tags" Target="../tags/tag462.xml"/><Relationship Id="rId1" Type="http://schemas.openxmlformats.org/officeDocument/2006/relationships/tags" Target="../tags/tag461.xml"/><Relationship Id="rId5" Type="http://schemas.openxmlformats.org/officeDocument/2006/relationships/slide" Target="../slides/slide42.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1</a:t>
            </a:fld>
            <a:endParaRPr lang="pl-PL" dirty="0"/>
          </a:p>
        </p:txBody>
      </p:sp>
    </p:spTree>
    <p:extLst>
      <p:ext uri="{BB962C8B-B14F-4D97-AF65-F5344CB8AC3E}">
        <p14:creationId xmlns:p14="http://schemas.microsoft.com/office/powerpoint/2010/main" val="807340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2</a:t>
            </a:fld>
            <a:endParaRPr lang="pl-PL" dirty="0"/>
          </a:p>
        </p:txBody>
      </p:sp>
    </p:spTree>
    <p:extLst>
      <p:ext uri="{BB962C8B-B14F-4D97-AF65-F5344CB8AC3E}">
        <p14:creationId xmlns:p14="http://schemas.microsoft.com/office/powerpoint/2010/main" val="5461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a:t>
            </a:fld>
            <a:endParaRPr lang="pl-PL" dirty="0"/>
          </a:p>
        </p:txBody>
      </p:sp>
    </p:spTree>
    <p:extLst>
      <p:ext uri="{BB962C8B-B14F-4D97-AF65-F5344CB8AC3E}">
        <p14:creationId xmlns:p14="http://schemas.microsoft.com/office/powerpoint/2010/main" val="38969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4246-9748-471E-A5EF-FCA480645936}"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7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FE4246-9748-471E-A5EF-FCA480645936}"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32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40</a:t>
            </a:fld>
            <a:endParaRPr lang="pl-PL" dirty="0"/>
          </a:p>
        </p:txBody>
      </p:sp>
    </p:spTree>
    <p:extLst>
      <p:ext uri="{BB962C8B-B14F-4D97-AF65-F5344CB8AC3E}">
        <p14:creationId xmlns:p14="http://schemas.microsoft.com/office/powerpoint/2010/main" val="305495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41</a:t>
            </a:fld>
            <a:endParaRPr lang="pl-PL" dirty="0"/>
          </a:p>
        </p:txBody>
      </p:sp>
    </p:spTree>
    <p:extLst>
      <p:ext uri="{BB962C8B-B14F-4D97-AF65-F5344CB8AC3E}">
        <p14:creationId xmlns:p14="http://schemas.microsoft.com/office/powerpoint/2010/main" val="407804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custDataLst>
              <p:tags r:id="rId1"/>
            </p:custDataLst>
          </p:nvPr>
        </p:nvSpPr>
        <p:spPr/>
      </p:sp>
      <p:sp>
        <p:nvSpPr>
          <p:cNvPr id="3" name="Notizenplatzhalter 2"/>
          <p:cNvSpPr>
            <a:spLocks noGrp="1"/>
          </p:cNvSpPr>
          <p:nvPr>
            <p:ph type="body" idx="1"/>
            <p:custDataLst>
              <p:tags r:id="rId2"/>
            </p:custDataLst>
          </p:nvPr>
        </p:nvSpPr>
        <p:spPr/>
        <p:txBody>
          <a:bodyPr/>
          <a:lstStyle/>
          <a:p>
            <a:endParaRPr lang="pl-PL" dirty="0"/>
          </a:p>
        </p:txBody>
      </p:sp>
      <p:sp>
        <p:nvSpPr>
          <p:cNvPr id="4" name="Foliennummernplatzhalter 3"/>
          <p:cNvSpPr>
            <a:spLocks noGrp="1"/>
          </p:cNvSpPr>
          <p:nvPr>
            <p:ph type="sldNum" sz="quarter" idx="5"/>
            <p:custDataLst>
              <p:tags r:id="rId3"/>
            </p:custDataLst>
          </p:nvPr>
        </p:nvSpPr>
        <p:spPr/>
        <p:txBody>
          <a:bodyPr/>
          <a:lstStyle/>
          <a:p>
            <a:fld id="{F1FE4246-9748-471E-A5EF-FCA480645936}" type="slidenum">
              <a:rPr lang="pl-PL" smtClean="0"/>
              <a:t>42</a:t>
            </a:fld>
            <a:endParaRPr lang="pl-PL" dirty="0"/>
          </a:p>
        </p:txBody>
      </p:sp>
    </p:spTree>
    <p:extLst>
      <p:ext uri="{BB962C8B-B14F-4D97-AF65-F5344CB8AC3E}">
        <p14:creationId xmlns:p14="http://schemas.microsoft.com/office/powerpoint/2010/main" val="61476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slideMaster" Target="../slideMasters/slideMaster1.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75.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Master" Target="../slideMasters/slideMaster1.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1.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9.xml"/><Relationship Id="rId7" Type="http://schemas.openxmlformats.org/officeDocument/2006/relationships/slideMaster" Target="../slideMasters/slideMaster1.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Master" Target="../slideMasters/slideMaster1.xml"/><Relationship Id="rId5" Type="http://schemas.openxmlformats.org/officeDocument/2006/relationships/tags" Target="../tags/tag107.xml"/><Relationship Id="rId4" Type="http://schemas.openxmlformats.org/officeDocument/2006/relationships/tags" Target="../tags/tag106.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Master" Target="../slideMasters/slideMaster1.xml"/><Relationship Id="rId4" Type="http://schemas.openxmlformats.org/officeDocument/2006/relationships/tags" Target="../tags/tag11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Master" Target="../slideMasters/slideMaster1.xml"/><Relationship Id="rId5" Type="http://schemas.openxmlformats.org/officeDocument/2006/relationships/tags" Target="../tags/tag117.xml"/><Relationship Id="rId4" Type="http://schemas.openxmlformats.org/officeDocument/2006/relationships/tags" Target="../tags/tag116.xml"/></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3.xml"/><Relationship Id="rId7" Type="http://schemas.openxmlformats.org/officeDocument/2006/relationships/tags" Target="../tags/tag17.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0.xml"/><Relationship Id="rId7" Type="http://schemas.openxmlformats.org/officeDocument/2006/relationships/tags" Target="../tags/tag124.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7.xml"/><Relationship Id="rId7" Type="http://schemas.openxmlformats.org/officeDocument/2006/relationships/tags" Target="../tags/tag131.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39.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9"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slideMaster" Target="../slideMasters/slideMaster1.xml"/><Relationship Id="rId5" Type="http://schemas.openxmlformats.org/officeDocument/2006/relationships/tags" Target="../tags/tag144.xml"/><Relationship Id="rId10" Type="http://schemas.openxmlformats.org/officeDocument/2006/relationships/tags" Target="../tags/tag149.xml"/><Relationship Id="rId4" Type="http://schemas.openxmlformats.org/officeDocument/2006/relationships/tags" Target="../tags/tag143.xml"/><Relationship Id="rId9" Type="http://schemas.openxmlformats.org/officeDocument/2006/relationships/tags" Target="../tags/tag148.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slideMaster" Target="../slideMasters/slideMaster1.xml"/><Relationship Id="rId5" Type="http://schemas.openxmlformats.org/officeDocument/2006/relationships/tags" Target="../tags/tag154.xml"/><Relationship Id="rId10" Type="http://schemas.openxmlformats.org/officeDocument/2006/relationships/tags" Target="../tags/tag159.xml"/><Relationship Id="rId4" Type="http://schemas.openxmlformats.org/officeDocument/2006/relationships/tags" Target="../tags/tag153.xml"/><Relationship Id="rId9" Type="http://schemas.openxmlformats.org/officeDocument/2006/relationships/tags" Target="../tags/tag158.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67.xml"/><Relationship Id="rId3" Type="http://schemas.openxmlformats.org/officeDocument/2006/relationships/tags" Target="../tags/tag162.xml"/><Relationship Id="rId7" Type="http://schemas.openxmlformats.org/officeDocument/2006/relationships/tags" Target="../tags/tag166.xml"/><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slideMaster" Target="../slideMasters/slideMaster1.xml"/><Relationship Id="rId5" Type="http://schemas.openxmlformats.org/officeDocument/2006/relationships/tags" Target="../tags/tag164.xml"/><Relationship Id="rId10" Type="http://schemas.openxmlformats.org/officeDocument/2006/relationships/tags" Target="../tags/tag169.xml"/><Relationship Id="rId4" Type="http://schemas.openxmlformats.org/officeDocument/2006/relationships/tags" Target="../tags/tag163.xml"/><Relationship Id="rId9" Type="http://schemas.openxmlformats.org/officeDocument/2006/relationships/tags" Target="../tags/tag168.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tags" Target="../tags/tag181.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3.xml"/></Relationships>
</file>

<file path=ppt/slideLayouts/_rels/slideLayout28.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s>
</file>

<file path=ppt/slideLayouts/_rels/slideLayout29.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93.xml"/><Relationship Id="rId7" Type="http://schemas.openxmlformats.org/officeDocument/2006/relationships/tags" Target="../tags/tag197.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1.jpg"/><Relationship Id="rId4" Type="http://schemas.openxmlformats.org/officeDocument/2006/relationships/tags" Target="../tags/tag21.xml"/><Relationship Id="rId9"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200.xml"/><Relationship Id="rId7" Type="http://schemas.openxmlformats.org/officeDocument/2006/relationships/slideMaster" Target="../slideMasters/slideMaster1.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4.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tags" Target="../tags/tag216.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5" Type="http://schemas.openxmlformats.org/officeDocument/2006/relationships/tags" Target="../tags/tag209.xml"/><Relationship Id="rId15" Type="http://schemas.openxmlformats.org/officeDocument/2006/relationships/slideMaster" Target="../slideMasters/slideMaster1.xml"/><Relationship Id="rId10" Type="http://schemas.openxmlformats.org/officeDocument/2006/relationships/tags" Target="../tags/tag214.xml"/><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3" Type="http://schemas.openxmlformats.org/officeDocument/2006/relationships/tags" Target="../tags/tag221.xml"/><Relationship Id="rId7" Type="http://schemas.openxmlformats.org/officeDocument/2006/relationships/tags" Target="../tags/tag225.xml"/><Relationship Id="rId12" Type="http://schemas.openxmlformats.org/officeDocument/2006/relationships/tags" Target="../tags/tag230.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5" Type="http://schemas.openxmlformats.org/officeDocument/2006/relationships/tags" Target="../tags/tag223.xml"/><Relationship Id="rId15" Type="http://schemas.openxmlformats.org/officeDocument/2006/relationships/slideMaster" Target="../slideMasters/slideMaster1.xml"/><Relationship Id="rId10" Type="http://schemas.openxmlformats.org/officeDocument/2006/relationships/tags" Target="../tags/tag228.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40.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slideMaster" Target="../slideMasters/slideMaster1.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5" Type="http://schemas.openxmlformats.org/officeDocument/2006/relationships/tags" Target="../tags/tag237.xml"/><Relationship Id="rId10" Type="http://schemas.openxmlformats.org/officeDocument/2006/relationships/tags" Target="../tags/tag242.xml"/><Relationship Id="rId4" Type="http://schemas.openxmlformats.org/officeDocument/2006/relationships/tags" Target="../tags/tag236.xml"/><Relationship Id="rId9" Type="http://schemas.openxmlformats.org/officeDocument/2006/relationships/tags" Target="../tags/tag241.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51.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5" Type="http://schemas.openxmlformats.org/officeDocument/2006/relationships/tags" Target="../tags/tag248.xml"/><Relationship Id="rId10" Type="http://schemas.openxmlformats.org/officeDocument/2006/relationships/slideMaster" Target="../slideMasters/slideMaster1.xml"/><Relationship Id="rId4" Type="http://schemas.openxmlformats.org/officeDocument/2006/relationships/tags" Target="../tags/tag247.xml"/><Relationship Id="rId9" Type="http://schemas.openxmlformats.org/officeDocument/2006/relationships/tags" Target="../tags/tag252.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60.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slideMaster" Target="../slideMasters/slideMaster1.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4.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272.xml"/><Relationship Id="rId3" Type="http://schemas.openxmlformats.org/officeDocument/2006/relationships/tags" Target="../tags/tag267.xml"/><Relationship Id="rId7" Type="http://schemas.openxmlformats.org/officeDocument/2006/relationships/tags" Target="../tags/tag271.xml"/><Relationship Id="rId12" Type="http://schemas.openxmlformats.org/officeDocument/2006/relationships/slideMaster" Target="../slideMasters/slideMaster1.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5" Type="http://schemas.openxmlformats.org/officeDocument/2006/relationships/tags" Target="../tags/tag269.xml"/><Relationship Id="rId10" Type="http://schemas.openxmlformats.org/officeDocument/2006/relationships/tags" Target="../tags/tag274.xml"/><Relationship Id="rId4" Type="http://schemas.openxmlformats.org/officeDocument/2006/relationships/tags" Target="../tags/tag268.xml"/><Relationship Id="rId9" Type="http://schemas.openxmlformats.org/officeDocument/2006/relationships/tags" Target="../tags/tag273.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tags" Target="../tags/tag287.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5" Type="http://schemas.openxmlformats.org/officeDocument/2006/relationships/tags" Target="../tags/tag280.xml"/><Relationship Id="rId15" Type="http://schemas.openxmlformats.org/officeDocument/2006/relationships/slideMaster" Target="../slideMasters/slideMaster1.xml"/><Relationship Id="rId10" Type="http://schemas.openxmlformats.org/officeDocument/2006/relationships/tags" Target="../tags/tag285.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97.xml"/><Relationship Id="rId13" Type="http://schemas.openxmlformats.org/officeDocument/2006/relationships/tags" Target="../tags/tag302.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tags" Target="../tags/tag301.xml"/><Relationship Id="rId17" Type="http://schemas.openxmlformats.org/officeDocument/2006/relationships/slideMaster" Target="../slideMasters/slideMaster1.xml"/><Relationship Id="rId2" Type="http://schemas.openxmlformats.org/officeDocument/2006/relationships/tags" Target="../tags/tag291.xml"/><Relationship Id="rId16" Type="http://schemas.openxmlformats.org/officeDocument/2006/relationships/tags" Target="../tags/tag305.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tags" Target="../tags/tag300.xml"/><Relationship Id="rId5" Type="http://schemas.openxmlformats.org/officeDocument/2006/relationships/tags" Target="../tags/tag294.xml"/><Relationship Id="rId15" Type="http://schemas.openxmlformats.org/officeDocument/2006/relationships/tags" Target="../tags/tag304.xml"/><Relationship Id="rId10" Type="http://schemas.openxmlformats.org/officeDocument/2006/relationships/tags" Target="../tags/tag299.xml"/><Relationship Id="rId4" Type="http://schemas.openxmlformats.org/officeDocument/2006/relationships/tags" Target="../tags/tag293.xml"/><Relationship Id="rId9" Type="http://schemas.openxmlformats.org/officeDocument/2006/relationships/tags" Target="../tags/tag298.xml"/><Relationship Id="rId14" Type="http://schemas.openxmlformats.org/officeDocument/2006/relationships/tags" Target="../tags/tag30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6.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14.xml"/><Relationship Id="rId13" Type="http://schemas.openxmlformats.org/officeDocument/2006/relationships/tags" Target="../tags/tag319.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tags" Target="../tags/tag318.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tags" Target="../tags/tag317.xml"/><Relationship Id="rId5" Type="http://schemas.openxmlformats.org/officeDocument/2006/relationships/tags" Target="../tags/tag311.xml"/><Relationship Id="rId15" Type="http://schemas.openxmlformats.org/officeDocument/2006/relationships/slideMaster" Target="../slideMasters/slideMaster1.xml"/><Relationship Id="rId10" Type="http://schemas.openxmlformats.org/officeDocument/2006/relationships/tags" Target="../tags/tag316.xml"/><Relationship Id="rId4" Type="http://schemas.openxmlformats.org/officeDocument/2006/relationships/tags" Target="../tags/tag310.xml"/><Relationship Id="rId9" Type="http://schemas.openxmlformats.org/officeDocument/2006/relationships/tags" Target="../tags/tag315.xml"/><Relationship Id="rId14" Type="http://schemas.openxmlformats.org/officeDocument/2006/relationships/tags" Target="../tags/tag320.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24.xml"/><Relationship Id="rId7" Type="http://schemas.openxmlformats.org/officeDocument/2006/relationships/slideMaster" Target="../slideMasters/slideMaster1.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slideMaster" Target="../slideMasters/slideMaster1.xml"/><Relationship Id="rId4" Type="http://schemas.openxmlformats.org/officeDocument/2006/relationships/tags" Target="../tags/tag33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Master" Target="../slideMasters/slideMaster1.xml"/><Relationship Id="rId5" Type="http://schemas.openxmlformats.org/officeDocument/2006/relationships/tags" Target="../tags/tag336.xml"/><Relationship Id="rId4" Type="http://schemas.openxmlformats.org/officeDocument/2006/relationships/tags" Target="../tags/tag335.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slideMaster" Target="../slideMasters/slideMaster1.xml"/><Relationship Id="rId5" Type="http://schemas.openxmlformats.org/officeDocument/2006/relationships/tags" Target="../tags/tag341.xml"/><Relationship Id="rId4" Type="http://schemas.openxmlformats.org/officeDocument/2006/relationships/tags" Target="../tags/tag34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2.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tags" Target="../tags/tag39.xm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slideMaster" Target="../slideMasters/slideMaster1.xml"/><Relationship Id="rId2" Type="http://schemas.openxmlformats.org/officeDocument/2006/relationships/tags" Target="../tags/tag28.xml"/><Relationship Id="rId16" Type="http://schemas.openxmlformats.org/officeDocument/2006/relationships/tags" Target="../tags/tag42.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5" Type="http://schemas.openxmlformats.org/officeDocument/2006/relationships/tags" Target="../tags/tag31.xml"/><Relationship Id="rId15" Type="http://schemas.openxmlformats.org/officeDocument/2006/relationships/tags" Target="../tags/tag41.xml"/><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9.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352.xml"/><Relationship Id="rId2" Type="http://schemas.openxmlformats.org/officeDocument/2006/relationships/tags" Target="../tags/tag351.xml"/><Relationship Id="rId1" Type="http://schemas.openxmlformats.org/officeDocument/2006/relationships/tags" Target="../tags/tag350.xml"/><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slideMaster" Target="../slideMasters/slideMaster1.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tags" Target="../tags/tag5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ayou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noProof="0">
                <a:solidFill>
                  <a:schemeClr val="bg1"/>
                </a:solidFill>
              </a:rPr>
              <a:t>Title layouts</a:t>
            </a:r>
            <a:endParaRPr lang="pl-PL" sz="12000" noProof="0" dirty="0">
              <a:solidFill>
                <a:schemeClr val="bg1"/>
              </a:solidFill>
            </a:endParaRPr>
          </a:p>
        </p:txBody>
      </p:sp>
    </p:spTree>
    <p:extLst>
      <p:ext uri="{BB962C8B-B14F-4D97-AF65-F5344CB8AC3E}">
        <p14:creationId xmlns:p14="http://schemas.microsoft.com/office/powerpoint/2010/main" val="74662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5" y="1548000"/>
            <a:ext cx="95281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custDataLst>
              <p:tags r:id="rId4"/>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779961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 20 % X">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78600919-13F4-6DC6-A2C5-C181B01667E7}"/>
              </a:ext>
            </a:extLst>
          </p:cNvPr>
          <p:cNvSpPr/>
          <p:nvPr userDrawn="1">
            <p:custDataLst>
              <p:tags r:id="rId1"/>
            </p:custDataLst>
          </p:nvPr>
        </p:nvSpPr>
        <p:spPr>
          <a:xfrm>
            <a:off x="538798" y="0"/>
            <a:ext cx="11653201"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Freihandform: Form 8">
            <a:extLst>
              <a:ext uri="{FF2B5EF4-FFF2-40B4-BE49-F238E27FC236}">
                <a16:creationId xmlns:a16="http://schemas.microsoft.com/office/drawing/2014/main" id="{5F00AFF7-0142-C5BB-0F49-A9400DE07C8D}"/>
              </a:ext>
            </a:extLst>
          </p:cNvPr>
          <p:cNvSpPr/>
          <p:nvPr userDrawn="1">
            <p:custDataLst>
              <p:tags r:id="rId2"/>
            </p:custDataLst>
          </p:nvPr>
        </p:nvSpPr>
        <p:spPr>
          <a:xfrm>
            <a:off x="538800" y="0"/>
            <a:ext cx="11653200" cy="6858000"/>
          </a:xfrm>
          <a:custGeom>
            <a:avLst/>
            <a:gdLst>
              <a:gd name="connsiteX0" fmla="*/ 8962954 w 11653200"/>
              <a:gd name="connsiteY0" fmla="*/ 5902032 h 6858000"/>
              <a:gd name="connsiteX1" fmla="*/ 9558209 w 11653200"/>
              <a:gd name="connsiteY1" fmla="*/ 6677066 h 6858000"/>
              <a:gd name="connsiteX2" fmla="*/ 9697212 w 11653200"/>
              <a:gd name="connsiteY2" fmla="*/ 6858000 h 6858000"/>
              <a:gd name="connsiteX3" fmla="*/ 8228972 w 11653200"/>
              <a:gd name="connsiteY3" fmla="*/ 6858000 h 6858000"/>
              <a:gd name="connsiteX4" fmla="*/ 8367932 w 11653200"/>
              <a:gd name="connsiteY4" fmla="*/ 6677066 h 6858000"/>
              <a:gd name="connsiteX5" fmla="*/ 8962954 w 11653200"/>
              <a:gd name="connsiteY5" fmla="*/ 5902032 h 6858000"/>
              <a:gd name="connsiteX6" fmla="*/ 11653200 w 11653200"/>
              <a:gd name="connsiteY6" fmla="*/ 2397407 h 6858000"/>
              <a:gd name="connsiteX7" fmla="*/ 11653200 w 11653200"/>
              <a:gd name="connsiteY7" fmla="*/ 4454973 h 6858000"/>
              <a:gd name="connsiteX8" fmla="*/ 11484514 w 11653200"/>
              <a:gd name="connsiteY8" fmla="*/ 4235131 h 6858000"/>
              <a:gd name="connsiteX9" fmla="*/ 10863789 w 11653200"/>
              <a:gd name="connsiteY9" fmla="*/ 3426358 h 6858000"/>
              <a:gd name="connsiteX10" fmla="*/ 11484514 w 11653200"/>
              <a:gd name="connsiteY10" fmla="*/ 2617281 h 6858000"/>
              <a:gd name="connsiteX11" fmla="*/ 8232718 w 11653200"/>
              <a:gd name="connsiteY11" fmla="*/ 0 h 6858000"/>
              <a:gd name="connsiteX12" fmla="*/ 9693465 w 11653200"/>
              <a:gd name="connsiteY12" fmla="*/ 0 h 6858000"/>
              <a:gd name="connsiteX13" fmla="*/ 9558209 w 11653200"/>
              <a:gd name="connsiteY13" fmla="*/ 176004 h 6858000"/>
              <a:gd name="connsiteX14" fmla="*/ 8962954 w 11653200"/>
              <a:gd name="connsiteY14" fmla="*/ 950582 h 6858000"/>
              <a:gd name="connsiteX15" fmla="*/ 8367932 w 11653200"/>
              <a:gd name="connsiteY15" fmla="*/ 176004 h 6858000"/>
              <a:gd name="connsiteX16" fmla="*/ 0 w 11653200"/>
              <a:gd name="connsiteY16" fmla="*/ 0 h 6858000"/>
              <a:gd name="connsiteX17" fmla="*/ 4434358 w 11653200"/>
              <a:gd name="connsiteY17" fmla="*/ 0 h 6858000"/>
              <a:gd name="connsiteX18" fmla="*/ 4473888 w 11653200"/>
              <a:gd name="connsiteY18" fmla="*/ 51575 h 6858000"/>
              <a:gd name="connsiteX19" fmla="*/ 7062621 w 11653200"/>
              <a:gd name="connsiteY19" fmla="*/ 3426358 h 6858000"/>
              <a:gd name="connsiteX20" fmla="*/ 4473888 w 11653200"/>
              <a:gd name="connsiteY20" fmla="*/ 6801008 h 6858000"/>
              <a:gd name="connsiteX21" fmla="*/ 4430208 w 11653200"/>
              <a:gd name="connsiteY21" fmla="*/ 6858000 h 6858000"/>
              <a:gd name="connsiteX22" fmla="*/ 0 w 11653200"/>
              <a:gd name="connsiteY2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3200" h="6858000">
                <a:moveTo>
                  <a:pt x="8962954" y="5902032"/>
                </a:moveTo>
                <a:cubicBezTo>
                  <a:pt x="9171408" y="6173496"/>
                  <a:pt x="9371050" y="6433432"/>
                  <a:pt x="9558209" y="6677066"/>
                </a:cubicBezTo>
                <a:lnTo>
                  <a:pt x="9697212" y="6858000"/>
                </a:lnTo>
                <a:lnTo>
                  <a:pt x="8228972" y="6858000"/>
                </a:lnTo>
                <a:lnTo>
                  <a:pt x="8367932" y="6677066"/>
                </a:lnTo>
                <a:cubicBezTo>
                  <a:pt x="8555029" y="6433432"/>
                  <a:pt x="8754594" y="6173496"/>
                  <a:pt x="8962954" y="5902032"/>
                </a:cubicBezTo>
                <a:close/>
                <a:moveTo>
                  <a:pt x="11653200" y="2397407"/>
                </a:moveTo>
                <a:lnTo>
                  <a:pt x="11653200" y="4454973"/>
                </a:lnTo>
                <a:lnTo>
                  <a:pt x="11484514" y="4235131"/>
                </a:lnTo>
                <a:cubicBezTo>
                  <a:pt x="11280824" y="3969692"/>
                  <a:pt x="11072979" y="3698878"/>
                  <a:pt x="10863789" y="3426358"/>
                </a:cubicBezTo>
                <a:cubicBezTo>
                  <a:pt x="11072979" y="3153687"/>
                  <a:pt x="11280824" y="2882777"/>
                  <a:pt x="11484514" y="2617281"/>
                </a:cubicBezTo>
                <a:close/>
                <a:moveTo>
                  <a:pt x="8232718" y="0"/>
                </a:moveTo>
                <a:lnTo>
                  <a:pt x="9693465" y="0"/>
                </a:lnTo>
                <a:lnTo>
                  <a:pt x="9558209" y="176004"/>
                </a:lnTo>
                <a:cubicBezTo>
                  <a:pt x="9371050" y="419551"/>
                  <a:pt x="9171408" y="679345"/>
                  <a:pt x="8962954" y="950582"/>
                </a:cubicBezTo>
                <a:cubicBezTo>
                  <a:pt x="8754594" y="679345"/>
                  <a:pt x="8555029" y="419551"/>
                  <a:pt x="8367932" y="176004"/>
                </a:cubicBezTo>
                <a:close/>
                <a:moveTo>
                  <a:pt x="0" y="0"/>
                </a:moveTo>
                <a:lnTo>
                  <a:pt x="4434358" y="0"/>
                </a:lnTo>
                <a:lnTo>
                  <a:pt x="4473888" y="51575"/>
                </a:lnTo>
                <a:cubicBezTo>
                  <a:pt x="5105603" y="875701"/>
                  <a:pt x="6068971" y="2131172"/>
                  <a:pt x="7062621" y="3426358"/>
                </a:cubicBezTo>
                <a:cubicBezTo>
                  <a:pt x="6068971" y="4720827"/>
                  <a:pt x="5105603" y="5976822"/>
                  <a:pt x="4473888" y="6801008"/>
                </a:cubicBezTo>
                <a:lnTo>
                  <a:pt x="443020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3"/>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4"/>
            </p:custDataLst>
          </p:nvPr>
        </p:nvSpPr>
        <p:spPr>
          <a:xfrm>
            <a:off x="898525" y="1548000"/>
            <a:ext cx="95281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5"/>
            </p:custDataLst>
          </p:nvPr>
        </p:nvSpPr>
        <p:spPr/>
        <p:txBody>
          <a:bodyPr/>
          <a:lstStyle>
            <a:lvl1pPr>
              <a:defRPr/>
            </a:lvl1pPr>
          </a:lstStyle>
          <a:p>
            <a:r>
              <a:rPr lang="pl-PL"/>
              <a:t>Headline</a:t>
            </a:r>
            <a:endParaRPr lang="pl-PL" dirty="0"/>
          </a:p>
        </p:txBody>
      </p:sp>
      <p:sp>
        <p:nvSpPr>
          <p:cNvPr id="2" name="Datumsplatzhalter 1">
            <a:extLst>
              <a:ext uri="{FF2B5EF4-FFF2-40B4-BE49-F238E27FC236}">
                <a16:creationId xmlns:a16="http://schemas.microsoft.com/office/drawing/2014/main" id="{BB9FC835-CF5F-D3BE-A21F-217CF0074F16}"/>
              </a:ext>
            </a:extLst>
          </p:cNvPr>
          <p:cNvSpPr>
            <a:spLocks noGrp="1"/>
          </p:cNvSpPr>
          <p:nvPr>
            <p:ph type="dt" sz="half" idx="18"/>
            <p:custDataLst>
              <p:tags r:id="rId6"/>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BF06B2D9-B967-29E4-FA1A-006D1161B708}"/>
              </a:ext>
            </a:extLst>
          </p:cNvPr>
          <p:cNvSpPr>
            <a:spLocks noGrp="1"/>
          </p:cNvSpPr>
          <p:nvPr>
            <p:ph type="ftr" sz="quarter" idx="19"/>
            <p:custDataLst>
              <p:tags r:id="rId7"/>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F8E7DF84-E9B8-FC61-7C01-65AB6A89FC27}"/>
              </a:ext>
            </a:extLst>
          </p:cNvPr>
          <p:cNvSpPr>
            <a:spLocks noGrp="1"/>
          </p:cNvSpPr>
          <p:nvPr>
            <p:ph type="sldNum" sz="quarter" idx="20"/>
            <p:custDataLst>
              <p:tags r:id="rId8"/>
            </p:custDataLst>
          </p:nvPr>
        </p:nvSpPr>
        <p:spPr/>
        <p:txBody>
          <a:bodyPr/>
          <a:lstStyle/>
          <a:p>
            <a:fld id="{92DB0D90-6264-4E90-9724-ABC670DBF4FB}" type="slidenum">
              <a:rPr lang="pl-PL" smtClean="0"/>
              <a:pPr/>
              <a:t>‹#›</a:t>
            </a:fld>
            <a:endParaRPr lang="pl-PL" dirty="0"/>
          </a:p>
        </p:txBody>
      </p:sp>
      <p:sp>
        <p:nvSpPr>
          <p:cNvPr id="3" name="Rechteck 2">
            <a:extLst>
              <a:ext uri="{FF2B5EF4-FFF2-40B4-BE49-F238E27FC236}">
                <a16:creationId xmlns:a16="http://schemas.microsoft.com/office/drawing/2014/main" id="{E496BA2E-1480-0685-59EA-10967269F16F}"/>
              </a:ext>
            </a:extLst>
          </p:cNvPr>
          <p:cNvSpPr/>
          <p:nvPr userDrawn="1">
            <p:custDataLst>
              <p:tags r:id="rId9"/>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4" name="Rechteck 3">
            <a:extLst>
              <a:ext uri="{FF2B5EF4-FFF2-40B4-BE49-F238E27FC236}">
                <a16:creationId xmlns:a16="http://schemas.microsoft.com/office/drawing/2014/main" id="{1F9CF062-E67F-69B9-3ADB-F5E5A538C0ED}"/>
              </a:ext>
            </a:extLst>
          </p:cNvPr>
          <p:cNvSpPr>
            <a:spLocks/>
          </p:cNvSpPr>
          <p:nvPr userDrawn="1">
            <p:custDataLst>
              <p:tags r:id="rId10"/>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406500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Inhaltsplatzhalter 2">
            <a:extLst>
              <a:ext uri="{FF2B5EF4-FFF2-40B4-BE49-F238E27FC236}">
                <a16:creationId xmlns:a16="http://schemas.microsoft.com/office/drawing/2014/main" id="{439C0895-1734-BA09-0AE8-E0C4B5B7D345}"/>
              </a:ext>
            </a:extLst>
          </p:cNvPr>
          <p:cNvSpPr>
            <a:spLocks noGrp="1"/>
          </p:cNvSpPr>
          <p:nvPr>
            <p:ph idx="1" hasCustomPrompt="1"/>
            <p:custDataLst>
              <p:tags r:id="rId2"/>
            </p:custDataLst>
          </p:nvPr>
        </p:nvSpPr>
        <p:spPr>
          <a:xfrm>
            <a:off x="898525" y="1548000"/>
            <a:ext cx="9528176" cy="4586400"/>
          </a:xfrm>
        </p:spPr>
        <p:txBody>
          <a:bodyPr/>
          <a:lstStyle/>
          <a:p>
            <a:pPr lvl="0"/>
            <a:r>
              <a:rPr lang="pl-PL" dirty="0" err="1"/>
              <a:t>Please</a:t>
            </a:r>
            <a:r>
              <a:rPr lang="pl-PL" dirty="0"/>
              <a:t> format the </a:t>
            </a:r>
            <a:r>
              <a:rPr lang="pl-PL" dirty="0" err="1"/>
              <a:t>text</a:t>
            </a:r>
            <a:r>
              <a:rPr lang="pl-PL" dirty="0"/>
              <a:t> via the List Level </a:t>
            </a:r>
            <a:r>
              <a:rPr lang="pl-PL" dirty="0" err="1"/>
              <a:t>button</a:t>
            </a:r>
            <a:endParaRPr lang="pl-PL" dirty="0"/>
          </a:p>
          <a:p>
            <a:pPr lvl="1"/>
            <a:r>
              <a:rPr lang="pl-PL" dirty="0" err="1"/>
              <a:t>Zweite</a:t>
            </a:r>
            <a:r>
              <a:rPr lang="pl-PL" dirty="0"/>
              <a:t> </a:t>
            </a:r>
            <a:r>
              <a:rPr lang="pl-PL" dirty="0" err="1"/>
              <a:t>Ebene</a:t>
            </a:r>
            <a:endParaRPr lang="pl-PL" dirty="0"/>
          </a:p>
          <a:p>
            <a:pPr lvl="2"/>
            <a:r>
              <a:rPr lang="pl-PL" dirty="0" err="1"/>
              <a:t>Dritte</a:t>
            </a:r>
            <a:r>
              <a:rPr lang="pl-PL" dirty="0"/>
              <a:t> </a:t>
            </a:r>
            <a:r>
              <a:rPr lang="pl-PL" dirty="0" err="1"/>
              <a:t>Ebene</a:t>
            </a:r>
            <a:endParaRPr lang="pl-PL" dirty="0"/>
          </a:p>
          <a:p>
            <a:pPr lvl="3"/>
            <a:r>
              <a:rPr lang="pl-PL" dirty="0" err="1"/>
              <a:t>Vierte</a:t>
            </a:r>
            <a:r>
              <a:rPr lang="pl-PL" dirty="0"/>
              <a:t> </a:t>
            </a:r>
            <a:r>
              <a:rPr lang="pl-PL" dirty="0" err="1"/>
              <a:t>Ebene</a:t>
            </a:r>
            <a:endParaRPr lang="pl-PL" dirty="0"/>
          </a:p>
          <a:p>
            <a:pPr lvl="4"/>
            <a:r>
              <a:rPr lang="pl-PL" dirty="0" err="1"/>
              <a:t>Fünfte</a:t>
            </a:r>
            <a:r>
              <a:rPr lang="pl-PL" dirty="0"/>
              <a:t> </a:t>
            </a:r>
            <a:r>
              <a:rPr lang="pl-PL" dirty="0" err="1"/>
              <a:t>Ebene</a:t>
            </a:r>
            <a:endParaRPr lang="pl-PL" dirty="0"/>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6" name="Datumsplatzhalter 5">
            <a:extLst>
              <a:ext uri="{FF2B5EF4-FFF2-40B4-BE49-F238E27FC236}">
                <a16:creationId xmlns:a16="http://schemas.microsoft.com/office/drawing/2014/main" id="{F65EE91B-E413-FBA1-851B-B5E21653450C}"/>
              </a:ext>
            </a:extLst>
          </p:cNvPr>
          <p:cNvSpPr>
            <a:spLocks noGrp="1"/>
          </p:cNvSpPr>
          <p:nvPr>
            <p:ph type="dt" sz="half" idx="15"/>
            <p:custDataLst>
              <p:tags r:id="rId4"/>
            </p:custDataLst>
          </p:nvPr>
        </p:nvSpPr>
        <p:spPr/>
        <p:txBody>
          <a:bodyPr/>
          <a:lstStyle/>
          <a:p>
            <a:r>
              <a:rPr lang="pl-PL"/>
              <a:t>00.00.2023</a:t>
            </a:r>
            <a:endParaRPr lang="pl-PL" dirty="0"/>
          </a:p>
        </p:txBody>
      </p:sp>
      <p:sp>
        <p:nvSpPr>
          <p:cNvPr id="7" name="Fußzeilenplatzhalter 6">
            <a:extLst>
              <a:ext uri="{FF2B5EF4-FFF2-40B4-BE49-F238E27FC236}">
                <a16:creationId xmlns:a16="http://schemas.microsoft.com/office/drawing/2014/main" id="{3981CF2A-9397-021B-ED84-E09550FFA8B3}"/>
              </a:ext>
            </a:extLst>
          </p:cNvPr>
          <p:cNvSpPr>
            <a:spLocks noGrp="1"/>
          </p:cNvSpPr>
          <p:nvPr>
            <p:ph type="ftr" sz="quarter" idx="16"/>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3A97FDEB-BB52-F8C8-EAAF-F91A15687AE1}"/>
              </a:ext>
            </a:extLst>
          </p:cNvPr>
          <p:cNvSpPr>
            <a:spLocks noGrp="1"/>
          </p:cNvSpPr>
          <p:nvPr>
            <p:ph type="sldNum" sz="quarter" idx="17"/>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26640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579138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2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
        <p:nvSpPr>
          <p:cNvPr id="2" name="Textplatzhalter 4">
            <a:extLst>
              <a:ext uri="{FF2B5EF4-FFF2-40B4-BE49-F238E27FC236}">
                <a16:creationId xmlns:a16="http://schemas.microsoft.com/office/drawing/2014/main" id="{C0944364-B53D-1198-F1CA-032D070525E2}"/>
              </a:ext>
            </a:extLst>
          </p:cNvPr>
          <p:cNvSpPr>
            <a:spLocks noGrp="1"/>
          </p:cNvSpPr>
          <p:nvPr>
            <p:ph type="body" sz="quarter" idx="21" hasCustomPrompt="1"/>
            <p:custDataLst>
              <p:tags r:id="rId7"/>
            </p:custDataLst>
          </p:nvPr>
        </p:nvSpPr>
        <p:spPr>
          <a:xfrm>
            <a:off x="6545263"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Tree>
    <p:extLst>
      <p:ext uri="{BB962C8B-B14F-4D97-AF65-F5344CB8AC3E}">
        <p14:creationId xmlns:p14="http://schemas.microsoft.com/office/powerpoint/2010/main" val="3078075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 text + blanc">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38766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3" name="Titel 2">
            <a:extLst>
              <a:ext uri="{FF2B5EF4-FFF2-40B4-BE49-F238E27FC236}">
                <a16:creationId xmlns:a16="http://schemas.microsoft.com/office/drawing/2014/main" id="{505644D8-FACA-E074-FF29-4BE8602934AB}"/>
              </a:ext>
            </a:extLst>
          </p:cNvPr>
          <p:cNvSpPr>
            <a:spLocks noGrp="1"/>
          </p:cNvSpPr>
          <p:nvPr>
            <p:ph type="title" hasCustomPrompt="1"/>
            <p:custDataLst>
              <p:tags r:id="rId3"/>
            </p:custDataLst>
          </p:nvPr>
        </p:nvSpPr>
        <p:spPr>
          <a:xfrm>
            <a:off x="898524" y="683999"/>
            <a:ext cx="10933114" cy="759600"/>
          </a:xfrm>
        </p:spPr>
        <p:txBody>
          <a:bodyPr/>
          <a:lstStyle>
            <a:lvl1pPr>
              <a:defRPr/>
            </a:lvl1pPr>
          </a:lstStyle>
          <a:p>
            <a:r>
              <a:rPr lang="pl-PL"/>
              <a:t>Headline</a:t>
            </a:r>
            <a:endParaRPr lang="pl-PL" dirty="0"/>
          </a:p>
        </p:txBody>
      </p:sp>
      <p:sp>
        <p:nvSpPr>
          <p:cNvPr id="9" name="Datumsplatzhalter 8">
            <a:extLst>
              <a:ext uri="{FF2B5EF4-FFF2-40B4-BE49-F238E27FC236}">
                <a16:creationId xmlns:a16="http://schemas.microsoft.com/office/drawing/2014/main" id="{9C65CF45-C58A-CC53-C211-8F10BFE796BE}"/>
              </a:ext>
            </a:extLst>
          </p:cNvPr>
          <p:cNvSpPr>
            <a:spLocks noGrp="1"/>
          </p:cNvSpPr>
          <p:nvPr>
            <p:ph type="dt" sz="half" idx="18"/>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A36A6B13-B5C6-B9E7-B65B-6894D02FCC01}"/>
              </a:ext>
            </a:extLst>
          </p:cNvPr>
          <p:cNvSpPr>
            <a:spLocks noGrp="1"/>
          </p:cNvSpPr>
          <p:nvPr>
            <p:ph type="ftr" sz="quarter" idx="19"/>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1745093-6BDC-45A2-A46E-66C581D4D86D}"/>
              </a:ext>
            </a:extLst>
          </p:cNvPr>
          <p:cNvSpPr>
            <a:spLocks noGrp="1"/>
          </p:cNvSpPr>
          <p:nvPr>
            <p:ph type="sldNum" sz="quarter" idx="20"/>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886651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ly Headlin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Datumsplatzhalter 2">
            <a:extLst>
              <a:ext uri="{FF2B5EF4-FFF2-40B4-BE49-F238E27FC236}">
                <a16:creationId xmlns:a16="http://schemas.microsoft.com/office/drawing/2014/main" id="{D07DB473-962D-AD57-9196-D5A180E4ABF1}"/>
              </a:ext>
            </a:extLst>
          </p:cNvPr>
          <p:cNvSpPr>
            <a:spLocks noGrp="1"/>
          </p:cNvSpPr>
          <p:nvPr>
            <p:ph type="dt" sz="half" idx="15"/>
            <p:custDataLst>
              <p:tags r:id="rId2"/>
            </p:custDataLst>
          </p:nvPr>
        </p:nvSpPr>
        <p:spPr/>
        <p:txBody>
          <a:bodyPr/>
          <a:lstStyle/>
          <a:p>
            <a:r>
              <a:rPr lang="pl-PL"/>
              <a:t>00.00.2023</a:t>
            </a:r>
            <a:endParaRPr lang="pl-PL" dirty="0"/>
          </a:p>
        </p:txBody>
      </p:sp>
      <p:sp>
        <p:nvSpPr>
          <p:cNvPr id="8" name="Fußzeilenplatzhalter 7">
            <a:extLst>
              <a:ext uri="{FF2B5EF4-FFF2-40B4-BE49-F238E27FC236}">
                <a16:creationId xmlns:a16="http://schemas.microsoft.com/office/drawing/2014/main" id="{476C8BE4-5DDD-0B65-47D8-3F7B1F7B2592}"/>
              </a:ext>
            </a:extLst>
          </p:cNvPr>
          <p:cNvSpPr>
            <a:spLocks noGrp="1"/>
          </p:cNvSpPr>
          <p:nvPr>
            <p:ph type="ftr" sz="quarter" idx="16"/>
            <p:custDataLst>
              <p:tags r:id="rId3"/>
            </p:custDataLst>
          </p:nvPr>
        </p:nvSpPr>
        <p:spPr/>
        <p:txBody>
          <a:bodyPr/>
          <a:lstStyle/>
          <a:p>
            <a:r>
              <a:rPr lang="pl-PL"/>
              <a:t>Presentation Title | Classification: C2 – Sensitive | Name Surname</a:t>
            </a:r>
            <a:endParaRPr lang="pl-PL" dirty="0"/>
          </a:p>
        </p:txBody>
      </p:sp>
      <p:sp>
        <p:nvSpPr>
          <p:cNvPr id="9" name="Foliennummernplatzhalter 8">
            <a:extLst>
              <a:ext uri="{FF2B5EF4-FFF2-40B4-BE49-F238E27FC236}">
                <a16:creationId xmlns:a16="http://schemas.microsoft.com/office/drawing/2014/main" id="{25F6BD41-6F25-DDC7-01AD-FD1B37FBE89F}"/>
              </a:ext>
            </a:extLst>
          </p:cNvPr>
          <p:cNvSpPr>
            <a:spLocks noGrp="1"/>
          </p:cNvSpPr>
          <p:nvPr>
            <p:ph type="sldNum" sz="quarter" idx="17"/>
            <p:custDataLst>
              <p:tags r:id="rId4"/>
            </p:custDataLst>
          </p:nvPr>
        </p:nvSpPr>
        <p:spPr/>
        <p:txBody>
          <a:bodyPr/>
          <a:lstStyle/>
          <a:p>
            <a:fld id="{92DB0D90-6264-4E90-9724-ABC670DBF4FB}" type="slidenum">
              <a:rPr lang="pl-PL" smtClean="0"/>
              <a:pPr/>
              <a:t>‹#›</a:t>
            </a:fld>
            <a:endParaRPr lang="pl-PL" dirty="0"/>
          </a:p>
        </p:txBody>
      </p:sp>
      <p:sp>
        <p:nvSpPr>
          <p:cNvPr id="10" name="Titel 9">
            <a:extLst>
              <a:ext uri="{FF2B5EF4-FFF2-40B4-BE49-F238E27FC236}">
                <a16:creationId xmlns:a16="http://schemas.microsoft.com/office/drawing/2014/main" id="{A7009BFE-C474-5719-70CC-7E16EC314E9B}"/>
              </a:ext>
            </a:extLst>
          </p:cNvPr>
          <p:cNvSpPr>
            <a:spLocks noGrp="1"/>
          </p:cNvSpPr>
          <p:nvPr>
            <p:ph type="title" hasCustomPrompt="1"/>
            <p:custDataLst>
              <p:tags r:id="rId5"/>
            </p:custDataLst>
          </p:nvPr>
        </p:nvSpPr>
        <p:spPr/>
        <p:txBody>
          <a:bodyPr/>
          <a:lstStyle>
            <a:lvl1pPr>
              <a:defRPr/>
            </a:lvl1pPr>
          </a:lstStyle>
          <a:p>
            <a:r>
              <a:rPr lang="pl-PL"/>
              <a:t>Headline</a:t>
            </a:r>
            <a:endParaRPr lang="pl-PL" dirty="0"/>
          </a:p>
        </p:txBody>
      </p:sp>
    </p:spTree>
    <p:extLst>
      <p:ext uri="{BB962C8B-B14F-4D97-AF65-F5344CB8AC3E}">
        <p14:creationId xmlns:p14="http://schemas.microsoft.com/office/powerpoint/2010/main" val="3630046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c">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891AE8F-062D-6295-CA3F-35725C666124}"/>
              </a:ext>
            </a:extLst>
          </p:cNvPr>
          <p:cNvSpPr/>
          <p:nvPr userDrawn="1">
            <p:custDataLst>
              <p:tags r:id="rId1"/>
            </p:custDataLst>
          </p:nvPr>
        </p:nvSpPr>
        <p:spPr>
          <a:xfrm>
            <a:off x="729672" y="387927"/>
            <a:ext cx="1219200" cy="36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3" name="Datumsplatzhalter 2">
            <a:extLst>
              <a:ext uri="{FF2B5EF4-FFF2-40B4-BE49-F238E27FC236}">
                <a16:creationId xmlns:a16="http://schemas.microsoft.com/office/drawing/2014/main" id="{1B632C87-A27A-7229-D788-51616F43D34C}"/>
              </a:ext>
            </a:extLst>
          </p:cNvPr>
          <p:cNvSpPr>
            <a:spLocks noGrp="1"/>
          </p:cNvSpPr>
          <p:nvPr>
            <p:ph type="dt" sz="half" idx="10"/>
            <p:custDataLst>
              <p:tags r:id="rId2"/>
            </p:custDataLst>
          </p:nvPr>
        </p:nvSpPr>
        <p:spPr/>
        <p:txBody>
          <a:bodyPr/>
          <a:lstStyle/>
          <a:p>
            <a:r>
              <a:rPr lang="pl-PL"/>
              <a:t>00.00.2023</a:t>
            </a:r>
            <a:endParaRPr lang="pl-PL" dirty="0"/>
          </a:p>
        </p:txBody>
      </p:sp>
      <p:sp>
        <p:nvSpPr>
          <p:cNvPr id="4" name="Fußzeilenplatzhalter 3">
            <a:extLst>
              <a:ext uri="{FF2B5EF4-FFF2-40B4-BE49-F238E27FC236}">
                <a16:creationId xmlns:a16="http://schemas.microsoft.com/office/drawing/2014/main" id="{7A33577A-E104-2170-D56B-621A46F28E12}"/>
              </a:ext>
            </a:extLst>
          </p:cNvPr>
          <p:cNvSpPr>
            <a:spLocks noGrp="1"/>
          </p:cNvSpPr>
          <p:nvPr>
            <p:ph type="ftr" sz="quarter" idx="11"/>
            <p:custDataLst>
              <p:tags r:id="rId3"/>
            </p:custDataLst>
          </p:nvPr>
        </p:nvSpPr>
        <p:spPr/>
        <p:txBody>
          <a:bodyPr/>
          <a:lstStyle/>
          <a:p>
            <a:r>
              <a:rPr lang="pl-PL"/>
              <a:t>Presentation Title | Classification: C2 – Sensitive | Name Surname</a:t>
            </a:r>
            <a:endParaRPr lang="pl-PL" dirty="0"/>
          </a:p>
        </p:txBody>
      </p:sp>
      <p:sp>
        <p:nvSpPr>
          <p:cNvPr id="5" name="Foliennummernplatzhalter 4">
            <a:extLst>
              <a:ext uri="{FF2B5EF4-FFF2-40B4-BE49-F238E27FC236}">
                <a16:creationId xmlns:a16="http://schemas.microsoft.com/office/drawing/2014/main" id="{B02D7620-6BD3-0124-6C9B-7D0E79826CF9}"/>
              </a:ext>
            </a:extLst>
          </p:cNvPr>
          <p:cNvSpPr>
            <a:spLocks noGrp="1"/>
          </p:cNvSpPr>
          <p:nvPr>
            <p:ph type="sldNum" sz="quarter" idx="12"/>
            <p:custDataLst>
              <p:tags r:id="rId4"/>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016646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 text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Image text layouts  </a:t>
            </a:r>
            <a:endParaRPr lang="pl-PL" sz="12000" dirty="0">
              <a:solidFill>
                <a:schemeClr val="bg1"/>
              </a:solidFill>
            </a:endParaRPr>
          </a:p>
        </p:txBody>
      </p:sp>
    </p:spTree>
    <p:extLst>
      <p:ext uri="{BB962C8B-B14F-4D97-AF65-F5344CB8AC3E}">
        <p14:creationId xmlns:p14="http://schemas.microsoft.com/office/powerpoint/2010/main" val="3400635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text + imag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5" y="1548000"/>
            <a:ext cx="52863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Bildplatzhalter 3">
            <a:extLst>
              <a:ext uri="{FF2B5EF4-FFF2-40B4-BE49-F238E27FC236}">
                <a16:creationId xmlns:a16="http://schemas.microsoft.com/office/drawing/2014/main" id="{EB7C6611-1997-1E05-1D82-0E98671BA6C1}"/>
              </a:ext>
            </a:extLst>
          </p:cNvPr>
          <p:cNvSpPr>
            <a:spLocks noGrp="1"/>
          </p:cNvSpPr>
          <p:nvPr>
            <p:ph type="pic" sz="quarter" idx="19" hasCustomPrompt="1"/>
            <p:custDataLst>
              <p:tags r:id="rId3"/>
            </p:custDataLst>
          </p:nvPr>
        </p:nvSpPr>
        <p:spPr>
          <a:xfrm>
            <a:off x="7962899" y="0"/>
            <a:ext cx="4229099"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endParaRPr lang="pl-PL" dirty="0"/>
          </a:p>
        </p:txBody>
      </p:sp>
      <p:sp>
        <p:nvSpPr>
          <p:cNvPr id="12" name="Titel 11">
            <a:extLst>
              <a:ext uri="{FF2B5EF4-FFF2-40B4-BE49-F238E27FC236}">
                <a16:creationId xmlns:a16="http://schemas.microsoft.com/office/drawing/2014/main" id="{230A5D0A-A03C-2A34-B1E1-C81F0317F54F}"/>
              </a:ext>
            </a:extLst>
          </p:cNvPr>
          <p:cNvSpPr>
            <a:spLocks noGrp="1"/>
          </p:cNvSpPr>
          <p:nvPr>
            <p:ph type="title" hasCustomPrompt="1"/>
            <p:custDataLst>
              <p:tags r:id="rId4"/>
            </p:custDataLst>
          </p:nvPr>
        </p:nvSpPr>
        <p:spPr>
          <a:xfrm>
            <a:off x="898525" y="683999"/>
            <a:ext cx="5286375" cy="759600"/>
          </a:xfrm>
        </p:spPr>
        <p:txBody>
          <a:bodyPr/>
          <a:lstStyle>
            <a:lvl1pPr>
              <a:defRPr/>
            </a:lvl1pPr>
          </a:lstStyle>
          <a:p>
            <a:r>
              <a:rPr lang="pl-PL"/>
              <a:t>Headline</a:t>
            </a:r>
            <a:endParaRPr lang="pl-PL" dirty="0"/>
          </a:p>
        </p:txBody>
      </p:sp>
      <p:sp>
        <p:nvSpPr>
          <p:cNvPr id="14" name="Fußzeilenplatzhalter 13">
            <a:extLst>
              <a:ext uri="{FF2B5EF4-FFF2-40B4-BE49-F238E27FC236}">
                <a16:creationId xmlns:a16="http://schemas.microsoft.com/office/drawing/2014/main" id="{ADCF5EB0-9B83-68B8-9C92-39A62F7E3B1D}"/>
              </a:ext>
            </a:extLst>
          </p:cNvPr>
          <p:cNvSpPr>
            <a:spLocks noGrp="1"/>
          </p:cNvSpPr>
          <p:nvPr>
            <p:ph type="ftr" sz="quarter" idx="21"/>
            <p:custDataLst>
              <p:tags r:id="rId5"/>
            </p:custDataLst>
          </p:nvPr>
        </p:nvSpPr>
        <p:spPr>
          <a:xfrm>
            <a:off x="1878676" y="6470705"/>
            <a:ext cx="5715925" cy="281691"/>
          </a:xfrm>
        </p:spPr>
        <p:txBody>
          <a:bodyPr/>
          <a:lstStyle>
            <a:lvl1pPr algn="r">
              <a:defRPr/>
            </a:lvl1pPr>
          </a:lstStyle>
          <a:p>
            <a:r>
              <a:rPr lang="pl-PL"/>
              <a:t>Presentation Title | Classification: C2 – Sensitive | Name Surname</a:t>
            </a:r>
            <a:endParaRPr lang="pl-PL" dirty="0"/>
          </a:p>
        </p:txBody>
      </p:sp>
    </p:spTree>
    <p:extLst>
      <p:ext uri="{BB962C8B-B14F-4D97-AF65-F5344CB8AC3E}">
        <p14:creationId xmlns:p14="http://schemas.microsoft.com/office/powerpoint/2010/main" val="3061826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chemeClr val="tx2"/>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31A212-EFA4-1FC0-A634-A5484954E738}"/>
              </a:ext>
            </a:extLst>
          </p:cNvPr>
          <p:cNvSpPr/>
          <p:nvPr userDrawn="1">
            <p:custDataLst>
              <p:tags r:id="rId1"/>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1" name="Bildplatzhalter">
            <a:extLst>
              <a:ext uri="{FF2B5EF4-FFF2-40B4-BE49-F238E27FC236}">
                <a16:creationId xmlns:a16="http://schemas.microsoft.com/office/drawing/2014/main" id="{EF5AEA91-2AC7-F0F0-9782-C62498B58821}"/>
              </a:ext>
            </a:extLst>
          </p:cNvPr>
          <p:cNvSpPr>
            <a:spLocks noGrp="1"/>
          </p:cNvSpPr>
          <p:nvPr>
            <p:ph type="pic" sz="quarter" idx="11" hasCustomPrompt="1"/>
            <p:custDataLst>
              <p:tags r:id="rId2"/>
            </p:custDataLst>
          </p:nvPr>
        </p:nvSpPr>
        <p:spPr>
          <a:xfrm>
            <a:off x="4902228" y="-1"/>
            <a:ext cx="7289772"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3038958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0 w 7289772"/>
              <a:gd name="connsiteY16" fmla="*/ 6858000 h 6858000"/>
              <a:gd name="connsiteX17" fmla="*/ 33676 w 7289772"/>
              <a:gd name="connsiteY17" fmla="*/ 6814076 h 6858000"/>
              <a:gd name="connsiteX18" fmla="*/ 2632603 w 7289772"/>
              <a:gd name="connsiteY18" fmla="*/ 3426461 h 6858000"/>
              <a:gd name="connsiteX19" fmla="*/ 33676 w 7289772"/>
              <a:gd name="connsiteY19" fmla="*/ 38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9772" h="6858000">
                <a:moveTo>
                  <a:pt x="4054" y="0"/>
                </a:moveTo>
                <a:lnTo>
                  <a:pt x="4361495" y="0"/>
                </a:lnTo>
                <a:lnTo>
                  <a:pt x="4576788" y="280262"/>
                </a:lnTo>
                <a:cubicBezTo>
                  <a:pt x="4654052" y="380843"/>
                  <a:pt x="4732593" y="483087"/>
                  <a:pt x="4812255" y="586788"/>
                </a:cubicBezTo>
                <a:cubicBezTo>
                  <a:pt x="4891953" y="483087"/>
                  <a:pt x="4970527" y="380843"/>
                  <a:pt x="5047823" y="280262"/>
                </a:cubicBezTo>
                <a:lnTo>
                  <a:pt x="5263199" y="0"/>
                </a:lnTo>
                <a:lnTo>
                  <a:pt x="7289772" y="0"/>
                </a:lnTo>
                <a:lnTo>
                  <a:pt x="7289772" y="3038958"/>
                </a:lnTo>
                <a:lnTo>
                  <a:pt x="6992481" y="3426461"/>
                </a:lnTo>
                <a:lnTo>
                  <a:pt x="7289772" y="3813786"/>
                </a:lnTo>
                <a:lnTo>
                  <a:pt x="7289772" y="6858000"/>
                </a:lnTo>
                <a:lnTo>
                  <a:pt x="5266888" y="6858000"/>
                </a:lnTo>
                <a:lnTo>
                  <a:pt x="5047823" y="6572773"/>
                </a:lnTo>
                <a:cubicBezTo>
                  <a:pt x="4970527" y="6472126"/>
                  <a:pt x="4891953" y="6369807"/>
                  <a:pt x="4812255" y="6266019"/>
                </a:cubicBezTo>
                <a:cubicBezTo>
                  <a:pt x="4732593" y="6369807"/>
                  <a:pt x="4654052" y="6472126"/>
                  <a:pt x="4576788" y="6572773"/>
                </a:cubicBezTo>
                <a:lnTo>
                  <a:pt x="4357808" y="6858000"/>
                </a:lnTo>
                <a:lnTo>
                  <a:pt x="0" y="6858000"/>
                </a:lnTo>
                <a:lnTo>
                  <a:pt x="33676" y="6814076"/>
                </a:lnTo>
                <a:cubicBezTo>
                  <a:pt x="737739" y="5895774"/>
                  <a:pt x="1672856" y="4676764"/>
                  <a:pt x="2632603" y="3426461"/>
                </a:cubicBezTo>
                <a:cubicBezTo>
                  <a:pt x="1672856" y="2175466"/>
                  <a:pt x="737739" y="956774"/>
                  <a:pt x="33676" y="38631"/>
                </a:cubicBezTo>
                <a:close/>
              </a:path>
            </a:pathLst>
          </a:custGeom>
          <a:solidFill>
            <a:schemeClr val="accent6"/>
          </a:solidFill>
        </p:spPr>
        <p:txBody>
          <a:bodyPr wrap="square" lIns="720000" tIns="720000" rIns="3600000" bIns="0">
            <a:noAutofit/>
          </a:bodyPr>
          <a:lstStyle>
            <a:lvl1pPr>
              <a:defRPr sz="800"/>
            </a:lvl1pPr>
            <a:lvl2pPr marL="0" indent="0" algn="l">
              <a:buNone/>
              <a:defRPr sz="800"/>
            </a:lvl2pPr>
          </a:lstStyle>
          <a:p>
            <a:pPr lvl="1"/>
            <a:r>
              <a:rPr lang="pl-PL" noProof="0"/>
              <a:t>Do not use copy-and-paste to load the picture, </a:t>
            </a:r>
            <a:br>
              <a:rPr lang="pl-PL" noProof="0"/>
            </a:br>
            <a:r>
              <a:rPr lang="pl-PL" noProof="0"/>
              <a:t>copy-and-paste does not work with the X special picture placeholders.</a:t>
            </a:r>
            <a:br>
              <a:rPr lang="pl-PL" noProof="0"/>
            </a:br>
            <a:br>
              <a:rPr lang="pl-PL" noProof="0"/>
            </a:br>
            <a:r>
              <a:rPr lang="pl-PL" noProof="0"/>
              <a:t>To load a picture into the X picture placeholder, activate the picture placeholder by clicking on it. </a:t>
            </a:r>
            <a:br>
              <a:rPr lang="pl-PL" noProof="0"/>
            </a:br>
            <a:r>
              <a:rPr lang="pl-PL" noProof="0"/>
              <a:t>Then load the picture via Menu → Insert → Pictures → Insert Picture From …</a:t>
            </a:r>
            <a:br>
              <a:rPr lang="pl-PL" noProof="0"/>
            </a:br>
            <a:br>
              <a:rPr lang="pl-PL" noProof="0"/>
            </a:br>
            <a:r>
              <a:rPr lang="pl-PL" noProof="0"/>
              <a:t>If the red X element is in the way, place it in the background. </a:t>
            </a:r>
            <a:br>
              <a:rPr lang="pl-PL" noProof="0"/>
            </a:br>
            <a:r>
              <a:rPr lang="pl-PL" noProof="0"/>
              <a:t>After the picture is loaded into the picture placeholder, </a:t>
            </a:r>
            <a:br>
              <a:rPr lang="pl-PL" noProof="0"/>
            </a:br>
            <a:r>
              <a:rPr lang="pl-PL" noProof="0"/>
              <a:t>place the picture in the background</a:t>
            </a:r>
            <a:endParaRPr lang="pl-PL" noProof="0" dirty="0"/>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custDataLst>
              <p:tags r:id="rId3"/>
            </p:custDataLst>
          </p:nvPr>
        </p:nvSpPr>
        <p:spPr>
          <a:xfrm>
            <a:off x="540000" y="1925926"/>
            <a:ext cx="4876800" cy="2474623"/>
          </a:xfrm>
        </p:spPr>
        <p:txBody>
          <a:bodyPr anchor="b"/>
          <a:lstStyle>
            <a:lvl1pPr algn="l">
              <a:lnSpc>
                <a:spcPct val="90000"/>
              </a:lnSpc>
              <a:defRPr sz="4000"/>
            </a:lvl1pPr>
          </a:lstStyle>
          <a:p>
            <a:r>
              <a:rPr lang="pl-PL" noProof="0"/>
              <a:t>Headline</a:t>
            </a:r>
            <a:endParaRPr lang="pl-PL" noProof="0" dirty="0"/>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custDataLst>
              <p:tags r:id="rId4"/>
            </p:custDataLst>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noProof="0"/>
              <a:t>Subline</a:t>
            </a:r>
            <a:endParaRPr lang="pl-PL" noProof="0" dirty="0"/>
          </a:p>
        </p:txBody>
      </p:sp>
      <p:sp>
        <p:nvSpPr>
          <p:cNvPr id="4" name="Rechteck 3">
            <a:extLst>
              <a:ext uri="{FF2B5EF4-FFF2-40B4-BE49-F238E27FC236}">
                <a16:creationId xmlns:a16="http://schemas.microsoft.com/office/drawing/2014/main" id="{A8E8F15F-711D-D86D-20ED-6F292DA5876B}"/>
              </a:ext>
            </a:extLst>
          </p:cNvPr>
          <p:cNvSpPr/>
          <p:nvPr userDrawn="1">
            <p:custDataLst>
              <p:tags r:id="rId5"/>
            </p:custDataLst>
          </p:nvPr>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2" name="roter Balken 21 % Transparenz">
            <a:extLst>
              <a:ext uri="{FF2B5EF4-FFF2-40B4-BE49-F238E27FC236}">
                <a16:creationId xmlns:a16="http://schemas.microsoft.com/office/drawing/2014/main" id="{76EC34EF-2CF1-FC63-29DC-C6AC09592D57}"/>
              </a:ext>
            </a:extLst>
          </p:cNvPr>
          <p:cNvSpPr>
            <a:spLocks noGrp="1"/>
          </p:cNvSpPr>
          <p:nvPr>
            <p:ph type="body" sz="quarter" idx="13"/>
            <p:custDataLst>
              <p:tags r:id="rId6"/>
            </p:custDataLst>
          </p:nvPr>
        </p:nvSpPr>
        <p:spPr>
          <a:xfrm>
            <a:off x="4903968" y="0"/>
            <a:ext cx="7288033" cy="6858000"/>
          </a:xfrm>
          <a:custGeom>
            <a:avLst/>
            <a:gdLst>
              <a:gd name="connsiteX0" fmla="*/ 5264141 w 7288033"/>
              <a:gd name="connsiteY0" fmla="*/ 0 h 6858000"/>
              <a:gd name="connsiteX1" fmla="*/ 7288033 w 7288033"/>
              <a:gd name="connsiteY1" fmla="*/ 0 h 6858000"/>
              <a:gd name="connsiteX2" fmla="*/ 7288033 w 7288033"/>
              <a:gd name="connsiteY2" fmla="*/ 3035642 h 6858000"/>
              <a:gd name="connsiteX3" fmla="*/ 7026984 w 7288033"/>
              <a:gd name="connsiteY3" fmla="*/ 3375779 h 6858000"/>
              <a:gd name="connsiteX4" fmla="*/ 4428304 w 7288033"/>
              <a:gd name="connsiteY4" fmla="*/ 6761143 h 6858000"/>
              <a:gd name="connsiteX5" fmla="*/ 4353940 w 7288033"/>
              <a:gd name="connsiteY5" fmla="*/ 6858000 h 6858000"/>
              <a:gd name="connsiteX6" fmla="*/ 0 w 7288033"/>
              <a:gd name="connsiteY6" fmla="*/ 6858000 h 6858000"/>
              <a:gd name="connsiteX7" fmla="*/ 139962 w 7288033"/>
              <a:gd name="connsiteY7" fmla="*/ 6675604 h 6858000"/>
              <a:gd name="connsiteX8" fmla="*/ 5193258 w 7288033"/>
              <a:gd name="connsiteY8" fmla="*/ 923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88033" h="6858000">
                <a:moveTo>
                  <a:pt x="5264141" y="0"/>
                </a:moveTo>
                <a:lnTo>
                  <a:pt x="7288033" y="0"/>
                </a:lnTo>
                <a:lnTo>
                  <a:pt x="7288033" y="3035642"/>
                </a:lnTo>
                <a:lnTo>
                  <a:pt x="7026984" y="3375779"/>
                </a:lnTo>
                <a:cubicBezTo>
                  <a:pt x="6128175" y="4546865"/>
                  <a:pt x="5205306" y="5749093"/>
                  <a:pt x="4428304" y="6761143"/>
                </a:cubicBezTo>
                <a:lnTo>
                  <a:pt x="4353940" y="6858000"/>
                </a:lnTo>
                <a:lnTo>
                  <a:pt x="0" y="6858000"/>
                </a:lnTo>
                <a:lnTo>
                  <a:pt x="139962" y="6675604"/>
                </a:lnTo>
                <a:cubicBezTo>
                  <a:pt x="1501647" y="4901104"/>
                  <a:pt x="3639207" y="2116299"/>
                  <a:pt x="5193258" y="92314"/>
                </a:cubicBezTo>
                <a:close/>
              </a:path>
            </a:pathLst>
          </a:custGeom>
          <a:solidFill>
            <a:schemeClr val="tx2">
              <a:alpha val="30000"/>
            </a:schemeClr>
          </a:solidFill>
        </p:spPr>
        <p:txBody>
          <a:bodyPr wrap="square">
            <a:noAutofit/>
          </a:bodyPr>
          <a:lstStyle>
            <a:lvl1pPr>
              <a:defRPr sz="800">
                <a:no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1600" noProof="0"/>
              <a:t>Edit Master text styles</a:t>
            </a:r>
          </a:p>
        </p:txBody>
      </p:sp>
      <p:sp>
        <p:nvSpPr>
          <p:cNvPr id="7" name="Datumsplatzhalter 6">
            <a:extLst>
              <a:ext uri="{FF2B5EF4-FFF2-40B4-BE49-F238E27FC236}">
                <a16:creationId xmlns:a16="http://schemas.microsoft.com/office/drawing/2014/main" id="{318BB9F8-D41F-4BC0-3637-28F4778722B1}"/>
              </a:ext>
            </a:extLst>
          </p:cNvPr>
          <p:cNvSpPr>
            <a:spLocks noGrp="1"/>
          </p:cNvSpPr>
          <p:nvPr>
            <p:ph type="dt" sz="half" idx="14"/>
            <p:custDataLst>
              <p:tags r:id="rId7"/>
            </p:custDataLst>
          </p:nvPr>
        </p:nvSpPr>
        <p:spPr>
          <a:xfrm>
            <a:off x="540000" y="6470705"/>
            <a:ext cx="3044827" cy="281691"/>
          </a:xfrm>
        </p:spPr>
        <p:txBody>
          <a:bodyPr/>
          <a:lstStyle>
            <a:lvl1pPr algn="l">
              <a:defRPr/>
            </a:lvl1pPr>
          </a:lstStyle>
          <a:p>
            <a:r>
              <a:rPr lang="pl-PL" noProof="0"/>
              <a:t>00.00.2023</a:t>
            </a:r>
            <a:endParaRPr lang="pl-PL" noProof="0" dirty="0"/>
          </a:p>
        </p:txBody>
      </p:sp>
      <p:pic>
        <p:nvPicPr>
          <p:cNvPr id="6" name="Grafik 5">
            <a:extLst>
              <a:ext uri="{FF2B5EF4-FFF2-40B4-BE49-F238E27FC236}">
                <a16:creationId xmlns:a16="http://schemas.microsoft.com/office/drawing/2014/main" id="{A1F8C65C-721D-4F49-AB39-381490DD4B9F}"/>
              </a:ext>
            </a:extLst>
          </p:cNvPr>
          <p:cNvPicPr>
            <a:picLocks noChangeAspect="1"/>
          </p:cNvPicPr>
          <p:nvPr userDrawn="1"/>
        </p:nvPicPr>
        <p:blipFill>
          <a:blip r:embed="rId9"/>
          <a:stretch>
            <a:fillRect/>
          </a:stretch>
        </p:blipFill>
        <p:spPr>
          <a:xfrm>
            <a:off x="539999" y="448674"/>
            <a:ext cx="2460376" cy="727764"/>
          </a:xfrm>
          <a:prstGeom prst="rect">
            <a:avLst/>
          </a:prstGeom>
        </p:spPr>
      </p:pic>
    </p:spTree>
    <p:extLst>
      <p:ext uri="{BB962C8B-B14F-4D97-AF65-F5344CB8AC3E}">
        <p14:creationId xmlns:p14="http://schemas.microsoft.com/office/powerpoint/2010/main" val="224498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text">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5135200" y="223200"/>
            <a:ext cx="52915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a:xfrm>
            <a:off x="5135200" y="683999"/>
            <a:ext cx="6696438" cy="759600"/>
          </a:xfrm>
        </p:spPr>
        <p:txBody>
          <a:bodyPr/>
          <a:lstStyle>
            <a:lvl1pPr>
              <a:defRPr/>
            </a:lvl1pPr>
          </a:lstStyle>
          <a:p>
            <a:r>
              <a:rPr lang="pl-PL"/>
              <a:t>Headline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5135200" y="1548000"/>
            <a:ext cx="6696438"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custDataLst>
              <p:tags r:id="rId4"/>
            </p:custDataLst>
          </p:nvPr>
        </p:nvSpPr>
        <p:spPr>
          <a:xfrm>
            <a:off x="540000" y="0"/>
            <a:ext cx="4235200"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endParaRPr lang="pl-PL" dirty="0"/>
          </a:p>
        </p:txBody>
      </p:sp>
      <p:sp>
        <p:nvSpPr>
          <p:cNvPr id="7" name="Rechteck 6">
            <a:extLst>
              <a:ext uri="{FF2B5EF4-FFF2-40B4-BE49-F238E27FC236}">
                <a16:creationId xmlns:a16="http://schemas.microsoft.com/office/drawing/2014/main" id="{D161EE98-3D13-5963-AB4D-A9823F3152B8}"/>
              </a:ext>
            </a:extLst>
          </p:cNvPr>
          <p:cNvSpPr/>
          <p:nvPr userDrawn="1">
            <p:custDataLst>
              <p:tags r:id="rId5"/>
            </p:custDataLst>
          </p:nvPr>
        </p:nvSpPr>
        <p:spPr>
          <a:xfrm>
            <a:off x="5135200"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Datumsplatzhalter 8">
            <a:extLst>
              <a:ext uri="{FF2B5EF4-FFF2-40B4-BE49-F238E27FC236}">
                <a16:creationId xmlns:a16="http://schemas.microsoft.com/office/drawing/2014/main" id="{E4A4CD09-8343-3C76-441B-82A382C07CEA}"/>
              </a:ext>
            </a:extLst>
          </p:cNvPr>
          <p:cNvSpPr>
            <a:spLocks noGrp="1"/>
          </p:cNvSpPr>
          <p:nvPr>
            <p:ph type="dt" sz="half" idx="19"/>
            <p:custDataLst>
              <p:tags r:id="rId6"/>
            </p:custDataLst>
          </p:nvPr>
        </p:nvSpPr>
        <p:spPr>
          <a:xfrm>
            <a:off x="10782300" y="6470705"/>
            <a:ext cx="1049338" cy="281691"/>
          </a:xfrm>
        </p:spPr>
        <p:txBody>
          <a:bodyPr/>
          <a:lstStyle/>
          <a:p>
            <a:r>
              <a:rPr lang="pl-PL"/>
              <a:t>00.00.2023</a:t>
            </a:r>
            <a:endParaRPr lang="pl-PL" dirty="0"/>
          </a:p>
        </p:txBody>
      </p:sp>
      <p:sp>
        <p:nvSpPr>
          <p:cNvPr id="12" name="Foliennummernplatzhalter 11">
            <a:extLst>
              <a:ext uri="{FF2B5EF4-FFF2-40B4-BE49-F238E27FC236}">
                <a16:creationId xmlns:a16="http://schemas.microsoft.com/office/drawing/2014/main" id="{39904F0F-95C7-E920-16D7-DFE5F784E84C}"/>
              </a:ext>
            </a:extLst>
          </p:cNvPr>
          <p:cNvSpPr>
            <a:spLocks noGrp="1"/>
          </p:cNvSpPr>
          <p:nvPr>
            <p:ph type="sldNum" sz="quarter" idx="21"/>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894476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text 1/2">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6545263" y="223200"/>
            <a:ext cx="3881437"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a:xfrm>
            <a:off x="6545264" y="683999"/>
            <a:ext cx="5286373" cy="759600"/>
          </a:xfrm>
        </p:spPr>
        <p:txBody>
          <a:bodyPr/>
          <a:lstStyle>
            <a:lvl1pPr>
              <a:defRPr/>
            </a:lvl1pPr>
          </a:lstStyle>
          <a:p>
            <a:r>
              <a:rPr lang="pl-PL"/>
              <a:t>Headline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6545264" y="1548000"/>
            <a:ext cx="5286374"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4" name="Bildplatzhalter 3">
            <a:extLst>
              <a:ext uri="{FF2B5EF4-FFF2-40B4-BE49-F238E27FC236}">
                <a16:creationId xmlns:a16="http://schemas.microsoft.com/office/drawing/2014/main" id="{F6075228-22D7-0B43-7568-9752C445C3FD}"/>
              </a:ext>
            </a:extLst>
          </p:cNvPr>
          <p:cNvSpPr>
            <a:spLocks noGrp="1"/>
          </p:cNvSpPr>
          <p:nvPr>
            <p:ph type="pic" sz="quarter" idx="18" hasCustomPrompt="1"/>
            <p:custDataLst>
              <p:tags r:id="rId4"/>
            </p:custDataLst>
          </p:nvPr>
        </p:nvSpPr>
        <p:spPr>
          <a:xfrm>
            <a:off x="540000" y="0"/>
            <a:ext cx="5644900" cy="6858000"/>
          </a:xfrm>
          <a:solidFill>
            <a:schemeClr val="bg2"/>
          </a:solidFill>
        </p:spPr>
        <p:txBody>
          <a:bodyPr tIns="2700000"/>
          <a:lstStyle>
            <a:lvl1pPr algn="ctr">
              <a:defRPr sz="1200"/>
            </a:lvl1pPr>
          </a:lstStyle>
          <a:p>
            <a:r>
              <a:rPr lang="pl-PL"/>
              <a:t>Load </a:t>
            </a:r>
            <a:r>
              <a:rPr lang="pl-PL" noProof="0"/>
              <a:t>image</a:t>
            </a:r>
            <a:br>
              <a:rPr lang="pl-PL" noProof="0"/>
            </a:br>
            <a:r>
              <a:rPr lang="pl-PL"/>
              <a:t>▼</a:t>
            </a:r>
          </a:p>
          <a:p>
            <a:endParaRPr lang="pl-PL" dirty="0"/>
          </a:p>
        </p:txBody>
      </p:sp>
      <p:sp>
        <p:nvSpPr>
          <p:cNvPr id="7" name="Rechteck 6">
            <a:extLst>
              <a:ext uri="{FF2B5EF4-FFF2-40B4-BE49-F238E27FC236}">
                <a16:creationId xmlns:a16="http://schemas.microsoft.com/office/drawing/2014/main" id="{D161EE98-3D13-5963-AB4D-A9823F3152B8}"/>
              </a:ext>
            </a:extLst>
          </p:cNvPr>
          <p:cNvSpPr/>
          <p:nvPr userDrawn="1">
            <p:custDataLst>
              <p:tags r:id="rId5"/>
            </p:custDataLst>
          </p:nvPr>
        </p:nvSpPr>
        <p:spPr>
          <a:xfrm>
            <a:off x="6566863"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Datumsplatzhalter 8">
            <a:extLst>
              <a:ext uri="{FF2B5EF4-FFF2-40B4-BE49-F238E27FC236}">
                <a16:creationId xmlns:a16="http://schemas.microsoft.com/office/drawing/2014/main" id="{04CB3857-165E-8E80-A189-2BC17AFF0D19}"/>
              </a:ext>
            </a:extLst>
          </p:cNvPr>
          <p:cNvSpPr>
            <a:spLocks noGrp="1"/>
          </p:cNvSpPr>
          <p:nvPr>
            <p:ph type="dt" sz="half" idx="19"/>
            <p:custDataLst>
              <p:tags r:id="rId6"/>
            </p:custDataLst>
          </p:nvPr>
        </p:nvSpPr>
        <p:spPr>
          <a:xfrm>
            <a:off x="10787066" y="6470705"/>
            <a:ext cx="1044572" cy="281691"/>
          </a:xfrm>
        </p:spPr>
        <p:txBody>
          <a:bodyPr/>
          <a:lstStyle/>
          <a:p>
            <a:r>
              <a:rPr lang="pl-PL"/>
              <a:t>00.00.2023</a:t>
            </a:r>
            <a:endParaRPr lang="pl-PL" dirty="0"/>
          </a:p>
        </p:txBody>
      </p:sp>
      <p:sp>
        <p:nvSpPr>
          <p:cNvPr id="12" name="Foliennummernplatzhalter 11">
            <a:extLst>
              <a:ext uri="{FF2B5EF4-FFF2-40B4-BE49-F238E27FC236}">
                <a16:creationId xmlns:a16="http://schemas.microsoft.com/office/drawing/2014/main" id="{0D2D38D5-D091-F13B-D961-D6DBD546BA36}"/>
              </a:ext>
            </a:extLst>
          </p:cNvPr>
          <p:cNvSpPr>
            <a:spLocks noGrp="1"/>
          </p:cNvSpPr>
          <p:nvPr>
            <p:ph type="sldNum" sz="quarter" idx="21"/>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59584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2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49219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4921976"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custDataLst>
              <p:tags r:id="rId3"/>
            </p:custDataLst>
          </p:nvPr>
        </p:nvSpPr>
        <p:spPr>
          <a:xfrm>
            <a:off x="6540500" y="539750"/>
            <a:ext cx="529113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4"/>
            </p:custDataLst>
          </p:nvPr>
        </p:nvSpPr>
        <p:spPr>
          <a:xfrm>
            <a:off x="6540500" y="3428512"/>
            <a:ext cx="529113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custDataLst>
              <p:tags r:id="rId5"/>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custDataLst>
              <p:tags r:id="rId6"/>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custDataLst>
              <p:tags r:id="rId7"/>
            </p:custDataLst>
          </p:nvPr>
        </p:nvSpPr>
        <p:spPr/>
        <p:txBody>
          <a:bodyPr/>
          <a:lstStyle/>
          <a:p>
            <a:fld id="{92DB0D90-6264-4E90-9724-ABC670DBF4FB}" type="slidenum">
              <a:rPr lang="pl-PL" smtClean="0"/>
              <a:pPr/>
              <a:t>‹#›</a:t>
            </a:fld>
            <a:endParaRPr lang="pl-PL" dirty="0"/>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custDataLst>
              <p:tags r:id="rId8"/>
            </p:custDataLst>
          </p:nvPr>
        </p:nvSpPr>
        <p:spPr>
          <a:xfrm>
            <a:off x="898524" y="684001"/>
            <a:ext cx="4921976" cy="759600"/>
          </a:xfrm>
        </p:spPr>
        <p:txBody>
          <a:bodyPr/>
          <a:lstStyle>
            <a:lvl1pPr>
              <a:defRPr/>
            </a:lvl1pPr>
          </a:lstStyle>
          <a:p>
            <a:r>
              <a:rPr lang="pl-PL"/>
              <a:t>Headline</a:t>
            </a:r>
            <a:endParaRPr lang="pl-PL" dirty="0"/>
          </a:p>
        </p:txBody>
      </p:sp>
    </p:spTree>
    <p:extLst>
      <p:ext uri="{BB962C8B-B14F-4D97-AF65-F5344CB8AC3E}">
        <p14:creationId xmlns:p14="http://schemas.microsoft.com/office/powerpoint/2010/main" val="658245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3 images">
    <p:bg>
      <p:bgPr>
        <a:solidFill>
          <a:schemeClr val="tx2"/>
        </a:solidFill>
        <a:effectLst/>
      </p:bgPr>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7A51E147-0100-C9EE-6894-FB03D3E6D03D}"/>
              </a:ext>
            </a:extLst>
          </p:cNvPr>
          <p:cNvSpPr/>
          <p:nvPr userDrawn="1">
            <p:custDataLst>
              <p:tags r:id="rId1"/>
            </p:custDataLst>
          </p:nvPr>
        </p:nvSpPr>
        <p:spPr>
          <a:xfrm>
            <a:off x="899999"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9999" y="223200"/>
            <a:ext cx="49212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3"/>
            </p:custDataLst>
          </p:nvPr>
        </p:nvSpPr>
        <p:spPr>
          <a:xfrm>
            <a:off x="899999" y="1548000"/>
            <a:ext cx="4921200" cy="45864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4"/>
            </p:custDataLst>
          </p:nvPr>
        </p:nvSpPr>
        <p:spPr>
          <a:xfrm>
            <a:off x="899999" y="684001"/>
            <a:ext cx="4921200" cy="759600"/>
          </a:xfrm>
        </p:spPr>
        <p:txBody>
          <a:bodyPr/>
          <a:lstStyle>
            <a:lvl1pPr>
              <a:defRPr/>
            </a:lvl1pPr>
          </a:lstStyle>
          <a:p>
            <a:r>
              <a:rPr lang="pl-PL"/>
              <a:t>Headline</a:t>
            </a:r>
            <a:endParaRPr lang="pl-PL" dirty="0"/>
          </a:p>
        </p:txBody>
      </p:sp>
      <p:sp>
        <p:nvSpPr>
          <p:cNvPr id="7" name="Bildplatzhalter 6">
            <a:extLst>
              <a:ext uri="{FF2B5EF4-FFF2-40B4-BE49-F238E27FC236}">
                <a16:creationId xmlns:a16="http://schemas.microsoft.com/office/drawing/2014/main" id="{6A82778D-3DE5-47AA-11E0-16E95E5ED0D8}"/>
              </a:ext>
            </a:extLst>
          </p:cNvPr>
          <p:cNvSpPr>
            <a:spLocks noGrp="1"/>
          </p:cNvSpPr>
          <p:nvPr>
            <p:ph type="pic" sz="quarter" idx="19" hasCustomPrompt="1"/>
            <p:custDataLst>
              <p:tags r:id="rId5"/>
            </p:custDataLst>
          </p:nvPr>
        </p:nvSpPr>
        <p:spPr>
          <a:xfrm>
            <a:off x="6545764" y="539750"/>
            <a:ext cx="5284898"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6"/>
            </p:custDataLst>
          </p:nvPr>
        </p:nvSpPr>
        <p:spPr>
          <a:xfrm>
            <a:off x="6545764" y="3428512"/>
            <a:ext cx="2552449"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27" name="Bildplatzhalter 6">
            <a:extLst>
              <a:ext uri="{FF2B5EF4-FFF2-40B4-BE49-F238E27FC236}">
                <a16:creationId xmlns:a16="http://schemas.microsoft.com/office/drawing/2014/main" id="{5C68CFCB-6EE3-B4A7-7D86-8B33BAADC7CB}"/>
              </a:ext>
            </a:extLst>
          </p:cNvPr>
          <p:cNvSpPr>
            <a:spLocks noGrp="1"/>
          </p:cNvSpPr>
          <p:nvPr>
            <p:ph type="pic" sz="quarter" idx="25" hasCustomPrompt="1"/>
            <p:custDataLst>
              <p:tags r:id="rId7"/>
            </p:custDataLst>
          </p:nvPr>
        </p:nvSpPr>
        <p:spPr>
          <a:xfrm>
            <a:off x="9278213" y="3428512"/>
            <a:ext cx="2552449" cy="2708763"/>
          </a:xfrm>
          <a:solidFill>
            <a:schemeClr val="bg2"/>
          </a:solidFill>
        </p:spPr>
        <p:txBody>
          <a:bodyPr tIns="7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p>
          <a:p>
            <a:endParaRPr lang="pl-PL" dirty="0"/>
          </a:p>
        </p:txBody>
      </p:sp>
      <p:sp>
        <p:nvSpPr>
          <p:cNvPr id="9" name="Datumsplatzhalter 8">
            <a:extLst>
              <a:ext uri="{FF2B5EF4-FFF2-40B4-BE49-F238E27FC236}">
                <a16:creationId xmlns:a16="http://schemas.microsoft.com/office/drawing/2014/main" id="{824431AC-83CA-0DAE-123C-BD7E835E157D}"/>
              </a:ext>
            </a:extLst>
          </p:cNvPr>
          <p:cNvSpPr>
            <a:spLocks noGrp="1"/>
          </p:cNvSpPr>
          <p:nvPr>
            <p:ph type="dt" sz="half" idx="26"/>
            <p:custDataLst>
              <p:tags r:id="rId8"/>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676A3F4C-28B9-8BAA-F509-25AAB2B4C44F}"/>
              </a:ext>
            </a:extLst>
          </p:cNvPr>
          <p:cNvSpPr>
            <a:spLocks noGrp="1"/>
          </p:cNvSpPr>
          <p:nvPr>
            <p:ph type="ftr" sz="quarter" idx="27"/>
            <p:custDataLst>
              <p:tags r:id="rId9"/>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00B3F39B-62AD-073A-3D3B-F316C69E2F70}"/>
              </a:ext>
            </a:extLst>
          </p:cNvPr>
          <p:cNvSpPr>
            <a:spLocks noGrp="1"/>
          </p:cNvSpPr>
          <p:nvPr>
            <p:ph type="sldNum" sz="quarter" idx="28"/>
            <p:custDataLst>
              <p:tags r:id="rId10"/>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3982077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4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49212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1548000"/>
            <a:ext cx="4921200" cy="4586400"/>
          </a:xfrm>
        </p:spPr>
        <p:txBody>
          <a:bodyPr/>
          <a:lstStyle>
            <a:lvl2pPr>
              <a:defRPr/>
            </a:lvl2pPr>
            <a:lvl3pPr>
              <a:defRPr/>
            </a:lvl3pPr>
            <a:lvl4pPr>
              <a:defRPr/>
            </a:lvl4pPr>
            <a:lvl5pPr>
              <a:defRPr/>
            </a:lvl5pPr>
          </a:lstStyle>
          <a:p>
            <a:pPr marL="0" marR="0" lvl="0" indent="0" algn="l" defTabSz="914400" rtl="0" eaLnBrk="1" fontAlgn="auto" latinLnBrk="0" hangingPunct="1">
              <a:lnSpc>
                <a:spcPct val="130000"/>
              </a:lnSpc>
              <a:spcBef>
                <a:spcPts val="0"/>
              </a:spcBef>
              <a:spcAft>
                <a:spcPts val="0"/>
              </a:spcAft>
              <a:buClrTx/>
              <a:buSzTx/>
              <a:buFont typeface="Arial" panose="020B0604020202020204" pitchFamily="34" charset="0"/>
              <a:buNone/>
              <a:tabLst/>
              <a:defRPr/>
            </a:pPr>
            <a:r>
              <a:rPr kumimoji="0" lang="pl-PL" sz="1600" b="1" i="0" u="none" strike="noStrike" kern="1200" cap="none" spc="0" normalizeH="0" baseline="0" noProof="0">
                <a:ln>
                  <a:noFill/>
                </a:ln>
                <a:solidFill>
                  <a:srgbClr val="000000"/>
                </a:solidFill>
                <a:effectLst/>
                <a:uLnTx/>
                <a:uFillTx/>
                <a:latin typeface="Arial"/>
                <a:ea typeface="+mn-ea"/>
                <a:cs typeface="+mn-cs"/>
              </a:rPr>
              <a:t>Please use the list level controls </a:t>
            </a:r>
            <a:r>
              <a:rPr kumimoji="0" lang="pl-PL" sz="1600" b="0" i="0" u="none" strike="noStrike" kern="1200" cap="none" spc="0" normalizeH="0" baseline="0" noProof="0">
                <a:ln>
                  <a:noFill/>
                </a:ln>
                <a:solidFill>
                  <a:srgbClr val="000000"/>
                </a:solidFill>
                <a:effectLst/>
                <a:uLnTx/>
                <a:uFillTx/>
                <a:latin typeface="Arial"/>
                <a:ea typeface="+mn-ea"/>
                <a:cs typeface="+mn-cs"/>
              </a:rPr>
              <a:t>to format the copy. The list level controls are located in the Paragraph menu area to the right of the numbering button. Do not use the bullet point button. See the Guidelines for more information. </a:t>
            </a:r>
          </a:p>
          <a:p>
            <a:pPr lvl="1"/>
            <a:r>
              <a:rPr lang="pl-PL"/>
              <a:t>Second level</a:t>
            </a:r>
          </a:p>
          <a:p>
            <a:pPr lvl="2"/>
            <a:r>
              <a:rPr lang="pl-PL"/>
              <a:t>Third level</a:t>
            </a:r>
          </a:p>
          <a:p>
            <a:pPr lvl="3"/>
            <a:r>
              <a:rPr lang="pl-PL"/>
              <a:t>Fourth level</a:t>
            </a:r>
          </a:p>
          <a:p>
            <a:pPr lvl="4"/>
            <a:r>
              <a:rPr lang="pl-PL"/>
              <a:t>Fifths level</a:t>
            </a:r>
            <a:endParaRPr lang="pl-PL" dirty="0"/>
          </a:p>
        </p:txBody>
      </p:sp>
      <p:sp>
        <p:nvSpPr>
          <p:cNvPr id="13" name="Bildplatzhalter 6">
            <a:extLst>
              <a:ext uri="{FF2B5EF4-FFF2-40B4-BE49-F238E27FC236}">
                <a16:creationId xmlns:a16="http://schemas.microsoft.com/office/drawing/2014/main" id="{F43E7C66-A9B0-C47D-A50F-E13B8EA93F57}"/>
              </a:ext>
            </a:extLst>
          </p:cNvPr>
          <p:cNvSpPr>
            <a:spLocks noGrp="1"/>
          </p:cNvSpPr>
          <p:nvPr>
            <p:ph type="pic" sz="quarter" idx="20" hasCustomPrompt="1"/>
            <p:custDataLst>
              <p:tags r:id="rId3"/>
            </p:custDataLst>
          </p:nvPr>
        </p:nvSpPr>
        <p:spPr>
          <a:xfrm>
            <a:off x="6540501" y="3428512"/>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3" name="Datumsplatzhalter 2">
            <a:extLst>
              <a:ext uri="{FF2B5EF4-FFF2-40B4-BE49-F238E27FC236}">
                <a16:creationId xmlns:a16="http://schemas.microsoft.com/office/drawing/2014/main" id="{8594F248-7680-6217-7741-BA27C62660C2}"/>
              </a:ext>
            </a:extLst>
          </p:cNvPr>
          <p:cNvSpPr>
            <a:spLocks noGrp="1"/>
          </p:cNvSpPr>
          <p:nvPr>
            <p:ph type="dt" sz="half" idx="21"/>
            <p:custDataLst>
              <p:tags r:id="rId4"/>
            </p:custDataLst>
          </p:nvPr>
        </p:nvSpPr>
        <p:spPr/>
        <p:txBody>
          <a:bodyPr/>
          <a:lstStyle/>
          <a:p>
            <a:r>
              <a:rPr lang="pl-PL"/>
              <a:t>00.00.2023</a:t>
            </a:r>
            <a:endParaRPr lang="pl-PL" dirty="0"/>
          </a:p>
        </p:txBody>
      </p:sp>
      <p:sp>
        <p:nvSpPr>
          <p:cNvPr id="10" name="Fußzeilenplatzhalter 9">
            <a:extLst>
              <a:ext uri="{FF2B5EF4-FFF2-40B4-BE49-F238E27FC236}">
                <a16:creationId xmlns:a16="http://schemas.microsoft.com/office/drawing/2014/main" id="{8EF269EF-34BE-320A-EA18-58E69AAE240A}"/>
              </a:ext>
            </a:extLst>
          </p:cNvPr>
          <p:cNvSpPr>
            <a:spLocks noGrp="1"/>
          </p:cNvSpPr>
          <p:nvPr>
            <p:ph type="ftr" sz="quarter" idx="22"/>
            <p:custDataLst>
              <p:tags r:id="rId5"/>
            </p:custDataLst>
          </p:nvPr>
        </p:nvSpPr>
        <p:spPr/>
        <p:txBody>
          <a:bodyPr/>
          <a:lstStyle/>
          <a:p>
            <a:r>
              <a:rPr lang="pl-PL"/>
              <a:t>Presentation Title | Classification: C2 – Sensitive | Name Surname</a:t>
            </a:r>
            <a:endParaRPr lang="pl-PL" dirty="0"/>
          </a:p>
        </p:txBody>
      </p:sp>
      <p:sp>
        <p:nvSpPr>
          <p:cNvPr id="12" name="Foliennummernplatzhalter 11">
            <a:extLst>
              <a:ext uri="{FF2B5EF4-FFF2-40B4-BE49-F238E27FC236}">
                <a16:creationId xmlns:a16="http://schemas.microsoft.com/office/drawing/2014/main" id="{F26636E3-4BFB-C23E-83BB-A5B488F9AF33}"/>
              </a:ext>
            </a:extLst>
          </p:cNvPr>
          <p:cNvSpPr>
            <a:spLocks noGrp="1"/>
          </p:cNvSpPr>
          <p:nvPr>
            <p:ph type="sldNum" sz="quarter" idx="23"/>
            <p:custDataLst>
              <p:tags r:id="rId6"/>
            </p:custDataLst>
          </p:nvPr>
        </p:nvSpPr>
        <p:spPr/>
        <p:txBody>
          <a:bodyPr/>
          <a:lstStyle/>
          <a:p>
            <a:fld id="{92DB0D90-6264-4E90-9724-ABC670DBF4FB}" type="slidenum">
              <a:rPr lang="pl-PL" smtClean="0"/>
              <a:pPr/>
              <a:t>‹#›</a:t>
            </a:fld>
            <a:endParaRPr lang="pl-PL" dirty="0"/>
          </a:p>
        </p:txBody>
      </p:sp>
      <p:sp>
        <p:nvSpPr>
          <p:cNvPr id="14" name="Titel 13">
            <a:extLst>
              <a:ext uri="{FF2B5EF4-FFF2-40B4-BE49-F238E27FC236}">
                <a16:creationId xmlns:a16="http://schemas.microsoft.com/office/drawing/2014/main" id="{55A3FF94-26BB-408A-D990-5D0F6B5438FB}"/>
              </a:ext>
            </a:extLst>
          </p:cNvPr>
          <p:cNvSpPr>
            <a:spLocks noGrp="1"/>
          </p:cNvSpPr>
          <p:nvPr>
            <p:ph type="title" hasCustomPrompt="1"/>
            <p:custDataLst>
              <p:tags r:id="rId7"/>
            </p:custDataLst>
          </p:nvPr>
        </p:nvSpPr>
        <p:spPr>
          <a:xfrm>
            <a:off x="898524" y="684001"/>
            <a:ext cx="4921200" cy="759600"/>
          </a:xfrm>
        </p:spPr>
        <p:txBody>
          <a:bodyPr/>
          <a:lstStyle>
            <a:lvl1pPr>
              <a:defRPr/>
            </a:lvl1pPr>
          </a:lstStyle>
          <a:p>
            <a:r>
              <a:rPr lang="pl-PL"/>
              <a:t>Headline</a:t>
            </a:r>
            <a:endParaRPr lang="pl-PL" dirty="0"/>
          </a:p>
        </p:txBody>
      </p:sp>
      <p:sp>
        <p:nvSpPr>
          <p:cNvPr id="2" name="Bildplatzhalter 6">
            <a:extLst>
              <a:ext uri="{FF2B5EF4-FFF2-40B4-BE49-F238E27FC236}">
                <a16:creationId xmlns:a16="http://schemas.microsoft.com/office/drawing/2014/main" id="{72CAF802-8593-6DEA-7F7E-8C0DC013C596}"/>
              </a:ext>
            </a:extLst>
          </p:cNvPr>
          <p:cNvSpPr>
            <a:spLocks noGrp="1"/>
          </p:cNvSpPr>
          <p:nvPr>
            <p:ph type="pic" sz="quarter" idx="24" hasCustomPrompt="1"/>
            <p:custDataLst>
              <p:tags r:id="rId8"/>
            </p:custDataLst>
          </p:nvPr>
        </p:nvSpPr>
        <p:spPr>
          <a:xfrm>
            <a:off x="9276069" y="539750"/>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9" name="Bildplatzhalter 6">
            <a:extLst>
              <a:ext uri="{FF2B5EF4-FFF2-40B4-BE49-F238E27FC236}">
                <a16:creationId xmlns:a16="http://schemas.microsoft.com/office/drawing/2014/main" id="{3BF33BF0-C236-E171-D74C-6EDC3E1A9815}"/>
              </a:ext>
            </a:extLst>
          </p:cNvPr>
          <p:cNvSpPr>
            <a:spLocks noGrp="1"/>
          </p:cNvSpPr>
          <p:nvPr>
            <p:ph type="pic" sz="quarter" idx="25" hasCustomPrompt="1"/>
            <p:custDataLst>
              <p:tags r:id="rId9"/>
            </p:custDataLst>
          </p:nvPr>
        </p:nvSpPr>
        <p:spPr>
          <a:xfrm>
            <a:off x="9276069" y="3428512"/>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
        <p:nvSpPr>
          <p:cNvPr id="15" name="Bildplatzhalter 6">
            <a:extLst>
              <a:ext uri="{FF2B5EF4-FFF2-40B4-BE49-F238E27FC236}">
                <a16:creationId xmlns:a16="http://schemas.microsoft.com/office/drawing/2014/main" id="{7434BC59-6A01-C008-D2BF-6904A9CBDDF3}"/>
              </a:ext>
            </a:extLst>
          </p:cNvPr>
          <p:cNvSpPr>
            <a:spLocks noGrp="1"/>
          </p:cNvSpPr>
          <p:nvPr>
            <p:ph type="pic" sz="quarter" idx="26" hasCustomPrompt="1"/>
            <p:custDataLst>
              <p:tags r:id="rId10"/>
            </p:custDataLst>
          </p:nvPr>
        </p:nvSpPr>
        <p:spPr>
          <a:xfrm>
            <a:off x="6540501" y="539750"/>
            <a:ext cx="2555569" cy="2708763"/>
          </a:xfrm>
          <a:solidFill>
            <a:schemeClr val="bg2"/>
          </a:solidFill>
        </p:spPr>
        <p:txBody>
          <a:bodyPr tIns="720000"/>
          <a:lstStyle>
            <a:lvl1pPr algn="ctr">
              <a:defRPr sz="1200"/>
            </a:lvl1pPr>
          </a:lstStyle>
          <a:p>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1938317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373806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Bildplatzhalter 6">
            <a:extLst>
              <a:ext uri="{FF2B5EF4-FFF2-40B4-BE49-F238E27FC236}">
                <a16:creationId xmlns:a16="http://schemas.microsoft.com/office/drawing/2014/main" id="{6F61EEAA-23E2-E0C6-16B9-37B5382CD311}"/>
              </a:ext>
            </a:extLst>
          </p:cNvPr>
          <p:cNvSpPr>
            <a:spLocks noGrp="1"/>
          </p:cNvSpPr>
          <p:nvPr>
            <p:ph type="pic" sz="quarter" idx="20" hasCustomPrompt="1"/>
            <p:custDataLst>
              <p:tags r:id="rId2"/>
            </p:custDataLst>
          </p:nvPr>
        </p:nvSpPr>
        <p:spPr>
          <a:xfrm>
            <a:off x="5130800" y="539750"/>
            <a:ext cx="4407224" cy="3671684"/>
          </a:xfrm>
          <a:solidFill>
            <a:schemeClr val="bg2"/>
          </a:solidFill>
        </p:spPr>
        <p:txBody>
          <a:bodyPr tIns="10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 name="Titel 2">
            <a:extLst>
              <a:ext uri="{FF2B5EF4-FFF2-40B4-BE49-F238E27FC236}">
                <a16:creationId xmlns:a16="http://schemas.microsoft.com/office/drawing/2014/main" id="{94DE6017-D8BB-5A49-6EC3-FAA7BFAA7763}"/>
              </a:ext>
            </a:extLst>
          </p:cNvPr>
          <p:cNvSpPr>
            <a:spLocks noGrp="1"/>
          </p:cNvSpPr>
          <p:nvPr>
            <p:ph type="title" hasCustomPrompt="1"/>
            <p:custDataLst>
              <p:tags r:id="rId3"/>
            </p:custDataLst>
          </p:nvPr>
        </p:nvSpPr>
        <p:spPr>
          <a:xfrm>
            <a:off x="898525" y="684000"/>
            <a:ext cx="3876676" cy="759600"/>
          </a:xfrm>
        </p:spPr>
        <p:txBody>
          <a:bodyPr/>
          <a:lstStyle>
            <a:lvl1pPr>
              <a:defRPr/>
            </a:lvl1pPr>
          </a:lstStyle>
          <a:p>
            <a:r>
              <a:rPr lang="pl-PL"/>
              <a:t>Headline</a:t>
            </a:r>
            <a:endParaRPr lang="pl-PL" dirty="0"/>
          </a:p>
        </p:txBody>
      </p:sp>
      <p:sp>
        <p:nvSpPr>
          <p:cNvPr id="12" name="Datumsplatzhalter 11">
            <a:extLst>
              <a:ext uri="{FF2B5EF4-FFF2-40B4-BE49-F238E27FC236}">
                <a16:creationId xmlns:a16="http://schemas.microsoft.com/office/drawing/2014/main" id="{60F09F97-B248-17B7-8500-303D13B2D762}"/>
              </a:ext>
            </a:extLst>
          </p:cNvPr>
          <p:cNvSpPr>
            <a:spLocks noGrp="1"/>
          </p:cNvSpPr>
          <p:nvPr>
            <p:ph type="dt" sz="half" idx="26"/>
            <p:custDataLst>
              <p:tags r:id="rId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4AD3063A-4907-06F9-5F5A-7096EA47CCEE}"/>
              </a:ext>
            </a:extLst>
          </p:cNvPr>
          <p:cNvSpPr>
            <a:spLocks noGrp="1"/>
          </p:cNvSpPr>
          <p:nvPr>
            <p:ph type="ftr" sz="quarter" idx="27"/>
            <p:custDataLst>
              <p:tags r:id="rId5"/>
            </p:custDataLst>
          </p:nvPr>
        </p:nvSpPr>
        <p:spPr/>
        <p:txBody>
          <a:bodyPr/>
          <a:lstStyle/>
          <a:p>
            <a:r>
              <a:rPr lang="pl-PL"/>
              <a:t>Presentation Title | Classification: C2 – Sensitive | Name Surname</a:t>
            </a:r>
            <a:endParaRPr lang="pl-PL" dirty="0"/>
          </a:p>
        </p:txBody>
      </p:sp>
      <p:sp>
        <p:nvSpPr>
          <p:cNvPr id="14" name="Foliennummernplatzhalter 13">
            <a:extLst>
              <a:ext uri="{FF2B5EF4-FFF2-40B4-BE49-F238E27FC236}">
                <a16:creationId xmlns:a16="http://schemas.microsoft.com/office/drawing/2014/main" id="{60252CD8-4908-9A2B-3CD1-CD8B7126EAF5}"/>
              </a:ext>
            </a:extLst>
          </p:cNvPr>
          <p:cNvSpPr>
            <a:spLocks noGrp="1"/>
          </p:cNvSpPr>
          <p:nvPr>
            <p:ph type="sldNum" sz="quarter" idx="28"/>
            <p:custDataLst>
              <p:tags r:id="rId6"/>
            </p:custDataLst>
          </p:nvPr>
        </p:nvSpPr>
        <p:spPr/>
        <p:txBody>
          <a:bodyPr/>
          <a:lstStyle/>
          <a:p>
            <a:fld id="{92DB0D90-6264-4E90-9724-ABC670DBF4FB}" type="slidenum">
              <a:rPr lang="pl-PL" smtClean="0"/>
              <a:pPr/>
              <a:t>‹#›</a:t>
            </a:fld>
            <a:endParaRPr lang="pl-PL" dirty="0"/>
          </a:p>
        </p:txBody>
      </p:sp>
      <p:sp>
        <p:nvSpPr>
          <p:cNvPr id="16" name="Bildplatzhalter 6">
            <a:extLst>
              <a:ext uri="{FF2B5EF4-FFF2-40B4-BE49-F238E27FC236}">
                <a16:creationId xmlns:a16="http://schemas.microsoft.com/office/drawing/2014/main" id="{D7121455-6043-AEDB-132A-9B51E2768B03}"/>
              </a:ext>
            </a:extLst>
          </p:cNvPr>
          <p:cNvSpPr>
            <a:spLocks noGrp="1"/>
          </p:cNvSpPr>
          <p:nvPr>
            <p:ph type="pic" sz="quarter" idx="30" hasCustomPrompt="1"/>
            <p:custDataLst>
              <p:tags r:id="rId7"/>
            </p:custDataLst>
          </p:nvPr>
        </p:nvSpPr>
        <p:spPr>
          <a:xfrm>
            <a:off x="9718027" y="539750"/>
            <a:ext cx="2113613" cy="3671684"/>
          </a:xfrm>
          <a:solidFill>
            <a:schemeClr val="bg2"/>
          </a:solidFill>
        </p:spPr>
        <p:txBody>
          <a:bodyPr tIns="10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2" name="Bildplatzhalter 6">
            <a:extLst>
              <a:ext uri="{FF2B5EF4-FFF2-40B4-BE49-F238E27FC236}">
                <a16:creationId xmlns:a16="http://schemas.microsoft.com/office/drawing/2014/main" id="{6E10A4EE-18B0-B63A-1130-2AE1F5374441}"/>
              </a:ext>
            </a:extLst>
          </p:cNvPr>
          <p:cNvSpPr>
            <a:spLocks noGrp="1"/>
          </p:cNvSpPr>
          <p:nvPr>
            <p:ph type="pic" sz="quarter" idx="34" hasCustomPrompt="1"/>
            <p:custDataLst>
              <p:tags r:id="rId8"/>
            </p:custDataLst>
          </p:nvPr>
        </p:nvSpPr>
        <p:spPr>
          <a:xfrm>
            <a:off x="5130801"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3" name="Bildplatzhalter 6">
            <a:extLst>
              <a:ext uri="{FF2B5EF4-FFF2-40B4-BE49-F238E27FC236}">
                <a16:creationId xmlns:a16="http://schemas.microsoft.com/office/drawing/2014/main" id="{206DB515-A4F9-61A1-E71C-833B55D7A99E}"/>
              </a:ext>
            </a:extLst>
          </p:cNvPr>
          <p:cNvSpPr>
            <a:spLocks noGrp="1"/>
          </p:cNvSpPr>
          <p:nvPr>
            <p:ph type="pic" sz="quarter" idx="35" hasCustomPrompt="1"/>
            <p:custDataLst>
              <p:tags r:id="rId9"/>
            </p:custDataLst>
          </p:nvPr>
        </p:nvSpPr>
        <p:spPr>
          <a:xfrm>
            <a:off x="7424413"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4" name="Bildplatzhalter 6">
            <a:extLst>
              <a:ext uri="{FF2B5EF4-FFF2-40B4-BE49-F238E27FC236}">
                <a16:creationId xmlns:a16="http://schemas.microsoft.com/office/drawing/2014/main" id="{569943D6-C617-BDD1-BF22-631B3B16BCD8}"/>
              </a:ext>
            </a:extLst>
          </p:cNvPr>
          <p:cNvSpPr>
            <a:spLocks noGrp="1"/>
          </p:cNvSpPr>
          <p:nvPr>
            <p:ph type="pic" sz="quarter" idx="36" hasCustomPrompt="1"/>
            <p:custDataLst>
              <p:tags r:id="rId10"/>
            </p:custDataLst>
          </p:nvPr>
        </p:nvSpPr>
        <p:spPr>
          <a:xfrm>
            <a:off x="9718027" y="4391434"/>
            <a:ext cx="2113613" cy="1745842"/>
          </a:xfrm>
          <a:solidFill>
            <a:schemeClr val="bg2"/>
          </a:solidFill>
        </p:spPr>
        <p:txBody>
          <a:bodyPr tIns="18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2057539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 image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10571999"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Bildplatzhalter 6">
            <a:extLst>
              <a:ext uri="{FF2B5EF4-FFF2-40B4-BE49-F238E27FC236}">
                <a16:creationId xmlns:a16="http://schemas.microsoft.com/office/drawing/2014/main" id="{F1C47934-AC73-793F-5679-E827489C39B8}"/>
              </a:ext>
            </a:extLst>
          </p:cNvPr>
          <p:cNvSpPr>
            <a:spLocks noGrp="1"/>
          </p:cNvSpPr>
          <p:nvPr>
            <p:ph type="pic" sz="quarter" idx="19" hasCustomPrompt="1"/>
            <p:custDataLst>
              <p:tags r:id="rId2"/>
            </p:custDataLst>
          </p:nvPr>
        </p:nvSpPr>
        <p:spPr>
          <a:xfrm>
            <a:off x="898524" y="1548000"/>
            <a:ext cx="3155364"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8" name="Bildplatzhalter 6">
            <a:extLst>
              <a:ext uri="{FF2B5EF4-FFF2-40B4-BE49-F238E27FC236}">
                <a16:creationId xmlns:a16="http://schemas.microsoft.com/office/drawing/2014/main" id="{5CC04346-3B03-A74A-6C8B-F051E56C56C7}"/>
              </a:ext>
            </a:extLst>
          </p:cNvPr>
          <p:cNvSpPr>
            <a:spLocks noGrp="1"/>
          </p:cNvSpPr>
          <p:nvPr>
            <p:ph type="pic" sz="quarter" idx="20" hasCustomPrompt="1"/>
            <p:custDataLst>
              <p:tags r:id="rId4"/>
            </p:custDataLst>
          </p:nvPr>
        </p:nvSpPr>
        <p:spPr>
          <a:xfrm>
            <a:off x="898524" y="3931200"/>
            <a:ext cx="2043576"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9" name="Bildplatzhalter 6">
            <a:extLst>
              <a:ext uri="{FF2B5EF4-FFF2-40B4-BE49-F238E27FC236}">
                <a16:creationId xmlns:a16="http://schemas.microsoft.com/office/drawing/2014/main" id="{97897BE7-BBDF-0148-0347-63E3F91D91B7}"/>
              </a:ext>
            </a:extLst>
          </p:cNvPr>
          <p:cNvSpPr>
            <a:spLocks noGrp="1"/>
          </p:cNvSpPr>
          <p:nvPr>
            <p:ph type="pic" sz="quarter" idx="21" hasCustomPrompt="1"/>
            <p:custDataLst>
              <p:tags r:id="rId5"/>
            </p:custDataLst>
          </p:nvPr>
        </p:nvSpPr>
        <p:spPr>
          <a:xfrm>
            <a:off x="3122099" y="3931200"/>
            <a:ext cx="2043576"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Bildplatzhalter 6">
            <a:extLst>
              <a:ext uri="{FF2B5EF4-FFF2-40B4-BE49-F238E27FC236}">
                <a16:creationId xmlns:a16="http://schemas.microsoft.com/office/drawing/2014/main" id="{86971AF9-9415-B5D8-3A5E-5552BE49AC0A}"/>
              </a:ext>
            </a:extLst>
          </p:cNvPr>
          <p:cNvSpPr>
            <a:spLocks noGrp="1"/>
          </p:cNvSpPr>
          <p:nvPr>
            <p:ph type="pic" sz="quarter" idx="22" hasCustomPrompt="1"/>
            <p:custDataLst>
              <p:tags r:id="rId6"/>
            </p:custDataLst>
          </p:nvPr>
        </p:nvSpPr>
        <p:spPr>
          <a:xfrm>
            <a:off x="5345674" y="3931200"/>
            <a:ext cx="2043575"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2" name="Bildplatzhalter 6">
            <a:extLst>
              <a:ext uri="{FF2B5EF4-FFF2-40B4-BE49-F238E27FC236}">
                <a16:creationId xmlns:a16="http://schemas.microsoft.com/office/drawing/2014/main" id="{EBCD51D1-78EC-7A2E-8887-3874FBEFFAF2}"/>
              </a:ext>
            </a:extLst>
          </p:cNvPr>
          <p:cNvSpPr>
            <a:spLocks noGrp="1"/>
          </p:cNvSpPr>
          <p:nvPr>
            <p:ph type="pic" sz="quarter" idx="23" hasCustomPrompt="1"/>
            <p:custDataLst>
              <p:tags r:id="rId7"/>
            </p:custDataLst>
          </p:nvPr>
        </p:nvSpPr>
        <p:spPr>
          <a:xfrm>
            <a:off x="7569248" y="1548000"/>
            <a:ext cx="2043574" cy="4586400"/>
          </a:xfrm>
          <a:solidFill>
            <a:schemeClr val="bg2"/>
          </a:solidFill>
        </p:spPr>
        <p:txBody>
          <a:bodyPr tIns="144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3" name="Bildplatzhalter 6">
            <a:extLst>
              <a:ext uri="{FF2B5EF4-FFF2-40B4-BE49-F238E27FC236}">
                <a16:creationId xmlns:a16="http://schemas.microsoft.com/office/drawing/2014/main" id="{721D749D-32AE-31D1-E58D-39BF5F972654}"/>
              </a:ext>
            </a:extLst>
          </p:cNvPr>
          <p:cNvSpPr>
            <a:spLocks noGrp="1"/>
          </p:cNvSpPr>
          <p:nvPr>
            <p:ph type="pic" sz="quarter" idx="24" hasCustomPrompt="1"/>
            <p:custDataLst>
              <p:tags r:id="rId8"/>
            </p:custDataLst>
          </p:nvPr>
        </p:nvSpPr>
        <p:spPr>
          <a:xfrm>
            <a:off x="9792825" y="3931200"/>
            <a:ext cx="2043577"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5" name="Bildplatzhalter 6">
            <a:extLst>
              <a:ext uri="{FF2B5EF4-FFF2-40B4-BE49-F238E27FC236}">
                <a16:creationId xmlns:a16="http://schemas.microsoft.com/office/drawing/2014/main" id="{5385D06B-FA42-F47A-0628-FABC6814766F}"/>
              </a:ext>
            </a:extLst>
          </p:cNvPr>
          <p:cNvSpPr>
            <a:spLocks noGrp="1"/>
          </p:cNvSpPr>
          <p:nvPr>
            <p:ph type="pic" sz="quarter" idx="27" hasCustomPrompt="1"/>
            <p:custDataLst>
              <p:tags r:id="rId9"/>
            </p:custDataLst>
          </p:nvPr>
        </p:nvSpPr>
        <p:spPr>
          <a:xfrm>
            <a:off x="4233887" y="1548000"/>
            <a:ext cx="3155362"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2" name="Bildplatzhalter 6">
            <a:extLst>
              <a:ext uri="{FF2B5EF4-FFF2-40B4-BE49-F238E27FC236}">
                <a16:creationId xmlns:a16="http://schemas.microsoft.com/office/drawing/2014/main" id="{566CA3EF-838E-DA55-6A4D-D60058D946ED}"/>
              </a:ext>
            </a:extLst>
          </p:cNvPr>
          <p:cNvSpPr>
            <a:spLocks noGrp="1"/>
          </p:cNvSpPr>
          <p:nvPr>
            <p:ph type="pic" sz="quarter" idx="32" hasCustomPrompt="1"/>
            <p:custDataLst>
              <p:tags r:id="rId10"/>
            </p:custDataLst>
          </p:nvPr>
        </p:nvSpPr>
        <p:spPr>
          <a:xfrm>
            <a:off x="9792825" y="1548000"/>
            <a:ext cx="2043575" cy="2203200"/>
          </a:xfrm>
          <a:solidFill>
            <a:schemeClr val="bg2"/>
          </a:solidFill>
        </p:spPr>
        <p:txBody>
          <a:bodyPr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 name="Datumsplatzhalter 1">
            <a:extLst>
              <a:ext uri="{FF2B5EF4-FFF2-40B4-BE49-F238E27FC236}">
                <a16:creationId xmlns:a16="http://schemas.microsoft.com/office/drawing/2014/main" id="{067A480E-E835-BA36-7102-E7B210078D66}"/>
              </a:ext>
            </a:extLst>
          </p:cNvPr>
          <p:cNvSpPr>
            <a:spLocks noGrp="1"/>
          </p:cNvSpPr>
          <p:nvPr>
            <p:ph type="dt" sz="half" idx="33"/>
            <p:custDataLst>
              <p:tags r:id="rId11"/>
            </p:custDataLst>
          </p:nvPr>
        </p:nvSpPr>
        <p:spPr/>
        <p:txBody>
          <a:bodyPr/>
          <a:lstStyle/>
          <a:p>
            <a:r>
              <a:rPr lang="pl-PL"/>
              <a:t>00.00.2023</a:t>
            </a:r>
            <a:endParaRPr lang="pl-PL" dirty="0"/>
          </a:p>
        </p:txBody>
      </p:sp>
      <p:sp>
        <p:nvSpPr>
          <p:cNvPr id="5" name="Fußzeilenplatzhalter 4">
            <a:extLst>
              <a:ext uri="{FF2B5EF4-FFF2-40B4-BE49-F238E27FC236}">
                <a16:creationId xmlns:a16="http://schemas.microsoft.com/office/drawing/2014/main" id="{50E82F6C-54C8-00E4-A33D-42BD70D9747B}"/>
              </a:ext>
            </a:extLst>
          </p:cNvPr>
          <p:cNvSpPr>
            <a:spLocks noGrp="1"/>
          </p:cNvSpPr>
          <p:nvPr>
            <p:ph type="ftr" sz="quarter" idx="34"/>
            <p:custDataLst>
              <p:tags r:id="rId12"/>
            </p:custDataLst>
          </p:nvPr>
        </p:nvSpPr>
        <p:spPr/>
        <p:txBody>
          <a:bodyPr/>
          <a:lstStyle/>
          <a:p>
            <a:r>
              <a:rPr lang="pl-PL"/>
              <a:t>Presentation Title | Classification: C2 – Sensitive | Name Surname</a:t>
            </a:r>
            <a:endParaRPr lang="pl-PL" dirty="0"/>
          </a:p>
        </p:txBody>
      </p:sp>
      <p:sp>
        <p:nvSpPr>
          <p:cNvPr id="14" name="Foliennummernplatzhalter 13">
            <a:extLst>
              <a:ext uri="{FF2B5EF4-FFF2-40B4-BE49-F238E27FC236}">
                <a16:creationId xmlns:a16="http://schemas.microsoft.com/office/drawing/2014/main" id="{9511D31C-C93B-30C5-897E-A46410D1E899}"/>
              </a:ext>
            </a:extLst>
          </p:cNvPr>
          <p:cNvSpPr>
            <a:spLocks noGrp="1"/>
          </p:cNvSpPr>
          <p:nvPr>
            <p:ph type="sldNum" sz="quarter" idx="35"/>
            <p:custDataLst>
              <p:tags r:id="rId13"/>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008668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agram / table">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Diagram / table</a:t>
            </a:r>
            <a:endParaRPr lang="pl-PL" sz="12000" dirty="0">
              <a:solidFill>
                <a:schemeClr val="bg1"/>
              </a:solidFill>
            </a:endParaRPr>
          </a:p>
        </p:txBody>
      </p:sp>
    </p:spTree>
    <p:extLst>
      <p:ext uri="{BB962C8B-B14F-4D97-AF65-F5344CB8AC3E}">
        <p14:creationId xmlns:p14="http://schemas.microsoft.com/office/powerpoint/2010/main" val="1035666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diagram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6" name="Diagrammplatzhalter 5">
            <a:extLst>
              <a:ext uri="{FF2B5EF4-FFF2-40B4-BE49-F238E27FC236}">
                <a16:creationId xmlns:a16="http://schemas.microsoft.com/office/drawing/2014/main" id="{5C9F6C26-5A62-B4B6-2610-90CD935AC46A}"/>
              </a:ext>
            </a:extLst>
          </p:cNvPr>
          <p:cNvSpPr>
            <a:spLocks noGrp="1"/>
          </p:cNvSpPr>
          <p:nvPr>
            <p:ph type="chart" sz="quarter" idx="18"/>
            <p:custDataLst>
              <p:tags r:id="rId2"/>
            </p:custDataLst>
          </p:nvPr>
        </p:nvSpPr>
        <p:spPr>
          <a:xfrm>
            <a:off x="898524" y="1548000"/>
            <a:ext cx="5286376" cy="4586400"/>
          </a:xfrm>
        </p:spPr>
        <p:txBody>
          <a:bodyPr/>
          <a:lstStyle>
            <a:lvl1pPr>
              <a:defRPr/>
            </a:lvl1pPr>
          </a:lstStyle>
          <a:p>
            <a:r>
              <a:rPr lang="en-US"/>
              <a:t>Click icon to add chart</a:t>
            </a:r>
            <a:endParaRPr lang="pl-PL" dirty="0"/>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custDataLst>
              <p:tags r:id="rId3"/>
            </p:custDataLst>
          </p:nvPr>
        </p:nvSpPr>
        <p:spPr>
          <a:xfrm>
            <a:off x="6546000" y="1548000"/>
            <a:ext cx="5286376" cy="4586400"/>
          </a:xfrm>
        </p:spPr>
        <p:txBody>
          <a:bodyPr/>
          <a:lstStyle>
            <a:lvl1pPr>
              <a:defRPr/>
            </a:lvl1pPr>
          </a:lstStyle>
          <a:p>
            <a:r>
              <a:rPr lang="en-US"/>
              <a:t>Click icon to add chart</a:t>
            </a:r>
            <a:endParaRPr lang="pl-PL" dirty="0"/>
          </a:p>
        </p:txBody>
      </p:sp>
      <p:sp>
        <p:nvSpPr>
          <p:cNvPr id="8" name="Titel 7">
            <a:extLst>
              <a:ext uri="{FF2B5EF4-FFF2-40B4-BE49-F238E27FC236}">
                <a16:creationId xmlns:a16="http://schemas.microsoft.com/office/drawing/2014/main" id="{47F126F8-DD39-67DF-E012-5C3A1D8A5CDC}"/>
              </a:ext>
            </a:extLst>
          </p:cNvPr>
          <p:cNvSpPr>
            <a:spLocks noGrp="1"/>
          </p:cNvSpPr>
          <p:nvPr>
            <p:ph type="title" hasCustomPrompt="1"/>
            <p:custDataLst>
              <p:tags r:id="rId4"/>
            </p:custDataLst>
          </p:nvPr>
        </p:nvSpPr>
        <p:spPr/>
        <p:txBody>
          <a:bodyPr/>
          <a:lstStyle>
            <a:lvl1pPr>
              <a:defRPr/>
            </a:lvl1pPr>
          </a:lstStyle>
          <a:p>
            <a:r>
              <a:rPr lang="pl-PL"/>
              <a:t>Headline</a:t>
            </a:r>
            <a:endParaRPr lang="pl-PL" dirty="0"/>
          </a:p>
        </p:txBody>
      </p:sp>
      <p:sp>
        <p:nvSpPr>
          <p:cNvPr id="3" name="Datumsplatzhalter 2">
            <a:extLst>
              <a:ext uri="{FF2B5EF4-FFF2-40B4-BE49-F238E27FC236}">
                <a16:creationId xmlns:a16="http://schemas.microsoft.com/office/drawing/2014/main" id="{9A360000-A717-E796-C434-232952463725}"/>
              </a:ext>
            </a:extLst>
          </p:cNvPr>
          <p:cNvSpPr>
            <a:spLocks noGrp="1"/>
          </p:cNvSpPr>
          <p:nvPr>
            <p:ph type="dt" sz="half" idx="20"/>
            <p:custDataLst>
              <p:tags r:id="rId5"/>
            </p:custDataLst>
          </p:nvPr>
        </p:nvSpPr>
        <p:spPr/>
        <p:txBody>
          <a:bodyPr/>
          <a:lstStyle/>
          <a:p>
            <a:r>
              <a:rPr lang="pl-PL"/>
              <a:t>00.00.2023</a:t>
            </a:r>
            <a:endParaRPr lang="pl-PL" dirty="0"/>
          </a:p>
        </p:txBody>
      </p:sp>
      <p:sp>
        <p:nvSpPr>
          <p:cNvPr id="5" name="Fußzeilenplatzhalter 4">
            <a:extLst>
              <a:ext uri="{FF2B5EF4-FFF2-40B4-BE49-F238E27FC236}">
                <a16:creationId xmlns:a16="http://schemas.microsoft.com/office/drawing/2014/main" id="{86E39CDB-BC4E-CEC2-7BAF-503606E3FDF9}"/>
              </a:ext>
            </a:extLst>
          </p:cNvPr>
          <p:cNvSpPr>
            <a:spLocks noGrp="1"/>
          </p:cNvSpPr>
          <p:nvPr>
            <p:ph type="ftr" sz="quarter" idx="21"/>
            <p:custDataLst>
              <p:tags r:id="rId6"/>
            </p:custDataLst>
          </p:nvPr>
        </p:nvSpPr>
        <p:spPr/>
        <p:txBody>
          <a:bodyPr/>
          <a:lstStyle/>
          <a:p>
            <a:r>
              <a:rPr lang="pl-PL"/>
              <a:t>Presentation Title | Classification: C2 – Sensitive | Name Surname</a:t>
            </a:r>
            <a:endParaRPr lang="pl-PL" dirty="0"/>
          </a:p>
        </p:txBody>
      </p:sp>
      <p:sp>
        <p:nvSpPr>
          <p:cNvPr id="9" name="Foliennummernplatzhalter 8">
            <a:extLst>
              <a:ext uri="{FF2B5EF4-FFF2-40B4-BE49-F238E27FC236}">
                <a16:creationId xmlns:a16="http://schemas.microsoft.com/office/drawing/2014/main" id="{E0D51513-940E-3D55-75A9-092DF05A2233}"/>
              </a:ext>
            </a:extLst>
          </p:cNvPr>
          <p:cNvSpPr>
            <a:spLocks noGrp="1"/>
          </p:cNvSpPr>
          <p:nvPr>
            <p:ph type="sldNum" sz="quarter" idx="22"/>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9783509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iagram">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60C75785-09F9-CAF5-FB73-4B9A4EEE1EFA}"/>
              </a:ext>
            </a:extLst>
          </p:cNvPr>
          <p:cNvSpPr>
            <a:spLocks noGrp="1"/>
          </p:cNvSpPr>
          <p:nvPr>
            <p:ph type="body" sz="quarter" idx="20" hasCustomPrompt="1"/>
            <p:custDataLst>
              <p:tags r:id="rId2"/>
            </p:custDataLst>
          </p:nvPr>
        </p:nvSpPr>
        <p:spPr>
          <a:xfrm>
            <a:off x="898524" y="1548000"/>
            <a:ext cx="3876676" cy="4590000"/>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7" name="Diagrammplatzhalter 5">
            <a:extLst>
              <a:ext uri="{FF2B5EF4-FFF2-40B4-BE49-F238E27FC236}">
                <a16:creationId xmlns:a16="http://schemas.microsoft.com/office/drawing/2014/main" id="{04589512-CC76-EB18-8AA7-8FE05090E5A3}"/>
              </a:ext>
            </a:extLst>
          </p:cNvPr>
          <p:cNvSpPr>
            <a:spLocks noGrp="1"/>
          </p:cNvSpPr>
          <p:nvPr>
            <p:ph type="chart" sz="quarter" idx="19"/>
            <p:custDataLst>
              <p:tags r:id="rId3"/>
            </p:custDataLst>
          </p:nvPr>
        </p:nvSpPr>
        <p:spPr>
          <a:xfrm>
            <a:off x="5130801" y="1548000"/>
            <a:ext cx="6700838" cy="4590000"/>
          </a:xfrm>
        </p:spPr>
        <p:txBody>
          <a:bodyPr/>
          <a:lstStyle>
            <a:lvl1pPr>
              <a:defRPr/>
            </a:lvl1pPr>
          </a:lstStyle>
          <a:p>
            <a:r>
              <a:rPr lang="en-US"/>
              <a:t>Click icon to add chart</a:t>
            </a:r>
            <a:endParaRPr lang="pl-PL" dirty="0"/>
          </a:p>
        </p:txBody>
      </p:sp>
      <p:sp>
        <p:nvSpPr>
          <p:cNvPr id="4" name="Titel 3">
            <a:extLst>
              <a:ext uri="{FF2B5EF4-FFF2-40B4-BE49-F238E27FC236}">
                <a16:creationId xmlns:a16="http://schemas.microsoft.com/office/drawing/2014/main" id="{EC7C9753-0751-4260-2928-B377854ECEFE}"/>
              </a:ext>
            </a:extLst>
          </p:cNvPr>
          <p:cNvSpPr>
            <a:spLocks noGrp="1"/>
          </p:cNvSpPr>
          <p:nvPr>
            <p:ph type="title" hasCustomPrompt="1"/>
            <p:custDataLst>
              <p:tags r:id="rId4"/>
            </p:custDataLst>
          </p:nvPr>
        </p:nvSpPr>
        <p:spPr/>
        <p:txBody>
          <a:bodyPr/>
          <a:lstStyle>
            <a:lvl1pPr>
              <a:defRPr/>
            </a:lvl1pPr>
          </a:lstStyle>
          <a:p>
            <a:r>
              <a:rPr lang="pl-PL"/>
              <a:t>Headline</a:t>
            </a:r>
            <a:endParaRPr lang="pl-PL" dirty="0"/>
          </a:p>
        </p:txBody>
      </p:sp>
      <p:sp>
        <p:nvSpPr>
          <p:cNvPr id="10" name="Datumsplatzhalter 9">
            <a:extLst>
              <a:ext uri="{FF2B5EF4-FFF2-40B4-BE49-F238E27FC236}">
                <a16:creationId xmlns:a16="http://schemas.microsoft.com/office/drawing/2014/main" id="{186C9CB7-FEDD-AC62-83D2-56B5FB805465}"/>
              </a:ext>
            </a:extLst>
          </p:cNvPr>
          <p:cNvSpPr>
            <a:spLocks noGrp="1"/>
          </p:cNvSpPr>
          <p:nvPr>
            <p:ph type="dt" sz="half" idx="21"/>
            <p:custDataLst>
              <p:tags r:id="rId5"/>
            </p:custDataLst>
          </p:nvPr>
        </p:nvSpPr>
        <p:spPr/>
        <p:txBody>
          <a:bodyPr/>
          <a:lstStyle/>
          <a:p>
            <a:r>
              <a:rPr lang="pl-PL"/>
              <a:t>00.00.2023</a:t>
            </a:r>
            <a:endParaRPr lang="pl-PL" dirty="0"/>
          </a:p>
        </p:txBody>
      </p:sp>
      <p:sp>
        <p:nvSpPr>
          <p:cNvPr id="12" name="Fußzeilenplatzhalter 11">
            <a:extLst>
              <a:ext uri="{FF2B5EF4-FFF2-40B4-BE49-F238E27FC236}">
                <a16:creationId xmlns:a16="http://schemas.microsoft.com/office/drawing/2014/main" id="{83833CBB-6F4C-7119-2C3E-E07E3871F5F8}"/>
              </a:ext>
            </a:extLst>
          </p:cNvPr>
          <p:cNvSpPr>
            <a:spLocks noGrp="1"/>
          </p:cNvSpPr>
          <p:nvPr>
            <p:ph type="ftr" sz="quarter" idx="22"/>
            <p:custDataLst>
              <p:tags r:id="rId6"/>
            </p:custDataLst>
          </p:nvPr>
        </p:nvSpPr>
        <p:spPr/>
        <p:txBody>
          <a:bodyPr/>
          <a:lstStyle/>
          <a:p>
            <a:r>
              <a:rPr lang="pl-PL"/>
              <a:t>Presentation Title | Classification: C2 – Sensitive | Name Surname</a:t>
            </a:r>
            <a:endParaRPr lang="pl-PL" dirty="0"/>
          </a:p>
        </p:txBody>
      </p:sp>
      <p:sp>
        <p:nvSpPr>
          <p:cNvPr id="13" name="Foliennummernplatzhalter 12">
            <a:extLst>
              <a:ext uri="{FF2B5EF4-FFF2-40B4-BE49-F238E27FC236}">
                <a16:creationId xmlns:a16="http://schemas.microsoft.com/office/drawing/2014/main" id="{E8D4D7B1-9F4E-6F3B-9EBA-A9CFCD962A14}"/>
              </a:ext>
            </a:extLst>
          </p:cNvPr>
          <p:cNvSpPr>
            <a:spLocks noGrp="1"/>
          </p:cNvSpPr>
          <p:nvPr>
            <p:ph type="sldNum" sz="quarter" idx="23"/>
            <p:custDataLst>
              <p:tags r:id="rId7"/>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34719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chemeClr val="tx2"/>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0D2AF78-421B-12E1-61DD-624EF926360E}"/>
              </a:ext>
            </a:extLst>
          </p:cNvPr>
          <p:cNvSpPr/>
          <p:nvPr userDrawn="1">
            <p:custDataLst>
              <p:tags r:id="rId1"/>
            </p:custData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5" name="Rechteck 4">
            <a:extLst>
              <a:ext uri="{FF2B5EF4-FFF2-40B4-BE49-F238E27FC236}">
                <a16:creationId xmlns:a16="http://schemas.microsoft.com/office/drawing/2014/main" id="{DAF65BA7-806A-2319-0E1B-A0A7561F8B98}"/>
              </a:ext>
            </a:extLst>
          </p:cNvPr>
          <p:cNvSpPr/>
          <p:nvPr userDrawn="1">
            <p:custDataLst>
              <p:tags r:id="rId2"/>
            </p:custDataLst>
          </p:nvPr>
        </p:nvSpPr>
        <p:spPr>
          <a:xfrm>
            <a:off x="720436" y="6405418"/>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Titel 1">
            <a:extLst>
              <a:ext uri="{FF2B5EF4-FFF2-40B4-BE49-F238E27FC236}">
                <a16:creationId xmlns:a16="http://schemas.microsoft.com/office/drawing/2014/main" id="{DB7F294D-7B35-1C7D-E5E7-739B01725BD9}"/>
              </a:ext>
            </a:extLst>
          </p:cNvPr>
          <p:cNvSpPr>
            <a:spLocks noGrp="1"/>
          </p:cNvSpPr>
          <p:nvPr>
            <p:ph type="ctrTitle" hasCustomPrompt="1"/>
            <p:custDataLst>
              <p:tags r:id="rId3"/>
            </p:custDataLst>
          </p:nvPr>
        </p:nvSpPr>
        <p:spPr>
          <a:xfrm>
            <a:off x="540000" y="1925926"/>
            <a:ext cx="4876800" cy="2474623"/>
          </a:xfrm>
        </p:spPr>
        <p:txBody>
          <a:bodyPr anchor="b"/>
          <a:lstStyle>
            <a:lvl1pPr algn="l">
              <a:lnSpc>
                <a:spcPct val="90000"/>
              </a:lnSpc>
              <a:defRPr sz="4000"/>
            </a:lvl1pPr>
          </a:lstStyle>
          <a:p>
            <a:r>
              <a:rPr lang="pl-PL"/>
              <a:t>Headline</a:t>
            </a:r>
            <a:endParaRPr lang="pl-PL" dirty="0"/>
          </a:p>
        </p:txBody>
      </p:sp>
      <p:sp>
        <p:nvSpPr>
          <p:cNvPr id="3" name="Untertitel 2">
            <a:extLst>
              <a:ext uri="{FF2B5EF4-FFF2-40B4-BE49-F238E27FC236}">
                <a16:creationId xmlns:a16="http://schemas.microsoft.com/office/drawing/2014/main" id="{F2D7F861-AF88-AD7D-FBAB-47B0BC489DFF}"/>
              </a:ext>
            </a:extLst>
          </p:cNvPr>
          <p:cNvSpPr>
            <a:spLocks noGrp="1"/>
          </p:cNvSpPr>
          <p:nvPr>
            <p:ph type="subTitle" idx="1" hasCustomPrompt="1"/>
            <p:custDataLst>
              <p:tags r:id="rId4"/>
            </p:custDataLst>
          </p:nvPr>
        </p:nvSpPr>
        <p:spPr>
          <a:xfrm>
            <a:off x="540000" y="4572000"/>
            <a:ext cx="4129200"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Subline</a:t>
            </a:r>
            <a:endParaRPr lang="pl-PL" dirty="0"/>
          </a:p>
        </p:txBody>
      </p:sp>
      <p:sp>
        <p:nvSpPr>
          <p:cNvPr id="4" name="Rechteck 3">
            <a:extLst>
              <a:ext uri="{FF2B5EF4-FFF2-40B4-BE49-F238E27FC236}">
                <a16:creationId xmlns:a16="http://schemas.microsoft.com/office/drawing/2014/main" id="{A8E8F15F-711D-D86D-20ED-6F292DA5876B}"/>
              </a:ext>
            </a:extLst>
          </p:cNvPr>
          <p:cNvSpPr/>
          <p:nvPr userDrawn="1">
            <p:custDataLst>
              <p:tags r:id="rId5"/>
            </p:custDataLst>
          </p:nvPr>
        </p:nvSpPr>
        <p:spPr>
          <a:xfrm>
            <a:off x="720436" y="387927"/>
            <a:ext cx="1099128" cy="29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Freihandform: Form 17">
            <a:extLst>
              <a:ext uri="{FF2B5EF4-FFF2-40B4-BE49-F238E27FC236}">
                <a16:creationId xmlns:a16="http://schemas.microsoft.com/office/drawing/2014/main" id="{5351C952-8159-FF25-4D55-552EF81FB611}"/>
              </a:ext>
            </a:extLst>
          </p:cNvPr>
          <p:cNvSpPr/>
          <p:nvPr>
            <p:custDataLst>
              <p:tags r:id="rId6"/>
            </p:custDataLst>
          </p:nvPr>
        </p:nvSpPr>
        <p:spPr>
          <a:xfrm>
            <a:off x="4899404" y="0"/>
            <a:ext cx="7292597" cy="6858000"/>
          </a:xfrm>
          <a:custGeom>
            <a:avLst/>
            <a:gdLst>
              <a:gd name="connsiteX0" fmla="*/ 4068 w 7292597"/>
              <a:gd name="connsiteY0" fmla="*/ 0 h 6858000"/>
              <a:gd name="connsiteX1" fmla="*/ 4373065 w 7292597"/>
              <a:gd name="connsiteY1" fmla="*/ 0 h 6858000"/>
              <a:gd name="connsiteX2" fmla="*/ 4581950 w 7292597"/>
              <a:gd name="connsiteY2" fmla="*/ 271921 h 6858000"/>
              <a:gd name="connsiteX3" fmla="*/ 4818041 w 7292597"/>
              <a:gd name="connsiteY3" fmla="*/ 579259 h 6858000"/>
              <a:gd name="connsiteX4" fmla="*/ 5054233 w 7292597"/>
              <a:gd name="connsiteY4" fmla="*/ 271921 h 6858000"/>
              <a:gd name="connsiteX5" fmla="*/ 5263199 w 7292597"/>
              <a:gd name="connsiteY5" fmla="*/ 0 h 6858000"/>
              <a:gd name="connsiteX6" fmla="*/ 7292597 w 7292597"/>
              <a:gd name="connsiteY6" fmla="*/ 0 h 6858000"/>
              <a:gd name="connsiteX7" fmla="*/ 7292597 w 7292597"/>
              <a:gd name="connsiteY7" fmla="*/ 3050338 h 6858000"/>
              <a:gd name="connsiteX8" fmla="*/ 7004042 w 7292597"/>
              <a:gd name="connsiteY8" fmla="*/ 3426453 h 6858000"/>
              <a:gd name="connsiteX9" fmla="*/ 7292597 w 7292597"/>
              <a:gd name="connsiteY9" fmla="*/ 3802396 h 6858000"/>
              <a:gd name="connsiteX10" fmla="*/ 7292597 w 7292597"/>
              <a:gd name="connsiteY10" fmla="*/ 6858000 h 6858000"/>
              <a:gd name="connsiteX11" fmla="*/ 5266903 w 7292597"/>
              <a:gd name="connsiteY11" fmla="*/ 6858000 h 6858000"/>
              <a:gd name="connsiteX12" fmla="*/ 5054233 w 7292597"/>
              <a:gd name="connsiteY12" fmla="*/ 6581099 h 6858000"/>
              <a:gd name="connsiteX13" fmla="*/ 4818041 w 7292597"/>
              <a:gd name="connsiteY13" fmla="*/ 6273532 h 6858000"/>
              <a:gd name="connsiteX14" fmla="*/ 4581950 w 7292597"/>
              <a:gd name="connsiteY14" fmla="*/ 6581099 h 6858000"/>
              <a:gd name="connsiteX15" fmla="*/ 4369363 w 7292597"/>
              <a:gd name="connsiteY15" fmla="*/ 6858000 h 6858000"/>
              <a:gd name="connsiteX16" fmla="*/ 0 w 7292597"/>
              <a:gd name="connsiteY16" fmla="*/ 6858000 h 6858000"/>
              <a:gd name="connsiteX17" fmla="*/ 26803 w 7292597"/>
              <a:gd name="connsiteY17" fmla="*/ 6823041 h 6858000"/>
              <a:gd name="connsiteX18" fmla="*/ 2632615 w 7292597"/>
              <a:gd name="connsiteY18" fmla="*/ 3426453 h 6858000"/>
              <a:gd name="connsiteX19" fmla="*/ 26803 w 7292597"/>
              <a:gd name="connsiteY19" fmla="*/ 296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92597" h="6858000">
                <a:moveTo>
                  <a:pt x="4068" y="0"/>
                </a:moveTo>
                <a:lnTo>
                  <a:pt x="4373065" y="0"/>
                </a:lnTo>
                <a:lnTo>
                  <a:pt x="4581950" y="271921"/>
                </a:lnTo>
                <a:cubicBezTo>
                  <a:pt x="4659419" y="372769"/>
                  <a:pt x="4738168" y="475283"/>
                  <a:pt x="4818041" y="579259"/>
                </a:cubicBezTo>
                <a:cubicBezTo>
                  <a:pt x="4897950" y="475283"/>
                  <a:pt x="4976732" y="372769"/>
                  <a:pt x="5054233" y="271921"/>
                </a:cubicBezTo>
                <a:lnTo>
                  <a:pt x="5263199" y="0"/>
                </a:lnTo>
                <a:lnTo>
                  <a:pt x="7292597" y="0"/>
                </a:lnTo>
                <a:lnTo>
                  <a:pt x="7292597" y="3050338"/>
                </a:lnTo>
                <a:lnTo>
                  <a:pt x="7004042" y="3426453"/>
                </a:lnTo>
                <a:lnTo>
                  <a:pt x="7292597" y="3802396"/>
                </a:lnTo>
                <a:lnTo>
                  <a:pt x="7292597" y="6858000"/>
                </a:lnTo>
                <a:lnTo>
                  <a:pt x="5266903" y="6858000"/>
                </a:lnTo>
                <a:lnTo>
                  <a:pt x="5054233" y="6581099"/>
                </a:lnTo>
                <a:cubicBezTo>
                  <a:pt x="4976732" y="6480185"/>
                  <a:pt x="4897950" y="6377595"/>
                  <a:pt x="4818041" y="6273532"/>
                </a:cubicBezTo>
                <a:cubicBezTo>
                  <a:pt x="4738168" y="6377595"/>
                  <a:pt x="4659419" y="6480185"/>
                  <a:pt x="4581950" y="6581099"/>
                </a:cubicBezTo>
                <a:lnTo>
                  <a:pt x="4369363" y="6858000"/>
                </a:lnTo>
                <a:lnTo>
                  <a:pt x="0" y="6858000"/>
                </a:lnTo>
                <a:lnTo>
                  <a:pt x="26803" y="6823041"/>
                </a:lnTo>
                <a:cubicBezTo>
                  <a:pt x="732731" y="5902306"/>
                  <a:pt x="1670325" y="4680068"/>
                  <a:pt x="2632615" y="3426453"/>
                </a:cubicBezTo>
                <a:cubicBezTo>
                  <a:pt x="1670325" y="2172145"/>
                  <a:pt x="732731" y="950225"/>
                  <a:pt x="26803" y="29649"/>
                </a:cubicBezTo>
                <a:close/>
              </a:path>
            </a:pathLst>
          </a:custGeom>
          <a:solidFill>
            <a:srgbClr val="A9C9E5"/>
          </a:solidFill>
          <a:ln w="115635" cap="flat">
            <a:noFill/>
            <a:prstDash val="solid"/>
            <a:round/>
          </a:ln>
        </p:spPr>
        <p:txBody>
          <a:bodyPr rtlCol="0" anchor="ctr"/>
          <a:lstStyle/>
          <a:p>
            <a:endParaRPr lang="pl-PL" dirty="0"/>
          </a:p>
        </p:txBody>
      </p:sp>
      <p:sp>
        <p:nvSpPr>
          <p:cNvPr id="19" name="Freihandform: Form 18">
            <a:extLst>
              <a:ext uri="{FF2B5EF4-FFF2-40B4-BE49-F238E27FC236}">
                <a16:creationId xmlns:a16="http://schemas.microsoft.com/office/drawing/2014/main" id="{89A197DA-05FC-2E4D-6DAF-7DF69DAD698A}"/>
              </a:ext>
            </a:extLst>
          </p:cNvPr>
          <p:cNvSpPr/>
          <p:nvPr>
            <p:custDataLst>
              <p:tags r:id="rId7"/>
            </p:custDataLst>
          </p:nvPr>
        </p:nvSpPr>
        <p:spPr>
          <a:xfrm>
            <a:off x="4901156" y="0"/>
            <a:ext cx="7290844" cy="6858000"/>
          </a:xfrm>
          <a:custGeom>
            <a:avLst/>
            <a:gdLst>
              <a:gd name="connsiteX0" fmla="*/ 5264141 w 7290844"/>
              <a:gd name="connsiteY0" fmla="*/ 0 h 6858000"/>
              <a:gd name="connsiteX1" fmla="*/ 7290844 w 7290844"/>
              <a:gd name="connsiteY1" fmla="*/ 0 h 6858000"/>
              <a:gd name="connsiteX2" fmla="*/ 7290844 w 7290844"/>
              <a:gd name="connsiteY2" fmla="*/ 3047010 h 6858000"/>
              <a:gd name="connsiteX3" fmla="*/ 7038628 w 7290844"/>
              <a:gd name="connsiteY3" fmla="*/ 3375638 h 6858000"/>
              <a:gd name="connsiteX4" fmla="*/ 4433064 w 7290844"/>
              <a:gd name="connsiteY4" fmla="*/ 6769969 h 6858000"/>
              <a:gd name="connsiteX5" fmla="*/ 4365477 w 7290844"/>
              <a:gd name="connsiteY5" fmla="*/ 6858000 h 6858000"/>
              <a:gd name="connsiteX6" fmla="*/ 0 w 7290844"/>
              <a:gd name="connsiteY6" fmla="*/ 6858000 h 6858000"/>
              <a:gd name="connsiteX7" fmla="*/ 133362 w 7290844"/>
              <a:gd name="connsiteY7" fmla="*/ 6684204 h 6858000"/>
              <a:gd name="connsiteX8" fmla="*/ 5200045 w 7290844"/>
              <a:gd name="connsiteY8" fmla="*/ 834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0844" h="6858000">
                <a:moveTo>
                  <a:pt x="5264141" y="0"/>
                </a:moveTo>
                <a:lnTo>
                  <a:pt x="7290844" y="0"/>
                </a:lnTo>
                <a:lnTo>
                  <a:pt x="7290844" y="3047010"/>
                </a:lnTo>
                <a:lnTo>
                  <a:pt x="7038628" y="3375638"/>
                </a:lnTo>
                <a:cubicBezTo>
                  <a:pt x="6137438" y="4549826"/>
                  <a:pt x="5212124" y="5755239"/>
                  <a:pt x="4433064" y="6769969"/>
                </a:cubicBezTo>
                <a:lnTo>
                  <a:pt x="4365477" y="6858000"/>
                </a:lnTo>
                <a:lnTo>
                  <a:pt x="0" y="6858000"/>
                </a:lnTo>
                <a:lnTo>
                  <a:pt x="133362" y="6684204"/>
                </a:lnTo>
                <a:cubicBezTo>
                  <a:pt x="1498655" y="4905003"/>
                  <a:pt x="3641877" y="2112822"/>
                  <a:pt x="5200045" y="83476"/>
                </a:cubicBezTo>
                <a:close/>
              </a:path>
            </a:pathLst>
          </a:custGeom>
          <a:solidFill>
            <a:srgbClr val="E30513"/>
          </a:solidFill>
          <a:ln w="115635" cap="flat">
            <a:noFill/>
            <a:prstDash val="solid"/>
            <a:round/>
          </a:ln>
        </p:spPr>
        <p:txBody>
          <a:bodyPr rtlCol="0" anchor="ctr"/>
          <a:lstStyle/>
          <a:p>
            <a:endParaRPr lang="pl-PL" dirty="0"/>
          </a:p>
        </p:txBody>
      </p:sp>
      <p:sp>
        <p:nvSpPr>
          <p:cNvPr id="11" name="Datumsplatzhalter 6">
            <a:extLst>
              <a:ext uri="{FF2B5EF4-FFF2-40B4-BE49-F238E27FC236}">
                <a16:creationId xmlns:a16="http://schemas.microsoft.com/office/drawing/2014/main" id="{1E7F608D-C184-61D5-6C65-7EF5A4407A17}"/>
              </a:ext>
            </a:extLst>
          </p:cNvPr>
          <p:cNvSpPr>
            <a:spLocks noGrp="1"/>
          </p:cNvSpPr>
          <p:nvPr>
            <p:ph type="dt" sz="half" idx="14"/>
            <p:custDataLst>
              <p:tags r:id="rId8"/>
            </p:custDataLst>
          </p:nvPr>
        </p:nvSpPr>
        <p:spPr>
          <a:xfrm>
            <a:off x="540000" y="6470705"/>
            <a:ext cx="3044827" cy="281691"/>
          </a:xfrm>
        </p:spPr>
        <p:txBody>
          <a:bodyPr/>
          <a:lstStyle>
            <a:lvl1pPr algn="l">
              <a:defRPr/>
            </a:lvl1pPr>
          </a:lstStyle>
          <a:p>
            <a:r>
              <a:rPr lang="pl-PL" noProof="0"/>
              <a:t>00.00.2023</a:t>
            </a:r>
            <a:endParaRPr lang="pl-PL" noProof="0" dirty="0"/>
          </a:p>
        </p:txBody>
      </p:sp>
      <p:pic>
        <p:nvPicPr>
          <p:cNvPr id="13" name="Grafik 12">
            <a:extLst>
              <a:ext uri="{FF2B5EF4-FFF2-40B4-BE49-F238E27FC236}">
                <a16:creationId xmlns:a16="http://schemas.microsoft.com/office/drawing/2014/main" id="{CA1EE840-FC67-479F-A70A-2F23947E740C}"/>
              </a:ext>
            </a:extLst>
          </p:cNvPr>
          <p:cNvPicPr>
            <a:picLocks noChangeAspect="1"/>
          </p:cNvPicPr>
          <p:nvPr userDrawn="1"/>
        </p:nvPicPr>
        <p:blipFill>
          <a:blip r:embed="rId10"/>
          <a:stretch>
            <a:fillRect/>
          </a:stretch>
        </p:blipFill>
        <p:spPr>
          <a:xfrm>
            <a:off x="539999" y="448674"/>
            <a:ext cx="2460376" cy="727764"/>
          </a:xfrm>
          <a:prstGeom prst="rect">
            <a:avLst/>
          </a:prstGeom>
        </p:spPr>
      </p:pic>
    </p:spTree>
    <p:extLst>
      <p:ext uri="{BB962C8B-B14F-4D97-AF65-F5344CB8AC3E}">
        <p14:creationId xmlns:p14="http://schemas.microsoft.com/office/powerpoint/2010/main" val="1145074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Tabellenplatzhalter 6">
            <a:extLst>
              <a:ext uri="{FF2B5EF4-FFF2-40B4-BE49-F238E27FC236}">
                <a16:creationId xmlns:a16="http://schemas.microsoft.com/office/drawing/2014/main" id="{FADE790D-90C0-0F30-A6E8-1A338D20A86F}"/>
              </a:ext>
            </a:extLst>
          </p:cNvPr>
          <p:cNvSpPr>
            <a:spLocks noGrp="1"/>
          </p:cNvSpPr>
          <p:nvPr>
            <p:ph type="tbl" sz="quarter" idx="18" hasCustomPrompt="1"/>
            <p:custDataLst>
              <p:tags r:id="rId2"/>
            </p:custDataLst>
          </p:nvPr>
        </p:nvSpPr>
        <p:spPr>
          <a:xfrm>
            <a:off x="898524" y="1548000"/>
            <a:ext cx="9528176" cy="4586400"/>
          </a:xfrm>
        </p:spPr>
        <p:txBody>
          <a:bodyPr/>
          <a:lstStyle>
            <a:lvl1pPr>
              <a:defRPr/>
            </a:lvl1pPr>
          </a:lstStyle>
          <a:p>
            <a:r>
              <a:rPr lang="pl-PL"/>
              <a:t>Table</a:t>
            </a:r>
            <a:endParaRPr lang="pl-PL" dirty="0"/>
          </a:p>
        </p:txBody>
      </p:sp>
      <p:sp>
        <p:nvSpPr>
          <p:cNvPr id="5" name="Titel 4">
            <a:extLst>
              <a:ext uri="{FF2B5EF4-FFF2-40B4-BE49-F238E27FC236}">
                <a16:creationId xmlns:a16="http://schemas.microsoft.com/office/drawing/2014/main" id="{E762ECD7-B588-9D31-F397-7435DF42DF2C}"/>
              </a:ext>
            </a:extLst>
          </p:cNvPr>
          <p:cNvSpPr>
            <a:spLocks noGrp="1"/>
          </p:cNvSpPr>
          <p:nvPr>
            <p:ph type="title" hasCustomPrompt="1"/>
            <p:custDataLst>
              <p:tags r:id="rId3"/>
            </p:custDataLst>
          </p:nvPr>
        </p:nvSpPr>
        <p:spPr/>
        <p:txBody>
          <a:bodyPr/>
          <a:lstStyle>
            <a:lvl1pPr>
              <a:defRPr/>
            </a:lvl1pPr>
          </a:lstStyle>
          <a:p>
            <a:r>
              <a:rPr lang="pl-PL"/>
              <a:t>Headline</a:t>
            </a:r>
            <a:endParaRPr lang="pl-PL" dirty="0"/>
          </a:p>
        </p:txBody>
      </p:sp>
      <p:sp>
        <p:nvSpPr>
          <p:cNvPr id="3" name="Datumsplatzhalter 2">
            <a:extLst>
              <a:ext uri="{FF2B5EF4-FFF2-40B4-BE49-F238E27FC236}">
                <a16:creationId xmlns:a16="http://schemas.microsoft.com/office/drawing/2014/main" id="{E68DCDA3-4974-E33F-9A3F-49B7BEBB407A}"/>
              </a:ext>
            </a:extLst>
          </p:cNvPr>
          <p:cNvSpPr>
            <a:spLocks noGrp="1"/>
          </p:cNvSpPr>
          <p:nvPr>
            <p:ph type="dt" sz="half" idx="19"/>
            <p:custDataLst>
              <p:tags r:id="rId4"/>
            </p:custDataLst>
          </p:nvPr>
        </p:nvSpPr>
        <p:spPr/>
        <p:txBody>
          <a:bodyPr/>
          <a:lstStyle/>
          <a:p>
            <a:r>
              <a:rPr lang="pl-PL"/>
              <a:t>00.00.2023</a:t>
            </a:r>
            <a:endParaRPr lang="pl-PL" dirty="0"/>
          </a:p>
        </p:txBody>
      </p:sp>
      <p:sp>
        <p:nvSpPr>
          <p:cNvPr id="6" name="Fußzeilenplatzhalter 5">
            <a:extLst>
              <a:ext uri="{FF2B5EF4-FFF2-40B4-BE49-F238E27FC236}">
                <a16:creationId xmlns:a16="http://schemas.microsoft.com/office/drawing/2014/main" id="{830E9A29-26AC-ECED-AA3C-BABA03D65CE6}"/>
              </a:ext>
            </a:extLst>
          </p:cNvPr>
          <p:cNvSpPr>
            <a:spLocks noGrp="1"/>
          </p:cNvSpPr>
          <p:nvPr>
            <p:ph type="ftr" sz="quarter" idx="20"/>
            <p:custDataLst>
              <p:tags r:id="rId5"/>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9768D234-AC29-E099-274C-C6383A89E3DF}"/>
              </a:ext>
            </a:extLst>
          </p:cNvPr>
          <p:cNvSpPr>
            <a:spLocks noGrp="1"/>
          </p:cNvSpPr>
          <p:nvPr>
            <p:ph type="sldNum" sz="quarter" idx="21"/>
            <p:custDataLst>
              <p:tags r:id="rId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2918533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xt box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Text box layouts</a:t>
            </a:r>
            <a:endParaRPr lang="pl-PL" sz="12000" dirty="0">
              <a:solidFill>
                <a:schemeClr val="bg1"/>
              </a:solidFill>
            </a:endParaRPr>
          </a:p>
        </p:txBody>
      </p:sp>
    </p:spTree>
    <p:extLst>
      <p:ext uri="{BB962C8B-B14F-4D97-AF65-F5344CB8AC3E}">
        <p14:creationId xmlns:p14="http://schemas.microsoft.com/office/powerpoint/2010/main" val="3043380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4 text boxes">
    <p:bg>
      <p:bgPr>
        <a:solidFill>
          <a:schemeClr val="tx2"/>
        </a:solidFill>
        <a:effectLst/>
      </p:bgPr>
    </p:bg>
    <p:spTree>
      <p:nvGrpSpPr>
        <p:cNvPr id="1" name=""/>
        <p:cNvGrpSpPr/>
        <p:nvPr/>
      </p:nvGrpSpPr>
      <p:grpSpPr>
        <a:xfrm>
          <a:off x="0" y="0"/>
          <a:ext cx="0" cy="0"/>
          <a:chOff x="0" y="0"/>
          <a:chExt cx="0" cy="0"/>
        </a:xfrm>
      </p:grpSpPr>
      <p:sp>
        <p:nvSpPr>
          <p:cNvPr id="5" name="Bildplatzhalter 12">
            <a:extLst>
              <a:ext uri="{FF2B5EF4-FFF2-40B4-BE49-F238E27FC236}">
                <a16:creationId xmlns:a16="http://schemas.microsoft.com/office/drawing/2014/main" id="{38BAD7EB-837F-14B8-F720-062DD3FDF000}"/>
              </a:ext>
            </a:extLst>
          </p:cNvPr>
          <p:cNvSpPr>
            <a:spLocks noGrp="1"/>
          </p:cNvSpPr>
          <p:nvPr>
            <p:ph type="pic" sz="quarter" idx="42" hasCustomPrompt="1"/>
            <p:custDataLst>
              <p:tags r:id="rId1"/>
            </p:custDataLst>
          </p:nvPr>
        </p:nvSpPr>
        <p:spPr>
          <a:xfrm>
            <a:off x="8846598" y="540001"/>
            <a:ext cx="2985040" cy="2708999"/>
          </a:xfrm>
          <a:custGeom>
            <a:avLst/>
            <a:gdLst>
              <a:gd name="connsiteX0" fmla="*/ 136804 w 2985040"/>
              <a:gd name="connsiteY0" fmla="*/ 0 h 2708999"/>
              <a:gd name="connsiteX1" fmla="*/ 2848236 w 2985040"/>
              <a:gd name="connsiteY1" fmla="*/ 0 h 2708999"/>
              <a:gd name="connsiteX2" fmla="*/ 2985040 w 2985040"/>
              <a:gd name="connsiteY2" fmla="*/ 136804 h 2708999"/>
              <a:gd name="connsiteX3" fmla="*/ 2985040 w 2985040"/>
              <a:gd name="connsiteY3" fmla="*/ 2708999 h 2708999"/>
              <a:gd name="connsiteX4" fmla="*/ 0 w 2985040"/>
              <a:gd name="connsiteY4" fmla="*/ 2708999 h 2708999"/>
              <a:gd name="connsiteX5" fmla="*/ 0 w 2985040"/>
              <a:gd name="connsiteY5" fmla="*/ 136804 h 2708999"/>
              <a:gd name="connsiteX6" fmla="*/ 136804 w 2985040"/>
              <a:gd name="connsiteY6" fmla="*/ 0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5040" h="2708999">
                <a:moveTo>
                  <a:pt x="136804" y="0"/>
                </a:moveTo>
                <a:lnTo>
                  <a:pt x="2848236" y="0"/>
                </a:lnTo>
                <a:cubicBezTo>
                  <a:pt x="2923791" y="0"/>
                  <a:pt x="2985040" y="61249"/>
                  <a:pt x="2985040" y="136804"/>
                </a:cubicBezTo>
                <a:lnTo>
                  <a:pt x="2985040" y="2708999"/>
                </a:lnTo>
                <a:lnTo>
                  <a:pt x="0" y="2708999"/>
                </a:lnTo>
                <a:lnTo>
                  <a:pt x="0" y="136804"/>
                </a:lnTo>
                <a:cubicBezTo>
                  <a:pt x="0" y="61249"/>
                  <a:pt x="61249" y="0"/>
                  <a:pt x="136804" y="0"/>
                </a:cubicBezTo>
                <a:close/>
              </a:path>
            </a:pathLst>
          </a:custGeom>
          <a:solidFill>
            <a:srgbClr val="999999"/>
          </a:solidFill>
        </p:spPr>
        <p:txBody>
          <a:bodyPr wrap="square" tIns="720000">
            <a:noAutofit/>
          </a:bodyPr>
          <a:lstStyle>
            <a:lvl1pPr algn="ctr">
              <a:defRPr sz="1200"/>
            </a:lvl1pPr>
          </a:lstStyle>
          <a:p>
            <a:r>
              <a:rPr lang="pl-PL"/>
              <a:t>Load </a:t>
            </a:r>
            <a:r>
              <a:rPr lang="pl-PL" noProof="0"/>
              <a:t>image</a:t>
            </a:r>
            <a:br>
              <a:rPr lang="pl-PL" noProof="0"/>
            </a:br>
            <a:r>
              <a:rPr lang="pl-PL"/>
              <a:t>▼</a:t>
            </a:r>
            <a:endParaRPr lang="pl-PL" dirty="0"/>
          </a:p>
        </p:txBody>
      </p:sp>
      <p:sp>
        <p:nvSpPr>
          <p:cNvPr id="26" name="Textplatzhalter 25">
            <a:extLst>
              <a:ext uri="{FF2B5EF4-FFF2-40B4-BE49-F238E27FC236}">
                <a16:creationId xmlns:a16="http://schemas.microsoft.com/office/drawing/2014/main" id="{DCAAA952-D168-833C-BDBE-E9DB910D41B6}"/>
              </a:ext>
            </a:extLst>
          </p:cNvPr>
          <p:cNvSpPr>
            <a:spLocks noGrp="1"/>
          </p:cNvSpPr>
          <p:nvPr>
            <p:ph type="body" sz="quarter" idx="39" hasCustomPrompt="1"/>
            <p:custDataLst>
              <p:tags r:id="rId2"/>
            </p:custDataLst>
          </p:nvPr>
        </p:nvSpPr>
        <p:spPr>
          <a:xfrm>
            <a:off x="5681920"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24" name="Textplatzhalter 23">
            <a:extLst>
              <a:ext uri="{FF2B5EF4-FFF2-40B4-BE49-F238E27FC236}">
                <a16:creationId xmlns:a16="http://schemas.microsoft.com/office/drawing/2014/main" id="{B7732583-8DA0-1F6F-8D8A-B3435F8B5110}"/>
              </a:ext>
            </a:extLst>
          </p:cNvPr>
          <p:cNvSpPr>
            <a:spLocks noGrp="1"/>
          </p:cNvSpPr>
          <p:nvPr>
            <p:ph type="body" sz="quarter" idx="37" hasCustomPrompt="1"/>
            <p:custDataLst>
              <p:tags r:id="rId3"/>
            </p:custDataLst>
          </p:nvPr>
        </p:nvSpPr>
        <p:spPr>
          <a:xfrm>
            <a:off x="8846598"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4"/>
            </p:custDataLst>
          </p:nvPr>
        </p:nvSpPr>
        <p:spPr>
          <a:xfrm>
            <a:off x="898524" y="223200"/>
            <a:ext cx="38766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10" name="Textplatzhalter 9">
            <a:extLst>
              <a:ext uri="{FF2B5EF4-FFF2-40B4-BE49-F238E27FC236}">
                <a16:creationId xmlns:a16="http://schemas.microsoft.com/office/drawing/2014/main" id="{32BC7F94-B82B-289A-ECFD-DFB868A64ED0}"/>
              </a:ext>
            </a:extLst>
          </p:cNvPr>
          <p:cNvSpPr>
            <a:spLocks noGrp="1"/>
          </p:cNvSpPr>
          <p:nvPr>
            <p:ph type="body" sz="quarter" idx="19" hasCustomPrompt="1"/>
            <p:custDataLst>
              <p:tags r:id="rId5"/>
            </p:custDataLst>
          </p:nvPr>
        </p:nvSpPr>
        <p:spPr>
          <a:xfrm>
            <a:off x="898524" y="1548000"/>
            <a:ext cx="3876676" cy="4586400"/>
          </a:xfrm>
        </p:spPr>
        <p:txBody>
          <a:bodyPr/>
          <a:lstStyle>
            <a:lvl2pPr>
              <a:defRPr/>
            </a:lvl2pPr>
            <a:lvl3pPr>
              <a:defRPr/>
            </a:lvl3pPr>
            <a:lvl4pPr>
              <a:defRPr/>
            </a:lvl4pPr>
          </a:lstStyle>
          <a:p>
            <a:pPr lvl="0"/>
            <a:r>
              <a:rPr lang="pl-PL" noProof="0"/>
              <a:t>Please format the text via the List Level button</a:t>
            </a:r>
          </a:p>
          <a:p>
            <a:pPr lvl="1"/>
            <a:r>
              <a:rPr lang="pl-PL" noProof="0"/>
              <a:t>Second level</a:t>
            </a:r>
          </a:p>
          <a:p>
            <a:pPr lvl="2"/>
            <a:r>
              <a:rPr lang="pl-PL" noProof="0"/>
              <a:t>Third level</a:t>
            </a:r>
          </a:p>
          <a:p>
            <a:pPr lvl="3"/>
            <a:r>
              <a:rPr lang="pl-PL" noProof="0"/>
              <a:t>Fourth level</a:t>
            </a:r>
            <a:endParaRPr lang="pl-PL" noProof="0" dirty="0"/>
          </a:p>
        </p:txBody>
      </p:sp>
      <p:sp>
        <p:nvSpPr>
          <p:cNvPr id="20" name="Textplatzhalter 8">
            <a:extLst>
              <a:ext uri="{FF2B5EF4-FFF2-40B4-BE49-F238E27FC236}">
                <a16:creationId xmlns:a16="http://schemas.microsoft.com/office/drawing/2014/main" id="{949CC7A4-39E3-05C4-3654-0426708DAD5F}"/>
              </a:ext>
            </a:extLst>
          </p:cNvPr>
          <p:cNvSpPr>
            <a:spLocks noGrp="1"/>
          </p:cNvSpPr>
          <p:nvPr>
            <p:ph type="body" sz="quarter" idx="25" hasCustomPrompt="1"/>
            <p:custDataLst>
              <p:tags r:id="rId6"/>
            </p:custDataLst>
          </p:nvPr>
        </p:nvSpPr>
        <p:spPr>
          <a:xfrm>
            <a:off x="5681920"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02</a:t>
            </a:r>
            <a:endParaRPr lang="pl-PL" noProof="0" dirty="0"/>
          </a:p>
        </p:txBody>
      </p:sp>
      <p:sp>
        <p:nvSpPr>
          <p:cNvPr id="2" name="Datumsplatzhalter 1">
            <a:extLst>
              <a:ext uri="{FF2B5EF4-FFF2-40B4-BE49-F238E27FC236}">
                <a16:creationId xmlns:a16="http://schemas.microsoft.com/office/drawing/2014/main" id="{415FC8D3-2FCE-91FD-3A02-6BE7657B378E}"/>
              </a:ext>
            </a:extLst>
          </p:cNvPr>
          <p:cNvSpPr>
            <a:spLocks noGrp="1"/>
          </p:cNvSpPr>
          <p:nvPr>
            <p:ph type="dt" sz="half" idx="30"/>
            <p:custDataLst>
              <p:tags r:id="rId7"/>
            </p:custDataLst>
          </p:nvPr>
        </p:nvSpPr>
        <p:spPr/>
        <p:txBody>
          <a:bodyPr/>
          <a:lstStyle/>
          <a:p>
            <a:r>
              <a:rPr lang="pl-PL" noProof="0"/>
              <a:t>00.00.2023</a:t>
            </a:r>
            <a:endParaRPr lang="pl-PL" noProof="0" dirty="0"/>
          </a:p>
        </p:txBody>
      </p:sp>
      <p:sp>
        <p:nvSpPr>
          <p:cNvPr id="3" name="Fußzeilenplatzhalter 2">
            <a:extLst>
              <a:ext uri="{FF2B5EF4-FFF2-40B4-BE49-F238E27FC236}">
                <a16:creationId xmlns:a16="http://schemas.microsoft.com/office/drawing/2014/main" id="{FB3706BD-82B0-FDBD-410F-5C1F473FB5F7}"/>
              </a:ext>
            </a:extLst>
          </p:cNvPr>
          <p:cNvSpPr>
            <a:spLocks noGrp="1"/>
          </p:cNvSpPr>
          <p:nvPr>
            <p:ph type="ftr" sz="quarter" idx="31"/>
            <p:custDataLst>
              <p:tags r:id="rId8"/>
            </p:custDataLst>
          </p:nvPr>
        </p:nvSpPr>
        <p:spPr/>
        <p:txBody>
          <a:bodyPr/>
          <a:lstStyle/>
          <a:p>
            <a:r>
              <a:rPr lang="pl-PL" noProof="0"/>
              <a:t>Presentation Title | Classification: C2 – Sensitive | Name Surname</a:t>
            </a:r>
            <a:endParaRPr lang="pl-PL" noProof="0" dirty="0"/>
          </a:p>
        </p:txBody>
      </p:sp>
      <p:sp>
        <p:nvSpPr>
          <p:cNvPr id="9" name="Foliennummernplatzhalter 8">
            <a:extLst>
              <a:ext uri="{FF2B5EF4-FFF2-40B4-BE49-F238E27FC236}">
                <a16:creationId xmlns:a16="http://schemas.microsoft.com/office/drawing/2014/main" id="{F921B822-2F3C-E20C-D31F-EE69A64FBB39}"/>
              </a:ext>
            </a:extLst>
          </p:cNvPr>
          <p:cNvSpPr>
            <a:spLocks noGrp="1"/>
          </p:cNvSpPr>
          <p:nvPr>
            <p:ph type="sldNum" sz="quarter" idx="32"/>
            <p:custDataLst>
              <p:tags r:id="rId9"/>
            </p:custDataLst>
          </p:nvPr>
        </p:nvSpPr>
        <p:spPr/>
        <p:txBody>
          <a:bodyPr/>
          <a:lstStyle/>
          <a:p>
            <a:fld id="{92DB0D90-6264-4E90-9724-ABC670DBF4FB}" type="slidenum">
              <a:rPr lang="pl-PL" noProof="0" smtClean="0"/>
              <a:pPr/>
              <a:t>‹#›</a:t>
            </a:fld>
            <a:endParaRPr lang="pl-PL" noProof="0" dirty="0"/>
          </a:p>
        </p:txBody>
      </p:sp>
      <p:sp>
        <p:nvSpPr>
          <p:cNvPr id="12" name="Titel 11">
            <a:extLst>
              <a:ext uri="{FF2B5EF4-FFF2-40B4-BE49-F238E27FC236}">
                <a16:creationId xmlns:a16="http://schemas.microsoft.com/office/drawing/2014/main" id="{DF65A778-9F3D-6E9A-08A8-D3A90EB460CB}"/>
              </a:ext>
            </a:extLst>
          </p:cNvPr>
          <p:cNvSpPr>
            <a:spLocks noGrp="1"/>
          </p:cNvSpPr>
          <p:nvPr>
            <p:ph type="title" hasCustomPrompt="1"/>
            <p:custDataLst>
              <p:tags r:id="rId10"/>
            </p:custDataLst>
          </p:nvPr>
        </p:nvSpPr>
        <p:spPr>
          <a:xfrm>
            <a:off x="898524" y="684000"/>
            <a:ext cx="3876676" cy="759600"/>
          </a:xfrm>
        </p:spPr>
        <p:txBody>
          <a:bodyPr/>
          <a:lstStyle>
            <a:lvl1pPr>
              <a:defRPr/>
            </a:lvl1pPr>
          </a:lstStyle>
          <a:p>
            <a:r>
              <a:rPr lang="pl-PL" noProof="0"/>
              <a:t>Headline</a:t>
            </a:r>
            <a:endParaRPr lang="pl-PL" noProof="0" dirty="0"/>
          </a:p>
        </p:txBody>
      </p:sp>
      <p:sp>
        <p:nvSpPr>
          <p:cNvPr id="22" name="Textplatzhalter 8">
            <a:extLst>
              <a:ext uri="{FF2B5EF4-FFF2-40B4-BE49-F238E27FC236}">
                <a16:creationId xmlns:a16="http://schemas.microsoft.com/office/drawing/2014/main" id="{FD570C1F-13A4-1AEA-2189-9F9FA3274B20}"/>
              </a:ext>
            </a:extLst>
          </p:cNvPr>
          <p:cNvSpPr>
            <a:spLocks noGrp="1"/>
          </p:cNvSpPr>
          <p:nvPr>
            <p:ph type="body" sz="quarter" idx="26" hasCustomPrompt="1"/>
            <p:custDataLst>
              <p:tags r:id="rId11"/>
            </p:custDataLst>
          </p:nvPr>
        </p:nvSpPr>
        <p:spPr>
          <a:xfrm>
            <a:off x="8846961"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03</a:t>
            </a:r>
            <a:endParaRPr lang="pl-PL" noProof="0" dirty="0"/>
          </a:p>
        </p:txBody>
      </p:sp>
      <p:sp>
        <p:nvSpPr>
          <p:cNvPr id="19" name="Textplatzhalter 8" hidden="1">
            <a:extLst>
              <a:ext uri="{FF2B5EF4-FFF2-40B4-BE49-F238E27FC236}">
                <a16:creationId xmlns:a16="http://schemas.microsoft.com/office/drawing/2014/main" id="{CF30D563-51EB-CA86-4035-E43CD70013F9}"/>
              </a:ext>
            </a:extLst>
          </p:cNvPr>
          <p:cNvSpPr>
            <a:spLocks noGrp="1"/>
          </p:cNvSpPr>
          <p:nvPr>
            <p:ph type="body" sz="quarter" idx="24" hasCustomPrompt="1"/>
            <p:custDataLst>
              <p:tags r:id="rId12"/>
            </p:custDataLst>
          </p:nvPr>
        </p:nvSpPr>
        <p:spPr>
          <a:xfrm>
            <a:off x="8846962"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
        <p:nvSpPr>
          <p:cNvPr id="8" name="Textplatzhalter 4">
            <a:extLst>
              <a:ext uri="{FF2B5EF4-FFF2-40B4-BE49-F238E27FC236}">
                <a16:creationId xmlns:a16="http://schemas.microsoft.com/office/drawing/2014/main" id="{59520EBA-3AFE-6F73-A0A2-E3C9CC6789FD}"/>
              </a:ext>
            </a:extLst>
          </p:cNvPr>
          <p:cNvSpPr>
            <a:spLocks noGrp="1"/>
          </p:cNvSpPr>
          <p:nvPr>
            <p:ph type="body" sz="quarter" idx="35" hasCustomPrompt="1"/>
            <p:custDataLst>
              <p:tags r:id="rId13"/>
            </p:custDataLst>
          </p:nvPr>
        </p:nvSpPr>
        <p:spPr>
          <a:xfrm>
            <a:off x="5681920"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SzPct val="110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Bullet 14 pt</a:t>
            </a:r>
          </a:p>
          <a:p>
            <a:pPr lvl="3"/>
            <a:r>
              <a:rPr lang="pl-PL" noProof="0"/>
              <a:t>Bullet 14 pt</a:t>
            </a:r>
          </a:p>
          <a:p>
            <a:pPr lvl="4"/>
            <a:r>
              <a:rPr lang="pl-PL" noProof="0"/>
              <a:t>Subheadline 14 pt</a:t>
            </a:r>
            <a:endParaRPr lang="pl-PL" noProof="0" dirty="0"/>
          </a:p>
        </p:txBody>
      </p:sp>
      <p:sp>
        <p:nvSpPr>
          <p:cNvPr id="18" name="Textplatzhalter 8">
            <a:extLst>
              <a:ext uri="{FF2B5EF4-FFF2-40B4-BE49-F238E27FC236}">
                <a16:creationId xmlns:a16="http://schemas.microsoft.com/office/drawing/2014/main" id="{6869377B-D87B-4C6D-CD3C-784BD79438BA}"/>
              </a:ext>
            </a:extLst>
          </p:cNvPr>
          <p:cNvSpPr>
            <a:spLocks noGrp="1"/>
          </p:cNvSpPr>
          <p:nvPr>
            <p:ph type="body" sz="quarter" idx="23" hasCustomPrompt="1"/>
            <p:custDataLst>
              <p:tags r:id="rId14"/>
            </p:custDataLst>
          </p:nvPr>
        </p:nvSpPr>
        <p:spPr>
          <a:xfrm>
            <a:off x="5681920"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Tree>
    <p:extLst>
      <p:ext uri="{BB962C8B-B14F-4D97-AF65-F5344CB8AC3E}">
        <p14:creationId xmlns:p14="http://schemas.microsoft.com/office/powerpoint/2010/main" val="396481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 4 text boxes">
    <p:bg>
      <p:bgPr>
        <a:solidFill>
          <a:schemeClr val="tx2"/>
        </a:solidFill>
        <a:effectLst/>
      </p:bgPr>
    </p:bg>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id="{DCAAA952-D168-833C-BDBE-E9DB910D41B6}"/>
              </a:ext>
            </a:extLst>
          </p:cNvPr>
          <p:cNvSpPr>
            <a:spLocks noGrp="1"/>
          </p:cNvSpPr>
          <p:nvPr>
            <p:ph type="body" sz="quarter" idx="39" hasCustomPrompt="1"/>
            <p:custDataLst>
              <p:tags r:id="rId1"/>
            </p:custDataLst>
          </p:nvPr>
        </p:nvSpPr>
        <p:spPr>
          <a:xfrm>
            <a:off x="5681920"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Stroke 14 pt</a:t>
            </a:r>
          </a:p>
          <a:p>
            <a:pPr lvl="3"/>
            <a:r>
              <a:rPr lang="pl-PL" noProof="0"/>
              <a:t>Ring 14 pt</a:t>
            </a:r>
          </a:p>
          <a:p>
            <a:pPr lvl="4"/>
            <a:r>
              <a:rPr lang="pl-PL" noProof="0"/>
              <a:t>Subheadline 14 pt</a:t>
            </a:r>
            <a:endParaRPr lang="pl-PL" noProof="0" dirty="0"/>
          </a:p>
        </p:txBody>
      </p:sp>
      <p:sp>
        <p:nvSpPr>
          <p:cNvPr id="24" name="Textplatzhalter 23">
            <a:extLst>
              <a:ext uri="{FF2B5EF4-FFF2-40B4-BE49-F238E27FC236}">
                <a16:creationId xmlns:a16="http://schemas.microsoft.com/office/drawing/2014/main" id="{B7732583-8DA0-1F6F-8D8A-B3435F8B5110}"/>
              </a:ext>
            </a:extLst>
          </p:cNvPr>
          <p:cNvSpPr>
            <a:spLocks noGrp="1"/>
          </p:cNvSpPr>
          <p:nvPr>
            <p:ph type="body" sz="quarter" idx="37" hasCustomPrompt="1"/>
            <p:custDataLst>
              <p:tags r:id="rId2"/>
            </p:custDataLst>
          </p:nvPr>
        </p:nvSpPr>
        <p:spPr>
          <a:xfrm>
            <a:off x="8846598" y="3429000"/>
            <a:ext cx="2985040" cy="2708999"/>
          </a:xfrm>
          <a:custGeom>
            <a:avLst/>
            <a:gdLst>
              <a:gd name="connsiteX0" fmla="*/ 0 w 2985040"/>
              <a:gd name="connsiteY0" fmla="*/ 0 h 2708999"/>
              <a:gd name="connsiteX1" fmla="*/ 136804 w 2985040"/>
              <a:gd name="connsiteY1" fmla="*/ 0 h 2708999"/>
              <a:gd name="connsiteX2" fmla="*/ 2848236 w 2985040"/>
              <a:gd name="connsiteY2" fmla="*/ 0 h 2708999"/>
              <a:gd name="connsiteX3" fmla="*/ 2985040 w 2985040"/>
              <a:gd name="connsiteY3" fmla="*/ 0 h 2708999"/>
              <a:gd name="connsiteX4" fmla="*/ 2985040 w 2985040"/>
              <a:gd name="connsiteY4" fmla="*/ 136804 h 2708999"/>
              <a:gd name="connsiteX5" fmla="*/ 2985040 w 2985040"/>
              <a:gd name="connsiteY5" fmla="*/ 479425 h 2708999"/>
              <a:gd name="connsiteX6" fmla="*/ 2985040 w 2985040"/>
              <a:gd name="connsiteY6" fmla="*/ 2572195 h 2708999"/>
              <a:gd name="connsiteX7" fmla="*/ 2848236 w 2985040"/>
              <a:gd name="connsiteY7" fmla="*/ 2708999 h 2708999"/>
              <a:gd name="connsiteX8" fmla="*/ 136804 w 2985040"/>
              <a:gd name="connsiteY8" fmla="*/ 2708999 h 2708999"/>
              <a:gd name="connsiteX9" fmla="*/ 0 w 2985040"/>
              <a:gd name="connsiteY9" fmla="*/ 2572195 h 2708999"/>
              <a:gd name="connsiteX10" fmla="*/ 0 w 2985040"/>
              <a:gd name="connsiteY10" fmla="*/ 479425 h 2708999"/>
              <a:gd name="connsiteX11" fmla="*/ 0 w 2985040"/>
              <a:gd name="connsiteY11" fmla="*/ 136804 h 270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5040" h="2708999">
                <a:moveTo>
                  <a:pt x="0" y="0"/>
                </a:moveTo>
                <a:lnTo>
                  <a:pt x="136804" y="0"/>
                </a:lnTo>
                <a:lnTo>
                  <a:pt x="2848236" y="0"/>
                </a:lnTo>
                <a:lnTo>
                  <a:pt x="2985040" y="0"/>
                </a:lnTo>
                <a:lnTo>
                  <a:pt x="2985040" y="136804"/>
                </a:lnTo>
                <a:lnTo>
                  <a:pt x="2985040" y="479425"/>
                </a:lnTo>
                <a:lnTo>
                  <a:pt x="2985040" y="2572195"/>
                </a:lnTo>
                <a:cubicBezTo>
                  <a:pt x="2985040" y="2647750"/>
                  <a:pt x="2923791" y="2708999"/>
                  <a:pt x="2848236" y="2708999"/>
                </a:cubicBezTo>
                <a:lnTo>
                  <a:pt x="136804" y="2708999"/>
                </a:lnTo>
                <a:cubicBezTo>
                  <a:pt x="61249" y="2708999"/>
                  <a:pt x="0" y="2647750"/>
                  <a:pt x="0" y="2572195"/>
                </a:cubicBezTo>
                <a:lnTo>
                  <a:pt x="0" y="479425"/>
                </a:lnTo>
                <a:lnTo>
                  <a:pt x="0" y="136804"/>
                </a:lnTo>
                <a:close/>
              </a:path>
            </a:pathLst>
          </a:custGeom>
          <a:solidFill>
            <a:schemeClr val="accent3"/>
          </a:solidFill>
        </p:spPr>
        <p:txBody>
          <a:bodyPr wrap="square" lIns="180000" tIns="864000" rIns="108000" bIns="180000">
            <a:noAutofit/>
          </a:bodyPr>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Stroke 14 pt</a:t>
            </a:r>
          </a:p>
          <a:p>
            <a:pPr lvl="3"/>
            <a:r>
              <a:rPr lang="pl-PL" noProof="0"/>
              <a:t>Ring 14 pt</a:t>
            </a:r>
          </a:p>
          <a:p>
            <a:pPr lvl="4"/>
            <a:r>
              <a:rPr lang="pl-PL" noProof="0"/>
              <a:t>Subheadline 14 pt</a:t>
            </a:r>
            <a:endParaRPr lang="pl-PL" noProof="0" dirty="0"/>
          </a:p>
        </p:txBody>
      </p:sp>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3"/>
            </p:custDataLst>
          </p:nvPr>
        </p:nvSpPr>
        <p:spPr>
          <a:xfrm>
            <a:off x="898524" y="223200"/>
            <a:ext cx="38766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10" name="Textplatzhalter 9">
            <a:extLst>
              <a:ext uri="{FF2B5EF4-FFF2-40B4-BE49-F238E27FC236}">
                <a16:creationId xmlns:a16="http://schemas.microsoft.com/office/drawing/2014/main" id="{32BC7F94-B82B-289A-ECFD-DFB868A64ED0}"/>
              </a:ext>
            </a:extLst>
          </p:cNvPr>
          <p:cNvSpPr>
            <a:spLocks noGrp="1"/>
          </p:cNvSpPr>
          <p:nvPr>
            <p:ph type="body" sz="quarter" idx="19" hasCustomPrompt="1"/>
            <p:custDataLst>
              <p:tags r:id="rId4"/>
            </p:custDataLst>
          </p:nvPr>
        </p:nvSpPr>
        <p:spPr>
          <a:xfrm>
            <a:off x="898524" y="1548000"/>
            <a:ext cx="3876676" cy="4586400"/>
          </a:xfrm>
        </p:spPr>
        <p:txBody>
          <a:bodyPr/>
          <a:lstStyle>
            <a:lvl2pPr>
              <a:defRPr/>
            </a:lvl2pPr>
            <a:lvl3pPr>
              <a:defRPr/>
            </a:lvl3pPr>
            <a:lvl4pPr>
              <a:defRPr/>
            </a:lvl4pPr>
          </a:lstStyle>
          <a:p>
            <a:pPr lvl="0"/>
            <a:r>
              <a:rPr lang="pl-PL" noProof="0"/>
              <a:t>Please format the text via the List Level button</a:t>
            </a:r>
          </a:p>
          <a:p>
            <a:pPr lvl="1"/>
            <a:r>
              <a:rPr lang="pl-PL" noProof="0"/>
              <a:t>Second level</a:t>
            </a:r>
          </a:p>
          <a:p>
            <a:pPr lvl="2"/>
            <a:r>
              <a:rPr lang="pl-PL" noProof="0"/>
              <a:t>Third level</a:t>
            </a:r>
          </a:p>
          <a:p>
            <a:pPr lvl="3"/>
            <a:r>
              <a:rPr lang="pl-PL" noProof="0"/>
              <a:t>Fourth level</a:t>
            </a:r>
            <a:endParaRPr lang="pl-PL" noProof="0" dirty="0"/>
          </a:p>
        </p:txBody>
      </p:sp>
      <p:sp>
        <p:nvSpPr>
          <p:cNvPr id="20" name="Textplatzhalter 8">
            <a:extLst>
              <a:ext uri="{FF2B5EF4-FFF2-40B4-BE49-F238E27FC236}">
                <a16:creationId xmlns:a16="http://schemas.microsoft.com/office/drawing/2014/main" id="{949CC7A4-39E3-05C4-3654-0426708DAD5F}"/>
              </a:ext>
            </a:extLst>
          </p:cNvPr>
          <p:cNvSpPr>
            <a:spLocks noGrp="1"/>
          </p:cNvSpPr>
          <p:nvPr>
            <p:ph type="body" sz="quarter" idx="25" hasCustomPrompt="1"/>
            <p:custDataLst>
              <p:tags r:id="rId5"/>
            </p:custDataLst>
          </p:nvPr>
        </p:nvSpPr>
        <p:spPr>
          <a:xfrm>
            <a:off x="5681920"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03</a:t>
            </a:r>
            <a:endParaRPr lang="pl-PL" noProof="0" dirty="0"/>
          </a:p>
        </p:txBody>
      </p:sp>
      <p:sp>
        <p:nvSpPr>
          <p:cNvPr id="4" name="Textplatzhalter 4">
            <a:extLst>
              <a:ext uri="{FF2B5EF4-FFF2-40B4-BE49-F238E27FC236}">
                <a16:creationId xmlns:a16="http://schemas.microsoft.com/office/drawing/2014/main" id="{E0B9C495-4354-075A-AA1B-CE8281723D67}"/>
              </a:ext>
            </a:extLst>
          </p:cNvPr>
          <p:cNvSpPr>
            <a:spLocks noGrp="1"/>
          </p:cNvSpPr>
          <p:nvPr>
            <p:ph type="body" sz="quarter" idx="33" hasCustomPrompt="1"/>
            <p:custDataLst>
              <p:tags r:id="rId6"/>
            </p:custDataLst>
          </p:nvPr>
        </p:nvSpPr>
        <p:spPr>
          <a:xfrm>
            <a:off x="8846598"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Font typeface="Arial" panose="020B0604020202020204" pitchFamily="34" charset="0"/>
              <a:buChar char="•"/>
              <a:defRPr sz="1400">
                <a:solidFill>
                  <a:srgbClr val="333333"/>
                </a:solidFill>
              </a:defRPr>
            </a:lvl2pPr>
            <a:lvl3pPr marL="504000" indent="-252000">
              <a:buFont typeface="Arial" panose="020B0604020202020204" pitchFamily="34" charset="0"/>
              <a:buChar char="•"/>
              <a:defRPr sz="1400">
                <a:solidFill>
                  <a:srgbClr val="333333"/>
                </a:solidFill>
              </a:defRPr>
            </a:lvl3pPr>
            <a:lvl4pPr marL="756000" indent="-252000">
              <a:buFont typeface="Arial" panose="020B0604020202020204" pitchFamily="34" charset="0"/>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Stroke 14 pt</a:t>
            </a:r>
          </a:p>
          <a:p>
            <a:pPr lvl="3"/>
            <a:r>
              <a:rPr lang="pl-PL" noProof="0"/>
              <a:t>Ring 14 pt</a:t>
            </a:r>
          </a:p>
          <a:p>
            <a:pPr lvl="4"/>
            <a:r>
              <a:rPr lang="pl-PL" noProof="0"/>
              <a:t>Subheadline 14 pt</a:t>
            </a:r>
            <a:endParaRPr lang="pl-PL" noProof="0" dirty="0"/>
          </a:p>
        </p:txBody>
      </p:sp>
      <p:sp>
        <p:nvSpPr>
          <p:cNvPr id="2" name="Datumsplatzhalter 1">
            <a:extLst>
              <a:ext uri="{FF2B5EF4-FFF2-40B4-BE49-F238E27FC236}">
                <a16:creationId xmlns:a16="http://schemas.microsoft.com/office/drawing/2014/main" id="{415FC8D3-2FCE-91FD-3A02-6BE7657B378E}"/>
              </a:ext>
            </a:extLst>
          </p:cNvPr>
          <p:cNvSpPr>
            <a:spLocks noGrp="1"/>
          </p:cNvSpPr>
          <p:nvPr>
            <p:ph type="dt" sz="half" idx="30"/>
            <p:custDataLst>
              <p:tags r:id="rId7"/>
            </p:custDataLst>
          </p:nvPr>
        </p:nvSpPr>
        <p:spPr/>
        <p:txBody>
          <a:bodyPr/>
          <a:lstStyle/>
          <a:p>
            <a:r>
              <a:rPr lang="pl-PL" noProof="0"/>
              <a:t>00.00.2023</a:t>
            </a:r>
            <a:endParaRPr lang="pl-PL" noProof="0" dirty="0"/>
          </a:p>
        </p:txBody>
      </p:sp>
      <p:sp>
        <p:nvSpPr>
          <p:cNvPr id="3" name="Fußzeilenplatzhalter 2">
            <a:extLst>
              <a:ext uri="{FF2B5EF4-FFF2-40B4-BE49-F238E27FC236}">
                <a16:creationId xmlns:a16="http://schemas.microsoft.com/office/drawing/2014/main" id="{FB3706BD-82B0-FDBD-410F-5C1F473FB5F7}"/>
              </a:ext>
            </a:extLst>
          </p:cNvPr>
          <p:cNvSpPr>
            <a:spLocks noGrp="1"/>
          </p:cNvSpPr>
          <p:nvPr>
            <p:ph type="ftr" sz="quarter" idx="31"/>
            <p:custDataLst>
              <p:tags r:id="rId8"/>
            </p:custDataLst>
          </p:nvPr>
        </p:nvSpPr>
        <p:spPr/>
        <p:txBody>
          <a:bodyPr/>
          <a:lstStyle/>
          <a:p>
            <a:r>
              <a:rPr lang="pl-PL" noProof="0"/>
              <a:t>Presentation Title | Classification: C2 – Sensitive | Name Surname</a:t>
            </a:r>
            <a:endParaRPr lang="pl-PL" noProof="0" dirty="0"/>
          </a:p>
        </p:txBody>
      </p:sp>
      <p:sp>
        <p:nvSpPr>
          <p:cNvPr id="9" name="Foliennummernplatzhalter 8">
            <a:extLst>
              <a:ext uri="{FF2B5EF4-FFF2-40B4-BE49-F238E27FC236}">
                <a16:creationId xmlns:a16="http://schemas.microsoft.com/office/drawing/2014/main" id="{F921B822-2F3C-E20C-D31F-EE69A64FBB39}"/>
              </a:ext>
            </a:extLst>
          </p:cNvPr>
          <p:cNvSpPr>
            <a:spLocks noGrp="1"/>
          </p:cNvSpPr>
          <p:nvPr>
            <p:ph type="sldNum" sz="quarter" idx="32"/>
            <p:custDataLst>
              <p:tags r:id="rId9"/>
            </p:custDataLst>
          </p:nvPr>
        </p:nvSpPr>
        <p:spPr/>
        <p:txBody>
          <a:bodyPr/>
          <a:lstStyle/>
          <a:p>
            <a:fld id="{92DB0D90-6264-4E90-9724-ABC670DBF4FB}" type="slidenum">
              <a:rPr lang="pl-PL" noProof="0" smtClean="0"/>
              <a:pPr/>
              <a:t>‹#›</a:t>
            </a:fld>
            <a:endParaRPr lang="pl-PL" noProof="0" dirty="0"/>
          </a:p>
        </p:txBody>
      </p:sp>
      <p:sp>
        <p:nvSpPr>
          <p:cNvPr id="12" name="Titel 11">
            <a:extLst>
              <a:ext uri="{FF2B5EF4-FFF2-40B4-BE49-F238E27FC236}">
                <a16:creationId xmlns:a16="http://schemas.microsoft.com/office/drawing/2014/main" id="{DF65A778-9F3D-6E9A-08A8-D3A90EB460CB}"/>
              </a:ext>
            </a:extLst>
          </p:cNvPr>
          <p:cNvSpPr>
            <a:spLocks noGrp="1"/>
          </p:cNvSpPr>
          <p:nvPr>
            <p:ph type="title" hasCustomPrompt="1"/>
            <p:custDataLst>
              <p:tags r:id="rId10"/>
            </p:custDataLst>
          </p:nvPr>
        </p:nvSpPr>
        <p:spPr>
          <a:xfrm>
            <a:off x="898524" y="684000"/>
            <a:ext cx="3876676" cy="759600"/>
          </a:xfrm>
        </p:spPr>
        <p:txBody>
          <a:bodyPr/>
          <a:lstStyle>
            <a:lvl1pPr>
              <a:defRPr/>
            </a:lvl1pPr>
          </a:lstStyle>
          <a:p>
            <a:r>
              <a:rPr lang="pl-PL" noProof="0"/>
              <a:t>Headline</a:t>
            </a:r>
            <a:endParaRPr lang="pl-PL" noProof="0" dirty="0"/>
          </a:p>
        </p:txBody>
      </p:sp>
      <p:sp>
        <p:nvSpPr>
          <p:cNvPr id="22" name="Textplatzhalter 8">
            <a:extLst>
              <a:ext uri="{FF2B5EF4-FFF2-40B4-BE49-F238E27FC236}">
                <a16:creationId xmlns:a16="http://schemas.microsoft.com/office/drawing/2014/main" id="{FD570C1F-13A4-1AEA-2189-9F9FA3274B20}"/>
              </a:ext>
            </a:extLst>
          </p:cNvPr>
          <p:cNvSpPr>
            <a:spLocks noGrp="1"/>
          </p:cNvSpPr>
          <p:nvPr>
            <p:ph type="body" sz="quarter" idx="26" hasCustomPrompt="1"/>
            <p:custDataLst>
              <p:tags r:id="rId11"/>
            </p:custDataLst>
          </p:nvPr>
        </p:nvSpPr>
        <p:spPr>
          <a:xfrm>
            <a:off x="8846961" y="3429000"/>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04</a:t>
            </a:r>
            <a:endParaRPr lang="pl-PL" noProof="0" dirty="0"/>
          </a:p>
        </p:txBody>
      </p:sp>
      <p:sp>
        <p:nvSpPr>
          <p:cNvPr id="19" name="Textplatzhalter 8">
            <a:extLst>
              <a:ext uri="{FF2B5EF4-FFF2-40B4-BE49-F238E27FC236}">
                <a16:creationId xmlns:a16="http://schemas.microsoft.com/office/drawing/2014/main" id="{CF30D563-51EB-CA86-4035-E43CD70013F9}"/>
              </a:ext>
            </a:extLst>
          </p:cNvPr>
          <p:cNvSpPr>
            <a:spLocks noGrp="1"/>
          </p:cNvSpPr>
          <p:nvPr>
            <p:ph type="body" sz="quarter" idx="24" hasCustomPrompt="1"/>
            <p:custDataLst>
              <p:tags r:id="rId12"/>
            </p:custDataLst>
          </p:nvPr>
        </p:nvSpPr>
        <p:spPr>
          <a:xfrm>
            <a:off x="8846962"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02</a:t>
            </a:r>
            <a:endParaRPr lang="pl-PL" noProof="0" dirty="0"/>
          </a:p>
        </p:txBody>
      </p:sp>
      <p:sp>
        <p:nvSpPr>
          <p:cNvPr id="8" name="Textplatzhalter 4">
            <a:extLst>
              <a:ext uri="{FF2B5EF4-FFF2-40B4-BE49-F238E27FC236}">
                <a16:creationId xmlns:a16="http://schemas.microsoft.com/office/drawing/2014/main" id="{59520EBA-3AFE-6F73-A0A2-E3C9CC6789FD}"/>
              </a:ext>
            </a:extLst>
          </p:cNvPr>
          <p:cNvSpPr>
            <a:spLocks noGrp="1"/>
          </p:cNvSpPr>
          <p:nvPr>
            <p:ph type="body" sz="quarter" idx="35" hasCustomPrompt="1"/>
            <p:custDataLst>
              <p:tags r:id="rId13"/>
            </p:custDataLst>
          </p:nvPr>
        </p:nvSpPr>
        <p:spPr>
          <a:xfrm>
            <a:off x="5681920" y="540001"/>
            <a:ext cx="2985040" cy="2708999"/>
          </a:xfrm>
          <a:prstGeom prst="round2SameRect">
            <a:avLst>
              <a:gd name="adj1" fmla="val 5050"/>
              <a:gd name="adj2" fmla="val 0"/>
            </a:avLst>
          </a:prstGeom>
          <a:solidFill>
            <a:schemeClr val="accent3"/>
          </a:solidFill>
        </p:spPr>
        <p:txBody>
          <a:bodyPr lIns="180000" tIns="864000" rIns="108000" bIns="180000"/>
          <a:lstStyle>
            <a:lvl1pPr>
              <a:defRPr sz="1400">
                <a:solidFill>
                  <a:srgbClr val="333333"/>
                </a:solidFill>
              </a:defRPr>
            </a:lvl1pPr>
            <a:lvl2pPr marL="252000" indent="-252000">
              <a:buSzPct val="110000"/>
              <a:buFont typeface="Wingdings" panose="05000000000000000000" pitchFamily="2" charset="2"/>
              <a:buChar char="§"/>
              <a:defRPr sz="1400">
                <a:solidFill>
                  <a:srgbClr val="333333"/>
                </a:solidFill>
              </a:defRPr>
            </a:lvl2pPr>
            <a:lvl3pPr marL="504000" indent="-252000">
              <a:buFont typeface="Wingdings" panose="05000000000000000000" pitchFamily="2" charset="2"/>
              <a:buChar char="§"/>
              <a:defRPr sz="1400">
                <a:solidFill>
                  <a:srgbClr val="333333"/>
                </a:solidFill>
              </a:defRPr>
            </a:lvl3pPr>
            <a:lvl4pPr marL="756000" indent="-252000">
              <a:buFont typeface="Wingdings" panose="05000000000000000000" pitchFamily="2" charset="2"/>
              <a:buChar char="§"/>
              <a:defRPr sz="1400" b="0">
                <a:solidFill>
                  <a:srgbClr val="333333"/>
                </a:solidFill>
              </a:defRPr>
            </a:lvl4pPr>
            <a:lvl5pPr marL="0" indent="0">
              <a:buFontTx/>
              <a:buNone/>
              <a:defRPr sz="1400">
                <a:solidFill>
                  <a:srgbClr val="333333"/>
                </a:solidFill>
              </a:defRPr>
            </a:lvl5pPr>
            <a:lvl6pPr marL="0" indent="0">
              <a:buFont typeface="Symbol" panose="05050102010706020507" pitchFamily="18" charset="2"/>
              <a:buNone/>
              <a:defRPr sz="1400" b="0">
                <a:solidFill>
                  <a:srgbClr val="333333"/>
                </a:solidFill>
              </a:defRPr>
            </a:lvl6pPr>
            <a:lvl7pPr marL="0" indent="0">
              <a:buNone/>
              <a:defRPr sz="1400" b="0">
                <a:solidFill>
                  <a:srgbClr val="333333"/>
                </a:solidFill>
              </a:defRPr>
            </a:lvl7pPr>
            <a:lvl8pPr marL="0" indent="0">
              <a:buFontTx/>
              <a:buNone/>
              <a:defRPr sz="1400" b="0">
                <a:solidFill>
                  <a:srgbClr val="333333"/>
                </a:solidFill>
              </a:defRPr>
            </a:lvl8pPr>
            <a:lvl9pPr marL="0" indent="0">
              <a:defRPr sz="1400" b="0">
                <a:solidFill>
                  <a:srgbClr val="333333"/>
                </a:solidFill>
              </a:defRPr>
            </a:lvl9pPr>
          </a:lstStyle>
          <a:p>
            <a:pPr lvl="0"/>
            <a:r>
              <a:rPr lang="pl-PL" noProof="0"/>
              <a:t>Copy 14 pt</a:t>
            </a:r>
          </a:p>
          <a:p>
            <a:pPr lvl="1"/>
            <a:r>
              <a:rPr lang="pl-PL" noProof="0"/>
              <a:t>Bullet 14 pt</a:t>
            </a:r>
          </a:p>
          <a:p>
            <a:pPr lvl="2"/>
            <a:r>
              <a:rPr lang="pl-PL" noProof="0"/>
              <a:t>Stroke 14 pt</a:t>
            </a:r>
          </a:p>
          <a:p>
            <a:pPr lvl="3"/>
            <a:r>
              <a:rPr lang="pl-PL" noProof="0"/>
              <a:t>Ring 14 pt</a:t>
            </a:r>
          </a:p>
          <a:p>
            <a:pPr lvl="4"/>
            <a:r>
              <a:rPr lang="pl-PL" noProof="0"/>
              <a:t>Subheadline 14 pt</a:t>
            </a:r>
            <a:endParaRPr lang="pl-PL" noProof="0" dirty="0"/>
          </a:p>
        </p:txBody>
      </p:sp>
      <p:sp>
        <p:nvSpPr>
          <p:cNvPr id="18" name="Textplatzhalter 8">
            <a:extLst>
              <a:ext uri="{FF2B5EF4-FFF2-40B4-BE49-F238E27FC236}">
                <a16:creationId xmlns:a16="http://schemas.microsoft.com/office/drawing/2014/main" id="{6869377B-D87B-4C6D-CD3C-784BD79438BA}"/>
              </a:ext>
            </a:extLst>
          </p:cNvPr>
          <p:cNvSpPr>
            <a:spLocks noGrp="1"/>
          </p:cNvSpPr>
          <p:nvPr>
            <p:ph type="body" sz="quarter" idx="23" hasCustomPrompt="1"/>
            <p:custDataLst>
              <p:tags r:id="rId14"/>
            </p:custDataLst>
          </p:nvPr>
        </p:nvSpPr>
        <p:spPr>
          <a:xfrm>
            <a:off x="5681920" y="540001"/>
            <a:ext cx="967202" cy="684001"/>
          </a:xfrm>
        </p:spPr>
        <p:txBody>
          <a:bodyPr lIns="180000" tIns="0" rIns="0" bIns="0" anchor="b"/>
          <a:lstStyle>
            <a:lvl1pPr algn="l">
              <a:spcBef>
                <a:spcPts val="0"/>
              </a:spcBef>
              <a:defRPr sz="3000" b="1">
                <a:solidFill>
                  <a:schemeClr val="bg1"/>
                </a:solidFill>
              </a:defRPr>
            </a:lvl1pPr>
            <a:lvl2pPr marL="0" indent="0" algn="l">
              <a:spcBef>
                <a:spcPts val="0"/>
              </a:spcBef>
              <a:buNone/>
              <a:defRPr sz="3000" b="1">
                <a:solidFill>
                  <a:schemeClr val="bg1"/>
                </a:solidFill>
              </a:defRPr>
            </a:lvl2pPr>
            <a:lvl3pPr marL="0" indent="0" algn="l">
              <a:spcBef>
                <a:spcPts val="0"/>
              </a:spcBef>
              <a:buNone/>
              <a:defRPr sz="3000" b="1">
                <a:solidFill>
                  <a:schemeClr val="bg1"/>
                </a:solidFill>
              </a:defRPr>
            </a:lvl3pPr>
            <a:lvl4pPr algn="l">
              <a:spcBef>
                <a:spcPts val="0"/>
              </a:spcBef>
              <a:defRPr sz="3000" b="1">
                <a:solidFill>
                  <a:schemeClr val="bg1"/>
                </a:solidFill>
              </a:defRPr>
            </a:lvl4pPr>
            <a:lvl5pPr marL="0" indent="0" algn="l">
              <a:spcBef>
                <a:spcPts val="0"/>
              </a:spcBef>
              <a:buNone/>
              <a:defRPr sz="3000" b="1">
                <a:solidFill>
                  <a:schemeClr val="bg1"/>
                </a:solidFill>
              </a:defRPr>
            </a:lvl5pPr>
            <a:lvl6pPr marL="0" indent="0" algn="l">
              <a:spcBef>
                <a:spcPts val="0"/>
              </a:spcBef>
              <a:buNone/>
              <a:defRPr sz="3000" b="1">
                <a:solidFill>
                  <a:schemeClr val="bg1"/>
                </a:solidFill>
              </a:defRPr>
            </a:lvl6pPr>
            <a:lvl7pPr marL="0" indent="0" algn="l">
              <a:spcBef>
                <a:spcPts val="0"/>
              </a:spcBef>
              <a:buNone/>
              <a:defRPr sz="3000" b="1">
                <a:solidFill>
                  <a:schemeClr val="bg1"/>
                </a:solidFill>
              </a:defRPr>
            </a:lvl7pPr>
            <a:lvl8pPr marL="0" indent="0" algn="l">
              <a:spcBef>
                <a:spcPts val="0"/>
              </a:spcBef>
              <a:buFontTx/>
              <a:buNone/>
              <a:defRPr sz="3000" b="1">
                <a:solidFill>
                  <a:schemeClr val="bg1"/>
                </a:solidFill>
              </a:defRPr>
            </a:lvl8pPr>
            <a:lvl9pPr marL="0" indent="0" algn="l">
              <a:spcBef>
                <a:spcPts val="0"/>
              </a:spcBef>
              <a:buFontTx/>
              <a:buNone/>
              <a:defRPr sz="3000" b="1">
                <a:solidFill>
                  <a:schemeClr val="bg1"/>
                </a:solidFill>
              </a:defRPr>
            </a:lvl9pPr>
          </a:lstStyle>
          <a:p>
            <a:pPr lvl="0"/>
            <a:r>
              <a:rPr lang="pl-PL" noProof="0"/>
              <a:t>01</a:t>
            </a:r>
            <a:endParaRPr lang="pl-PL" noProof="0" dirty="0"/>
          </a:p>
        </p:txBody>
      </p:sp>
    </p:spTree>
    <p:extLst>
      <p:ext uri="{BB962C8B-B14F-4D97-AF65-F5344CB8AC3E}">
        <p14:creationId xmlns:p14="http://schemas.microsoft.com/office/powerpoint/2010/main" val="3304380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text boxes">
    <p:bg>
      <p:bgPr>
        <a:solidFill>
          <a:schemeClr val="tx2"/>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6D20EE-A9D6-DBC9-BC9B-12278A358667}"/>
              </a:ext>
            </a:extLst>
          </p:cNvPr>
          <p:cNvSpPr>
            <a:spLocks noGrp="1"/>
          </p:cNvSpPr>
          <p:nvPr>
            <p:ph type="title" hasCustomPrompt="1"/>
            <p:custDataLst>
              <p:tags r:id="rId1"/>
            </p:custDataLst>
          </p:nvPr>
        </p:nvSpPr>
        <p:spPr/>
        <p:txBody>
          <a:bodyPr/>
          <a:lstStyle>
            <a:lvl1pPr>
              <a:defRPr/>
            </a:lvl1pPr>
          </a:lstStyle>
          <a:p>
            <a:r>
              <a:rPr lang="pl-PL"/>
              <a:t>Headline</a:t>
            </a:r>
            <a:endParaRPr lang="pl-PL" dirty="0"/>
          </a:p>
        </p:txBody>
      </p:sp>
      <p:sp>
        <p:nvSpPr>
          <p:cNvPr id="11" name="Textplatzhalter 1">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3" name="Textplatzhalter 2">
            <a:extLst>
              <a:ext uri="{FF2B5EF4-FFF2-40B4-BE49-F238E27FC236}">
                <a16:creationId xmlns:a16="http://schemas.microsoft.com/office/drawing/2014/main" id="{882D9AE1-7A91-462D-3E26-0078F415316B}"/>
              </a:ext>
            </a:extLst>
          </p:cNvPr>
          <p:cNvSpPr>
            <a:spLocks noGrp="1"/>
          </p:cNvSpPr>
          <p:nvPr>
            <p:ph type="body" sz="quarter" idx="35" hasCustomPrompt="1"/>
            <p:custDataLst>
              <p:tags r:id="rId3"/>
            </p:custDataLst>
          </p:nvPr>
        </p:nvSpPr>
        <p:spPr>
          <a:xfrm>
            <a:off x="898524"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5" name="Textplatzhalter 3">
            <a:extLst>
              <a:ext uri="{FF2B5EF4-FFF2-40B4-BE49-F238E27FC236}">
                <a16:creationId xmlns:a16="http://schemas.microsoft.com/office/drawing/2014/main" id="{4041185E-0ABF-EC7B-F614-2D85548040F2}"/>
              </a:ext>
            </a:extLst>
          </p:cNvPr>
          <p:cNvSpPr>
            <a:spLocks noGrp="1"/>
          </p:cNvSpPr>
          <p:nvPr>
            <p:ph type="body" sz="quarter" idx="38" hasCustomPrompt="1"/>
            <p:custDataLst>
              <p:tags r:id="rId4"/>
            </p:custDataLst>
          </p:nvPr>
        </p:nvSpPr>
        <p:spPr>
          <a:xfrm>
            <a:off x="4664483"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7" name="Textplatzhalter 4">
            <a:extLst>
              <a:ext uri="{FF2B5EF4-FFF2-40B4-BE49-F238E27FC236}">
                <a16:creationId xmlns:a16="http://schemas.microsoft.com/office/drawing/2014/main" id="{AC1499B6-D703-8643-6DF0-5E59EA3EA5D8}"/>
              </a:ext>
            </a:extLst>
          </p:cNvPr>
          <p:cNvSpPr>
            <a:spLocks noGrp="1"/>
          </p:cNvSpPr>
          <p:nvPr>
            <p:ph type="body" sz="quarter" idx="39" hasCustomPrompt="1"/>
            <p:custDataLst>
              <p:tags r:id="rId5"/>
            </p:custDataLst>
          </p:nvPr>
        </p:nvSpPr>
        <p:spPr>
          <a:xfrm>
            <a:off x="8430442" y="1548000"/>
            <a:ext cx="3405958" cy="4590000"/>
          </a:xfrm>
          <a:prstGeom prst="round2SameRect">
            <a:avLst>
              <a:gd name="adj1" fmla="val 3994"/>
              <a:gd name="adj2" fmla="val 0"/>
            </a:avLst>
          </a:prstGeom>
          <a:solidFill>
            <a:schemeClr val="accent2"/>
          </a:solidFill>
        </p:spPr>
        <p:txBody>
          <a:bodyPr lIns="180000" tIns="1440000" rIns="108000" bIns="180000"/>
          <a:lstStyle>
            <a:lvl1pPr>
              <a:defRPr sz="1600">
                <a:solidFill>
                  <a:srgbClr val="333333"/>
                </a:solidFill>
              </a:defRPr>
            </a:lvl1pPr>
            <a:lvl2pPr marL="252000" indent="-252000">
              <a:buSzPct val="110000"/>
              <a:buFont typeface="Arial" panose="020B0604020202020204" pitchFamily="34" charset="0"/>
              <a:buChar char="•"/>
              <a:defRPr sz="1600">
                <a:solidFill>
                  <a:srgbClr val="333333"/>
                </a:solidFill>
              </a:defRPr>
            </a:lvl2pPr>
            <a:lvl3pPr marL="504000" indent="-252000">
              <a:buFont typeface="Arial" panose="020B0604020202020204" pitchFamily="34" charset="0"/>
              <a:buChar char="•"/>
              <a:defRPr sz="1600">
                <a:solidFill>
                  <a:srgbClr val="333333"/>
                </a:solidFill>
              </a:defRPr>
            </a:lvl3pPr>
            <a:lvl4pPr marL="756000" indent="-252000">
              <a:buFont typeface="Arial" panose="020B0604020202020204" pitchFamily="34" charset="0"/>
              <a:buChar char="•"/>
              <a:defRPr sz="1600" b="0">
                <a:solidFill>
                  <a:srgbClr val="333333"/>
                </a:solidFill>
              </a:defRPr>
            </a:lvl4pPr>
            <a:lvl5pPr marL="0" indent="0">
              <a:buFontTx/>
              <a:buNone/>
              <a:defRPr sz="1600">
                <a:solidFill>
                  <a:srgbClr val="333333"/>
                </a:solidFill>
              </a:defRPr>
            </a:lvl5pPr>
            <a:lvl6pPr marL="0" indent="0">
              <a:buFont typeface="Symbol" panose="05050102010706020507" pitchFamily="18" charset="2"/>
              <a:buNone/>
              <a:defRPr sz="1600" b="0">
                <a:solidFill>
                  <a:srgbClr val="333333"/>
                </a:solidFill>
              </a:defRPr>
            </a:lvl6pPr>
            <a:lvl7pPr marL="0" indent="0">
              <a:buNone/>
              <a:defRPr sz="1600" b="0">
                <a:solidFill>
                  <a:srgbClr val="333333"/>
                </a:solidFill>
              </a:defRPr>
            </a:lvl7pPr>
            <a:lvl8pPr marL="0" indent="0">
              <a:buFontTx/>
              <a:buNone/>
              <a:defRPr sz="1600" b="0">
                <a:solidFill>
                  <a:srgbClr val="333333"/>
                </a:solidFill>
              </a:defRPr>
            </a:lvl8pPr>
            <a:lvl9pPr marL="0" indent="0">
              <a:defRPr sz="1600" b="0">
                <a:solidFill>
                  <a:srgbClr val="333333"/>
                </a:solidFill>
              </a:defRPr>
            </a:lvl9pPr>
          </a:lstStyle>
          <a:p>
            <a:pPr lvl="0"/>
            <a:r>
              <a:rPr lang="pl-PL"/>
              <a:t>Copy 16 pt</a:t>
            </a:r>
          </a:p>
          <a:p>
            <a:pPr lvl="1"/>
            <a:r>
              <a:rPr lang="pl-PL"/>
              <a:t>Bullet 16 pt</a:t>
            </a:r>
          </a:p>
          <a:p>
            <a:pPr lvl="2"/>
            <a:r>
              <a:rPr lang="pl-PL"/>
              <a:t>Bullet 16 pt</a:t>
            </a:r>
          </a:p>
          <a:p>
            <a:pPr lvl="3"/>
            <a:r>
              <a:rPr lang="pl-PL"/>
              <a:t>Bullet 16 pt</a:t>
            </a:r>
          </a:p>
          <a:p>
            <a:pPr lvl="4"/>
            <a:r>
              <a:rPr lang="pl-PL"/>
              <a:t>Subheadline 16 pt</a:t>
            </a:r>
            <a:endParaRPr lang="pl-PL" dirty="0"/>
          </a:p>
        </p:txBody>
      </p:sp>
      <p:sp>
        <p:nvSpPr>
          <p:cNvPr id="2" name="Textplatzhalter 5">
            <a:extLst>
              <a:ext uri="{FF2B5EF4-FFF2-40B4-BE49-F238E27FC236}">
                <a16:creationId xmlns:a16="http://schemas.microsoft.com/office/drawing/2014/main" id="{0CD15F63-4EF4-C285-F1A3-A45F781C8DE7}"/>
              </a:ext>
            </a:extLst>
          </p:cNvPr>
          <p:cNvSpPr>
            <a:spLocks noGrp="1"/>
          </p:cNvSpPr>
          <p:nvPr>
            <p:ph type="body" sz="quarter" idx="21" hasCustomPrompt="1"/>
            <p:custDataLst>
              <p:tags r:id="rId6"/>
            </p:custDataLst>
          </p:nvPr>
        </p:nvSpPr>
        <p:spPr>
          <a:xfrm>
            <a:off x="898524"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01</a:t>
            </a:r>
            <a:endParaRPr lang="pl-PL" dirty="0"/>
          </a:p>
        </p:txBody>
      </p:sp>
      <p:sp>
        <p:nvSpPr>
          <p:cNvPr id="4" name="Textplatzhalter 6">
            <a:extLst>
              <a:ext uri="{FF2B5EF4-FFF2-40B4-BE49-F238E27FC236}">
                <a16:creationId xmlns:a16="http://schemas.microsoft.com/office/drawing/2014/main" id="{DBC0ACC7-BA64-1C54-B81D-F70D829D4B22}"/>
              </a:ext>
            </a:extLst>
          </p:cNvPr>
          <p:cNvSpPr>
            <a:spLocks noGrp="1"/>
          </p:cNvSpPr>
          <p:nvPr>
            <p:ph type="body" sz="quarter" idx="22" hasCustomPrompt="1"/>
            <p:custDataLst>
              <p:tags r:id="rId7"/>
            </p:custDataLst>
          </p:nvPr>
        </p:nvSpPr>
        <p:spPr>
          <a:xfrm>
            <a:off x="4664483"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02</a:t>
            </a:r>
            <a:endParaRPr lang="pl-PL" dirty="0"/>
          </a:p>
        </p:txBody>
      </p:sp>
      <p:sp>
        <p:nvSpPr>
          <p:cNvPr id="9" name="Textplatzhalter 7">
            <a:extLst>
              <a:ext uri="{FF2B5EF4-FFF2-40B4-BE49-F238E27FC236}">
                <a16:creationId xmlns:a16="http://schemas.microsoft.com/office/drawing/2014/main" id="{7675383B-55F7-9443-83C5-8D39DDE26CCA}"/>
              </a:ext>
            </a:extLst>
          </p:cNvPr>
          <p:cNvSpPr>
            <a:spLocks noGrp="1"/>
          </p:cNvSpPr>
          <p:nvPr>
            <p:ph type="body" sz="quarter" idx="23" hasCustomPrompt="1"/>
            <p:custDataLst>
              <p:tags r:id="rId8"/>
            </p:custDataLst>
          </p:nvPr>
        </p:nvSpPr>
        <p:spPr>
          <a:xfrm>
            <a:off x="8430442" y="1548000"/>
            <a:ext cx="967202" cy="969817"/>
          </a:xfrm>
        </p:spPr>
        <p:txBody>
          <a:bodyPr lIns="180000" tIns="0" rIns="0" bIns="0" anchor="b"/>
          <a:lstStyle>
            <a:lvl1pPr algn="l">
              <a:spcBef>
                <a:spcPts val="0"/>
              </a:spcBef>
              <a:defRPr sz="5000" b="1">
                <a:solidFill>
                  <a:schemeClr val="bg1"/>
                </a:solidFill>
              </a:defRPr>
            </a:lvl1pPr>
            <a:lvl2pPr marL="0" indent="0" algn="l">
              <a:spcBef>
                <a:spcPts val="0"/>
              </a:spcBef>
              <a:buNone/>
              <a:defRPr sz="5000">
                <a:solidFill>
                  <a:schemeClr val="bg1"/>
                </a:solidFill>
              </a:defRPr>
            </a:lvl2pPr>
            <a:lvl3pPr marL="0" indent="0" algn="l">
              <a:spcBef>
                <a:spcPts val="0"/>
              </a:spcBef>
              <a:buNone/>
              <a:defRPr sz="5000">
                <a:solidFill>
                  <a:schemeClr val="bg1"/>
                </a:solidFill>
              </a:defRPr>
            </a:lvl3pPr>
            <a:lvl4pPr algn="l">
              <a:spcBef>
                <a:spcPts val="0"/>
              </a:spcBef>
              <a:defRPr sz="5000" b="0">
                <a:solidFill>
                  <a:schemeClr val="bg1"/>
                </a:solidFill>
              </a:defRPr>
            </a:lvl4pPr>
            <a:lvl5pPr marL="0" indent="0" algn="l">
              <a:spcBef>
                <a:spcPts val="0"/>
              </a:spcBef>
              <a:buNone/>
              <a:defRPr sz="5000">
                <a:solidFill>
                  <a:schemeClr val="bg1"/>
                </a:solidFill>
              </a:defRPr>
            </a:lvl5pPr>
            <a:lvl6pPr marL="0" indent="0" algn="l">
              <a:spcBef>
                <a:spcPts val="0"/>
              </a:spcBef>
              <a:buNone/>
              <a:defRPr sz="5000">
                <a:solidFill>
                  <a:schemeClr val="bg1"/>
                </a:solidFill>
              </a:defRPr>
            </a:lvl6pPr>
            <a:lvl7pPr marL="0" indent="0" algn="l">
              <a:spcBef>
                <a:spcPts val="0"/>
              </a:spcBef>
              <a:buNone/>
              <a:defRPr sz="5000">
                <a:solidFill>
                  <a:schemeClr val="bg1"/>
                </a:solidFill>
              </a:defRPr>
            </a:lvl7pPr>
            <a:lvl8pPr marL="0" indent="0" algn="l">
              <a:spcBef>
                <a:spcPts val="0"/>
              </a:spcBef>
              <a:buFontTx/>
              <a:buNone/>
              <a:defRPr sz="5000" b="0">
                <a:solidFill>
                  <a:schemeClr val="bg1"/>
                </a:solidFill>
              </a:defRPr>
            </a:lvl8pPr>
            <a:lvl9pPr marL="0" indent="0" algn="l">
              <a:spcBef>
                <a:spcPts val="0"/>
              </a:spcBef>
              <a:buFontTx/>
              <a:buNone/>
              <a:defRPr sz="5000">
                <a:solidFill>
                  <a:schemeClr val="bg1"/>
                </a:solidFill>
              </a:defRPr>
            </a:lvl9pPr>
          </a:lstStyle>
          <a:p>
            <a:pPr lvl="0"/>
            <a:r>
              <a:rPr lang="pl-PL"/>
              <a:t>03</a:t>
            </a:r>
            <a:endParaRPr lang="pl-PL" dirty="0"/>
          </a:p>
        </p:txBody>
      </p:sp>
      <p:sp>
        <p:nvSpPr>
          <p:cNvPr id="10" name="Datumsplatzhalter 9">
            <a:extLst>
              <a:ext uri="{FF2B5EF4-FFF2-40B4-BE49-F238E27FC236}">
                <a16:creationId xmlns:a16="http://schemas.microsoft.com/office/drawing/2014/main" id="{2131BAEC-BDDE-F0A3-183E-6AD8FA51BD2B}"/>
              </a:ext>
            </a:extLst>
          </p:cNvPr>
          <p:cNvSpPr>
            <a:spLocks noGrp="1"/>
          </p:cNvSpPr>
          <p:nvPr>
            <p:ph type="dt" sz="half" idx="24"/>
            <p:custDataLst>
              <p:tags r:id="rId9"/>
            </p:custDataLst>
          </p:nvPr>
        </p:nvSpPr>
        <p:spPr>
          <a:xfrm>
            <a:off x="10756401" y="6470705"/>
            <a:ext cx="1080000" cy="281691"/>
          </a:xfrm>
        </p:spPr>
        <p:txBody>
          <a:bodyPr/>
          <a:lstStyle/>
          <a:p>
            <a:r>
              <a:rPr lang="pl-PL"/>
              <a:t>00.00.2023</a:t>
            </a:r>
            <a:endParaRPr lang="pl-PL" dirty="0"/>
          </a:p>
        </p:txBody>
      </p:sp>
      <p:sp>
        <p:nvSpPr>
          <p:cNvPr id="12" name="Fußzeilenplatzhalter 11">
            <a:extLst>
              <a:ext uri="{FF2B5EF4-FFF2-40B4-BE49-F238E27FC236}">
                <a16:creationId xmlns:a16="http://schemas.microsoft.com/office/drawing/2014/main" id="{92EFBB85-64D5-9BAC-593E-E211B8834FDC}"/>
              </a:ext>
            </a:extLst>
          </p:cNvPr>
          <p:cNvSpPr>
            <a:spLocks noGrp="1"/>
          </p:cNvSpPr>
          <p:nvPr>
            <p:ph type="ftr" sz="quarter" idx="25"/>
            <p:custDataLst>
              <p:tags r:id="rId10"/>
            </p:custDataLst>
          </p:nvPr>
        </p:nvSpPr>
        <p:spPr/>
        <p:txBody>
          <a:bodyPr/>
          <a:lstStyle/>
          <a:p>
            <a:r>
              <a:rPr lang="pl-PL"/>
              <a:t>Presentation Title | Classification: C2 – Sensitive | Name Surname</a:t>
            </a:r>
            <a:endParaRPr lang="pl-PL" dirty="0"/>
          </a:p>
        </p:txBody>
      </p:sp>
      <p:sp>
        <p:nvSpPr>
          <p:cNvPr id="13" name="Foliennummernplatzhalter 12">
            <a:extLst>
              <a:ext uri="{FF2B5EF4-FFF2-40B4-BE49-F238E27FC236}">
                <a16:creationId xmlns:a16="http://schemas.microsoft.com/office/drawing/2014/main" id="{E565B96F-E7C1-37B1-9F87-1BEB3DA9BCE6}"/>
              </a:ext>
            </a:extLst>
          </p:cNvPr>
          <p:cNvSpPr>
            <a:spLocks noGrp="1"/>
          </p:cNvSpPr>
          <p:nvPr>
            <p:ph type="sldNum" sz="quarter" idx="26"/>
            <p:custDataLst>
              <p:tags r:id="rId11"/>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42938287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 2 text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1049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noProof="0"/>
              <a:t>overline</a:t>
            </a:r>
            <a:endParaRPr lang="pl-PL" noProof="0"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2530365"/>
            <a:ext cx="4579325" cy="3608254"/>
          </a:xfrm>
        </p:spPr>
        <p:txBody>
          <a:bodyPr/>
          <a:lstStyle>
            <a:lvl4pPr>
              <a:defRPr/>
            </a:lvl4pPr>
          </a:lstStyle>
          <a:p>
            <a:pPr lvl="0"/>
            <a:r>
              <a:rPr lang="pl-PL" noProof="0"/>
              <a:t>Please format the text via the List Level button</a:t>
            </a:r>
          </a:p>
          <a:p>
            <a:pPr lvl="1"/>
            <a:r>
              <a:rPr lang="pl-PL" noProof="0"/>
              <a:t>Zweite Ebene</a:t>
            </a:r>
          </a:p>
          <a:p>
            <a:pPr lvl="2"/>
            <a:r>
              <a:rPr lang="pl-PL" noProof="0"/>
              <a:t>Dritte Ebene</a:t>
            </a:r>
          </a:p>
          <a:p>
            <a:pPr lvl="3"/>
            <a:r>
              <a:rPr lang="pl-PL" noProof="0"/>
              <a:t>Vierte Ebene</a:t>
            </a:r>
          </a:p>
          <a:p>
            <a:pPr lvl="4"/>
            <a:endParaRPr lang="pl-PL" noProof="0" dirty="0"/>
          </a:p>
        </p:txBody>
      </p:sp>
      <p:sp>
        <p:nvSpPr>
          <p:cNvPr id="2" name="Textplatzhalter 4">
            <a:extLst>
              <a:ext uri="{FF2B5EF4-FFF2-40B4-BE49-F238E27FC236}">
                <a16:creationId xmlns:a16="http://schemas.microsoft.com/office/drawing/2014/main" id="{573132D7-C1E6-CE3D-AB69-2FF427881485}"/>
              </a:ext>
            </a:extLst>
          </p:cNvPr>
          <p:cNvSpPr>
            <a:spLocks noGrp="1"/>
          </p:cNvSpPr>
          <p:nvPr>
            <p:ph type="body" sz="quarter" idx="19" hasCustomPrompt="1"/>
            <p:custDataLst>
              <p:tags r:id="rId3"/>
            </p:custDataLst>
          </p:nvPr>
        </p:nvSpPr>
        <p:spPr>
          <a:xfrm>
            <a:off x="5841025" y="2530365"/>
            <a:ext cx="4579325" cy="3608254"/>
          </a:xfrm>
        </p:spPr>
        <p:txBody>
          <a:bodyPr/>
          <a:lstStyle/>
          <a:p>
            <a:pPr lvl="0"/>
            <a:r>
              <a:rPr lang="pl-PL" noProof="0"/>
              <a:t>Please format the text via the List Level button</a:t>
            </a:r>
          </a:p>
          <a:p>
            <a:pPr lvl="1"/>
            <a:r>
              <a:rPr lang="pl-PL" noProof="0"/>
              <a:t>Zweite Ebene</a:t>
            </a:r>
          </a:p>
          <a:p>
            <a:pPr lvl="2"/>
            <a:r>
              <a:rPr lang="pl-PL" noProof="0"/>
              <a:t>Dritte Ebene</a:t>
            </a:r>
          </a:p>
          <a:p>
            <a:pPr lvl="3"/>
            <a:r>
              <a:rPr lang="pl-PL" noProof="0"/>
              <a:t>Vierte Ebene</a:t>
            </a:r>
            <a:endParaRPr lang="pl-PL" noProof="0" dirty="0"/>
          </a:p>
        </p:txBody>
      </p:sp>
      <p:sp>
        <p:nvSpPr>
          <p:cNvPr id="8" name="Bildplatzhalter 10">
            <a:extLst>
              <a:ext uri="{FF2B5EF4-FFF2-40B4-BE49-F238E27FC236}">
                <a16:creationId xmlns:a16="http://schemas.microsoft.com/office/drawing/2014/main" id="{3F27ABB9-2BC7-F83C-DB75-0BB6A720EB71}"/>
              </a:ext>
            </a:extLst>
          </p:cNvPr>
          <p:cNvSpPr>
            <a:spLocks noGrp="1"/>
          </p:cNvSpPr>
          <p:nvPr>
            <p:ph type="pic" sz="quarter" idx="20" hasCustomPrompt="1"/>
            <p:custDataLst>
              <p:tags r:id="rId4"/>
            </p:custDataLst>
          </p:nvPr>
        </p:nvSpPr>
        <p:spPr>
          <a:xfrm>
            <a:off x="898524" y="1548000"/>
            <a:ext cx="651739" cy="654074"/>
          </a:xfrm>
          <a:prstGeom prst="ellipse">
            <a:avLst/>
          </a:prstGeom>
          <a:solidFill>
            <a:schemeClr val="accent2"/>
          </a:solidFill>
          <a:ln w="152400">
            <a:noFill/>
          </a:ln>
        </p:spPr>
        <p:txBody>
          <a:bodyPr/>
          <a:lstStyle>
            <a:lvl1pPr>
              <a:defRPr sz="1000"/>
            </a:lvl1pPr>
          </a:lstStyle>
          <a:p>
            <a:r>
              <a:rPr lang="pl-PL" noProof="0"/>
              <a:t>Icon</a:t>
            </a:r>
            <a:endParaRPr lang="pl-PL" noProof="0" dirty="0"/>
          </a:p>
        </p:txBody>
      </p:sp>
      <p:sp>
        <p:nvSpPr>
          <p:cNvPr id="9" name="Bildplatzhalter 10">
            <a:extLst>
              <a:ext uri="{FF2B5EF4-FFF2-40B4-BE49-F238E27FC236}">
                <a16:creationId xmlns:a16="http://schemas.microsoft.com/office/drawing/2014/main" id="{D3137261-A75E-C820-5721-9E753BB92919}"/>
              </a:ext>
            </a:extLst>
          </p:cNvPr>
          <p:cNvSpPr>
            <a:spLocks noGrp="1"/>
          </p:cNvSpPr>
          <p:nvPr>
            <p:ph type="pic" sz="quarter" idx="21" hasCustomPrompt="1"/>
            <p:custDataLst>
              <p:tags r:id="rId5"/>
            </p:custDataLst>
          </p:nvPr>
        </p:nvSpPr>
        <p:spPr>
          <a:xfrm>
            <a:off x="5841025" y="1548000"/>
            <a:ext cx="651739" cy="654074"/>
          </a:xfrm>
          <a:prstGeom prst="ellipse">
            <a:avLst/>
          </a:prstGeom>
          <a:solidFill>
            <a:schemeClr val="accent2"/>
          </a:solidFill>
          <a:ln w="152400">
            <a:noFill/>
          </a:ln>
        </p:spPr>
        <p:txBody>
          <a:bodyPr/>
          <a:lstStyle>
            <a:lvl1pPr>
              <a:defRPr sz="1000"/>
            </a:lvl1pPr>
          </a:lstStyle>
          <a:p>
            <a:r>
              <a:rPr lang="pl-PL" noProof="0"/>
              <a:t>Icon</a:t>
            </a:r>
            <a:endParaRPr lang="pl-PL" noProof="0" dirty="0"/>
          </a:p>
        </p:txBody>
      </p:sp>
      <p:sp>
        <p:nvSpPr>
          <p:cNvPr id="3" name="Titel 2">
            <a:extLst>
              <a:ext uri="{FF2B5EF4-FFF2-40B4-BE49-F238E27FC236}">
                <a16:creationId xmlns:a16="http://schemas.microsoft.com/office/drawing/2014/main" id="{653AAB35-0A88-73DB-6D8B-7171CAC5EFD2}"/>
              </a:ext>
            </a:extLst>
          </p:cNvPr>
          <p:cNvSpPr>
            <a:spLocks noGrp="1"/>
          </p:cNvSpPr>
          <p:nvPr>
            <p:ph type="title" hasCustomPrompt="1"/>
            <p:custDataLst>
              <p:tags r:id="rId6"/>
            </p:custDataLst>
          </p:nvPr>
        </p:nvSpPr>
        <p:spPr/>
        <p:txBody>
          <a:bodyPr/>
          <a:lstStyle>
            <a:lvl1pPr>
              <a:defRPr/>
            </a:lvl1pPr>
          </a:lstStyle>
          <a:p>
            <a:r>
              <a:rPr lang="pl-PL" noProof="0"/>
              <a:t>Headline</a:t>
            </a:r>
            <a:endParaRPr lang="pl-PL" noProof="0" dirty="0"/>
          </a:p>
        </p:txBody>
      </p:sp>
      <p:sp>
        <p:nvSpPr>
          <p:cNvPr id="13" name="Datumsplatzhalter 12">
            <a:extLst>
              <a:ext uri="{FF2B5EF4-FFF2-40B4-BE49-F238E27FC236}">
                <a16:creationId xmlns:a16="http://schemas.microsoft.com/office/drawing/2014/main" id="{606DCF55-C9CC-4D0B-33B3-EB6C53F98408}"/>
              </a:ext>
            </a:extLst>
          </p:cNvPr>
          <p:cNvSpPr>
            <a:spLocks noGrp="1"/>
          </p:cNvSpPr>
          <p:nvPr>
            <p:ph type="dt" sz="half" idx="22"/>
            <p:custDataLst>
              <p:tags r:id="rId7"/>
            </p:custDataLst>
          </p:nvPr>
        </p:nvSpPr>
        <p:spPr/>
        <p:txBody>
          <a:bodyPr/>
          <a:lstStyle/>
          <a:p>
            <a:r>
              <a:rPr lang="pl-PL" noProof="0"/>
              <a:t>00.00.2023</a:t>
            </a:r>
            <a:endParaRPr lang="pl-PL" noProof="0" dirty="0"/>
          </a:p>
        </p:txBody>
      </p:sp>
      <p:sp>
        <p:nvSpPr>
          <p:cNvPr id="14" name="Fußzeilenplatzhalter 13">
            <a:extLst>
              <a:ext uri="{FF2B5EF4-FFF2-40B4-BE49-F238E27FC236}">
                <a16:creationId xmlns:a16="http://schemas.microsoft.com/office/drawing/2014/main" id="{52B879D8-88BD-8D62-622A-2874E48B6C05}"/>
              </a:ext>
            </a:extLst>
          </p:cNvPr>
          <p:cNvSpPr>
            <a:spLocks noGrp="1"/>
          </p:cNvSpPr>
          <p:nvPr>
            <p:ph type="ftr" sz="quarter" idx="23"/>
            <p:custDataLst>
              <p:tags r:id="rId8"/>
            </p:custDataLst>
          </p:nvPr>
        </p:nvSpPr>
        <p:spPr/>
        <p:txBody>
          <a:bodyPr/>
          <a:lstStyle/>
          <a:p>
            <a:r>
              <a:rPr lang="pl-PL" noProof="0"/>
              <a:t>Presentation Title | Classification: C2 – Sensitive | Name Surname</a:t>
            </a:r>
            <a:endParaRPr lang="pl-PL" noProof="0" dirty="0"/>
          </a:p>
        </p:txBody>
      </p:sp>
      <p:sp>
        <p:nvSpPr>
          <p:cNvPr id="15" name="Foliennummernplatzhalter 14">
            <a:extLst>
              <a:ext uri="{FF2B5EF4-FFF2-40B4-BE49-F238E27FC236}">
                <a16:creationId xmlns:a16="http://schemas.microsoft.com/office/drawing/2014/main" id="{F8EC6142-2C4F-DEA0-3D92-2E3FAEDAA129}"/>
              </a:ext>
            </a:extLst>
          </p:cNvPr>
          <p:cNvSpPr>
            <a:spLocks noGrp="1"/>
          </p:cNvSpPr>
          <p:nvPr>
            <p:ph type="sldNum" sz="quarter" idx="24"/>
            <p:custDataLst>
              <p:tags r:id="rId9"/>
            </p:custDataLst>
          </p:nvPr>
        </p:nvSpPr>
        <p:spPr/>
        <p:txBody>
          <a:bodyPr/>
          <a:lstStyle/>
          <a:p>
            <a:fld id="{92DB0D90-6264-4E90-9724-ABC670DBF4FB}" type="slidenum">
              <a:rPr lang="pl-PL" noProof="0" smtClean="0"/>
              <a:pPr/>
              <a:t>‹#›</a:t>
            </a:fld>
            <a:endParaRPr lang="pl-PL" noProof="0" dirty="0"/>
          </a:p>
        </p:txBody>
      </p:sp>
    </p:spTree>
    <p:extLst>
      <p:ext uri="{BB962C8B-B14F-4D97-AF65-F5344CB8AC3E}">
        <p14:creationId xmlns:p14="http://schemas.microsoft.com/office/powerpoint/2010/main" val="11354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con + 2 texts">
    <p:bg>
      <p:bgPr>
        <a:solidFill>
          <a:schemeClr val="tx2"/>
        </a:solidFill>
        <a:effectLst/>
      </p:bgPr>
    </p:bg>
    <p:spTree>
      <p:nvGrpSpPr>
        <p:cNvPr id="1" name=""/>
        <p:cNvGrpSpPr/>
        <p:nvPr/>
      </p:nvGrpSpPr>
      <p:grpSpPr>
        <a:xfrm>
          <a:off x="0" y="0"/>
          <a:ext cx="0" cy="0"/>
          <a:chOff x="0" y="0"/>
          <a:chExt cx="0" cy="0"/>
        </a:xfrm>
      </p:grpSpPr>
      <p:sp>
        <p:nvSpPr>
          <p:cNvPr id="11" name="Textplatzhalter 6">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1"/>
            </p:custDataLst>
          </p:nvPr>
        </p:nvSpPr>
        <p:spPr>
          <a:xfrm>
            <a:off x="898524" y="223200"/>
            <a:ext cx="5104900"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5" name="Textplatzhalter 4">
            <a:extLst>
              <a:ext uri="{FF2B5EF4-FFF2-40B4-BE49-F238E27FC236}">
                <a16:creationId xmlns:a16="http://schemas.microsoft.com/office/drawing/2014/main" id="{4AB1E914-78D3-6804-D034-68F96E19F05F}"/>
              </a:ext>
            </a:extLst>
          </p:cNvPr>
          <p:cNvSpPr>
            <a:spLocks noGrp="1"/>
          </p:cNvSpPr>
          <p:nvPr>
            <p:ph type="body" sz="quarter" idx="17" hasCustomPrompt="1"/>
            <p:custDataLst>
              <p:tags r:id="rId2"/>
            </p:custDataLst>
          </p:nvPr>
        </p:nvSpPr>
        <p:spPr>
          <a:xfrm>
            <a:off x="898524" y="2530365"/>
            <a:ext cx="4579325" cy="3608254"/>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2" name="Textplatzhalter 4">
            <a:extLst>
              <a:ext uri="{FF2B5EF4-FFF2-40B4-BE49-F238E27FC236}">
                <a16:creationId xmlns:a16="http://schemas.microsoft.com/office/drawing/2014/main" id="{573132D7-C1E6-CE3D-AB69-2FF427881485}"/>
              </a:ext>
            </a:extLst>
          </p:cNvPr>
          <p:cNvSpPr>
            <a:spLocks noGrp="1"/>
          </p:cNvSpPr>
          <p:nvPr>
            <p:ph type="body" sz="quarter" idx="19" hasCustomPrompt="1"/>
            <p:custDataLst>
              <p:tags r:id="rId3"/>
            </p:custDataLst>
          </p:nvPr>
        </p:nvSpPr>
        <p:spPr>
          <a:xfrm>
            <a:off x="5841025" y="2530365"/>
            <a:ext cx="4579325" cy="3608254"/>
          </a:xfrm>
        </p:spPr>
        <p:txBody>
          <a:body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4" name="Ellipse 3">
            <a:extLst>
              <a:ext uri="{FF2B5EF4-FFF2-40B4-BE49-F238E27FC236}">
                <a16:creationId xmlns:a16="http://schemas.microsoft.com/office/drawing/2014/main" id="{1A2D6186-4E26-9FBC-0596-545AAADB12D8}"/>
              </a:ext>
            </a:extLst>
          </p:cNvPr>
          <p:cNvSpPr/>
          <p:nvPr userDrawn="1">
            <p:custDataLst>
              <p:tags r:id="rId4"/>
            </p:custDataLst>
          </p:nvPr>
        </p:nvSpPr>
        <p:spPr>
          <a:xfrm>
            <a:off x="898524" y="1548000"/>
            <a:ext cx="651739" cy="6540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6" name="Ellipse 5">
            <a:extLst>
              <a:ext uri="{FF2B5EF4-FFF2-40B4-BE49-F238E27FC236}">
                <a16:creationId xmlns:a16="http://schemas.microsoft.com/office/drawing/2014/main" id="{AC4CDB54-0307-4CB9-B330-A101A8AECB82}"/>
              </a:ext>
            </a:extLst>
          </p:cNvPr>
          <p:cNvSpPr/>
          <p:nvPr userDrawn="1">
            <p:custDataLst>
              <p:tags r:id="rId5"/>
            </p:custDataLst>
          </p:nvPr>
        </p:nvSpPr>
        <p:spPr>
          <a:xfrm>
            <a:off x="5841025" y="1548000"/>
            <a:ext cx="651739" cy="6540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3" name="Titel 2">
            <a:extLst>
              <a:ext uri="{FF2B5EF4-FFF2-40B4-BE49-F238E27FC236}">
                <a16:creationId xmlns:a16="http://schemas.microsoft.com/office/drawing/2014/main" id="{653AAB35-0A88-73DB-6D8B-7171CAC5EFD2}"/>
              </a:ext>
            </a:extLst>
          </p:cNvPr>
          <p:cNvSpPr>
            <a:spLocks noGrp="1"/>
          </p:cNvSpPr>
          <p:nvPr>
            <p:ph type="title" hasCustomPrompt="1"/>
            <p:custDataLst>
              <p:tags r:id="rId6"/>
            </p:custDataLst>
          </p:nvPr>
        </p:nvSpPr>
        <p:spPr/>
        <p:txBody>
          <a:bodyPr/>
          <a:lstStyle>
            <a:lvl1pPr>
              <a:defRPr/>
            </a:lvl1pPr>
          </a:lstStyle>
          <a:p>
            <a:r>
              <a:rPr lang="pl-PL"/>
              <a:t>Headline</a:t>
            </a:r>
            <a:endParaRPr lang="pl-PL" dirty="0"/>
          </a:p>
        </p:txBody>
      </p:sp>
      <p:sp>
        <p:nvSpPr>
          <p:cNvPr id="13" name="Datumsplatzhalter 12">
            <a:extLst>
              <a:ext uri="{FF2B5EF4-FFF2-40B4-BE49-F238E27FC236}">
                <a16:creationId xmlns:a16="http://schemas.microsoft.com/office/drawing/2014/main" id="{606DCF55-C9CC-4D0B-33B3-EB6C53F98408}"/>
              </a:ext>
            </a:extLst>
          </p:cNvPr>
          <p:cNvSpPr>
            <a:spLocks noGrp="1"/>
          </p:cNvSpPr>
          <p:nvPr>
            <p:ph type="dt" sz="half" idx="22"/>
            <p:custDataLst>
              <p:tags r:id="rId7"/>
            </p:custDataLst>
          </p:nvPr>
        </p:nvSpPr>
        <p:spPr/>
        <p:txBody>
          <a:bodyPr/>
          <a:lstStyle/>
          <a:p>
            <a:r>
              <a:rPr lang="pl-PL"/>
              <a:t>00.00.2023</a:t>
            </a:r>
            <a:endParaRPr lang="pl-PL" dirty="0"/>
          </a:p>
        </p:txBody>
      </p:sp>
      <p:sp>
        <p:nvSpPr>
          <p:cNvPr id="14" name="Fußzeilenplatzhalter 13">
            <a:extLst>
              <a:ext uri="{FF2B5EF4-FFF2-40B4-BE49-F238E27FC236}">
                <a16:creationId xmlns:a16="http://schemas.microsoft.com/office/drawing/2014/main" id="{52B879D8-88BD-8D62-622A-2874E48B6C05}"/>
              </a:ext>
            </a:extLst>
          </p:cNvPr>
          <p:cNvSpPr>
            <a:spLocks noGrp="1"/>
          </p:cNvSpPr>
          <p:nvPr>
            <p:ph type="ftr" sz="quarter" idx="23"/>
            <p:custDataLst>
              <p:tags r:id="rId8"/>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F8EC6142-2C4F-DEA0-3D92-2E3FAEDAA129}"/>
              </a:ext>
            </a:extLst>
          </p:cNvPr>
          <p:cNvSpPr>
            <a:spLocks noGrp="1"/>
          </p:cNvSpPr>
          <p:nvPr>
            <p:ph type="sldNum" sz="quarter" idx="24"/>
            <p:custDataLst>
              <p:tags r:id="rId9"/>
            </p:custDataLst>
          </p:nvPr>
        </p:nvSpPr>
        <p:spPr/>
        <p:txBody>
          <a:bodyPr/>
          <a:lstStyle/>
          <a:p>
            <a:fld id="{92DB0D90-6264-4E90-9724-ABC670DBF4FB}" type="slidenum">
              <a:rPr lang="pl-PL" smtClean="0"/>
              <a:pPr/>
              <a:t>‹#›</a:t>
            </a:fld>
            <a:endParaRPr lang="pl-PL" dirty="0"/>
          </a:p>
        </p:txBody>
      </p:sp>
      <p:sp>
        <p:nvSpPr>
          <p:cNvPr id="16" name="Freihandform: Form 15">
            <a:extLst>
              <a:ext uri="{FF2B5EF4-FFF2-40B4-BE49-F238E27FC236}">
                <a16:creationId xmlns:a16="http://schemas.microsoft.com/office/drawing/2014/main" id="{7DCB74A7-0A71-EF38-6E6A-C90333C0A870}"/>
              </a:ext>
            </a:extLst>
          </p:cNvPr>
          <p:cNvSpPr/>
          <p:nvPr userDrawn="1">
            <p:custDataLst>
              <p:tags r:id="rId10"/>
            </p:custDataLst>
          </p:nvPr>
        </p:nvSpPr>
        <p:spPr>
          <a:xfrm>
            <a:off x="984912" y="1634698"/>
            <a:ext cx="478963" cy="480678"/>
          </a:xfrm>
          <a:custGeom>
            <a:avLst/>
            <a:gdLst>
              <a:gd name="connsiteX0" fmla="*/ 199207 w 478963"/>
              <a:gd name="connsiteY0" fmla="*/ 0 h 480678"/>
              <a:gd name="connsiteX1" fmla="*/ 279756 w 478963"/>
              <a:gd name="connsiteY1" fmla="*/ 0 h 480678"/>
              <a:gd name="connsiteX2" fmla="*/ 279756 w 478963"/>
              <a:gd name="connsiteY2" fmla="*/ 200065 h 480678"/>
              <a:gd name="connsiteX3" fmla="*/ 478963 w 478963"/>
              <a:gd name="connsiteY3" fmla="*/ 200065 h 480678"/>
              <a:gd name="connsiteX4" fmla="*/ 478963 w 478963"/>
              <a:gd name="connsiteY4" fmla="*/ 280613 h 480678"/>
              <a:gd name="connsiteX5" fmla="*/ 279756 w 478963"/>
              <a:gd name="connsiteY5" fmla="*/ 280613 h 480678"/>
              <a:gd name="connsiteX6" fmla="*/ 279756 w 478963"/>
              <a:gd name="connsiteY6" fmla="*/ 480678 h 480678"/>
              <a:gd name="connsiteX7" fmla="*/ 199207 w 478963"/>
              <a:gd name="connsiteY7" fmla="*/ 480678 h 480678"/>
              <a:gd name="connsiteX8" fmla="*/ 199207 w 478963"/>
              <a:gd name="connsiteY8" fmla="*/ 280613 h 480678"/>
              <a:gd name="connsiteX9" fmla="*/ 0 w 478963"/>
              <a:gd name="connsiteY9" fmla="*/ 280613 h 480678"/>
              <a:gd name="connsiteX10" fmla="*/ 0 w 478963"/>
              <a:gd name="connsiteY10" fmla="*/ 200065 h 480678"/>
              <a:gd name="connsiteX11" fmla="*/ 199207 w 478963"/>
              <a:gd name="connsiteY11" fmla="*/ 200065 h 48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963" h="480678">
                <a:moveTo>
                  <a:pt x="199207" y="0"/>
                </a:moveTo>
                <a:lnTo>
                  <a:pt x="279756" y="0"/>
                </a:lnTo>
                <a:lnTo>
                  <a:pt x="279756" y="200065"/>
                </a:lnTo>
                <a:lnTo>
                  <a:pt x="478963" y="200065"/>
                </a:lnTo>
                <a:lnTo>
                  <a:pt x="478963" y="280613"/>
                </a:lnTo>
                <a:lnTo>
                  <a:pt x="279756" y="280613"/>
                </a:lnTo>
                <a:lnTo>
                  <a:pt x="279756" y="480678"/>
                </a:lnTo>
                <a:lnTo>
                  <a:pt x="199207" y="480678"/>
                </a:lnTo>
                <a:lnTo>
                  <a:pt x="199207" y="280613"/>
                </a:lnTo>
                <a:lnTo>
                  <a:pt x="0" y="280613"/>
                </a:lnTo>
                <a:lnTo>
                  <a:pt x="0" y="200065"/>
                </a:lnTo>
                <a:lnTo>
                  <a:pt x="199207" y="20006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0" name="Additionszeichen 9">
            <a:extLst>
              <a:ext uri="{FF2B5EF4-FFF2-40B4-BE49-F238E27FC236}">
                <a16:creationId xmlns:a16="http://schemas.microsoft.com/office/drawing/2014/main" id="{76A18379-DE10-ECAA-C390-371C2C18DF30}"/>
              </a:ext>
            </a:extLst>
          </p:cNvPr>
          <p:cNvSpPr/>
          <p:nvPr userDrawn="1">
            <p:custDataLst>
              <p:tags r:id="rId11"/>
            </p:custDataLst>
          </p:nvPr>
        </p:nvSpPr>
        <p:spPr>
          <a:xfrm>
            <a:off x="5927413" y="1834763"/>
            <a:ext cx="478963" cy="80548"/>
          </a:xfrm>
          <a:custGeom>
            <a:avLst/>
            <a:gdLst>
              <a:gd name="connsiteX0" fmla="*/ 86388 w 651739"/>
              <a:gd name="connsiteY0" fmla="*/ 286763 h 654074"/>
              <a:gd name="connsiteX1" fmla="*/ 285595 w 651739"/>
              <a:gd name="connsiteY1" fmla="*/ 286763 h 654074"/>
              <a:gd name="connsiteX2" fmla="*/ 285595 w 651739"/>
              <a:gd name="connsiteY2" fmla="*/ 86698 h 654074"/>
              <a:gd name="connsiteX3" fmla="*/ 366144 w 651739"/>
              <a:gd name="connsiteY3" fmla="*/ 86698 h 654074"/>
              <a:gd name="connsiteX4" fmla="*/ 366144 w 651739"/>
              <a:gd name="connsiteY4" fmla="*/ 286763 h 654074"/>
              <a:gd name="connsiteX5" fmla="*/ 565351 w 651739"/>
              <a:gd name="connsiteY5" fmla="*/ 286763 h 654074"/>
              <a:gd name="connsiteX6" fmla="*/ 565351 w 651739"/>
              <a:gd name="connsiteY6" fmla="*/ 367311 h 654074"/>
              <a:gd name="connsiteX7" fmla="*/ 366144 w 651739"/>
              <a:gd name="connsiteY7" fmla="*/ 367311 h 654074"/>
              <a:gd name="connsiteX8" fmla="*/ 366144 w 651739"/>
              <a:gd name="connsiteY8" fmla="*/ 567376 h 654074"/>
              <a:gd name="connsiteX9" fmla="*/ 285595 w 651739"/>
              <a:gd name="connsiteY9" fmla="*/ 567376 h 654074"/>
              <a:gd name="connsiteX10" fmla="*/ 285595 w 651739"/>
              <a:gd name="connsiteY10" fmla="*/ 367311 h 654074"/>
              <a:gd name="connsiteX11" fmla="*/ 86388 w 651739"/>
              <a:gd name="connsiteY11" fmla="*/ 367311 h 654074"/>
              <a:gd name="connsiteX12" fmla="*/ 86388 w 651739"/>
              <a:gd name="connsiteY12" fmla="*/ 286763 h 654074"/>
              <a:gd name="connsiteX0" fmla="*/ 0 w 478963"/>
              <a:gd name="connsiteY0" fmla="*/ 200065 h 480678"/>
              <a:gd name="connsiteX1" fmla="*/ 199207 w 478963"/>
              <a:gd name="connsiteY1" fmla="*/ 200065 h 480678"/>
              <a:gd name="connsiteX2" fmla="*/ 279756 w 478963"/>
              <a:gd name="connsiteY2" fmla="*/ 0 h 480678"/>
              <a:gd name="connsiteX3" fmla="*/ 279756 w 478963"/>
              <a:gd name="connsiteY3" fmla="*/ 200065 h 480678"/>
              <a:gd name="connsiteX4" fmla="*/ 478963 w 478963"/>
              <a:gd name="connsiteY4" fmla="*/ 200065 h 480678"/>
              <a:gd name="connsiteX5" fmla="*/ 478963 w 478963"/>
              <a:gd name="connsiteY5" fmla="*/ 280613 h 480678"/>
              <a:gd name="connsiteX6" fmla="*/ 279756 w 478963"/>
              <a:gd name="connsiteY6" fmla="*/ 280613 h 480678"/>
              <a:gd name="connsiteX7" fmla="*/ 279756 w 478963"/>
              <a:gd name="connsiteY7" fmla="*/ 480678 h 480678"/>
              <a:gd name="connsiteX8" fmla="*/ 199207 w 478963"/>
              <a:gd name="connsiteY8" fmla="*/ 480678 h 480678"/>
              <a:gd name="connsiteX9" fmla="*/ 199207 w 478963"/>
              <a:gd name="connsiteY9" fmla="*/ 280613 h 480678"/>
              <a:gd name="connsiteX10" fmla="*/ 0 w 478963"/>
              <a:gd name="connsiteY10" fmla="*/ 280613 h 480678"/>
              <a:gd name="connsiteX11" fmla="*/ 0 w 478963"/>
              <a:gd name="connsiteY11" fmla="*/ 200065 h 480678"/>
              <a:gd name="connsiteX0" fmla="*/ 0 w 478963"/>
              <a:gd name="connsiteY0" fmla="*/ 0 h 280613"/>
              <a:gd name="connsiteX1" fmla="*/ 199207 w 478963"/>
              <a:gd name="connsiteY1" fmla="*/ 0 h 280613"/>
              <a:gd name="connsiteX2" fmla="*/ 279756 w 478963"/>
              <a:gd name="connsiteY2" fmla="*/ 0 h 280613"/>
              <a:gd name="connsiteX3" fmla="*/ 478963 w 478963"/>
              <a:gd name="connsiteY3" fmla="*/ 0 h 280613"/>
              <a:gd name="connsiteX4" fmla="*/ 478963 w 478963"/>
              <a:gd name="connsiteY4" fmla="*/ 80548 h 280613"/>
              <a:gd name="connsiteX5" fmla="*/ 279756 w 478963"/>
              <a:gd name="connsiteY5" fmla="*/ 80548 h 280613"/>
              <a:gd name="connsiteX6" fmla="*/ 279756 w 478963"/>
              <a:gd name="connsiteY6" fmla="*/ 280613 h 280613"/>
              <a:gd name="connsiteX7" fmla="*/ 199207 w 478963"/>
              <a:gd name="connsiteY7" fmla="*/ 280613 h 280613"/>
              <a:gd name="connsiteX8" fmla="*/ 199207 w 478963"/>
              <a:gd name="connsiteY8" fmla="*/ 80548 h 280613"/>
              <a:gd name="connsiteX9" fmla="*/ 0 w 478963"/>
              <a:gd name="connsiteY9" fmla="*/ 80548 h 280613"/>
              <a:gd name="connsiteX10" fmla="*/ 0 w 478963"/>
              <a:gd name="connsiteY10" fmla="*/ 0 h 280613"/>
              <a:gd name="connsiteX0" fmla="*/ 0 w 478963"/>
              <a:gd name="connsiteY0" fmla="*/ 0 h 280613"/>
              <a:gd name="connsiteX1" fmla="*/ 199207 w 478963"/>
              <a:gd name="connsiteY1" fmla="*/ 0 h 280613"/>
              <a:gd name="connsiteX2" fmla="*/ 279756 w 478963"/>
              <a:gd name="connsiteY2" fmla="*/ 0 h 280613"/>
              <a:gd name="connsiteX3" fmla="*/ 478963 w 478963"/>
              <a:gd name="connsiteY3" fmla="*/ 0 h 280613"/>
              <a:gd name="connsiteX4" fmla="*/ 478963 w 478963"/>
              <a:gd name="connsiteY4" fmla="*/ 80548 h 280613"/>
              <a:gd name="connsiteX5" fmla="*/ 279756 w 478963"/>
              <a:gd name="connsiteY5" fmla="*/ 80548 h 280613"/>
              <a:gd name="connsiteX6" fmla="*/ 199207 w 478963"/>
              <a:gd name="connsiteY6" fmla="*/ 280613 h 280613"/>
              <a:gd name="connsiteX7" fmla="*/ 199207 w 478963"/>
              <a:gd name="connsiteY7" fmla="*/ 80548 h 280613"/>
              <a:gd name="connsiteX8" fmla="*/ 0 w 478963"/>
              <a:gd name="connsiteY8" fmla="*/ 80548 h 280613"/>
              <a:gd name="connsiteX9" fmla="*/ 0 w 478963"/>
              <a:gd name="connsiteY9" fmla="*/ 0 h 280613"/>
              <a:gd name="connsiteX0" fmla="*/ 0 w 478963"/>
              <a:gd name="connsiteY0" fmla="*/ 0 h 80548"/>
              <a:gd name="connsiteX1" fmla="*/ 199207 w 478963"/>
              <a:gd name="connsiteY1" fmla="*/ 0 h 80548"/>
              <a:gd name="connsiteX2" fmla="*/ 279756 w 478963"/>
              <a:gd name="connsiteY2" fmla="*/ 0 h 80548"/>
              <a:gd name="connsiteX3" fmla="*/ 478963 w 478963"/>
              <a:gd name="connsiteY3" fmla="*/ 0 h 80548"/>
              <a:gd name="connsiteX4" fmla="*/ 478963 w 478963"/>
              <a:gd name="connsiteY4" fmla="*/ 80548 h 80548"/>
              <a:gd name="connsiteX5" fmla="*/ 279756 w 478963"/>
              <a:gd name="connsiteY5" fmla="*/ 80548 h 80548"/>
              <a:gd name="connsiteX6" fmla="*/ 199207 w 478963"/>
              <a:gd name="connsiteY6" fmla="*/ 80548 h 80548"/>
              <a:gd name="connsiteX7" fmla="*/ 0 w 478963"/>
              <a:gd name="connsiteY7" fmla="*/ 80548 h 80548"/>
              <a:gd name="connsiteX8" fmla="*/ 0 w 478963"/>
              <a:gd name="connsiteY8" fmla="*/ 0 h 8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963" h="80548">
                <a:moveTo>
                  <a:pt x="0" y="0"/>
                </a:moveTo>
                <a:lnTo>
                  <a:pt x="199207" y="0"/>
                </a:lnTo>
                <a:lnTo>
                  <a:pt x="279756" y="0"/>
                </a:lnTo>
                <a:lnTo>
                  <a:pt x="478963" y="0"/>
                </a:lnTo>
                <a:lnTo>
                  <a:pt x="478963" y="80548"/>
                </a:lnTo>
                <a:lnTo>
                  <a:pt x="279756" y="80548"/>
                </a:lnTo>
                <a:lnTo>
                  <a:pt x="199207" y="80548"/>
                </a:lnTo>
                <a:lnTo>
                  <a:pt x="0" y="8054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Tree>
    <p:extLst>
      <p:ext uri="{BB962C8B-B14F-4D97-AF65-F5344CB8AC3E}">
        <p14:creationId xmlns:p14="http://schemas.microsoft.com/office/powerpoint/2010/main" val="3384227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am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Team layouts</a:t>
            </a:r>
            <a:endParaRPr lang="pl-PL" sz="12000" dirty="0">
              <a:solidFill>
                <a:schemeClr val="bg1"/>
              </a:solidFill>
            </a:endParaRPr>
          </a:p>
        </p:txBody>
      </p:sp>
    </p:spTree>
    <p:extLst>
      <p:ext uri="{BB962C8B-B14F-4D97-AF65-F5344CB8AC3E}">
        <p14:creationId xmlns:p14="http://schemas.microsoft.com/office/powerpoint/2010/main" val="37176036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am member (1)">
    <p:bg>
      <p:bgPr>
        <a:solidFill>
          <a:schemeClr val="tx2"/>
        </a:solidFill>
        <a:effectLst/>
      </p:bgPr>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44D29139-F10C-12BE-3E33-5D9AA4CBFDF2}"/>
              </a:ext>
            </a:extLst>
          </p:cNvPr>
          <p:cNvSpPr/>
          <p:nvPr userDrawn="1">
            <p:custDataLst>
              <p:tags r:id="rId1"/>
            </p:custDataLst>
          </p:nvPr>
        </p:nvSpPr>
        <p:spPr>
          <a:xfrm>
            <a:off x="540000" y="0"/>
            <a:ext cx="11652000" cy="6858000"/>
          </a:xfrm>
          <a:custGeom>
            <a:avLst/>
            <a:gdLst>
              <a:gd name="connsiteX0" fmla="*/ 1981284 w 11652000"/>
              <a:gd name="connsiteY0" fmla="*/ 1523051 h 6858000"/>
              <a:gd name="connsiteX1" fmla="*/ 361284 w 11652000"/>
              <a:gd name="connsiteY1" fmla="*/ 3143051 h 6858000"/>
              <a:gd name="connsiteX2" fmla="*/ 1981284 w 11652000"/>
              <a:gd name="connsiteY2" fmla="*/ 4763051 h 6858000"/>
              <a:gd name="connsiteX3" fmla="*/ 3601284 w 11652000"/>
              <a:gd name="connsiteY3" fmla="*/ 3143051 h 6858000"/>
              <a:gd name="connsiteX4" fmla="*/ 1981284 w 11652000"/>
              <a:gd name="connsiteY4" fmla="*/ 1523051 h 6858000"/>
              <a:gd name="connsiteX5" fmla="*/ 0 w 11652000"/>
              <a:gd name="connsiteY5" fmla="*/ 0 h 6858000"/>
              <a:gd name="connsiteX6" fmla="*/ 11652000 w 11652000"/>
              <a:gd name="connsiteY6" fmla="*/ 0 h 6858000"/>
              <a:gd name="connsiteX7" fmla="*/ 11652000 w 11652000"/>
              <a:gd name="connsiteY7" fmla="*/ 6858000 h 6858000"/>
              <a:gd name="connsiteX8" fmla="*/ 0 w 1165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2000" h="6858000">
                <a:moveTo>
                  <a:pt x="1981284" y="1523051"/>
                </a:moveTo>
                <a:cubicBezTo>
                  <a:pt x="1086583" y="1523051"/>
                  <a:pt x="361284" y="2248350"/>
                  <a:pt x="361284" y="3143051"/>
                </a:cubicBezTo>
                <a:cubicBezTo>
                  <a:pt x="361284" y="4037752"/>
                  <a:pt x="1086583" y="4763051"/>
                  <a:pt x="1981284" y="4763051"/>
                </a:cubicBezTo>
                <a:cubicBezTo>
                  <a:pt x="2875985" y="4763051"/>
                  <a:pt x="3601284" y="4037752"/>
                  <a:pt x="3601284" y="3143051"/>
                </a:cubicBezTo>
                <a:cubicBezTo>
                  <a:pt x="3601284" y="2248350"/>
                  <a:pt x="2875985" y="1523051"/>
                  <a:pt x="1981284" y="1523051"/>
                </a:cubicBezTo>
                <a:close/>
                <a:moveTo>
                  <a:pt x="0" y="0"/>
                </a:moveTo>
                <a:lnTo>
                  <a:pt x="11652000" y="0"/>
                </a:lnTo>
                <a:lnTo>
                  <a:pt x="1165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3"/>
            </p:custDataLst>
          </p:nvPr>
        </p:nvSpPr>
        <p:spPr>
          <a:xfrm>
            <a:off x="944704" y="1566471"/>
            <a:ext cx="3153159" cy="3153159"/>
          </a:xfrm>
          <a:prstGeom prst="ellipse">
            <a:avLst/>
          </a:prstGeom>
          <a:solidFill>
            <a:schemeClr val="bg2"/>
          </a:solidFill>
          <a:ln w="50800">
            <a:noFill/>
          </a:ln>
        </p:spPr>
        <p:txBody>
          <a:bodyPr wrap="square" tIns="36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4"/>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9" name="Textplatzhalter 8">
            <a:extLst>
              <a:ext uri="{FF2B5EF4-FFF2-40B4-BE49-F238E27FC236}">
                <a16:creationId xmlns:a16="http://schemas.microsoft.com/office/drawing/2014/main" id="{C04E7C88-AB62-3637-183B-1B25F8BD3A87}"/>
              </a:ext>
            </a:extLst>
          </p:cNvPr>
          <p:cNvSpPr>
            <a:spLocks noGrp="1"/>
          </p:cNvSpPr>
          <p:nvPr>
            <p:ph type="body" sz="quarter" idx="25" hasCustomPrompt="1"/>
            <p:custDataLst>
              <p:tags r:id="rId5"/>
            </p:custDataLst>
          </p:nvPr>
        </p:nvSpPr>
        <p:spPr>
          <a:xfrm>
            <a:off x="5130799" y="2438400"/>
            <a:ext cx="5289549" cy="3695699"/>
          </a:xfrm>
        </p:spPr>
        <p:txBody>
          <a:bodyPr/>
          <a:lstStyle>
            <a:lvl5pPr>
              <a:defRPr/>
            </a:lvl5pPr>
          </a:lstStyle>
          <a:p>
            <a:pPr lvl="0"/>
            <a:r>
              <a:rPr lang="pl-PL"/>
              <a:t>Please format the text via the List Level button</a:t>
            </a:r>
          </a:p>
          <a:p>
            <a:pPr lvl="1"/>
            <a:r>
              <a:rPr lang="pl-PL"/>
              <a:t>Zweite Ebene</a:t>
            </a:r>
          </a:p>
          <a:p>
            <a:pPr lvl="2"/>
            <a:r>
              <a:rPr lang="pl-PL"/>
              <a:t>Dritte Ebene</a:t>
            </a:r>
          </a:p>
          <a:p>
            <a:pPr lvl="3"/>
            <a:r>
              <a:rPr lang="pl-PL"/>
              <a:t>Vierte Ebene</a:t>
            </a:r>
          </a:p>
          <a:p>
            <a:pPr lvl="4"/>
            <a:r>
              <a:rPr lang="pl-PL"/>
              <a:t>Fünfte Ebene</a:t>
            </a:r>
            <a:endParaRPr lang="pl-PL" dirty="0"/>
          </a:p>
        </p:txBody>
      </p:sp>
      <p:sp>
        <p:nvSpPr>
          <p:cNvPr id="6" name="Datumsplatzhalter 5">
            <a:extLst>
              <a:ext uri="{FF2B5EF4-FFF2-40B4-BE49-F238E27FC236}">
                <a16:creationId xmlns:a16="http://schemas.microsoft.com/office/drawing/2014/main" id="{BABCC8FB-F3F8-1B1E-D481-3CFA8354E010}"/>
              </a:ext>
            </a:extLst>
          </p:cNvPr>
          <p:cNvSpPr>
            <a:spLocks noGrp="1"/>
          </p:cNvSpPr>
          <p:nvPr>
            <p:ph type="dt" sz="half" idx="26"/>
            <p:custDataLst>
              <p:tags r:id="rId6"/>
            </p:custDataLst>
          </p:nvPr>
        </p:nvSpPr>
        <p:spPr/>
        <p:txBody>
          <a:bodyPr/>
          <a:lstStyle/>
          <a:p>
            <a:r>
              <a:rPr lang="pl-PL"/>
              <a:t>00.00.2023</a:t>
            </a:r>
            <a:endParaRPr lang="pl-PL" dirty="0"/>
          </a:p>
        </p:txBody>
      </p:sp>
      <p:sp>
        <p:nvSpPr>
          <p:cNvPr id="8" name="Fußzeilenplatzhalter 7">
            <a:extLst>
              <a:ext uri="{FF2B5EF4-FFF2-40B4-BE49-F238E27FC236}">
                <a16:creationId xmlns:a16="http://schemas.microsoft.com/office/drawing/2014/main" id="{6F681113-06F9-6515-8252-A525418367CC}"/>
              </a:ext>
            </a:extLst>
          </p:cNvPr>
          <p:cNvSpPr>
            <a:spLocks noGrp="1"/>
          </p:cNvSpPr>
          <p:nvPr>
            <p:ph type="ftr" sz="quarter" idx="27"/>
            <p:custDataLst>
              <p:tags r:id="rId7"/>
            </p:custDataLst>
          </p:nvPr>
        </p:nvSpPr>
        <p:spPr/>
        <p:txBody>
          <a:bodyPr/>
          <a:lstStyle/>
          <a:p>
            <a:r>
              <a:rPr lang="pl-PL"/>
              <a:t>Presentation Title | Classification: C2 – Sensitive | Name Surname</a:t>
            </a:r>
            <a:endParaRPr lang="pl-PL" dirty="0"/>
          </a:p>
        </p:txBody>
      </p:sp>
      <p:sp>
        <p:nvSpPr>
          <p:cNvPr id="10" name="Foliennummernplatzhalter 9">
            <a:extLst>
              <a:ext uri="{FF2B5EF4-FFF2-40B4-BE49-F238E27FC236}">
                <a16:creationId xmlns:a16="http://schemas.microsoft.com/office/drawing/2014/main" id="{E23D7F61-DCE2-00F3-A108-5AD2688A9A1A}"/>
              </a:ext>
            </a:extLst>
          </p:cNvPr>
          <p:cNvSpPr>
            <a:spLocks noGrp="1"/>
          </p:cNvSpPr>
          <p:nvPr>
            <p:ph type="sldNum" sz="quarter" idx="28"/>
            <p:custDataLst>
              <p:tags r:id="rId8"/>
            </p:custDataLst>
          </p:nvPr>
        </p:nvSpPr>
        <p:spPr/>
        <p:txBody>
          <a:bodyPr/>
          <a:lstStyle/>
          <a:p>
            <a:fld id="{92DB0D90-6264-4E90-9724-ABC670DBF4FB}" type="slidenum">
              <a:rPr lang="pl-PL" smtClean="0"/>
              <a:pPr/>
              <a:t>‹#›</a:t>
            </a:fld>
            <a:endParaRPr lang="pl-PL" dirty="0"/>
          </a:p>
        </p:txBody>
      </p:sp>
      <p:sp>
        <p:nvSpPr>
          <p:cNvPr id="3" name="Textplatzhalter 14">
            <a:extLst>
              <a:ext uri="{FF2B5EF4-FFF2-40B4-BE49-F238E27FC236}">
                <a16:creationId xmlns:a16="http://schemas.microsoft.com/office/drawing/2014/main" id="{EF74AE04-3C33-05FA-0D91-674C49E1A0E0}"/>
              </a:ext>
            </a:extLst>
          </p:cNvPr>
          <p:cNvSpPr>
            <a:spLocks noGrp="1"/>
          </p:cNvSpPr>
          <p:nvPr>
            <p:ph type="body" sz="quarter" idx="30" hasCustomPrompt="1"/>
            <p:custDataLst>
              <p:tags r:id="rId9"/>
            </p:custDataLst>
          </p:nvPr>
        </p:nvSpPr>
        <p:spPr>
          <a:xfrm>
            <a:off x="1063284" y="4719631"/>
            <a:ext cx="2916000" cy="1432941"/>
          </a:xfrm>
        </p:spPr>
        <p:txBody>
          <a:bodyPr lIns="0" tIns="288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1" name="Rechteck 10">
            <a:extLst>
              <a:ext uri="{FF2B5EF4-FFF2-40B4-BE49-F238E27FC236}">
                <a16:creationId xmlns:a16="http://schemas.microsoft.com/office/drawing/2014/main" id="{70623EFF-5BED-6DDC-AA21-542EA7D181B9}"/>
              </a:ext>
            </a:extLst>
          </p:cNvPr>
          <p:cNvSpPr/>
          <p:nvPr userDrawn="1">
            <p:custDataLst>
              <p:tags r:id="rId10"/>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2" name="Rechteck 11">
            <a:extLst>
              <a:ext uri="{FF2B5EF4-FFF2-40B4-BE49-F238E27FC236}">
                <a16:creationId xmlns:a16="http://schemas.microsoft.com/office/drawing/2014/main" id="{EFC604C2-A509-FDB4-57D1-D37C9123AD72}"/>
              </a:ext>
            </a:extLst>
          </p:cNvPr>
          <p:cNvSpPr>
            <a:spLocks/>
          </p:cNvSpPr>
          <p:nvPr userDrawn="1">
            <p:custDataLst>
              <p:tags r:id="rId11"/>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290308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am member (3)">
    <p:bg>
      <p:bgPr>
        <a:solidFill>
          <a:schemeClr val="tx2"/>
        </a:solidFill>
        <a:effectLst/>
      </p:bgPr>
    </p:bg>
    <p:spTree>
      <p:nvGrpSpPr>
        <p:cNvPr id="1" name=""/>
        <p:cNvGrpSpPr/>
        <p:nvPr/>
      </p:nvGrpSpPr>
      <p:grpSpPr>
        <a:xfrm>
          <a:off x="0" y="0"/>
          <a:ext cx="0" cy="0"/>
          <a:chOff x="0" y="0"/>
          <a:chExt cx="0" cy="0"/>
        </a:xfrm>
      </p:grpSpPr>
      <p:sp>
        <p:nvSpPr>
          <p:cNvPr id="22" name="Freihandform: Form 21">
            <a:extLst>
              <a:ext uri="{FF2B5EF4-FFF2-40B4-BE49-F238E27FC236}">
                <a16:creationId xmlns:a16="http://schemas.microsoft.com/office/drawing/2014/main" id="{D115A771-1D68-941B-EE50-C6423B122EE4}"/>
              </a:ext>
            </a:extLst>
          </p:cNvPr>
          <p:cNvSpPr/>
          <p:nvPr userDrawn="1">
            <p:custDataLst>
              <p:tags r:id="rId1"/>
            </p:custDataLst>
          </p:nvPr>
        </p:nvSpPr>
        <p:spPr>
          <a:xfrm>
            <a:off x="540000" y="0"/>
            <a:ext cx="11652000" cy="6858000"/>
          </a:xfrm>
          <a:custGeom>
            <a:avLst/>
            <a:gdLst>
              <a:gd name="connsiteX0" fmla="*/ 9278249 w 11652000"/>
              <a:gd name="connsiteY0" fmla="*/ 1869454 h 6858000"/>
              <a:gd name="connsiteX1" fmla="*/ 8252249 w 11652000"/>
              <a:gd name="connsiteY1" fmla="*/ 2895454 h 6858000"/>
              <a:gd name="connsiteX2" fmla="*/ 9278249 w 11652000"/>
              <a:gd name="connsiteY2" fmla="*/ 3921454 h 6858000"/>
              <a:gd name="connsiteX3" fmla="*/ 10304249 w 11652000"/>
              <a:gd name="connsiteY3" fmla="*/ 2895454 h 6858000"/>
              <a:gd name="connsiteX4" fmla="*/ 9278249 w 11652000"/>
              <a:gd name="connsiteY4" fmla="*/ 1869454 h 6858000"/>
              <a:gd name="connsiteX5" fmla="*/ 5556000 w 11652000"/>
              <a:gd name="connsiteY5" fmla="*/ 1869454 h 6858000"/>
              <a:gd name="connsiteX6" fmla="*/ 4530000 w 11652000"/>
              <a:gd name="connsiteY6" fmla="*/ 2895454 h 6858000"/>
              <a:gd name="connsiteX7" fmla="*/ 5556000 w 11652000"/>
              <a:gd name="connsiteY7" fmla="*/ 3921454 h 6858000"/>
              <a:gd name="connsiteX8" fmla="*/ 6582000 w 11652000"/>
              <a:gd name="connsiteY8" fmla="*/ 2895454 h 6858000"/>
              <a:gd name="connsiteX9" fmla="*/ 5556000 w 11652000"/>
              <a:gd name="connsiteY9" fmla="*/ 1869454 h 6858000"/>
              <a:gd name="connsiteX10" fmla="*/ 1833750 w 11652000"/>
              <a:gd name="connsiteY10" fmla="*/ 1869454 h 6858000"/>
              <a:gd name="connsiteX11" fmla="*/ 807750 w 11652000"/>
              <a:gd name="connsiteY11" fmla="*/ 2895454 h 6858000"/>
              <a:gd name="connsiteX12" fmla="*/ 1833750 w 11652000"/>
              <a:gd name="connsiteY12" fmla="*/ 3921454 h 6858000"/>
              <a:gd name="connsiteX13" fmla="*/ 2859750 w 11652000"/>
              <a:gd name="connsiteY13" fmla="*/ 2895454 h 6858000"/>
              <a:gd name="connsiteX14" fmla="*/ 1833750 w 11652000"/>
              <a:gd name="connsiteY14" fmla="*/ 1869454 h 6858000"/>
              <a:gd name="connsiteX15" fmla="*/ 0 w 11652000"/>
              <a:gd name="connsiteY15" fmla="*/ 0 h 6858000"/>
              <a:gd name="connsiteX16" fmla="*/ 11652000 w 11652000"/>
              <a:gd name="connsiteY16" fmla="*/ 0 h 6858000"/>
              <a:gd name="connsiteX17" fmla="*/ 11652000 w 11652000"/>
              <a:gd name="connsiteY17" fmla="*/ 6858000 h 6858000"/>
              <a:gd name="connsiteX18" fmla="*/ 0 w 1165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652000" h="6858000">
                <a:moveTo>
                  <a:pt x="9278249" y="1869454"/>
                </a:moveTo>
                <a:cubicBezTo>
                  <a:pt x="8711605" y="1869454"/>
                  <a:pt x="8252249" y="2328810"/>
                  <a:pt x="8252249" y="2895454"/>
                </a:cubicBezTo>
                <a:cubicBezTo>
                  <a:pt x="8252249" y="3462098"/>
                  <a:pt x="8711605" y="3921454"/>
                  <a:pt x="9278249" y="3921454"/>
                </a:cubicBezTo>
                <a:cubicBezTo>
                  <a:pt x="9844893" y="3921454"/>
                  <a:pt x="10304249" y="3462098"/>
                  <a:pt x="10304249" y="2895454"/>
                </a:cubicBezTo>
                <a:cubicBezTo>
                  <a:pt x="10304249" y="2328810"/>
                  <a:pt x="9844893" y="1869454"/>
                  <a:pt x="9278249" y="1869454"/>
                </a:cubicBezTo>
                <a:close/>
                <a:moveTo>
                  <a:pt x="5556000" y="1869454"/>
                </a:moveTo>
                <a:cubicBezTo>
                  <a:pt x="4989356" y="1869454"/>
                  <a:pt x="4530000" y="2328810"/>
                  <a:pt x="4530000" y="2895454"/>
                </a:cubicBezTo>
                <a:cubicBezTo>
                  <a:pt x="4530000" y="3462098"/>
                  <a:pt x="4989356" y="3921454"/>
                  <a:pt x="5556000" y="3921454"/>
                </a:cubicBezTo>
                <a:cubicBezTo>
                  <a:pt x="6122644" y="3921454"/>
                  <a:pt x="6582000" y="3462098"/>
                  <a:pt x="6582000" y="2895454"/>
                </a:cubicBezTo>
                <a:cubicBezTo>
                  <a:pt x="6582000" y="2328810"/>
                  <a:pt x="6122644" y="1869454"/>
                  <a:pt x="5556000" y="1869454"/>
                </a:cubicBezTo>
                <a:close/>
                <a:moveTo>
                  <a:pt x="1833750" y="1869454"/>
                </a:moveTo>
                <a:cubicBezTo>
                  <a:pt x="1267106" y="1869454"/>
                  <a:pt x="807750" y="2328810"/>
                  <a:pt x="807750" y="2895454"/>
                </a:cubicBezTo>
                <a:cubicBezTo>
                  <a:pt x="807750" y="3462098"/>
                  <a:pt x="1267106" y="3921454"/>
                  <a:pt x="1833750" y="3921454"/>
                </a:cubicBezTo>
                <a:cubicBezTo>
                  <a:pt x="2400394" y="3921454"/>
                  <a:pt x="2859750" y="3462098"/>
                  <a:pt x="2859750" y="2895454"/>
                </a:cubicBezTo>
                <a:cubicBezTo>
                  <a:pt x="2859750" y="2328810"/>
                  <a:pt x="2400394" y="1869454"/>
                  <a:pt x="1833750" y="1869454"/>
                </a:cubicBezTo>
                <a:close/>
                <a:moveTo>
                  <a:pt x="0" y="0"/>
                </a:moveTo>
                <a:lnTo>
                  <a:pt x="11652000" y="0"/>
                </a:lnTo>
                <a:lnTo>
                  <a:pt x="1165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3"/>
            </p:custDataLst>
          </p:nvPr>
        </p:nvSpPr>
        <p:spPr>
          <a:xfrm>
            <a:off x="1395084"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Bildplatzhalter 6">
            <a:extLst>
              <a:ext uri="{FF2B5EF4-FFF2-40B4-BE49-F238E27FC236}">
                <a16:creationId xmlns:a16="http://schemas.microsoft.com/office/drawing/2014/main" id="{6D0C79AE-2065-693C-F8F2-82AFFF5E82C3}"/>
              </a:ext>
            </a:extLst>
          </p:cNvPr>
          <p:cNvSpPr>
            <a:spLocks noGrp="1"/>
          </p:cNvSpPr>
          <p:nvPr>
            <p:ph type="pic" sz="quarter" idx="18" hasCustomPrompt="1"/>
            <p:custDataLst>
              <p:tags r:id="rId4"/>
            </p:custDataLst>
          </p:nvPr>
        </p:nvSpPr>
        <p:spPr>
          <a:xfrm>
            <a:off x="5117335"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2" name="Bildplatzhalter 6">
            <a:extLst>
              <a:ext uri="{FF2B5EF4-FFF2-40B4-BE49-F238E27FC236}">
                <a16:creationId xmlns:a16="http://schemas.microsoft.com/office/drawing/2014/main" id="{5FC05490-F038-1AA8-A3A1-FC73430773EC}"/>
              </a:ext>
            </a:extLst>
          </p:cNvPr>
          <p:cNvSpPr>
            <a:spLocks noGrp="1"/>
          </p:cNvSpPr>
          <p:nvPr>
            <p:ph type="pic" sz="quarter" idx="20" hasCustomPrompt="1"/>
            <p:custDataLst>
              <p:tags r:id="rId5"/>
            </p:custDataLst>
          </p:nvPr>
        </p:nvSpPr>
        <p:spPr>
          <a:xfrm>
            <a:off x="8839584" y="1916789"/>
            <a:ext cx="1957333" cy="1957333"/>
          </a:xfrm>
          <a:prstGeom prst="ellipse">
            <a:avLst/>
          </a:prstGeom>
          <a:solidFill>
            <a:schemeClr val="bg1"/>
          </a:solidFill>
          <a:ln w="50800">
            <a:noFill/>
          </a:ln>
        </p:spPr>
        <p:txBody>
          <a:bodyPr lIns="0" tIns="0" rIns="0" bIns="0"/>
          <a:lstStyle>
            <a:lvl1pPr marL="0" indent="0" algn="ctr">
              <a:defRPr sz="1129"/>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6"/>
            </p:custDataLst>
          </p:nvPr>
        </p:nvSpPr>
        <p:spPr>
          <a:xfrm>
            <a:off x="898524" y="223535"/>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8" name="Datumsplatzhalter 7">
            <a:extLst>
              <a:ext uri="{FF2B5EF4-FFF2-40B4-BE49-F238E27FC236}">
                <a16:creationId xmlns:a16="http://schemas.microsoft.com/office/drawing/2014/main" id="{8B95CA18-62C5-8982-696F-7E2E7517CF02}"/>
              </a:ext>
            </a:extLst>
          </p:cNvPr>
          <p:cNvSpPr>
            <a:spLocks noGrp="1"/>
          </p:cNvSpPr>
          <p:nvPr>
            <p:ph type="dt" sz="half" idx="27"/>
            <p:custDataLst>
              <p:tags r:id="rId7"/>
            </p:custDataLst>
          </p:nvPr>
        </p:nvSpPr>
        <p:spPr/>
        <p:txBody>
          <a:bodyPr/>
          <a:lstStyle/>
          <a:p>
            <a:r>
              <a:rPr lang="pl-PL"/>
              <a:t>00.00.2023</a:t>
            </a:r>
            <a:endParaRPr lang="pl-PL" dirty="0"/>
          </a:p>
        </p:txBody>
      </p:sp>
      <p:sp>
        <p:nvSpPr>
          <p:cNvPr id="9" name="Fußzeilenplatzhalter 8">
            <a:extLst>
              <a:ext uri="{FF2B5EF4-FFF2-40B4-BE49-F238E27FC236}">
                <a16:creationId xmlns:a16="http://schemas.microsoft.com/office/drawing/2014/main" id="{04B42B20-741E-8CF4-5931-65F2AE6EAA63}"/>
              </a:ext>
            </a:extLst>
          </p:cNvPr>
          <p:cNvSpPr>
            <a:spLocks noGrp="1"/>
          </p:cNvSpPr>
          <p:nvPr>
            <p:ph type="ftr" sz="quarter" idx="28"/>
            <p:custDataLst>
              <p:tags r:id="rId8"/>
            </p:custDataLst>
          </p:nvPr>
        </p:nvSpPr>
        <p:spPr/>
        <p:txBody>
          <a:bodyPr/>
          <a:lstStyle/>
          <a:p>
            <a:r>
              <a:rPr lang="pl-PL"/>
              <a:t>Presentation Title | Classification: C2 – Sensitive | Name Surname</a:t>
            </a:r>
            <a:endParaRPr lang="pl-PL" dirty="0"/>
          </a:p>
        </p:txBody>
      </p:sp>
      <p:sp>
        <p:nvSpPr>
          <p:cNvPr id="11" name="Foliennummernplatzhalter 10">
            <a:extLst>
              <a:ext uri="{FF2B5EF4-FFF2-40B4-BE49-F238E27FC236}">
                <a16:creationId xmlns:a16="http://schemas.microsoft.com/office/drawing/2014/main" id="{1231504B-41E7-4E61-3CF2-E201124E12C4}"/>
              </a:ext>
            </a:extLst>
          </p:cNvPr>
          <p:cNvSpPr>
            <a:spLocks noGrp="1"/>
          </p:cNvSpPr>
          <p:nvPr>
            <p:ph type="sldNum" sz="quarter" idx="29"/>
            <p:custDataLst>
              <p:tags r:id="rId9"/>
            </p:custDataLst>
          </p:nvPr>
        </p:nvSpPr>
        <p:spPr/>
        <p:txBody>
          <a:bodyPr/>
          <a:lstStyle/>
          <a:p>
            <a:fld id="{92DB0D90-6264-4E90-9724-ABC670DBF4FB}" type="slidenum">
              <a:rPr lang="pl-PL" smtClean="0"/>
              <a:pPr/>
              <a:t>‹#›</a:t>
            </a:fld>
            <a:endParaRPr lang="pl-PL" dirty="0"/>
          </a:p>
        </p:txBody>
      </p:sp>
      <p:sp>
        <p:nvSpPr>
          <p:cNvPr id="15" name="Textplatzhalter 14">
            <a:extLst>
              <a:ext uri="{FF2B5EF4-FFF2-40B4-BE49-F238E27FC236}">
                <a16:creationId xmlns:a16="http://schemas.microsoft.com/office/drawing/2014/main" id="{D9223D02-3B2C-76FD-56DF-017F6EE2645F}"/>
              </a:ext>
            </a:extLst>
          </p:cNvPr>
          <p:cNvSpPr>
            <a:spLocks noGrp="1"/>
          </p:cNvSpPr>
          <p:nvPr>
            <p:ph type="body" sz="quarter" idx="30" hasCustomPrompt="1"/>
            <p:custDataLst>
              <p:tags r:id="rId10"/>
            </p:custDataLst>
          </p:nvPr>
        </p:nvSpPr>
        <p:spPr>
          <a:xfrm>
            <a:off x="915751"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6" name="Textplatzhalter 14">
            <a:extLst>
              <a:ext uri="{FF2B5EF4-FFF2-40B4-BE49-F238E27FC236}">
                <a16:creationId xmlns:a16="http://schemas.microsoft.com/office/drawing/2014/main" id="{79A2D2B6-31A0-0407-73D0-27672F5A6B88}"/>
              </a:ext>
            </a:extLst>
          </p:cNvPr>
          <p:cNvSpPr>
            <a:spLocks noGrp="1"/>
          </p:cNvSpPr>
          <p:nvPr>
            <p:ph type="body" sz="quarter" idx="31" hasCustomPrompt="1"/>
            <p:custDataLst>
              <p:tags r:id="rId11"/>
            </p:custDataLst>
          </p:nvPr>
        </p:nvSpPr>
        <p:spPr>
          <a:xfrm>
            <a:off x="4638000"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20" name="Textplatzhalter 14">
            <a:extLst>
              <a:ext uri="{FF2B5EF4-FFF2-40B4-BE49-F238E27FC236}">
                <a16:creationId xmlns:a16="http://schemas.microsoft.com/office/drawing/2014/main" id="{2EAC6821-7F26-E354-E40C-323D2FFFE1F1}"/>
              </a:ext>
            </a:extLst>
          </p:cNvPr>
          <p:cNvSpPr>
            <a:spLocks noGrp="1"/>
          </p:cNvSpPr>
          <p:nvPr>
            <p:ph type="body" sz="quarter" idx="32" hasCustomPrompt="1"/>
            <p:custDataLst>
              <p:tags r:id="rId12"/>
            </p:custDataLst>
          </p:nvPr>
        </p:nvSpPr>
        <p:spPr>
          <a:xfrm>
            <a:off x="8360249" y="3893992"/>
            <a:ext cx="2916000" cy="1981493"/>
          </a:xfrm>
        </p:spPr>
        <p:txBody>
          <a:bodyPr lIns="0" tIns="216000" rIns="0" bIns="0"/>
          <a:lstStyle>
            <a:lvl1pPr algn="ctr">
              <a:defRPr sz="1600" b="0">
                <a:solidFill>
                  <a:schemeClr val="tx1"/>
                </a:solidFill>
              </a:defRPr>
            </a:lvl1pPr>
            <a:lvl2pPr marL="0" indent="0" algn="ctr">
              <a:buNone/>
              <a:defRPr sz="1200" b="0">
                <a:solidFill>
                  <a:schemeClr val="tx1"/>
                </a:solidFill>
              </a:defRPr>
            </a:lvl2pPr>
            <a:lvl3pPr marL="0" indent="0" algn="ctr">
              <a:buNone/>
              <a:defRPr sz="1200" b="0">
                <a:solidFill>
                  <a:schemeClr val="tx1"/>
                </a:solidFill>
              </a:defRPr>
            </a:lvl3pPr>
            <a:lvl4pPr algn="ctr">
              <a:defRPr sz="1200" b="0">
                <a:solidFill>
                  <a:schemeClr val="tx1"/>
                </a:solidFill>
              </a:defRPr>
            </a:lvl4pPr>
            <a:lvl5pPr algn="ctr">
              <a:defRPr sz="1200" b="0">
                <a:solidFill>
                  <a:schemeClr val="tx1"/>
                </a:solidFill>
              </a:defRPr>
            </a:lvl5pPr>
            <a:lvl6pPr marL="0" indent="0" algn="ctr">
              <a:buNone/>
              <a:defRPr sz="1200" b="0">
                <a:solidFill>
                  <a:schemeClr val="tx1"/>
                </a:solidFill>
              </a:defRPr>
            </a:lvl6pPr>
            <a:lvl7pPr algn="ctr">
              <a:defRPr sz="1200" b="0">
                <a:solidFill>
                  <a:schemeClr val="tx1"/>
                </a:solidFill>
              </a:defRPr>
            </a:lvl7pPr>
            <a:lvl8pPr algn="ctr">
              <a:defRPr sz="1200" b="0">
                <a:solidFill>
                  <a:schemeClr val="tx1"/>
                </a:solidFill>
              </a:defRPr>
            </a:lvl8pPr>
            <a:lvl9pPr algn="ctr">
              <a:defRPr sz="1200" b="0">
                <a:solidFill>
                  <a:schemeClr val="tx1"/>
                </a:solidFill>
              </a:defRPr>
            </a:lvl9pPr>
          </a:lstStyle>
          <a:p>
            <a:pPr lvl="0"/>
            <a:r>
              <a:rPr lang="pl-PL"/>
              <a:t>Name</a:t>
            </a:r>
          </a:p>
          <a:p>
            <a:pPr lvl="1"/>
            <a:r>
              <a:rPr lang="pl-PL"/>
              <a:t>Position</a:t>
            </a:r>
            <a:endParaRPr lang="pl-PL" dirty="0"/>
          </a:p>
        </p:txBody>
      </p:sp>
      <p:sp>
        <p:nvSpPr>
          <p:cNvPr id="13" name="Rechteck 12">
            <a:extLst>
              <a:ext uri="{FF2B5EF4-FFF2-40B4-BE49-F238E27FC236}">
                <a16:creationId xmlns:a16="http://schemas.microsoft.com/office/drawing/2014/main" id="{7E8355A7-B4EA-D9F4-555F-B8026DB03CD2}"/>
              </a:ext>
            </a:extLst>
          </p:cNvPr>
          <p:cNvSpPr/>
          <p:nvPr userDrawn="1">
            <p:custDataLst>
              <p:tags r:id="rId13"/>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7" name="Rechteck 16">
            <a:extLst>
              <a:ext uri="{FF2B5EF4-FFF2-40B4-BE49-F238E27FC236}">
                <a16:creationId xmlns:a16="http://schemas.microsoft.com/office/drawing/2014/main" id="{DCE41DE3-49E6-7AA2-D041-FBB4D2592E18}"/>
              </a:ext>
            </a:extLst>
          </p:cNvPr>
          <p:cNvSpPr>
            <a:spLocks/>
          </p:cNvSpPr>
          <p:nvPr userDrawn="1">
            <p:custDataLst>
              <p:tags r:id="rId1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Tree>
    <p:extLst>
      <p:ext uri="{BB962C8B-B14F-4D97-AF65-F5344CB8AC3E}">
        <p14:creationId xmlns:p14="http://schemas.microsoft.com/office/powerpoint/2010/main" val="340162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layou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Agenda </a:t>
            </a:r>
            <a:br>
              <a:rPr lang="pl-PL" sz="12000">
                <a:solidFill>
                  <a:schemeClr val="bg1"/>
                </a:solidFill>
              </a:rPr>
            </a:br>
            <a:r>
              <a:rPr lang="pl-PL" sz="12000">
                <a:solidFill>
                  <a:schemeClr val="bg1"/>
                </a:solidFill>
              </a:rPr>
              <a:t>layouts</a:t>
            </a:r>
            <a:endParaRPr lang="pl-PL" sz="12000" dirty="0">
              <a:solidFill>
                <a:schemeClr val="bg1"/>
              </a:solidFill>
            </a:endParaRPr>
          </a:p>
        </p:txBody>
      </p:sp>
    </p:spTree>
    <p:extLst>
      <p:ext uri="{BB962C8B-B14F-4D97-AF65-F5344CB8AC3E}">
        <p14:creationId xmlns:p14="http://schemas.microsoft.com/office/powerpoint/2010/main" val="18505481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am member (4)">
    <p:bg>
      <p:bgPr>
        <a:solidFill>
          <a:schemeClr val="tx2"/>
        </a:solidFill>
        <a:effectLst/>
      </p:bgPr>
    </p:bg>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C132B7BC-6428-ED10-3897-C5DBE026EE78}"/>
              </a:ext>
            </a:extLst>
          </p:cNvPr>
          <p:cNvSpPr/>
          <p:nvPr userDrawn="1">
            <p:custDataLst>
              <p:tags r:id="rId1"/>
            </p:custDataLst>
          </p:nvPr>
        </p:nvSpPr>
        <p:spPr>
          <a:xfrm>
            <a:off x="540002" y="0"/>
            <a:ext cx="11651999" cy="6858000"/>
          </a:xfrm>
          <a:custGeom>
            <a:avLst/>
            <a:gdLst>
              <a:gd name="connsiteX0" fmla="*/ 9560561 w 11651999"/>
              <a:gd name="connsiteY0" fmla="*/ 1666006 h 6858000"/>
              <a:gd name="connsiteX1" fmla="*/ 8804478 w 11651999"/>
              <a:gd name="connsiteY1" fmla="*/ 2422006 h 6858000"/>
              <a:gd name="connsiteX2" fmla="*/ 9560561 w 11651999"/>
              <a:gd name="connsiteY2" fmla="*/ 3178005 h 6858000"/>
              <a:gd name="connsiteX3" fmla="*/ 10316644 w 11651999"/>
              <a:gd name="connsiteY3" fmla="*/ 2422006 h 6858000"/>
              <a:gd name="connsiteX4" fmla="*/ 9560561 w 11651999"/>
              <a:gd name="connsiteY4" fmla="*/ 1666006 h 6858000"/>
              <a:gd name="connsiteX5" fmla="*/ 3919599 w 11651999"/>
              <a:gd name="connsiteY5" fmla="*/ 1666005 h 6858000"/>
              <a:gd name="connsiteX6" fmla="*/ 3163517 w 11651999"/>
              <a:gd name="connsiteY6" fmla="*/ 2422005 h 6858000"/>
              <a:gd name="connsiteX7" fmla="*/ 3919599 w 11651999"/>
              <a:gd name="connsiteY7" fmla="*/ 3178005 h 6858000"/>
              <a:gd name="connsiteX8" fmla="*/ 4675682 w 11651999"/>
              <a:gd name="connsiteY8" fmla="*/ 2422005 h 6858000"/>
              <a:gd name="connsiteX9" fmla="*/ 3919599 w 11651999"/>
              <a:gd name="connsiteY9" fmla="*/ 1666005 h 6858000"/>
              <a:gd name="connsiteX10" fmla="*/ 6740080 w 11651999"/>
              <a:gd name="connsiteY10" fmla="*/ 1666004 h 6858000"/>
              <a:gd name="connsiteX11" fmla="*/ 5983997 w 11651999"/>
              <a:gd name="connsiteY11" fmla="*/ 2422004 h 6858000"/>
              <a:gd name="connsiteX12" fmla="*/ 6740080 w 11651999"/>
              <a:gd name="connsiteY12" fmla="*/ 3178004 h 6858000"/>
              <a:gd name="connsiteX13" fmla="*/ 7496163 w 11651999"/>
              <a:gd name="connsiteY13" fmla="*/ 2422004 h 6858000"/>
              <a:gd name="connsiteX14" fmla="*/ 6740080 w 11651999"/>
              <a:gd name="connsiteY14" fmla="*/ 1666004 h 6858000"/>
              <a:gd name="connsiteX15" fmla="*/ 1099119 w 11651999"/>
              <a:gd name="connsiteY15" fmla="*/ 1666004 h 6858000"/>
              <a:gd name="connsiteX16" fmla="*/ 343036 w 11651999"/>
              <a:gd name="connsiteY16" fmla="*/ 2422004 h 6858000"/>
              <a:gd name="connsiteX17" fmla="*/ 1099119 w 11651999"/>
              <a:gd name="connsiteY17" fmla="*/ 3178004 h 6858000"/>
              <a:gd name="connsiteX18" fmla="*/ 1855202 w 11651999"/>
              <a:gd name="connsiteY18" fmla="*/ 2422004 h 6858000"/>
              <a:gd name="connsiteX19" fmla="*/ 1099119 w 11651999"/>
              <a:gd name="connsiteY19" fmla="*/ 1666004 h 6858000"/>
              <a:gd name="connsiteX20" fmla="*/ 0 w 11651999"/>
              <a:gd name="connsiteY20" fmla="*/ 0 h 6858000"/>
              <a:gd name="connsiteX21" fmla="*/ 11651999 w 11651999"/>
              <a:gd name="connsiteY21" fmla="*/ 0 h 6858000"/>
              <a:gd name="connsiteX22" fmla="*/ 11651999 w 11651999"/>
              <a:gd name="connsiteY22" fmla="*/ 6858000 h 6858000"/>
              <a:gd name="connsiteX23" fmla="*/ 0 w 11651999"/>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651999" h="6858000">
                <a:moveTo>
                  <a:pt x="9560561" y="1666006"/>
                </a:moveTo>
                <a:cubicBezTo>
                  <a:pt x="9142988" y="1666006"/>
                  <a:pt x="8804478" y="2004479"/>
                  <a:pt x="8804478" y="2422006"/>
                </a:cubicBezTo>
                <a:cubicBezTo>
                  <a:pt x="8804478" y="2839532"/>
                  <a:pt x="9142988" y="3178005"/>
                  <a:pt x="9560561" y="3178005"/>
                </a:cubicBezTo>
                <a:cubicBezTo>
                  <a:pt x="9978134" y="3178005"/>
                  <a:pt x="10316644" y="2839532"/>
                  <a:pt x="10316644" y="2422006"/>
                </a:cubicBezTo>
                <a:cubicBezTo>
                  <a:pt x="10316644" y="2004479"/>
                  <a:pt x="9978134" y="1666006"/>
                  <a:pt x="9560561" y="1666006"/>
                </a:cubicBezTo>
                <a:close/>
                <a:moveTo>
                  <a:pt x="3919599" y="1666005"/>
                </a:moveTo>
                <a:cubicBezTo>
                  <a:pt x="3502026" y="1666005"/>
                  <a:pt x="3163517" y="2004478"/>
                  <a:pt x="3163517" y="2422005"/>
                </a:cubicBezTo>
                <a:cubicBezTo>
                  <a:pt x="3163517" y="2839532"/>
                  <a:pt x="3502026" y="3178005"/>
                  <a:pt x="3919599" y="3178005"/>
                </a:cubicBezTo>
                <a:cubicBezTo>
                  <a:pt x="4337173" y="3178005"/>
                  <a:pt x="4675682" y="2839532"/>
                  <a:pt x="4675682" y="2422005"/>
                </a:cubicBezTo>
                <a:cubicBezTo>
                  <a:pt x="4675682" y="2004478"/>
                  <a:pt x="4337173" y="1666005"/>
                  <a:pt x="3919599" y="1666005"/>
                </a:cubicBezTo>
                <a:close/>
                <a:moveTo>
                  <a:pt x="6740080" y="1666004"/>
                </a:moveTo>
                <a:cubicBezTo>
                  <a:pt x="6322507" y="1666004"/>
                  <a:pt x="5983997" y="2004477"/>
                  <a:pt x="5983997" y="2422004"/>
                </a:cubicBezTo>
                <a:cubicBezTo>
                  <a:pt x="5983997" y="2839532"/>
                  <a:pt x="6322507" y="3178004"/>
                  <a:pt x="6740080" y="3178004"/>
                </a:cubicBezTo>
                <a:cubicBezTo>
                  <a:pt x="7157653" y="3178004"/>
                  <a:pt x="7496163" y="2839532"/>
                  <a:pt x="7496163" y="2422004"/>
                </a:cubicBezTo>
                <a:cubicBezTo>
                  <a:pt x="7496163" y="2004477"/>
                  <a:pt x="7157653" y="1666004"/>
                  <a:pt x="6740080" y="1666004"/>
                </a:cubicBezTo>
                <a:close/>
                <a:moveTo>
                  <a:pt x="1099119" y="1666004"/>
                </a:moveTo>
                <a:cubicBezTo>
                  <a:pt x="681546" y="1666004"/>
                  <a:pt x="343036" y="2004477"/>
                  <a:pt x="343036" y="2422004"/>
                </a:cubicBezTo>
                <a:cubicBezTo>
                  <a:pt x="343036" y="2839531"/>
                  <a:pt x="681546" y="3178004"/>
                  <a:pt x="1099119" y="3178004"/>
                </a:cubicBezTo>
                <a:cubicBezTo>
                  <a:pt x="1516692" y="3178004"/>
                  <a:pt x="1855202" y="2839531"/>
                  <a:pt x="1855202" y="2422004"/>
                </a:cubicBezTo>
                <a:cubicBezTo>
                  <a:pt x="1855202" y="2004477"/>
                  <a:pt x="1516692" y="1666004"/>
                  <a:pt x="1099119" y="1666004"/>
                </a:cubicBezTo>
                <a:close/>
                <a:moveTo>
                  <a:pt x="0" y="0"/>
                </a:moveTo>
                <a:lnTo>
                  <a:pt x="11651999" y="0"/>
                </a:lnTo>
                <a:lnTo>
                  <a:pt x="11651999"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noProof="0" dirty="0"/>
          </a:p>
        </p:txBody>
      </p:sp>
      <p:sp>
        <p:nvSpPr>
          <p:cNvPr id="2" name="Titel 1">
            <a:extLst>
              <a:ext uri="{FF2B5EF4-FFF2-40B4-BE49-F238E27FC236}">
                <a16:creationId xmlns:a16="http://schemas.microsoft.com/office/drawing/2014/main" id="{21D309CB-E3AF-FCCB-2BDE-FADC00CAD8FA}"/>
              </a:ext>
            </a:extLst>
          </p:cNvPr>
          <p:cNvSpPr>
            <a:spLocks noGrp="1"/>
          </p:cNvSpPr>
          <p:nvPr>
            <p:ph type="title" hasCustomPrompt="1"/>
            <p:custDataLst>
              <p:tags r:id="rId2"/>
            </p:custDataLst>
          </p:nvPr>
        </p:nvSpPr>
        <p:spPr/>
        <p:txBody>
          <a:bodyPr/>
          <a:lstStyle>
            <a:lvl1pPr>
              <a:defRPr/>
            </a:lvl1pPr>
          </a:lstStyle>
          <a:p>
            <a:r>
              <a:rPr lang="pl-PL"/>
              <a:t>Team member</a:t>
            </a:r>
            <a:endParaRPr lang="pl-PL" dirty="0"/>
          </a:p>
        </p:txBody>
      </p:sp>
      <p:sp>
        <p:nvSpPr>
          <p:cNvPr id="14" name="Textplatzhalter 6">
            <a:extLst>
              <a:ext uri="{FF2B5EF4-FFF2-40B4-BE49-F238E27FC236}">
                <a16:creationId xmlns:a16="http://schemas.microsoft.com/office/drawing/2014/main" id="{73E694A5-77FC-15F0-999B-9352E387CBF4}"/>
              </a:ext>
            </a:extLst>
          </p:cNvPr>
          <p:cNvSpPr>
            <a:spLocks noGrp="1"/>
          </p:cNvSpPr>
          <p:nvPr>
            <p:ph type="body" sz="quarter" idx="14" hasCustomPrompt="1"/>
            <p:custDataLst>
              <p:tags r:id="rId3"/>
            </p:custDataLst>
          </p:nvPr>
        </p:nvSpPr>
        <p:spPr>
          <a:xfrm>
            <a:off x="898524" y="223200"/>
            <a:ext cx="5290242"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7" name="Bildplatzhalter 6">
            <a:extLst>
              <a:ext uri="{FF2B5EF4-FFF2-40B4-BE49-F238E27FC236}">
                <a16:creationId xmlns:a16="http://schemas.microsoft.com/office/drawing/2014/main" id="{0E8C4D5B-31BB-9103-D851-07CA7ABE5F34}"/>
              </a:ext>
            </a:extLst>
          </p:cNvPr>
          <p:cNvSpPr>
            <a:spLocks noGrp="1"/>
          </p:cNvSpPr>
          <p:nvPr>
            <p:ph type="pic" sz="quarter" idx="16" hasCustomPrompt="1"/>
            <p:custDataLst>
              <p:tags r:id="rId4"/>
            </p:custDataLst>
          </p:nvPr>
        </p:nvSpPr>
        <p:spPr>
          <a:xfrm>
            <a:off x="934480" y="1717366"/>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0" name="Bildplatzhalter 6">
            <a:extLst>
              <a:ext uri="{FF2B5EF4-FFF2-40B4-BE49-F238E27FC236}">
                <a16:creationId xmlns:a16="http://schemas.microsoft.com/office/drawing/2014/main" id="{3068B7DF-D1E1-4E1F-4044-3FC6A26B79EB}"/>
              </a:ext>
            </a:extLst>
          </p:cNvPr>
          <p:cNvSpPr>
            <a:spLocks noGrp="1"/>
          </p:cNvSpPr>
          <p:nvPr>
            <p:ph type="pic" sz="quarter" idx="25" hasCustomPrompt="1"/>
            <p:custDataLst>
              <p:tags r:id="rId5"/>
            </p:custDataLst>
          </p:nvPr>
        </p:nvSpPr>
        <p:spPr>
          <a:xfrm>
            <a:off x="3754960" y="1717367"/>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9" name="Textplatzhalter 8">
            <a:extLst>
              <a:ext uri="{FF2B5EF4-FFF2-40B4-BE49-F238E27FC236}">
                <a16:creationId xmlns:a16="http://schemas.microsoft.com/office/drawing/2014/main" id="{A5ECCE35-16F4-36DD-DB66-6DED467DC826}"/>
              </a:ext>
            </a:extLst>
          </p:cNvPr>
          <p:cNvSpPr>
            <a:spLocks noGrp="1"/>
          </p:cNvSpPr>
          <p:nvPr>
            <p:ph type="body" sz="quarter" idx="30" hasCustomPrompt="1"/>
            <p:custDataLst>
              <p:tags r:id="rId6"/>
            </p:custDataLst>
          </p:nvPr>
        </p:nvSpPr>
        <p:spPr>
          <a:xfrm>
            <a:off x="1307438"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18" name="Textplatzhalter 8">
            <a:extLst>
              <a:ext uri="{FF2B5EF4-FFF2-40B4-BE49-F238E27FC236}">
                <a16:creationId xmlns:a16="http://schemas.microsoft.com/office/drawing/2014/main" id="{1EAC27A7-7691-4350-43C5-6B6CB5F92B2C}"/>
              </a:ext>
            </a:extLst>
          </p:cNvPr>
          <p:cNvSpPr>
            <a:spLocks noGrp="1"/>
          </p:cNvSpPr>
          <p:nvPr>
            <p:ph type="body" sz="quarter" idx="31" hasCustomPrompt="1"/>
            <p:custDataLst>
              <p:tags r:id="rId7"/>
            </p:custDataLst>
          </p:nvPr>
        </p:nvSpPr>
        <p:spPr>
          <a:xfrm>
            <a:off x="4127919"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30" name="Textplatzhalter 8">
            <a:extLst>
              <a:ext uri="{FF2B5EF4-FFF2-40B4-BE49-F238E27FC236}">
                <a16:creationId xmlns:a16="http://schemas.microsoft.com/office/drawing/2014/main" id="{77D24433-C7A0-DCCF-802A-407C4B93BDCD}"/>
              </a:ext>
            </a:extLst>
          </p:cNvPr>
          <p:cNvSpPr>
            <a:spLocks noGrp="1"/>
          </p:cNvSpPr>
          <p:nvPr>
            <p:ph type="body" sz="quarter" idx="32" hasCustomPrompt="1"/>
            <p:custDataLst>
              <p:tags r:id="rId8"/>
            </p:custDataLst>
          </p:nvPr>
        </p:nvSpPr>
        <p:spPr>
          <a:xfrm>
            <a:off x="6948401"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31" name="Textplatzhalter 8">
            <a:extLst>
              <a:ext uri="{FF2B5EF4-FFF2-40B4-BE49-F238E27FC236}">
                <a16:creationId xmlns:a16="http://schemas.microsoft.com/office/drawing/2014/main" id="{A021F369-23AA-50F4-5510-BF8495646D67}"/>
              </a:ext>
            </a:extLst>
          </p:cNvPr>
          <p:cNvSpPr>
            <a:spLocks noGrp="1"/>
          </p:cNvSpPr>
          <p:nvPr>
            <p:ph type="body" sz="quarter" idx="33" hasCustomPrompt="1"/>
            <p:custDataLst>
              <p:tags r:id="rId9"/>
            </p:custDataLst>
          </p:nvPr>
        </p:nvSpPr>
        <p:spPr>
          <a:xfrm>
            <a:off x="9768882" y="3140951"/>
            <a:ext cx="2076534" cy="2993149"/>
          </a:xfrm>
        </p:spPr>
        <p:txBody>
          <a:bodyPr lIns="0" tIns="162000" rIns="0" bIns="0"/>
          <a:lstStyle>
            <a:lvl1pPr>
              <a:spcBef>
                <a:spcPts val="0"/>
              </a:spcBef>
              <a:defRPr sz="1400"/>
            </a:lvl1pPr>
            <a:lvl2pPr marL="0" indent="0">
              <a:spcBef>
                <a:spcPts val="0"/>
              </a:spcBef>
              <a:spcAft>
                <a:spcPts val="600"/>
              </a:spcAft>
              <a:buNone/>
              <a:defRPr sz="1200"/>
            </a:lvl2pPr>
            <a:lvl3pPr marL="0" indent="0">
              <a:spcBef>
                <a:spcPts val="600"/>
              </a:spcBef>
              <a:buNone/>
              <a:defRPr sz="1000"/>
            </a:lvl3pPr>
            <a:lvl4pPr>
              <a:spcBef>
                <a:spcPts val="600"/>
              </a:spcBef>
              <a:defRPr sz="1000" b="0">
                <a:solidFill>
                  <a:schemeClr val="tx1"/>
                </a:solidFill>
              </a:defRPr>
            </a:lvl4pPr>
            <a:lvl5pPr marL="0" indent="0">
              <a:spcBef>
                <a:spcPts val="600"/>
              </a:spcBef>
              <a:buNone/>
              <a:defRPr sz="1000"/>
            </a:lvl5pPr>
            <a:lvl6pPr marL="0" indent="0">
              <a:spcBef>
                <a:spcPts val="600"/>
              </a:spcBef>
              <a:buNone/>
              <a:defRPr sz="1000"/>
            </a:lvl6pPr>
            <a:lvl7pPr marL="0" indent="0">
              <a:spcBef>
                <a:spcPts val="600"/>
              </a:spcBef>
              <a:buNone/>
              <a:defRPr sz="1000"/>
            </a:lvl7pPr>
            <a:lvl8pPr marL="0" indent="0">
              <a:spcBef>
                <a:spcPts val="600"/>
              </a:spcBef>
              <a:buFontTx/>
              <a:buNone/>
              <a:defRPr sz="1000" b="0">
                <a:solidFill>
                  <a:schemeClr val="tx1"/>
                </a:solidFill>
              </a:defRPr>
            </a:lvl8pPr>
            <a:lvl9pPr marL="0" indent="0">
              <a:spcBef>
                <a:spcPts val="600"/>
              </a:spcBef>
              <a:buFontTx/>
              <a:buNone/>
              <a:defRPr sz="1000">
                <a:solidFill>
                  <a:schemeClr val="tx1"/>
                </a:solidFill>
              </a:defRPr>
            </a:lvl9pPr>
          </a:lstStyle>
          <a:p>
            <a:pPr lvl="0"/>
            <a:r>
              <a:rPr lang="pl-PL"/>
              <a:t>Name</a:t>
            </a:r>
          </a:p>
          <a:p>
            <a:pPr lvl="1"/>
            <a:r>
              <a:rPr lang="pl-PL"/>
              <a:t>Position</a:t>
            </a:r>
          </a:p>
          <a:p>
            <a:pPr lvl="2"/>
            <a:r>
              <a:rPr lang="pl-PL"/>
              <a:t>Dritte Ebene</a:t>
            </a:r>
          </a:p>
          <a:p>
            <a:pPr lvl="6"/>
            <a:endParaRPr lang="pl-PL" dirty="0"/>
          </a:p>
        </p:txBody>
      </p:sp>
      <p:sp>
        <p:nvSpPr>
          <p:cNvPr id="5" name="Datumsplatzhalter 4">
            <a:extLst>
              <a:ext uri="{FF2B5EF4-FFF2-40B4-BE49-F238E27FC236}">
                <a16:creationId xmlns:a16="http://schemas.microsoft.com/office/drawing/2014/main" id="{7C7D7102-6AF4-7B88-FF02-01A0673EAB56}"/>
              </a:ext>
            </a:extLst>
          </p:cNvPr>
          <p:cNvSpPr>
            <a:spLocks noGrp="1"/>
          </p:cNvSpPr>
          <p:nvPr>
            <p:ph type="dt" sz="half" idx="34"/>
            <p:custDataLst>
              <p:tags r:id="rId10"/>
            </p:custDataLst>
          </p:nvPr>
        </p:nvSpPr>
        <p:spPr/>
        <p:txBody>
          <a:bodyPr/>
          <a:lstStyle/>
          <a:p>
            <a:r>
              <a:rPr lang="pl-PL"/>
              <a:t>00.00.2023</a:t>
            </a:r>
            <a:endParaRPr lang="pl-PL" dirty="0"/>
          </a:p>
        </p:txBody>
      </p:sp>
      <p:sp>
        <p:nvSpPr>
          <p:cNvPr id="6" name="Fußzeilenplatzhalter 5">
            <a:extLst>
              <a:ext uri="{FF2B5EF4-FFF2-40B4-BE49-F238E27FC236}">
                <a16:creationId xmlns:a16="http://schemas.microsoft.com/office/drawing/2014/main" id="{6C2CF1F2-0B93-10C3-414C-AD26EAE73531}"/>
              </a:ext>
            </a:extLst>
          </p:cNvPr>
          <p:cNvSpPr>
            <a:spLocks noGrp="1"/>
          </p:cNvSpPr>
          <p:nvPr>
            <p:ph type="ftr" sz="quarter" idx="35"/>
            <p:custDataLst>
              <p:tags r:id="rId11"/>
            </p:custDataLst>
          </p:nvPr>
        </p:nvSpPr>
        <p:spPr/>
        <p:txBody>
          <a:bodyPr/>
          <a:lstStyle/>
          <a:p>
            <a:r>
              <a:rPr lang="pl-PL"/>
              <a:t>Presentation Title | Classification: C2 – Sensitive | Name Surname</a:t>
            </a:r>
            <a:endParaRPr lang="pl-PL" dirty="0"/>
          </a:p>
        </p:txBody>
      </p:sp>
      <p:sp>
        <p:nvSpPr>
          <p:cNvPr id="8" name="Foliennummernplatzhalter 7">
            <a:extLst>
              <a:ext uri="{FF2B5EF4-FFF2-40B4-BE49-F238E27FC236}">
                <a16:creationId xmlns:a16="http://schemas.microsoft.com/office/drawing/2014/main" id="{1B438321-B4A3-3AD4-6952-C27449CD5739}"/>
              </a:ext>
            </a:extLst>
          </p:cNvPr>
          <p:cNvSpPr>
            <a:spLocks noGrp="1"/>
          </p:cNvSpPr>
          <p:nvPr>
            <p:ph type="sldNum" sz="quarter" idx="36"/>
            <p:custDataLst>
              <p:tags r:id="rId12"/>
            </p:custDataLst>
          </p:nvPr>
        </p:nvSpPr>
        <p:spPr/>
        <p:txBody>
          <a:bodyPr/>
          <a:lstStyle/>
          <a:p>
            <a:fld id="{92DB0D90-6264-4E90-9724-ABC670DBF4FB}" type="slidenum">
              <a:rPr lang="pl-PL" smtClean="0"/>
              <a:pPr/>
              <a:t>‹#›</a:t>
            </a:fld>
            <a:endParaRPr lang="pl-PL" dirty="0"/>
          </a:p>
        </p:txBody>
      </p:sp>
      <p:sp>
        <p:nvSpPr>
          <p:cNvPr id="13" name="Rechteck 12">
            <a:extLst>
              <a:ext uri="{FF2B5EF4-FFF2-40B4-BE49-F238E27FC236}">
                <a16:creationId xmlns:a16="http://schemas.microsoft.com/office/drawing/2014/main" id="{82BA7842-4012-E451-0CFA-98EEA7749C94}"/>
              </a:ext>
            </a:extLst>
          </p:cNvPr>
          <p:cNvSpPr/>
          <p:nvPr userDrawn="1">
            <p:custDataLst>
              <p:tags r:id="rId13"/>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15" name="Rechteck 14">
            <a:extLst>
              <a:ext uri="{FF2B5EF4-FFF2-40B4-BE49-F238E27FC236}">
                <a16:creationId xmlns:a16="http://schemas.microsoft.com/office/drawing/2014/main" id="{EBD56F67-F300-40CF-9D4C-A4AF682BD7A8}"/>
              </a:ext>
            </a:extLst>
          </p:cNvPr>
          <p:cNvSpPr>
            <a:spLocks/>
          </p:cNvSpPr>
          <p:nvPr userDrawn="1">
            <p:custDataLst>
              <p:tags r:id="rId1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29" name="Bildplatzhalter 6">
            <a:extLst>
              <a:ext uri="{FF2B5EF4-FFF2-40B4-BE49-F238E27FC236}">
                <a16:creationId xmlns:a16="http://schemas.microsoft.com/office/drawing/2014/main" id="{B5801B77-1BF5-4284-B177-F42C3470E181}"/>
              </a:ext>
            </a:extLst>
          </p:cNvPr>
          <p:cNvSpPr>
            <a:spLocks noGrp="1"/>
          </p:cNvSpPr>
          <p:nvPr>
            <p:ph type="pic" sz="quarter" idx="29" hasCustomPrompt="1"/>
            <p:custDataLst>
              <p:tags r:id="rId15"/>
            </p:custDataLst>
          </p:nvPr>
        </p:nvSpPr>
        <p:spPr>
          <a:xfrm>
            <a:off x="9395923" y="1717367"/>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23" name="Bildplatzhalter 6">
            <a:extLst>
              <a:ext uri="{FF2B5EF4-FFF2-40B4-BE49-F238E27FC236}">
                <a16:creationId xmlns:a16="http://schemas.microsoft.com/office/drawing/2014/main" id="{FDD64EA0-00F4-23AA-A634-959066C43B47}"/>
              </a:ext>
            </a:extLst>
          </p:cNvPr>
          <p:cNvSpPr>
            <a:spLocks noGrp="1"/>
          </p:cNvSpPr>
          <p:nvPr>
            <p:ph type="pic" sz="quarter" idx="27" hasCustomPrompt="1"/>
            <p:custDataLst>
              <p:tags r:id="rId16"/>
            </p:custDataLst>
          </p:nvPr>
        </p:nvSpPr>
        <p:spPr>
          <a:xfrm>
            <a:off x="6575442" y="1717368"/>
            <a:ext cx="1409280" cy="1409280"/>
          </a:xfrm>
          <a:prstGeom prst="ellipse">
            <a:avLst/>
          </a:prstGeom>
          <a:solidFill>
            <a:schemeClr val="bg2"/>
          </a:solidFill>
          <a:ln w="38100">
            <a:noFill/>
          </a:ln>
        </p:spPr>
        <p:txBody>
          <a:bodyPr lIns="0" tIns="0" rIns="0" bIns="0"/>
          <a:lstStyle>
            <a:lvl1pPr marL="0" indent="0" algn="ctr">
              <a:defRPr sz="94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Tree>
    <p:extLst>
      <p:ext uri="{BB962C8B-B14F-4D97-AF65-F5344CB8AC3E}">
        <p14:creationId xmlns:p14="http://schemas.microsoft.com/office/powerpoint/2010/main" val="1191054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pecial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Special </a:t>
            </a:r>
            <a:br>
              <a:rPr lang="pl-PL" sz="12000">
                <a:solidFill>
                  <a:schemeClr val="bg1"/>
                </a:solidFill>
              </a:rPr>
            </a:br>
            <a:r>
              <a:rPr lang="pl-PL" sz="12000">
                <a:solidFill>
                  <a:schemeClr val="bg1"/>
                </a:solidFill>
              </a:rPr>
              <a:t>layouts</a:t>
            </a:r>
            <a:endParaRPr lang="pl-PL" sz="12000" dirty="0">
              <a:solidFill>
                <a:schemeClr val="bg1"/>
              </a:solidFill>
            </a:endParaRPr>
          </a:p>
        </p:txBody>
      </p:sp>
    </p:spTree>
    <p:extLst>
      <p:ext uri="{BB962C8B-B14F-4D97-AF65-F5344CB8AC3E}">
        <p14:creationId xmlns:p14="http://schemas.microsoft.com/office/powerpoint/2010/main" val="3303617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WOT flexible">
    <p:bg>
      <p:bgPr>
        <a:solidFill>
          <a:schemeClr val="tx2"/>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78EAAC7-BB1D-1C15-879F-7B80603F002B}"/>
              </a:ext>
            </a:extLst>
          </p:cNvPr>
          <p:cNvSpPr>
            <a:spLocks noGrp="1"/>
          </p:cNvSpPr>
          <p:nvPr>
            <p:ph type="title" hasCustomPrompt="1"/>
            <p:custDataLst>
              <p:tags r:id="rId1"/>
            </p:custDataLst>
          </p:nvPr>
        </p:nvSpPr>
        <p:spPr/>
        <p:txBody>
          <a:bodyPr/>
          <a:lstStyle>
            <a:lvl1pPr>
              <a:defRPr/>
            </a:lvl1pPr>
          </a:lstStyle>
          <a:p>
            <a:r>
              <a:rPr lang="pl-PL"/>
              <a:t>Headline</a:t>
            </a:r>
            <a:endParaRPr lang="pl-PL" dirty="0"/>
          </a:p>
        </p:txBody>
      </p:sp>
      <p:sp>
        <p:nvSpPr>
          <p:cNvPr id="11" name="Overline">
            <a:extLst>
              <a:ext uri="{FF2B5EF4-FFF2-40B4-BE49-F238E27FC236}">
                <a16:creationId xmlns:a16="http://schemas.microsoft.com/office/drawing/2014/main" id="{E1B3E461-5358-6F09-C010-59FFD9426DB0}"/>
              </a:ext>
            </a:extLst>
          </p:cNvPr>
          <p:cNvSpPr>
            <a:spLocks noGrp="1"/>
          </p:cNvSpPr>
          <p:nvPr>
            <p:ph type="body" sz="quarter" idx="14" hasCustomPrompt="1"/>
            <p:custDataLst>
              <p:tags r:id="rId2"/>
            </p:custDataLst>
          </p:nvPr>
        </p:nvSpPr>
        <p:spPr>
          <a:xfrm>
            <a:off x="898525" y="223200"/>
            <a:ext cx="5286376" cy="252000"/>
          </a:xfrm>
        </p:spPr>
        <p:txBody>
          <a:bodyPr/>
          <a:lstStyle>
            <a:lvl1pPr marL="0" indent="0">
              <a:lnSpc>
                <a:spcPct val="100000"/>
              </a:lnSpc>
              <a:spcBef>
                <a:spcPts val="0"/>
              </a:spcBef>
              <a:buFont typeface="Arial" panose="020B0604020202020204" pitchFamily="34" charset="0"/>
              <a:buNone/>
              <a:defRPr sz="1100" cap="all" spc="300" baseline="0">
                <a:solidFill>
                  <a:srgbClr val="999999"/>
                </a:solidFill>
              </a:defRPr>
            </a:lvl1pPr>
            <a:lvl2pPr marL="0" indent="0">
              <a:lnSpc>
                <a:spcPct val="100000"/>
              </a:lnSpc>
              <a:spcBef>
                <a:spcPts val="0"/>
              </a:spcBef>
              <a:buNone/>
              <a:defRPr sz="1100" cap="all" spc="300" baseline="0">
                <a:solidFill>
                  <a:srgbClr val="999999"/>
                </a:solidFill>
              </a:defRPr>
            </a:lvl2pPr>
            <a:lvl3pPr marL="0" indent="0">
              <a:lnSpc>
                <a:spcPct val="100000"/>
              </a:lnSpc>
              <a:spcBef>
                <a:spcPts val="0"/>
              </a:spcBef>
              <a:buNone/>
              <a:defRPr sz="1100" cap="all" spc="300" baseline="0">
                <a:solidFill>
                  <a:srgbClr val="999999"/>
                </a:solidFill>
              </a:defRPr>
            </a:lvl3pPr>
            <a:lvl4pPr marL="0" indent="0">
              <a:lnSpc>
                <a:spcPct val="100000"/>
              </a:lnSpc>
              <a:spcBef>
                <a:spcPts val="0"/>
              </a:spcBef>
              <a:buFont typeface="Arial" panose="020B0604020202020204" pitchFamily="34" charset="0"/>
              <a:buNone/>
              <a:tabLst>
                <a:tab pos="895350" algn="l"/>
              </a:tabLst>
              <a:defRPr sz="1100" b="0" cap="all" spc="300" baseline="0">
                <a:solidFill>
                  <a:srgbClr val="999999"/>
                </a:solidFill>
              </a:defRPr>
            </a:lvl4pPr>
            <a:lvl5pPr marL="0" indent="0">
              <a:lnSpc>
                <a:spcPct val="100000"/>
              </a:lnSpc>
              <a:spcBef>
                <a:spcPts val="0"/>
              </a:spcBef>
              <a:buNone/>
              <a:defRPr sz="1100" cap="all" spc="300" baseline="0">
                <a:solidFill>
                  <a:srgbClr val="999999"/>
                </a:solidFill>
              </a:defRPr>
            </a:lvl5pPr>
            <a:lvl6pPr marL="0" indent="0">
              <a:lnSpc>
                <a:spcPct val="100000"/>
              </a:lnSpc>
              <a:spcBef>
                <a:spcPts val="0"/>
              </a:spcBef>
              <a:buNone/>
              <a:defRPr sz="1100" cap="all" spc="300" baseline="0">
                <a:solidFill>
                  <a:srgbClr val="999999"/>
                </a:solidFill>
              </a:defRPr>
            </a:lvl6pPr>
            <a:lvl7pPr marL="0" indent="0">
              <a:lnSpc>
                <a:spcPct val="100000"/>
              </a:lnSpc>
              <a:spcBef>
                <a:spcPts val="0"/>
              </a:spcBef>
              <a:buFont typeface="Arial" panose="020B0604020202020204" pitchFamily="34" charset="0"/>
              <a:buNone/>
              <a:defRPr sz="1100" cap="all" spc="300" baseline="0">
                <a:solidFill>
                  <a:srgbClr val="999999"/>
                </a:solidFill>
              </a:defRPr>
            </a:lvl7pPr>
            <a:lvl8pPr marL="0" indent="0">
              <a:lnSpc>
                <a:spcPct val="100000"/>
              </a:lnSpc>
              <a:spcBef>
                <a:spcPts val="0"/>
              </a:spcBef>
              <a:buNone/>
              <a:defRPr sz="1100" cap="all" spc="300" baseline="0">
                <a:solidFill>
                  <a:srgbClr val="999999"/>
                </a:solidFill>
              </a:defRPr>
            </a:lvl8pPr>
            <a:lvl9pPr marL="0" indent="0">
              <a:lnSpc>
                <a:spcPct val="100000"/>
              </a:lnSpc>
              <a:spcBef>
                <a:spcPts val="0"/>
              </a:spcBef>
              <a:buNone/>
              <a:defRPr sz="1100" cap="all" spc="300" baseline="0">
                <a:solidFill>
                  <a:srgbClr val="999999"/>
                </a:solidFill>
              </a:defRPr>
            </a:lvl9pPr>
          </a:lstStyle>
          <a:p>
            <a:pPr lvl="0"/>
            <a:r>
              <a:rPr lang="pl-PL"/>
              <a:t>Overline</a:t>
            </a:r>
            <a:endParaRPr lang="pl-PL" dirty="0"/>
          </a:p>
        </p:txBody>
      </p:sp>
      <p:sp>
        <p:nvSpPr>
          <p:cNvPr id="2" name="Textplatzhalter 1">
            <a:extLst>
              <a:ext uri="{FF2B5EF4-FFF2-40B4-BE49-F238E27FC236}">
                <a16:creationId xmlns:a16="http://schemas.microsoft.com/office/drawing/2014/main" id="{A89BE514-BE1F-65B7-93D0-919BE0DDAA43}"/>
              </a:ext>
            </a:extLst>
          </p:cNvPr>
          <p:cNvSpPr>
            <a:spLocks noGrp="1"/>
          </p:cNvSpPr>
          <p:nvPr>
            <p:ph type="body" sz="quarter" idx="45" hasCustomPrompt="1"/>
            <p:custDataLst>
              <p:tags r:id="rId3"/>
            </p:custDataLst>
          </p:nvPr>
        </p:nvSpPr>
        <p:spPr>
          <a:xfrm>
            <a:off x="898524" y="1773236"/>
            <a:ext cx="3784312" cy="2087564"/>
          </a:xfrm>
        </p:spPr>
        <p:txBody>
          <a:bodyPr anchor="b"/>
          <a:lstStyle>
            <a:lvl1pPr algn="r">
              <a:defRPr sz="1400" b="1">
                <a:solidFill>
                  <a:schemeClr val="tx1"/>
                </a:solidFill>
              </a:defRPr>
            </a:lvl1pPr>
            <a:lvl2pPr marL="0" indent="0" algn="r">
              <a:buNone/>
              <a:defRPr sz="1400"/>
            </a:lvl2pPr>
            <a:lvl3pPr marL="285750" indent="-285750" algn="r">
              <a:buFont typeface="Arial" panose="020B0604020202020204" pitchFamily="34" charset="0"/>
              <a:buChar char="•"/>
              <a:defRPr sz="1400"/>
            </a:lvl3pPr>
            <a:lvl4pPr marL="504000" indent="-252000" algn="r">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9" name="Textplatzhalter 2">
            <a:extLst>
              <a:ext uri="{FF2B5EF4-FFF2-40B4-BE49-F238E27FC236}">
                <a16:creationId xmlns:a16="http://schemas.microsoft.com/office/drawing/2014/main" id="{98C197C5-32D6-B47D-6E89-F9BFA57D124F}"/>
              </a:ext>
            </a:extLst>
          </p:cNvPr>
          <p:cNvSpPr>
            <a:spLocks noGrp="1"/>
          </p:cNvSpPr>
          <p:nvPr>
            <p:ph type="body" sz="quarter" idx="49" hasCustomPrompt="1"/>
            <p:custDataLst>
              <p:tags r:id="rId4"/>
            </p:custDataLst>
          </p:nvPr>
        </p:nvSpPr>
        <p:spPr>
          <a:xfrm>
            <a:off x="8047327" y="1809962"/>
            <a:ext cx="3784312" cy="2050838"/>
          </a:xfrm>
        </p:spPr>
        <p:txBody>
          <a:bodyPr anchor="b"/>
          <a:lstStyle>
            <a:lvl1pPr algn="l">
              <a:defRPr sz="1400" b="1">
                <a:solidFill>
                  <a:schemeClr val="tx1"/>
                </a:solidFill>
              </a:defRPr>
            </a:lvl1pPr>
            <a:lvl2pPr marL="0" indent="0" algn="l">
              <a:buNone/>
              <a:defRPr sz="1400"/>
            </a:lvl2pPr>
            <a:lvl3pPr marL="285750" indent="-285750" algn="l">
              <a:buFont typeface="Arial" panose="020B0604020202020204" pitchFamily="34" charset="0"/>
              <a:buChar char="•"/>
              <a:defRPr sz="1400"/>
            </a:lvl3pPr>
            <a:lvl4pPr marL="504000" indent="-252000" algn="l">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12" name="Textplatzhalter 3">
            <a:extLst>
              <a:ext uri="{FF2B5EF4-FFF2-40B4-BE49-F238E27FC236}">
                <a16:creationId xmlns:a16="http://schemas.microsoft.com/office/drawing/2014/main" id="{92BADE8F-FC12-8C2F-6BF3-283A6CEC50EF}"/>
              </a:ext>
            </a:extLst>
          </p:cNvPr>
          <p:cNvSpPr>
            <a:spLocks noGrp="1"/>
          </p:cNvSpPr>
          <p:nvPr>
            <p:ph type="body" sz="quarter" idx="51" hasCustomPrompt="1"/>
            <p:custDataLst>
              <p:tags r:id="rId5"/>
            </p:custDataLst>
          </p:nvPr>
        </p:nvSpPr>
        <p:spPr>
          <a:xfrm>
            <a:off x="898524" y="4086436"/>
            <a:ext cx="3784312" cy="2050838"/>
          </a:xfrm>
        </p:spPr>
        <p:txBody>
          <a:bodyPr anchor="t"/>
          <a:lstStyle>
            <a:lvl1pPr algn="r">
              <a:defRPr sz="1400" b="1">
                <a:solidFill>
                  <a:schemeClr val="tx1"/>
                </a:solidFill>
              </a:defRPr>
            </a:lvl1pPr>
            <a:lvl2pPr marL="0" indent="0" algn="r">
              <a:buNone/>
              <a:defRPr sz="1400"/>
            </a:lvl2pPr>
            <a:lvl3pPr marL="285750" indent="-285750" algn="r">
              <a:buFont typeface="Arial" panose="020B0604020202020204" pitchFamily="34" charset="0"/>
              <a:buChar char="•"/>
              <a:defRPr sz="1400"/>
            </a:lvl3pPr>
            <a:lvl4pPr marL="504000" indent="-252000" algn="r">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10" name="Textplatzhalter 4">
            <a:extLst>
              <a:ext uri="{FF2B5EF4-FFF2-40B4-BE49-F238E27FC236}">
                <a16:creationId xmlns:a16="http://schemas.microsoft.com/office/drawing/2014/main" id="{7D466678-9C6C-889D-BBDB-F2D94BD21774}"/>
              </a:ext>
            </a:extLst>
          </p:cNvPr>
          <p:cNvSpPr>
            <a:spLocks noGrp="1"/>
          </p:cNvSpPr>
          <p:nvPr>
            <p:ph type="body" sz="quarter" idx="50" hasCustomPrompt="1"/>
            <p:custDataLst>
              <p:tags r:id="rId6"/>
            </p:custDataLst>
          </p:nvPr>
        </p:nvSpPr>
        <p:spPr>
          <a:xfrm>
            <a:off x="8047327" y="4086436"/>
            <a:ext cx="3784312" cy="2050838"/>
          </a:xfrm>
        </p:spPr>
        <p:txBody>
          <a:bodyPr anchor="t"/>
          <a:lstStyle>
            <a:lvl1pPr algn="l">
              <a:defRPr sz="1400" b="1">
                <a:solidFill>
                  <a:schemeClr val="tx1"/>
                </a:solidFill>
              </a:defRPr>
            </a:lvl1pPr>
            <a:lvl2pPr marL="0" indent="0" algn="l">
              <a:buNone/>
              <a:defRPr sz="1400"/>
            </a:lvl2pPr>
            <a:lvl3pPr marL="285750" indent="-285750" algn="l">
              <a:buFont typeface="Arial" panose="020B0604020202020204" pitchFamily="34" charset="0"/>
              <a:buChar char="•"/>
              <a:defRPr sz="1400"/>
            </a:lvl3pPr>
            <a:lvl4pPr marL="504000" indent="-252000" algn="l">
              <a:buFont typeface="Arial" panose="020B0604020202020204" pitchFamily="34" charset="0"/>
              <a:buChar char="•"/>
              <a:defRPr sz="1400" b="0">
                <a:solidFill>
                  <a:schemeClr val="tx1"/>
                </a:solidFill>
              </a:defRPr>
            </a:lvl4pPr>
            <a:lvl5pPr algn="r">
              <a:defRPr sz="1400" b="0">
                <a:solidFill>
                  <a:schemeClr val="tx1"/>
                </a:solidFill>
              </a:defRPr>
            </a:lvl5pPr>
            <a:lvl6pPr marL="0" indent="0" algn="r">
              <a:buNone/>
              <a:defRPr sz="1400" b="0">
                <a:solidFill>
                  <a:schemeClr val="tx1"/>
                </a:solidFill>
              </a:defRPr>
            </a:lvl6pPr>
            <a:lvl7pPr marL="0" indent="0" algn="r">
              <a:buNone/>
              <a:defRPr sz="1400" b="0">
                <a:solidFill>
                  <a:schemeClr val="tx1"/>
                </a:solidFill>
              </a:defRPr>
            </a:lvl7pPr>
            <a:lvl8pPr marL="324000" indent="0" algn="r">
              <a:buNone/>
              <a:defRPr sz="1400" b="0">
                <a:solidFill>
                  <a:schemeClr val="tx1"/>
                </a:solidFill>
              </a:defRPr>
            </a:lvl8pPr>
            <a:lvl9pPr algn="r">
              <a:defRPr sz="1400" b="0">
                <a:solidFill>
                  <a:schemeClr val="tx1"/>
                </a:solidFill>
              </a:defRPr>
            </a:lvl9pPr>
          </a:lstStyle>
          <a:p>
            <a:pPr lvl="0"/>
            <a:r>
              <a:rPr lang="pl-PL"/>
              <a:t>Please format the text via the List Level button</a:t>
            </a:r>
          </a:p>
          <a:p>
            <a:pPr lvl="1"/>
            <a:r>
              <a:rPr lang="pl-PL"/>
              <a:t>Zweite Ebene</a:t>
            </a:r>
          </a:p>
          <a:p>
            <a:pPr lvl="2"/>
            <a:r>
              <a:rPr lang="pl-PL"/>
              <a:t>Dritte Ebene</a:t>
            </a:r>
          </a:p>
          <a:p>
            <a:pPr lvl="3"/>
            <a:r>
              <a:rPr lang="pl-PL"/>
              <a:t>Vierte Ebene</a:t>
            </a:r>
            <a:endParaRPr lang="pl-PL" dirty="0"/>
          </a:p>
        </p:txBody>
      </p:sp>
      <p:sp>
        <p:nvSpPr>
          <p:cNvPr id="7" name="S">
            <a:extLst>
              <a:ext uri="{FF2B5EF4-FFF2-40B4-BE49-F238E27FC236}">
                <a16:creationId xmlns:a16="http://schemas.microsoft.com/office/drawing/2014/main" id="{3173A70D-89E8-CBF8-0663-16F0778CE87A}"/>
              </a:ext>
            </a:extLst>
          </p:cNvPr>
          <p:cNvSpPr>
            <a:spLocks noGrp="1"/>
          </p:cNvSpPr>
          <p:nvPr>
            <p:ph type="body" sz="quarter" idx="23" hasCustomPrompt="1"/>
            <p:custDataLst>
              <p:tags r:id="rId7"/>
            </p:custDataLst>
          </p:nvPr>
        </p:nvSpPr>
        <p:spPr>
          <a:xfrm>
            <a:off x="5156399" y="2745657"/>
            <a:ext cx="1209600" cy="1209600"/>
          </a:xfrm>
          <a:solidFill>
            <a:schemeClr val="accent2"/>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S</a:t>
            </a:r>
            <a:endParaRPr lang="pl-PL" dirty="0"/>
          </a:p>
        </p:txBody>
      </p:sp>
      <p:sp>
        <p:nvSpPr>
          <p:cNvPr id="4" name="W">
            <a:extLst>
              <a:ext uri="{FF2B5EF4-FFF2-40B4-BE49-F238E27FC236}">
                <a16:creationId xmlns:a16="http://schemas.microsoft.com/office/drawing/2014/main" id="{EE61E0CB-35B0-C558-A845-1BD1F1087955}"/>
              </a:ext>
            </a:extLst>
          </p:cNvPr>
          <p:cNvSpPr>
            <a:spLocks noGrp="1"/>
          </p:cNvSpPr>
          <p:nvPr>
            <p:ph type="body" sz="quarter" idx="28" hasCustomPrompt="1"/>
            <p:custDataLst>
              <p:tags r:id="rId8"/>
            </p:custDataLst>
          </p:nvPr>
        </p:nvSpPr>
        <p:spPr>
          <a:xfrm>
            <a:off x="6365999" y="2745657"/>
            <a:ext cx="1209600" cy="1209600"/>
          </a:xfrm>
          <a:solidFill>
            <a:schemeClr val="accent5"/>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W</a:t>
            </a:r>
            <a:endParaRPr lang="pl-PL" dirty="0"/>
          </a:p>
        </p:txBody>
      </p:sp>
      <p:sp>
        <p:nvSpPr>
          <p:cNvPr id="5" name="O">
            <a:extLst>
              <a:ext uri="{FF2B5EF4-FFF2-40B4-BE49-F238E27FC236}">
                <a16:creationId xmlns:a16="http://schemas.microsoft.com/office/drawing/2014/main" id="{A649B666-8BCB-0332-4F85-76ABF148B0AB}"/>
              </a:ext>
            </a:extLst>
          </p:cNvPr>
          <p:cNvSpPr>
            <a:spLocks noGrp="1"/>
          </p:cNvSpPr>
          <p:nvPr>
            <p:ph type="body" sz="quarter" idx="29" hasCustomPrompt="1"/>
            <p:custDataLst>
              <p:tags r:id="rId9"/>
            </p:custDataLst>
          </p:nvPr>
        </p:nvSpPr>
        <p:spPr>
          <a:xfrm>
            <a:off x="5156399" y="3955257"/>
            <a:ext cx="1209600" cy="1209600"/>
          </a:xfrm>
          <a:solidFill>
            <a:schemeClr val="accent3"/>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o</a:t>
            </a:r>
            <a:endParaRPr lang="pl-PL" dirty="0"/>
          </a:p>
        </p:txBody>
      </p:sp>
      <p:sp>
        <p:nvSpPr>
          <p:cNvPr id="8" name="T">
            <a:extLst>
              <a:ext uri="{FF2B5EF4-FFF2-40B4-BE49-F238E27FC236}">
                <a16:creationId xmlns:a16="http://schemas.microsoft.com/office/drawing/2014/main" id="{1B2986EB-C06E-6F40-34EA-01770762131B}"/>
              </a:ext>
            </a:extLst>
          </p:cNvPr>
          <p:cNvSpPr>
            <a:spLocks noGrp="1"/>
          </p:cNvSpPr>
          <p:nvPr>
            <p:ph type="body" sz="quarter" idx="30" hasCustomPrompt="1"/>
            <p:custDataLst>
              <p:tags r:id="rId10"/>
            </p:custDataLst>
          </p:nvPr>
        </p:nvSpPr>
        <p:spPr>
          <a:xfrm>
            <a:off x="6365999" y="3955257"/>
            <a:ext cx="1209600" cy="1209600"/>
          </a:xfrm>
          <a:solidFill>
            <a:srgbClr val="EE6676"/>
          </a:solidFill>
        </p:spPr>
        <p:txBody>
          <a:bodyPr lIns="0" tIns="0" rIns="0" bIns="0" anchor="ctr"/>
          <a:lstStyle>
            <a:lvl1pPr marL="0" indent="0" algn="ctr">
              <a:lnSpc>
                <a:spcPct val="100000"/>
              </a:lnSpc>
              <a:spcBef>
                <a:spcPts val="0"/>
              </a:spcBef>
              <a:defRPr sz="4480" b="1" cap="all" baseline="0">
                <a:solidFill>
                  <a:schemeClr val="bg1"/>
                </a:solidFill>
              </a:defRPr>
            </a:lvl1pPr>
            <a:lvl2pPr marL="0" indent="0" algn="ctr">
              <a:lnSpc>
                <a:spcPct val="100000"/>
              </a:lnSpc>
              <a:spcBef>
                <a:spcPts val="0"/>
              </a:spcBef>
              <a:buNone/>
              <a:defRPr sz="4480" b="1" cap="all" baseline="0">
                <a:solidFill>
                  <a:schemeClr val="bg1"/>
                </a:solidFill>
              </a:defRPr>
            </a:lvl2pPr>
            <a:lvl3pPr marL="0" indent="0" algn="ctr">
              <a:lnSpc>
                <a:spcPct val="100000"/>
              </a:lnSpc>
              <a:spcBef>
                <a:spcPts val="0"/>
              </a:spcBef>
              <a:buNone/>
              <a:defRPr sz="4480" b="1" cap="all" baseline="0">
                <a:solidFill>
                  <a:schemeClr val="bg1"/>
                </a:solidFill>
              </a:defRPr>
            </a:lvl3pPr>
            <a:lvl4pPr marL="0" indent="0" algn="ctr">
              <a:lnSpc>
                <a:spcPct val="100000"/>
              </a:lnSpc>
              <a:spcBef>
                <a:spcPts val="0"/>
              </a:spcBef>
              <a:defRPr sz="4480" b="1" cap="all" baseline="0">
                <a:solidFill>
                  <a:schemeClr val="bg1"/>
                </a:solidFill>
              </a:defRPr>
            </a:lvl4pPr>
            <a:lvl5pPr marL="0" indent="0" algn="ctr">
              <a:lnSpc>
                <a:spcPct val="100000"/>
              </a:lnSpc>
              <a:spcBef>
                <a:spcPts val="0"/>
              </a:spcBef>
              <a:buNone/>
              <a:defRPr sz="4480" b="1" cap="all" baseline="0">
                <a:solidFill>
                  <a:schemeClr val="bg1"/>
                </a:solidFill>
              </a:defRPr>
            </a:lvl5pPr>
            <a:lvl6pPr marL="0" indent="0" algn="ctr">
              <a:lnSpc>
                <a:spcPct val="100000"/>
              </a:lnSpc>
              <a:spcBef>
                <a:spcPts val="0"/>
              </a:spcBef>
              <a:buNone/>
              <a:defRPr sz="4480" b="1" cap="all" baseline="0">
                <a:solidFill>
                  <a:schemeClr val="bg1"/>
                </a:solidFill>
              </a:defRPr>
            </a:lvl6pPr>
            <a:lvl7pPr marL="0" indent="0" algn="ctr">
              <a:lnSpc>
                <a:spcPct val="100000"/>
              </a:lnSpc>
              <a:spcBef>
                <a:spcPts val="0"/>
              </a:spcBef>
              <a:buNone/>
              <a:defRPr sz="4480" b="1" cap="all" baseline="0">
                <a:solidFill>
                  <a:schemeClr val="bg1"/>
                </a:solidFill>
              </a:defRPr>
            </a:lvl7pPr>
            <a:lvl8pPr marL="0" indent="0" algn="ctr">
              <a:lnSpc>
                <a:spcPct val="100000"/>
              </a:lnSpc>
              <a:spcBef>
                <a:spcPts val="0"/>
              </a:spcBef>
              <a:buFontTx/>
              <a:buNone/>
              <a:defRPr sz="4480" b="1" cap="all" baseline="0">
                <a:solidFill>
                  <a:schemeClr val="bg1"/>
                </a:solidFill>
              </a:defRPr>
            </a:lvl8pPr>
            <a:lvl9pPr marL="0" indent="0" algn="ctr">
              <a:lnSpc>
                <a:spcPct val="100000"/>
              </a:lnSpc>
              <a:spcBef>
                <a:spcPts val="0"/>
              </a:spcBef>
              <a:buFontTx/>
              <a:buNone/>
              <a:defRPr sz="4480" b="1" cap="all" baseline="0">
                <a:solidFill>
                  <a:schemeClr val="bg1"/>
                </a:solidFill>
              </a:defRPr>
            </a:lvl9pPr>
          </a:lstStyle>
          <a:p>
            <a:pPr lvl="0"/>
            <a:r>
              <a:rPr lang="pl-PL"/>
              <a:t>T</a:t>
            </a:r>
            <a:endParaRPr lang="pl-PL" dirty="0"/>
          </a:p>
        </p:txBody>
      </p:sp>
      <p:sp>
        <p:nvSpPr>
          <p:cNvPr id="17" name="Datumsplatzhalter 16">
            <a:extLst>
              <a:ext uri="{FF2B5EF4-FFF2-40B4-BE49-F238E27FC236}">
                <a16:creationId xmlns:a16="http://schemas.microsoft.com/office/drawing/2014/main" id="{1D5D9FF5-C75B-8EB6-385C-96DA50D9DFA9}"/>
              </a:ext>
            </a:extLst>
          </p:cNvPr>
          <p:cNvSpPr>
            <a:spLocks noGrp="1"/>
          </p:cNvSpPr>
          <p:nvPr>
            <p:ph type="dt" sz="half" idx="31"/>
            <p:custDataLst>
              <p:tags r:id="rId11"/>
            </p:custDataLst>
          </p:nvPr>
        </p:nvSpPr>
        <p:spPr/>
        <p:txBody>
          <a:bodyPr/>
          <a:lstStyle/>
          <a:p>
            <a:r>
              <a:rPr lang="pl-PL"/>
              <a:t>00.00.2023</a:t>
            </a:r>
            <a:endParaRPr lang="pl-PL" dirty="0"/>
          </a:p>
        </p:txBody>
      </p:sp>
      <p:sp>
        <p:nvSpPr>
          <p:cNvPr id="18" name="Fußzeilenplatzhalter 17">
            <a:extLst>
              <a:ext uri="{FF2B5EF4-FFF2-40B4-BE49-F238E27FC236}">
                <a16:creationId xmlns:a16="http://schemas.microsoft.com/office/drawing/2014/main" id="{143BF3AD-90A8-6394-07BF-4C8DBEE70A6A}"/>
              </a:ext>
            </a:extLst>
          </p:cNvPr>
          <p:cNvSpPr>
            <a:spLocks noGrp="1"/>
          </p:cNvSpPr>
          <p:nvPr>
            <p:ph type="ftr" sz="quarter" idx="32"/>
            <p:custDataLst>
              <p:tags r:id="rId12"/>
            </p:custDataLst>
          </p:nvPr>
        </p:nvSpPr>
        <p:spPr/>
        <p:txBody>
          <a:bodyPr/>
          <a:lstStyle/>
          <a:p>
            <a:r>
              <a:rPr lang="pl-PL"/>
              <a:t>Presentation Title | Classification: C2 – Sensitive | Name Surname</a:t>
            </a:r>
            <a:endParaRPr lang="pl-PL" dirty="0"/>
          </a:p>
        </p:txBody>
      </p:sp>
      <p:sp>
        <p:nvSpPr>
          <p:cNvPr id="19" name="Foliennummernplatzhalter 18">
            <a:extLst>
              <a:ext uri="{FF2B5EF4-FFF2-40B4-BE49-F238E27FC236}">
                <a16:creationId xmlns:a16="http://schemas.microsoft.com/office/drawing/2014/main" id="{0EB6C869-F8F4-EDAD-26A8-3CEFDCC5D078}"/>
              </a:ext>
            </a:extLst>
          </p:cNvPr>
          <p:cNvSpPr>
            <a:spLocks noGrp="1"/>
          </p:cNvSpPr>
          <p:nvPr>
            <p:ph type="sldNum" sz="quarter" idx="33"/>
            <p:custDataLst>
              <p:tags r:id="rId13"/>
            </p:custDataLst>
          </p:nvPr>
        </p:nvSpPr>
        <p:spPr/>
        <p:txBody>
          <a:bodyPr/>
          <a:lstStyle/>
          <a:p>
            <a:fld id="{92DB0D90-6264-4E90-9724-ABC670DBF4FB}" type="slidenum">
              <a:rPr lang="pl-PL" smtClean="0"/>
              <a:pPr/>
              <a:t>‹#›</a:t>
            </a:fld>
            <a:endParaRPr lang="pl-PL" dirty="0"/>
          </a:p>
        </p:txBody>
      </p:sp>
      <p:sp>
        <p:nvSpPr>
          <p:cNvPr id="26" name="Freihandform: Form 25">
            <a:extLst>
              <a:ext uri="{FF2B5EF4-FFF2-40B4-BE49-F238E27FC236}">
                <a16:creationId xmlns:a16="http://schemas.microsoft.com/office/drawing/2014/main" id="{BDADE2DB-F26A-14C7-2D00-757A79D00523}"/>
              </a:ext>
            </a:extLst>
          </p:cNvPr>
          <p:cNvSpPr>
            <a:spLocks/>
          </p:cNvSpPr>
          <p:nvPr userDrawn="1">
            <p:custDataLst>
              <p:tags r:id="rId14"/>
            </p:custDataLst>
          </p:nvPr>
        </p:nvSpPr>
        <p:spPr>
          <a:xfrm>
            <a:off x="4975715" y="2564973"/>
            <a:ext cx="2780568" cy="2780568"/>
          </a:xfrm>
          <a:custGeom>
            <a:avLst/>
            <a:gdLst>
              <a:gd name="connsiteX0" fmla="*/ 0 w 2780568"/>
              <a:gd name="connsiteY0" fmla="*/ 0 h 2780568"/>
              <a:gd name="connsiteX1" fmla="*/ 2780568 w 2780568"/>
              <a:gd name="connsiteY1" fmla="*/ 0 h 2780568"/>
              <a:gd name="connsiteX2" fmla="*/ 2780568 w 2780568"/>
              <a:gd name="connsiteY2" fmla="*/ 2780568 h 2780568"/>
              <a:gd name="connsiteX3" fmla="*/ 0 w 2780568"/>
              <a:gd name="connsiteY3" fmla="*/ 2780568 h 2780568"/>
              <a:gd name="connsiteX4" fmla="*/ 0 w 2780568"/>
              <a:gd name="connsiteY4" fmla="*/ 1995084 h 2780568"/>
              <a:gd name="connsiteX5" fmla="*/ 113521 w 2780568"/>
              <a:gd name="connsiteY5" fmla="*/ 1995084 h 2780568"/>
              <a:gd name="connsiteX6" fmla="*/ 113521 w 2780568"/>
              <a:gd name="connsiteY6" fmla="*/ 2219463 h 2780568"/>
              <a:gd name="connsiteX7" fmla="*/ 1191606 w 2780568"/>
              <a:gd name="connsiteY7" fmla="*/ 2219463 h 2780568"/>
              <a:gd name="connsiteX8" fmla="*/ 1191606 w 2780568"/>
              <a:gd name="connsiteY8" fmla="*/ 501500 h 2780568"/>
              <a:gd name="connsiteX9" fmla="*/ 113521 w 2780568"/>
              <a:gd name="connsiteY9" fmla="*/ 501500 h 2780568"/>
              <a:gd name="connsiteX10" fmla="*/ 113521 w 2780568"/>
              <a:gd name="connsiteY10" fmla="*/ 785484 h 2780568"/>
              <a:gd name="connsiteX11" fmla="*/ 0 w 2780568"/>
              <a:gd name="connsiteY11" fmla="*/ 785484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12" fmla="*/ 1283046 w 2780568"/>
              <a:gd name="connsiteY12" fmla="*/ 592940 h 2780568"/>
              <a:gd name="connsiteX0" fmla="*/ 1191606 w 2780568"/>
              <a:gd name="connsiteY0" fmla="*/ 501500 h 2780568"/>
              <a:gd name="connsiteX1" fmla="*/ 113521 w 2780568"/>
              <a:gd name="connsiteY1" fmla="*/ 501500 h 2780568"/>
              <a:gd name="connsiteX2" fmla="*/ 113521 w 2780568"/>
              <a:gd name="connsiteY2" fmla="*/ 785484 h 2780568"/>
              <a:gd name="connsiteX3" fmla="*/ 0 w 2780568"/>
              <a:gd name="connsiteY3" fmla="*/ 785484 h 2780568"/>
              <a:gd name="connsiteX4" fmla="*/ 0 w 2780568"/>
              <a:gd name="connsiteY4" fmla="*/ 0 h 2780568"/>
              <a:gd name="connsiteX5" fmla="*/ 2780568 w 2780568"/>
              <a:gd name="connsiteY5" fmla="*/ 0 h 2780568"/>
              <a:gd name="connsiteX6" fmla="*/ 2780568 w 2780568"/>
              <a:gd name="connsiteY6" fmla="*/ 2780568 h 2780568"/>
              <a:gd name="connsiteX7" fmla="*/ 0 w 2780568"/>
              <a:gd name="connsiteY7" fmla="*/ 2780568 h 2780568"/>
              <a:gd name="connsiteX8" fmla="*/ 0 w 2780568"/>
              <a:gd name="connsiteY8" fmla="*/ 1995084 h 2780568"/>
              <a:gd name="connsiteX9" fmla="*/ 113521 w 2780568"/>
              <a:gd name="connsiteY9" fmla="*/ 1995084 h 2780568"/>
              <a:gd name="connsiteX10" fmla="*/ 113521 w 2780568"/>
              <a:gd name="connsiteY10" fmla="*/ 2219463 h 2780568"/>
              <a:gd name="connsiteX11" fmla="*/ 1191606 w 2780568"/>
              <a:gd name="connsiteY11"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10" fmla="*/ 1191606 w 2780568"/>
              <a:gd name="connsiteY10"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9" fmla="*/ 113521 w 2780568"/>
              <a:gd name="connsiteY9" fmla="*/ 2219463 h 2780568"/>
              <a:gd name="connsiteX0" fmla="*/ 113521 w 2780568"/>
              <a:gd name="connsiteY0" fmla="*/ 501500 h 2780568"/>
              <a:gd name="connsiteX1" fmla="*/ 113521 w 2780568"/>
              <a:gd name="connsiteY1" fmla="*/ 785484 h 2780568"/>
              <a:gd name="connsiteX2" fmla="*/ 0 w 2780568"/>
              <a:gd name="connsiteY2" fmla="*/ 785484 h 2780568"/>
              <a:gd name="connsiteX3" fmla="*/ 0 w 2780568"/>
              <a:gd name="connsiteY3" fmla="*/ 0 h 2780568"/>
              <a:gd name="connsiteX4" fmla="*/ 2780568 w 2780568"/>
              <a:gd name="connsiteY4" fmla="*/ 0 h 2780568"/>
              <a:gd name="connsiteX5" fmla="*/ 2780568 w 2780568"/>
              <a:gd name="connsiteY5" fmla="*/ 2780568 h 2780568"/>
              <a:gd name="connsiteX6" fmla="*/ 0 w 2780568"/>
              <a:gd name="connsiteY6" fmla="*/ 2780568 h 2780568"/>
              <a:gd name="connsiteX7" fmla="*/ 0 w 2780568"/>
              <a:gd name="connsiteY7" fmla="*/ 1995084 h 2780568"/>
              <a:gd name="connsiteX8" fmla="*/ 113521 w 2780568"/>
              <a:gd name="connsiteY8" fmla="*/ 1995084 h 2780568"/>
              <a:gd name="connsiteX0" fmla="*/ 113521 w 2780568"/>
              <a:gd name="connsiteY0" fmla="*/ 785484 h 2780568"/>
              <a:gd name="connsiteX1" fmla="*/ 0 w 2780568"/>
              <a:gd name="connsiteY1" fmla="*/ 785484 h 2780568"/>
              <a:gd name="connsiteX2" fmla="*/ 0 w 2780568"/>
              <a:gd name="connsiteY2" fmla="*/ 0 h 2780568"/>
              <a:gd name="connsiteX3" fmla="*/ 2780568 w 2780568"/>
              <a:gd name="connsiteY3" fmla="*/ 0 h 2780568"/>
              <a:gd name="connsiteX4" fmla="*/ 2780568 w 2780568"/>
              <a:gd name="connsiteY4" fmla="*/ 2780568 h 2780568"/>
              <a:gd name="connsiteX5" fmla="*/ 0 w 2780568"/>
              <a:gd name="connsiteY5" fmla="*/ 2780568 h 2780568"/>
              <a:gd name="connsiteX6" fmla="*/ 0 w 2780568"/>
              <a:gd name="connsiteY6" fmla="*/ 1995084 h 2780568"/>
              <a:gd name="connsiteX7" fmla="*/ 113521 w 2780568"/>
              <a:gd name="connsiteY7" fmla="*/ 1995084 h 278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0568" h="2780568">
                <a:moveTo>
                  <a:pt x="113521" y="785484"/>
                </a:moveTo>
                <a:lnTo>
                  <a:pt x="0" y="785484"/>
                </a:lnTo>
                <a:lnTo>
                  <a:pt x="0" y="0"/>
                </a:lnTo>
                <a:lnTo>
                  <a:pt x="2780568" y="0"/>
                </a:lnTo>
                <a:lnTo>
                  <a:pt x="2780568" y="2780568"/>
                </a:lnTo>
                <a:lnTo>
                  <a:pt x="0" y="2780568"/>
                </a:lnTo>
                <a:lnTo>
                  <a:pt x="0" y="1995084"/>
                </a:lnTo>
                <a:lnTo>
                  <a:pt x="113521" y="1995084"/>
                </a:lnTo>
              </a:path>
            </a:pathLst>
          </a:custGeom>
          <a:noFill/>
          <a:ln w="9525">
            <a:solidFill>
              <a:schemeClr val="tx1"/>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wrap="square" lIns="96012" tIns="48006" rIns="96012" bIns="48006" rtlCol="0" anchor="ctr">
            <a:noAutofit/>
          </a:bodyPr>
          <a:lstStyle/>
          <a:p>
            <a:pPr algn="ctr"/>
            <a:endParaRPr lang="pl-PL" dirty="0"/>
          </a:p>
        </p:txBody>
      </p:sp>
    </p:spTree>
    <p:extLst>
      <p:ext uri="{BB962C8B-B14F-4D97-AF65-F5344CB8AC3E}">
        <p14:creationId xmlns:p14="http://schemas.microsoft.com/office/powerpoint/2010/main" val="1608227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Quote</a:t>
            </a:r>
            <a:endParaRPr lang="pl-PL" sz="12000" dirty="0">
              <a:solidFill>
                <a:schemeClr val="bg1"/>
              </a:solidFill>
            </a:endParaRPr>
          </a:p>
        </p:txBody>
      </p:sp>
    </p:spTree>
    <p:extLst>
      <p:ext uri="{BB962C8B-B14F-4D97-AF65-F5344CB8AC3E}">
        <p14:creationId xmlns:p14="http://schemas.microsoft.com/office/powerpoint/2010/main" val="1365923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Textplatzhalter 5">
            <a:extLst>
              <a:ext uri="{FF2B5EF4-FFF2-40B4-BE49-F238E27FC236}">
                <a16:creationId xmlns:a16="http://schemas.microsoft.com/office/drawing/2014/main" id="{2EEA5206-A69A-5F0D-E0AA-06479AE9D50F}"/>
              </a:ext>
            </a:extLst>
          </p:cNvPr>
          <p:cNvSpPr>
            <a:spLocks noGrp="1"/>
          </p:cNvSpPr>
          <p:nvPr>
            <p:ph type="body" sz="quarter" idx="13" hasCustomPrompt="1"/>
            <p:custDataLst>
              <p:tags r:id="rId2"/>
            </p:custDataLst>
          </p:nvPr>
        </p:nvSpPr>
        <p:spPr>
          <a:xfrm>
            <a:off x="2304000" y="1086263"/>
            <a:ext cx="81153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
        <p:nvSpPr>
          <p:cNvPr id="11" name="Datumsplatzhalter 10">
            <a:extLst>
              <a:ext uri="{FF2B5EF4-FFF2-40B4-BE49-F238E27FC236}">
                <a16:creationId xmlns:a16="http://schemas.microsoft.com/office/drawing/2014/main" id="{8EA5207E-B3B0-7E1D-BFD4-1642C7531B77}"/>
              </a:ext>
            </a:extLst>
          </p:cNvPr>
          <p:cNvSpPr>
            <a:spLocks noGrp="1"/>
          </p:cNvSpPr>
          <p:nvPr>
            <p:ph type="dt" sz="half" idx="10"/>
            <p:custDataLst>
              <p:tags r:id="rId3"/>
            </p:custDataLst>
          </p:nvPr>
        </p:nvSpPr>
        <p:spPr/>
        <p:txBody>
          <a:bodyPr/>
          <a:lstStyle/>
          <a:p>
            <a:r>
              <a:rPr lang="pl-PL"/>
              <a:t>00.00.2023</a:t>
            </a:r>
            <a:endParaRPr lang="pl-PL" dirty="0"/>
          </a:p>
        </p:txBody>
      </p:sp>
      <p:sp>
        <p:nvSpPr>
          <p:cNvPr id="13" name="Foliennummernplatzhalter 12">
            <a:extLst>
              <a:ext uri="{FF2B5EF4-FFF2-40B4-BE49-F238E27FC236}">
                <a16:creationId xmlns:a16="http://schemas.microsoft.com/office/drawing/2014/main" id="{1B3D9205-258A-F2CB-6F68-CFCDDB08812F}"/>
              </a:ext>
            </a:extLst>
          </p:cNvPr>
          <p:cNvSpPr>
            <a:spLocks noGrp="1"/>
          </p:cNvSpPr>
          <p:nvPr>
            <p:ph type="sldNum" sz="quarter" idx="12"/>
            <p:custDataLst>
              <p:tags r:id="rId4"/>
            </p:custDataLst>
          </p:nvPr>
        </p:nvSpPr>
        <p:spPr/>
        <p:txBody>
          <a:bodyPr/>
          <a:lstStyle/>
          <a:p>
            <a:fld id="{92DB0D90-6264-4E90-9724-ABC670DBF4FB}" type="slidenum">
              <a:rPr lang="pl-PL" smtClean="0"/>
              <a:pPr/>
              <a:t>‹#›</a:t>
            </a:fld>
            <a:endParaRPr lang="pl-PL" dirty="0"/>
          </a:p>
        </p:txBody>
      </p:sp>
      <p:sp>
        <p:nvSpPr>
          <p:cNvPr id="15" name="Rechteck 14">
            <a:extLst>
              <a:ext uri="{FF2B5EF4-FFF2-40B4-BE49-F238E27FC236}">
                <a16:creationId xmlns:a16="http://schemas.microsoft.com/office/drawing/2014/main" id="{C8DD7778-4024-771F-26B0-2C793A8BD789}"/>
              </a:ext>
            </a:extLst>
          </p:cNvPr>
          <p:cNvSpPr>
            <a:spLocks/>
          </p:cNvSpPr>
          <p:nvPr userDrawn="1">
            <p:custDataLst>
              <p:tags r:id="rId5"/>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2" name="Fußzeilenplatzhalter 27">
            <a:extLst>
              <a:ext uri="{FF2B5EF4-FFF2-40B4-BE49-F238E27FC236}">
                <a16:creationId xmlns:a16="http://schemas.microsoft.com/office/drawing/2014/main" id="{F81C24CD-9B46-D3E6-EB2A-203250E74C47}"/>
              </a:ext>
            </a:extLst>
          </p:cNvPr>
          <p:cNvSpPr>
            <a:spLocks noGrp="1"/>
          </p:cNvSpPr>
          <p:nvPr>
            <p:ph type="ftr" sz="quarter" idx="14"/>
            <p:custDataLst>
              <p:tags r:id="rId6"/>
            </p:custDataLst>
          </p:nvPr>
        </p:nvSpPr>
        <p:spPr>
          <a:xfrm>
            <a:off x="1498061" y="6470705"/>
            <a:ext cx="9253577" cy="281691"/>
          </a:xfrm>
        </p:spPr>
        <p:txBody>
          <a:bodyPr/>
          <a:lstStyle/>
          <a:p>
            <a:r>
              <a:rPr lang="pl-PL"/>
              <a:t>Presentation Title | Classification: C2 – Sensitive | Name Surname</a:t>
            </a:r>
            <a:endParaRPr lang="pl-PL" dirty="0"/>
          </a:p>
        </p:txBody>
      </p:sp>
    </p:spTree>
    <p:extLst>
      <p:ext uri="{BB962C8B-B14F-4D97-AF65-F5344CB8AC3E}">
        <p14:creationId xmlns:p14="http://schemas.microsoft.com/office/powerpoint/2010/main" val="373676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 imag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custDataLst>
              <p:tags r:id="rId2"/>
            </p:custDataLst>
          </p:nvPr>
        </p:nvSpPr>
        <p:spPr>
          <a:xfrm>
            <a:off x="7962899" y="0"/>
            <a:ext cx="4229101" cy="6858000"/>
          </a:xfrm>
          <a:solidFill>
            <a:schemeClr val="bg2"/>
          </a:solidFill>
        </p:spPr>
        <p:txBody>
          <a:bodyPr tIns="25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3" name="Rechteck 2">
            <a:extLst>
              <a:ext uri="{FF2B5EF4-FFF2-40B4-BE49-F238E27FC236}">
                <a16:creationId xmlns:a16="http://schemas.microsoft.com/office/drawing/2014/main" id="{BD3FAF95-1C4A-BB78-593F-B2D718E67428}"/>
              </a:ext>
            </a:extLst>
          </p:cNvPr>
          <p:cNvSpPr>
            <a:spLocks/>
          </p:cNvSpPr>
          <p:nvPr userDrawn="1">
            <p:custDataLst>
              <p:tags r:id="rId3"/>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5" name="Textplatzhalter 5">
            <a:extLst>
              <a:ext uri="{FF2B5EF4-FFF2-40B4-BE49-F238E27FC236}">
                <a16:creationId xmlns:a16="http://schemas.microsoft.com/office/drawing/2014/main" id="{8F0E0997-2A34-B280-87BF-F98E06DCFC76}"/>
              </a:ext>
            </a:extLst>
          </p:cNvPr>
          <p:cNvSpPr>
            <a:spLocks noGrp="1"/>
          </p:cNvSpPr>
          <p:nvPr>
            <p:ph type="body" sz="quarter" idx="13" hasCustomPrompt="1"/>
            <p:custDataLst>
              <p:tags r:id="rId4"/>
            </p:custDataLst>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3906049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 Quote">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78795A4-A206-392A-AB95-23413FFAA207}"/>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046AA2C2-96D3-7504-4A22-89F27423BFCC}"/>
              </a:ext>
            </a:extLst>
          </p:cNvPr>
          <p:cNvSpPr>
            <a:spLocks noGrp="1"/>
          </p:cNvSpPr>
          <p:nvPr>
            <p:ph type="pic" sz="quarter" idx="19" hasCustomPrompt="1"/>
            <p:custDataLst>
              <p:tags r:id="rId2"/>
            </p:custDataLst>
          </p:nvPr>
        </p:nvSpPr>
        <p:spPr>
          <a:xfrm>
            <a:off x="540000" y="0"/>
            <a:ext cx="4229101" cy="6858000"/>
          </a:xfrm>
          <a:solidFill>
            <a:schemeClr val="bg2"/>
          </a:solidFill>
        </p:spPr>
        <p:txBody>
          <a:bodyPr tIns="2520000"/>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3" name="Datumsplatzhalter 12">
            <a:extLst>
              <a:ext uri="{FF2B5EF4-FFF2-40B4-BE49-F238E27FC236}">
                <a16:creationId xmlns:a16="http://schemas.microsoft.com/office/drawing/2014/main" id="{413EC0D9-C10C-0E35-66CE-CBFF996189DA}"/>
              </a:ext>
            </a:extLst>
          </p:cNvPr>
          <p:cNvSpPr>
            <a:spLocks noGrp="1"/>
          </p:cNvSpPr>
          <p:nvPr>
            <p:ph type="dt" sz="half" idx="20"/>
            <p:custDataLst>
              <p:tags r:id="rId3"/>
            </p:custDataLst>
          </p:nvPr>
        </p:nvSpPr>
        <p:spPr/>
        <p:txBody>
          <a:bodyPr/>
          <a:lstStyle/>
          <a:p>
            <a:r>
              <a:rPr lang="pl-PL"/>
              <a:t>00.00.2023</a:t>
            </a:r>
            <a:endParaRPr lang="pl-PL" dirty="0"/>
          </a:p>
        </p:txBody>
      </p:sp>
      <p:sp>
        <p:nvSpPr>
          <p:cNvPr id="15" name="Foliennummernplatzhalter 14">
            <a:extLst>
              <a:ext uri="{FF2B5EF4-FFF2-40B4-BE49-F238E27FC236}">
                <a16:creationId xmlns:a16="http://schemas.microsoft.com/office/drawing/2014/main" id="{CEB54746-541F-BA5A-9731-E1F4E686E548}"/>
              </a:ext>
            </a:extLst>
          </p:cNvPr>
          <p:cNvSpPr>
            <a:spLocks noGrp="1"/>
          </p:cNvSpPr>
          <p:nvPr>
            <p:ph type="sldNum" sz="quarter" idx="22"/>
            <p:custDataLst>
              <p:tags r:id="rId4"/>
            </p:custDataLst>
          </p:nvPr>
        </p:nvSpPr>
        <p:spPr/>
        <p:txBody>
          <a:bodyPr/>
          <a:lstStyle/>
          <a:p>
            <a:fld id="{92DB0D90-6264-4E90-9724-ABC670DBF4FB}" type="slidenum">
              <a:rPr lang="pl-PL" smtClean="0"/>
              <a:pPr/>
              <a:t>‹#›</a:t>
            </a:fld>
            <a:endParaRPr lang="pl-PL" dirty="0"/>
          </a:p>
        </p:txBody>
      </p:sp>
      <p:sp>
        <p:nvSpPr>
          <p:cNvPr id="3" name="Textplatzhalter 5">
            <a:extLst>
              <a:ext uri="{FF2B5EF4-FFF2-40B4-BE49-F238E27FC236}">
                <a16:creationId xmlns:a16="http://schemas.microsoft.com/office/drawing/2014/main" id="{AB9D0DDE-6354-B1E6-55F5-C832BD92E0C8}"/>
              </a:ext>
            </a:extLst>
          </p:cNvPr>
          <p:cNvSpPr>
            <a:spLocks noGrp="1"/>
          </p:cNvSpPr>
          <p:nvPr>
            <p:ph type="body" sz="quarter" idx="13" hasCustomPrompt="1"/>
            <p:custDataLst>
              <p:tags r:id="rId5"/>
            </p:custDataLst>
          </p:nvPr>
        </p:nvSpPr>
        <p:spPr>
          <a:xfrm>
            <a:off x="5489101" y="1086263"/>
            <a:ext cx="6334599"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269320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 X-imag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8B588A94-756A-3088-6075-D3C321991BBE}"/>
              </a:ext>
            </a:extLst>
          </p:cNvPr>
          <p:cNvSpPr>
            <a:spLocks noGrp="1" noRot="1" noMove="1" noResize="1" noEditPoints="1" noAdjustHandles="1" noChangeArrowheads="1" noChangeShapeType="1"/>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Bildplatzhalter 5">
            <a:extLst>
              <a:ext uri="{FF2B5EF4-FFF2-40B4-BE49-F238E27FC236}">
                <a16:creationId xmlns:a16="http://schemas.microsoft.com/office/drawing/2014/main" id="{57046E4B-4228-D690-36DF-C4B34519AE63}"/>
              </a:ext>
            </a:extLst>
          </p:cNvPr>
          <p:cNvSpPr>
            <a:spLocks noGrp="1"/>
          </p:cNvSpPr>
          <p:nvPr>
            <p:ph type="pic" sz="quarter" idx="11" hasCustomPrompt="1"/>
            <p:custDataLst>
              <p:tags r:id="rId2"/>
            </p:custDataLst>
          </p:nvPr>
        </p:nvSpPr>
        <p:spPr>
          <a:xfrm>
            <a:off x="5357336" y="0"/>
            <a:ext cx="6834663" cy="6858000"/>
          </a:xfrm>
          <a:custGeom>
            <a:avLst/>
            <a:gdLst>
              <a:gd name="connsiteX0" fmla="*/ 0 w 6834663"/>
              <a:gd name="connsiteY0" fmla="*/ 0 h 6858000"/>
              <a:gd name="connsiteX1" fmla="*/ 6231840 w 6834663"/>
              <a:gd name="connsiteY1" fmla="*/ 0 h 6858000"/>
              <a:gd name="connsiteX2" fmla="*/ 6495154 w 6834663"/>
              <a:gd name="connsiteY2" fmla="*/ 342774 h 6858000"/>
              <a:gd name="connsiteX3" fmla="*/ 6831905 w 6834663"/>
              <a:gd name="connsiteY3" fmla="*/ 781149 h 6858000"/>
              <a:gd name="connsiteX4" fmla="*/ 6834663 w 6834663"/>
              <a:gd name="connsiteY4" fmla="*/ 777561 h 6858000"/>
              <a:gd name="connsiteX5" fmla="*/ 6834663 w 6834663"/>
              <a:gd name="connsiteY5" fmla="*/ 6858000 h 6858000"/>
              <a:gd name="connsiteX6" fmla="*/ 2167761 w 6834663"/>
              <a:gd name="connsiteY6" fmla="*/ 6858000 h 6858000"/>
              <a:gd name="connsiteX7" fmla="*/ 2200974 w 6834663"/>
              <a:gd name="connsiteY7" fmla="*/ 6814710 h 6858000"/>
              <a:gd name="connsiteX8" fmla="*/ 3714693 w 6834663"/>
              <a:gd name="connsiteY8" fmla="*/ 4842285 h 6858000"/>
              <a:gd name="connsiteX9" fmla="*/ 190454 w 6834663"/>
              <a:gd name="connsiteY9" fmla="*/ 2483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34663" h="6858000">
                <a:moveTo>
                  <a:pt x="0" y="0"/>
                </a:moveTo>
                <a:lnTo>
                  <a:pt x="6231840" y="0"/>
                </a:lnTo>
                <a:lnTo>
                  <a:pt x="6495154" y="342774"/>
                </a:lnTo>
                <a:cubicBezTo>
                  <a:pt x="6605652" y="486619"/>
                  <a:pt x="6717977" y="632841"/>
                  <a:pt x="6831905" y="781149"/>
                </a:cubicBezTo>
                <a:lnTo>
                  <a:pt x="6834663" y="777561"/>
                </a:lnTo>
                <a:lnTo>
                  <a:pt x="6834663" y="6858000"/>
                </a:lnTo>
                <a:lnTo>
                  <a:pt x="2167761" y="6858000"/>
                </a:lnTo>
                <a:lnTo>
                  <a:pt x="2200974" y="6814710"/>
                </a:lnTo>
                <a:cubicBezTo>
                  <a:pt x="2690215" y="6177074"/>
                  <a:pt x="3199977" y="5512826"/>
                  <a:pt x="3714693" y="4842285"/>
                </a:cubicBezTo>
                <a:cubicBezTo>
                  <a:pt x="2427903" y="3165003"/>
                  <a:pt x="1172074" y="1528325"/>
                  <a:pt x="190454" y="248352"/>
                </a:cubicBezTo>
                <a:close/>
              </a:path>
            </a:pathLst>
          </a:custGeom>
          <a:solidFill>
            <a:schemeClr val="bg2"/>
          </a:solidFill>
        </p:spPr>
        <p:txBody>
          <a:bodyPr wrap="square" tIns="2520000">
            <a:noAutofit/>
          </a:bodyPr>
          <a:lstStyle>
            <a:lvl1pPr algn="ctr">
              <a:defRPr sz="1200"/>
            </a:lvl1pPr>
          </a:lstStyle>
          <a:p>
            <a:pPr marL="0" marR="0" lvl="0" indent="0" algn="ctr" defTabSz="914400" rtl="0" eaLnBrk="1" fontAlgn="ctr" latinLnBrk="0" hangingPunct="1">
              <a:lnSpc>
                <a:spcPct val="130000"/>
              </a:lnSpc>
              <a:spcBef>
                <a:spcPts val="0"/>
              </a:spcBef>
              <a:spcAft>
                <a:spcPts val="0"/>
              </a:spcAft>
              <a:buClrTx/>
              <a:buSzTx/>
              <a:buFont typeface="Arial" panose="020B0604020202020204" pitchFamily="34" charset="0"/>
              <a:buNone/>
              <a:tabLst/>
              <a:defRPr/>
            </a:pPr>
            <a:r>
              <a:rPr lang="pl-PL"/>
              <a:t>Load </a:t>
            </a:r>
            <a:r>
              <a:rPr lang="pl-PL" noProof="0"/>
              <a:t>image</a:t>
            </a:r>
            <a:br>
              <a:rPr lang="pl-PL" noProof="0"/>
            </a:br>
            <a:r>
              <a:rPr lang="pl-PL"/>
              <a:t>▼</a:t>
            </a:r>
            <a:endParaRPr lang="pl-PL" dirty="0"/>
          </a:p>
        </p:txBody>
      </p:sp>
      <p:sp>
        <p:nvSpPr>
          <p:cNvPr id="10" name="Textplatzhalter 9">
            <a:extLst>
              <a:ext uri="{FF2B5EF4-FFF2-40B4-BE49-F238E27FC236}">
                <a16:creationId xmlns:a16="http://schemas.microsoft.com/office/drawing/2014/main" id="{4ED4B32C-9E87-7E45-DF8A-2AC697DFFF97}"/>
              </a:ext>
            </a:extLst>
          </p:cNvPr>
          <p:cNvSpPr>
            <a:spLocks noGrp="1"/>
          </p:cNvSpPr>
          <p:nvPr>
            <p:ph type="body" sz="quarter" idx="15"/>
            <p:custDataLst>
              <p:tags r:id="rId3"/>
            </p:custDataLst>
          </p:nvPr>
        </p:nvSpPr>
        <p:spPr>
          <a:xfrm>
            <a:off x="7528861" y="783314"/>
            <a:ext cx="4663138" cy="6074687"/>
          </a:xfrm>
          <a:custGeom>
            <a:avLst/>
            <a:gdLst>
              <a:gd name="connsiteX0" fmla="*/ 4663138 w 4663138"/>
              <a:gd name="connsiteY0" fmla="*/ 0 h 6074687"/>
              <a:gd name="connsiteX1" fmla="*/ 4663138 w 4663138"/>
              <a:gd name="connsiteY1" fmla="*/ 6074687 h 6074687"/>
              <a:gd name="connsiteX2" fmla="*/ 0 w 4663138"/>
              <a:gd name="connsiteY2" fmla="*/ 6074687 h 6074687"/>
              <a:gd name="connsiteX3" fmla="*/ 403363 w 4663138"/>
              <a:gd name="connsiteY3" fmla="*/ 5549148 h 6074687"/>
              <a:gd name="connsiteX4" fmla="*/ 4209826 w 4663138"/>
              <a:gd name="connsiteY4" fmla="*/ 590438 h 6074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138" h="6074687">
                <a:moveTo>
                  <a:pt x="4663138" y="0"/>
                </a:moveTo>
                <a:lnTo>
                  <a:pt x="4663138" y="6074687"/>
                </a:lnTo>
                <a:lnTo>
                  <a:pt x="0" y="6074687"/>
                </a:lnTo>
                <a:lnTo>
                  <a:pt x="403363" y="5549148"/>
                </a:lnTo>
                <a:cubicBezTo>
                  <a:pt x="1649367" y="3925768"/>
                  <a:pt x="2999193" y="2167324"/>
                  <a:pt x="4209826" y="590438"/>
                </a:cubicBezTo>
                <a:close/>
              </a:path>
            </a:pathLst>
          </a:custGeom>
          <a:solidFill>
            <a:schemeClr val="tx2">
              <a:alpha val="50000"/>
            </a:schemeClr>
          </a:solidFill>
        </p:spPr>
        <p:txBody>
          <a:bodyPr vert="horz" wrap="square" lIns="0" tIns="0" rIns="0" bIns="0" rtlCol="0">
            <a:noAutofit/>
          </a:bodyPr>
          <a:lstStyle>
            <a:lvl1pPr>
              <a:defRPr lang="es-CL" dirty="0"/>
            </a:lvl1pPr>
          </a:lstStyle>
          <a:p>
            <a:pPr lvl="0"/>
            <a:r>
              <a:rPr lang="en-US"/>
              <a:t>Edit Master text styles</a:t>
            </a:r>
          </a:p>
        </p:txBody>
      </p:sp>
      <p:sp>
        <p:nvSpPr>
          <p:cNvPr id="5" name="Rechteck 4">
            <a:extLst>
              <a:ext uri="{FF2B5EF4-FFF2-40B4-BE49-F238E27FC236}">
                <a16:creationId xmlns:a16="http://schemas.microsoft.com/office/drawing/2014/main" id="{58F51B76-DBCC-B228-FB04-AB0F148BBE4D}"/>
              </a:ext>
            </a:extLst>
          </p:cNvPr>
          <p:cNvSpPr>
            <a:spLocks/>
          </p:cNvSpPr>
          <p:nvPr userDrawn="1">
            <p:custDataLst>
              <p:tags r:id="rId4"/>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8" name="Textplatzhalter 5">
            <a:extLst>
              <a:ext uri="{FF2B5EF4-FFF2-40B4-BE49-F238E27FC236}">
                <a16:creationId xmlns:a16="http://schemas.microsoft.com/office/drawing/2014/main" id="{1C56628C-AFA9-69E6-B4BE-FF4AEDAD8A8C}"/>
              </a:ext>
            </a:extLst>
          </p:cNvPr>
          <p:cNvSpPr>
            <a:spLocks noGrp="1"/>
          </p:cNvSpPr>
          <p:nvPr>
            <p:ph type="body" sz="quarter" idx="14" hasCustomPrompt="1"/>
            <p:custDataLst>
              <p:tags r:id="rId5"/>
            </p:custDataLst>
          </p:nvPr>
        </p:nvSpPr>
        <p:spPr>
          <a:xfrm>
            <a:off x="901700" y="1086263"/>
            <a:ext cx="5638800" cy="4685474"/>
          </a:xfrm>
        </p:spPr>
        <p:txBody>
          <a:bodyPr anchor="ctr"/>
          <a:lstStyle>
            <a:lvl1pPr marL="0" indent="0">
              <a:lnSpc>
                <a:spcPct val="102000"/>
              </a:lnSpc>
              <a:spcBef>
                <a:spcPts val="0"/>
              </a:spcBef>
              <a:buFont typeface="Arial" panose="020B0604020202020204" pitchFamily="34" charset="0"/>
              <a:buNone/>
              <a:defRPr sz="4500" b="1" cap="none" baseline="0">
                <a:solidFill>
                  <a:schemeClr val="tx2"/>
                </a:solidFill>
              </a:defRPr>
            </a:lvl1pPr>
            <a:lvl2pPr marL="0" indent="0">
              <a:lnSpc>
                <a:spcPct val="102000"/>
              </a:lnSpc>
              <a:spcBef>
                <a:spcPts val="1800"/>
              </a:spcBef>
              <a:buNone/>
              <a:defRPr sz="1400" b="1" cap="none" normalizeH="0" baseline="0">
                <a:solidFill>
                  <a:schemeClr val="tx1"/>
                </a:solidFill>
              </a:defRPr>
            </a:lvl2pPr>
            <a:lvl3pPr marL="0" indent="0">
              <a:lnSpc>
                <a:spcPct val="102000"/>
              </a:lnSpc>
              <a:buNone/>
              <a:defRPr sz="1400" b="1" cap="all" baseline="0">
                <a:solidFill>
                  <a:schemeClr val="tx1"/>
                </a:solidFill>
              </a:defRPr>
            </a:lvl3pPr>
            <a:lvl4pPr marL="0" indent="0">
              <a:lnSpc>
                <a:spcPct val="102000"/>
              </a:lnSpc>
              <a:buFont typeface="Arial" panose="020B0604020202020204" pitchFamily="34" charset="0"/>
              <a:buNone/>
              <a:defRPr sz="1400" b="1" cap="all" baseline="0">
                <a:solidFill>
                  <a:schemeClr val="tx1"/>
                </a:solidFill>
              </a:defRPr>
            </a:lvl4pPr>
            <a:lvl5pPr marL="0" indent="0">
              <a:lnSpc>
                <a:spcPct val="102000"/>
              </a:lnSpc>
              <a:buFont typeface="Arial" panose="020B0604020202020204" pitchFamily="34" charset="0"/>
              <a:buNone/>
              <a:defRPr sz="1400" b="1" cap="all" baseline="0">
                <a:solidFill>
                  <a:schemeClr val="tx1"/>
                </a:solidFill>
              </a:defRPr>
            </a:lvl5pPr>
            <a:lvl6pPr marL="0" indent="0">
              <a:lnSpc>
                <a:spcPct val="102000"/>
              </a:lnSpc>
              <a:buNone/>
              <a:defRPr sz="1400" b="1" cap="all" baseline="0">
                <a:solidFill>
                  <a:schemeClr val="tx1"/>
                </a:solidFill>
              </a:defRPr>
            </a:lvl6pPr>
            <a:lvl7pPr marL="0" indent="0">
              <a:lnSpc>
                <a:spcPct val="102000"/>
              </a:lnSpc>
              <a:buFont typeface="Arial" panose="020B0604020202020204" pitchFamily="34" charset="0"/>
              <a:buNone/>
              <a:defRPr sz="1400" b="1" cap="all" baseline="0">
                <a:solidFill>
                  <a:schemeClr val="tx1"/>
                </a:solidFill>
              </a:defRPr>
            </a:lvl7pPr>
            <a:lvl8pPr marL="0" indent="0">
              <a:lnSpc>
                <a:spcPct val="102000"/>
              </a:lnSpc>
              <a:buFont typeface="Arial" panose="020B0604020202020204" pitchFamily="34" charset="0"/>
              <a:buNone/>
              <a:defRPr sz="1400" b="1" cap="all" baseline="0">
                <a:solidFill>
                  <a:schemeClr val="tx1"/>
                </a:solidFill>
              </a:defRPr>
            </a:lvl8pPr>
            <a:lvl9pPr marL="0" indent="0">
              <a:lnSpc>
                <a:spcPct val="102000"/>
              </a:lnSpc>
              <a:buFont typeface="Arial" panose="020B0604020202020204" pitchFamily="34" charset="0"/>
              <a:buNone/>
              <a:defRPr sz="1400" b="1" cap="all" baseline="0">
                <a:solidFill>
                  <a:schemeClr val="tx1"/>
                </a:solidFill>
              </a:defRPr>
            </a:lvl9pPr>
          </a:lstStyle>
          <a:p>
            <a:pPr lvl="0"/>
            <a:r>
              <a:rPr lang="pl-PL"/>
              <a:t>Quote</a:t>
            </a:r>
          </a:p>
          <a:p>
            <a:pPr lvl="1"/>
            <a:r>
              <a:rPr lang="pl-PL"/>
              <a:t>Name</a:t>
            </a:r>
            <a:endParaRPr lang="pl-PL" dirty="0"/>
          </a:p>
        </p:txBody>
      </p:sp>
    </p:spTree>
    <p:extLst>
      <p:ext uri="{BB962C8B-B14F-4D97-AF65-F5344CB8AC3E}">
        <p14:creationId xmlns:p14="http://schemas.microsoft.com/office/powerpoint/2010/main" val="3138198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 Charts">
    <p:bg>
      <p:bgPr>
        <a:solidFill>
          <a:schemeClr val="tx2"/>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0"/>
            <a:ext cx="12192000" cy="6858000"/>
          </a:xfrm>
          <a:prstGeom prst="rect">
            <a:avLst/>
          </a:prstGeom>
          <a:solidFill>
            <a:schemeClr val="tx1"/>
          </a:solidFill>
        </p:spPr>
        <p:txBody>
          <a:bodyPr wrap="square" rtlCol="0" anchor="ctr">
            <a:noAutofit/>
          </a:bodyPr>
          <a:lstStyle/>
          <a:p>
            <a:pPr algn="ctr"/>
            <a:r>
              <a:rPr lang="pl-PL" sz="12000">
                <a:solidFill>
                  <a:schemeClr val="bg1"/>
                </a:solidFill>
              </a:rPr>
              <a:t>Thank you</a:t>
            </a:r>
          </a:p>
          <a:p>
            <a:pPr algn="ctr"/>
            <a:r>
              <a:rPr lang="pl-PL" sz="12000">
                <a:solidFill>
                  <a:schemeClr val="bg1"/>
                </a:solidFill>
              </a:rPr>
              <a:t>Welcome</a:t>
            </a:r>
            <a:endParaRPr lang="pl-PL" sz="12000" dirty="0">
              <a:solidFill>
                <a:schemeClr val="bg1"/>
              </a:solidFill>
            </a:endParaRPr>
          </a:p>
        </p:txBody>
      </p:sp>
    </p:spTree>
    <p:extLst>
      <p:ext uri="{BB962C8B-B14F-4D97-AF65-F5344CB8AC3E}">
        <p14:creationId xmlns:p14="http://schemas.microsoft.com/office/powerpoint/2010/main" val="3882963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3">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B538DFD6-CB5C-6822-2E93-F67F315A9D3D}"/>
              </a:ext>
            </a:extLst>
          </p:cNvPr>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3" name="Textfeld 2">
            <a:extLst>
              <a:ext uri="{FF2B5EF4-FFF2-40B4-BE49-F238E27FC236}">
                <a16:creationId xmlns:a16="http://schemas.microsoft.com/office/drawing/2014/main" id="{D9ADEC18-C71E-FF1A-266B-FA60F306A576}"/>
              </a:ext>
            </a:extLst>
          </p:cNvPr>
          <p:cNvSpPr txBox="1"/>
          <p:nvPr userDrawn="1">
            <p:custDataLst>
              <p:tags r:id="rId3"/>
            </p:custDataLst>
          </p:nvPr>
        </p:nvSpPr>
        <p:spPr>
          <a:xfrm>
            <a:off x="2277880" y="2736503"/>
            <a:ext cx="7633854" cy="1384995"/>
          </a:xfrm>
          <a:prstGeom prst="rect">
            <a:avLst/>
          </a:prstGeom>
        </p:spPr>
        <p:txBody>
          <a:bodyPr vert="horz" lIns="0" tIns="0" rIns="0" bIns="0" rtlCol="0" anchor="b">
            <a:spAutoFit/>
          </a:bodyPr>
          <a:lstStyle>
            <a:lvl1pPr>
              <a:lnSpc>
                <a:spcPct val="90000"/>
              </a:lnSpc>
              <a:spcBef>
                <a:spcPct val="0"/>
              </a:spcBef>
              <a:buNone/>
              <a:defRPr sz="4000" b="1" spc="30" baseline="0">
                <a:solidFill>
                  <a:schemeClr val="tx2"/>
                </a:solidFill>
                <a:latin typeface="+mj-lt"/>
                <a:ea typeface="+mj-ea"/>
                <a:cs typeface="+mj-cs"/>
              </a:defRPr>
            </a:lvl1pPr>
          </a:lstStyle>
          <a:p>
            <a:pPr lvl="0" algn="ctr"/>
            <a:r>
              <a:rPr lang="pl-PL" sz="10000"/>
              <a:t>Thank you</a:t>
            </a:r>
            <a:endParaRPr lang="pl-PL" sz="10000" dirty="0"/>
          </a:p>
        </p:txBody>
      </p:sp>
    </p:spTree>
    <p:extLst>
      <p:ext uri="{BB962C8B-B14F-4D97-AF65-F5344CB8AC3E}">
        <p14:creationId xmlns:p14="http://schemas.microsoft.com/office/powerpoint/2010/main" val="240230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7B0EA-262C-77D5-C7A0-379F5FDB2925}"/>
              </a:ext>
            </a:extLst>
          </p:cNvPr>
          <p:cNvSpPr>
            <a:spLocks noGrp="1"/>
          </p:cNvSpPr>
          <p:nvPr>
            <p:ph type="title" hasCustomPrompt="1"/>
            <p:custDataLst>
              <p:tags r:id="rId1"/>
            </p:custDataLst>
          </p:nvPr>
        </p:nvSpPr>
        <p:spPr/>
        <p:txBody>
          <a:bodyPr/>
          <a:lstStyle>
            <a:lvl1pPr>
              <a:defRPr/>
            </a:lvl1pPr>
          </a:lstStyle>
          <a:p>
            <a:r>
              <a:rPr lang="pl-PL"/>
              <a:t>Agenda</a:t>
            </a:r>
            <a:endParaRPr lang="pl-PL" dirty="0"/>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custDataLst>
              <p:tags r:id="rId2"/>
            </p:custDataLst>
          </p:nvPr>
        </p:nvSpPr>
        <p:spPr>
          <a:xfrm>
            <a:off x="1999676" y="1874099"/>
            <a:ext cx="0" cy="691694"/>
          </a:xfrm>
          <a:prstGeom prst="rect">
            <a:avLst/>
          </a:prstGeom>
          <a:ln w="12700">
            <a:solidFill>
              <a:schemeClr val="tx1"/>
            </a:solidFill>
          </a:ln>
        </p:spPr>
        <p:txBody>
          <a:bodyPr wrap="none" lIns="0" tIns="0" rIns="0" bIns="25200" anchor="ctr">
            <a:noAutofit/>
          </a:bodyPr>
          <a:lstStyle>
            <a:lvl1pPr marL="0" indent="0" algn="r">
              <a:lnSpc>
                <a:spcPct val="100000"/>
              </a:lnSpc>
              <a:spcBef>
                <a:spcPts val="0"/>
              </a:spcBef>
              <a:buFont typeface="Arial" panose="020B0604020202020204" pitchFamily="34" charset="0"/>
              <a:buNone/>
              <a:defRPr sz="75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01</a:t>
            </a:r>
            <a:endParaRPr lang="pl-PL" dirty="0"/>
          </a:p>
        </p:txBody>
      </p:sp>
      <p:sp>
        <p:nvSpPr>
          <p:cNvPr id="12" name="Textplatzhalter 11">
            <a:extLst>
              <a:ext uri="{FF2B5EF4-FFF2-40B4-BE49-F238E27FC236}">
                <a16:creationId xmlns:a16="http://schemas.microsoft.com/office/drawing/2014/main" id="{8C488003-CE45-2EAA-62F7-703B990983A1}"/>
              </a:ext>
            </a:extLst>
          </p:cNvPr>
          <p:cNvSpPr>
            <a:spLocks noGrp="1"/>
          </p:cNvSpPr>
          <p:nvPr>
            <p:ph type="body" sz="quarter" idx="15" hasCustomPrompt="1"/>
            <p:custDataLst>
              <p:tags r:id="rId3"/>
            </p:custDataLst>
          </p:nvPr>
        </p:nvSpPr>
        <p:spPr>
          <a:xfrm>
            <a:off x="7640780" y="1874099"/>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04</a:t>
            </a:r>
            <a:endParaRPr lang="pl-PL" dirty="0"/>
          </a:p>
        </p:txBody>
      </p:sp>
      <p:sp>
        <p:nvSpPr>
          <p:cNvPr id="16" name="Textplatzhalter 15">
            <a:extLst>
              <a:ext uri="{FF2B5EF4-FFF2-40B4-BE49-F238E27FC236}">
                <a16:creationId xmlns:a16="http://schemas.microsoft.com/office/drawing/2014/main" id="{7DC518CE-B095-B87F-549B-801A366F15AA}"/>
              </a:ext>
            </a:extLst>
          </p:cNvPr>
          <p:cNvSpPr>
            <a:spLocks noGrp="1"/>
          </p:cNvSpPr>
          <p:nvPr>
            <p:ph type="body" sz="quarter" idx="19" hasCustomPrompt="1"/>
            <p:custDataLst>
              <p:tags r:id="rId4"/>
            </p:custDataLst>
          </p:nvPr>
        </p:nvSpPr>
        <p:spPr>
          <a:xfrm>
            <a:off x="1999676"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02</a:t>
            </a:r>
            <a:endParaRPr lang="pl-PL" dirty="0"/>
          </a:p>
        </p:txBody>
      </p:sp>
      <p:sp>
        <p:nvSpPr>
          <p:cNvPr id="18" name="Textplatzhalter 17">
            <a:extLst>
              <a:ext uri="{FF2B5EF4-FFF2-40B4-BE49-F238E27FC236}">
                <a16:creationId xmlns:a16="http://schemas.microsoft.com/office/drawing/2014/main" id="{D695D963-BBAB-B8F7-2748-9853FFC81699}"/>
              </a:ext>
            </a:extLst>
          </p:cNvPr>
          <p:cNvSpPr>
            <a:spLocks noGrp="1"/>
          </p:cNvSpPr>
          <p:nvPr>
            <p:ph type="body" sz="quarter" idx="21" hasCustomPrompt="1"/>
            <p:custDataLst>
              <p:tags r:id="rId5"/>
            </p:custDataLst>
          </p:nvPr>
        </p:nvSpPr>
        <p:spPr>
          <a:xfrm>
            <a:off x="7640780" y="3494964"/>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05</a:t>
            </a:r>
            <a:endParaRPr lang="pl-PL" dirty="0"/>
          </a:p>
        </p:txBody>
      </p:sp>
      <p:sp>
        <p:nvSpPr>
          <p:cNvPr id="22" name="Textplatzhalter 21">
            <a:extLst>
              <a:ext uri="{FF2B5EF4-FFF2-40B4-BE49-F238E27FC236}">
                <a16:creationId xmlns:a16="http://schemas.microsoft.com/office/drawing/2014/main" id="{DE8125E5-DF43-EDF6-850D-48A75028AD08}"/>
              </a:ext>
            </a:extLst>
          </p:cNvPr>
          <p:cNvSpPr>
            <a:spLocks noGrp="1"/>
          </p:cNvSpPr>
          <p:nvPr>
            <p:ph type="body" sz="quarter" idx="25" hasCustomPrompt="1"/>
            <p:custDataLst>
              <p:tags r:id="rId6"/>
            </p:custDataLst>
          </p:nvPr>
        </p:nvSpPr>
        <p:spPr>
          <a:xfrm>
            <a:off x="1999676" y="5115831"/>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03</a:t>
            </a:r>
            <a:endParaRPr lang="pl-PL" dirty="0"/>
          </a:p>
        </p:txBody>
      </p:sp>
      <p:sp>
        <p:nvSpPr>
          <p:cNvPr id="24" name="Textplatzhalter 23">
            <a:extLst>
              <a:ext uri="{FF2B5EF4-FFF2-40B4-BE49-F238E27FC236}">
                <a16:creationId xmlns:a16="http://schemas.microsoft.com/office/drawing/2014/main" id="{F53124D2-8D37-CBBB-5F9C-6ADCD612BC02}"/>
              </a:ext>
            </a:extLst>
          </p:cNvPr>
          <p:cNvSpPr>
            <a:spLocks noGrp="1"/>
          </p:cNvSpPr>
          <p:nvPr>
            <p:ph type="body" sz="quarter" idx="27" hasCustomPrompt="1"/>
            <p:custDataLst>
              <p:tags r:id="rId7"/>
            </p:custDataLst>
          </p:nvPr>
        </p:nvSpPr>
        <p:spPr>
          <a:xfrm>
            <a:off x="7640780" y="5115830"/>
            <a:ext cx="0" cy="691694"/>
          </a:xfrm>
          <a:prstGeom prst="rect">
            <a:avLst/>
          </a:prstGeom>
          <a:ln w="12700">
            <a:solidFill>
              <a:schemeClr val="tx1"/>
            </a:solidFill>
          </a:ln>
        </p:spPr>
        <p:txBody>
          <a:bodyPr wrap="none" lIns="0" tIns="0" rIns="144000" bIns="25200" anchor="ctr">
            <a:noAutofit/>
          </a:bodyPr>
          <a:lstStyle>
            <a:lvl1pPr marL="0" indent="0" algn="r">
              <a:lnSpc>
                <a:spcPct val="100000"/>
              </a:lnSpc>
              <a:spcBef>
                <a:spcPts val="0"/>
              </a:spcBef>
              <a:buFont typeface="Arial" panose="020B0604020202020204" pitchFamily="34" charset="0"/>
              <a:buNone/>
              <a:defRPr sz="7500" b="1">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06</a:t>
            </a:r>
            <a:endParaRPr lang="pl-PL" dirty="0"/>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custDataLst>
              <p:tags r:id="rId8"/>
            </p:custDataLst>
          </p:nvPr>
        </p:nvSpPr>
        <p:spPr>
          <a:xfrm>
            <a:off x="1999675"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7" name="Textplatzhalter 6">
            <a:extLst>
              <a:ext uri="{FF2B5EF4-FFF2-40B4-BE49-F238E27FC236}">
                <a16:creationId xmlns:a16="http://schemas.microsoft.com/office/drawing/2014/main" id="{30357EFF-90CA-E1D7-BA33-48A9A566F2F2}"/>
              </a:ext>
            </a:extLst>
          </p:cNvPr>
          <p:cNvSpPr>
            <a:spLocks noGrp="1"/>
          </p:cNvSpPr>
          <p:nvPr>
            <p:ph type="body" sz="quarter" idx="34" hasCustomPrompt="1"/>
            <p:custDataLst>
              <p:tags r:id="rId9"/>
            </p:custDataLst>
          </p:nvPr>
        </p:nvSpPr>
        <p:spPr>
          <a:xfrm>
            <a:off x="1999676"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9" name="Textplatzhalter 6">
            <a:extLst>
              <a:ext uri="{FF2B5EF4-FFF2-40B4-BE49-F238E27FC236}">
                <a16:creationId xmlns:a16="http://schemas.microsoft.com/office/drawing/2014/main" id="{B8495873-12FA-19EE-6EF0-60CD546FEF81}"/>
              </a:ext>
            </a:extLst>
          </p:cNvPr>
          <p:cNvSpPr>
            <a:spLocks noGrp="1"/>
          </p:cNvSpPr>
          <p:nvPr>
            <p:ph type="body" sz="quarter" idx="35" hasCustomPrompt="1"/>
            <p:custDataLst>
              <p:tags r:id="rId10"/>
            </p:custDataLst>
          </p:nvPr>
        </p:nvSpPr>
        <p:spPr>
          <a:xfrm>
            <a:off x="1999676"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10" name="Textplatzhalter 6">
            <a:extLst>
              <a:ext uri="{FF2B5EF4-FFF2-40B4-BE49-F238E27FC236}">
                <a16:creationId xmlns:a16="http://schemas.microsoft.com/office/drawing/2014/main" id="{89B84C54-B00C-472C-AD94-5A5952ADC9B6}"/>
              </a:ext>
            </a:extLst>
          </p:cNvPr>
          <p:cNvSpPr>
            <a:spLocks noGrp="1"/>
          </p:cNvSpPr>
          <p:nvPr>
            <p:ph type="body" sz="quarter" idx="36" hasCustomPrompt="1"/>
            <p:custDataLst>
              <p:tags r:id="rId11"/>
            </p:custDataLst>
          </p:nvPr>
        </p:nvSpPr>
        <p:spPr>
          <a:xfrm>
            <a:off x="7640780" y="1548000"/>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28" name="Textplatzhalter 6">
            <a:extLst>
              <a:ext uri="{FF2B5EF4-FFF2-40B4-BE49-F238E27FC236}">
                <a16:creationId xmlns:a16="http://schemas.microsoft.com/office/drawing/2014/main" id="{FF47FC94-EA60-66FB-5BA2-3D2C15C95158}"/>
              </a:ext>
            </a:extLst>
          </p:cNvPr>
          <p:cNvSpPr>
            <a:spLocks noGrp="1"/>
          </p:cNvSpPr>
          <p:nvPr>
            <p:ph type="body" sz="quarter" idx="37" hasCustomPrompt="1"/>
            <p:custDataLst>
              <p:tags r:id="rId12"/>
            </p:custDataLst>
          </p:nvPr>
        </p:nvSpPr>
        <p:spPr>
          <a:xfrm>
            <a:off x="7640780" y="3168866"/>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31" name="Textplatzhalter 6">
            <a:extLst>
              <a:ext uri="{FF2B5EF4-FFF2-40B4-BE49-F238E27FC236}">
                <a16:creationId xmlns:a16="http://schemas.microsoft.com/office/drawing/2014/main" id="{BF567C26-0943-FEEA-4B91-4C8BE0C70A25}"/>
              </a:ext>
            </a:extLst>
          </p:cNvPr>
          <p:cNvSpPr>
            <a:spLocks noGrp="1"/>
          </p:cNvSpPr>
          <p:nvPr>
            <p:ph type="body" sz="quarter" idx="38" hasCustomPrompt="1"/>
            <p:custDataLst>
              <p:tags r:id="rId13"/>
            </p:custDataLst>
          </p:nvPr>
        </p:nvSpPr>
        <p:spPr>
          <a:xfrm>
            <a:off x="7640780" y="4789732"/>
            <a:ext cx="3697289" cy="1343891"/>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300"/>
            </a:lvl2pPr>
            <a:lvl3pPr marL="0" indent="0">
              <a:lnSpc>
                <a:spcPct val="100000"/>
              </a:lnSpc>
              <a:spcBef>
                <a:spcPts val="0"/>
              </a:spcBef>
              <a:spcAft>
                <a:spcPts val="0"/>
              </a:spcAft>
              <a:buNone/>
              <a:defRPr sz="1300"/>
            </a:lvl3pPr>
            <a:lvl4pPr marL="0" indent="0">
              <a:lnSpc>
                <a:spcPct val="100000"/>
              </a:lnSpc>
              <a:spcBef>
                <a:spcPts val="0"/>
              </a:spcBef>
              <a:spcAft>
                <a:spcPts val="0"/>
              </a:spcAft>
              <a:buFont typeface="Arial" panose="020B0604020202020204" pitchFamily="34" charset="0"/>
              <a:buNone/>
              <a:defRPr sz="1300" b="0">
                <a:solidFill>
                  <a:schemeClr val="tx1"/>
                </a:solidFill>
              </a:defRPr>
            </a:lvl4pPr>
            <a:lvl5pPr marL="0" indent="0">
              <a:lnSpc>
                <a:spcPct val="100000"/>
              </a:lnSpc>
              <a:spcBef>
                <a:spcPts val="0"/>
              </a:spcBef>
              <a:spcAft>
                <a:spcPts val="0"/>
              </a:spcAft>
              <a:buNone/>
              <a:defRPr sz="1300"/>
            </a:lvl5pPr>
            <a:lvl6pPr marL="0" indent="0">
              <a:lnSpc>
                <a:spcPct val="100000"/>
              </a:lnSpc>
              <a:spcBef>
                <a:spcPts val="0"/>
              </a:spcBef>
              <a:spcAft>
                <a:spcPts val="0"/>
              </a:spcAft>
              <a:buNone/>
              <a:defRPr sz="1300"/>
            </a:lvl6pPr>
            <a:lvl7pPr marL="0" indent="0">
              <a:lnSpc>
                <a:spcPct val="100000"/>
              </a:lnSpc>
              <a:spcBef>
                <a:spcPts val="0"/>
              </a:spcBef>
              <a:spcAft>
                <a:spcPts val="0"/>
              </a:spcAft>
              <a:buFont typeface="Arial" panose="020B0604020202020204" pitchFamily="34" charset="0"/>
              <a:buNone/>
              <a:defRPr sz="1300"/>
            </a:lvl7pPr>
            <a:lvl8pPr marL="0" indent="0">
              <a:lnSpc>
                <a:spcPct val="100000"/>
              </a:lnSpc>
              <a:spcBef>
                <a:spcPts val="0"/>
              </a:spcBef>
              <a:buNone/>
              <a:defRPr sz="1300" b="0">
                <a:solidFill>
                  <a:schemeClr val="tx1"/>
                </a:solidFill>
              </a:defRPr>
            </a:lvl8pPr>
            <a:lvl9pPr marL="0" indent="0">
              <a:lnSpc>
                <a:spcPct val="100000"/>
              </a:lnSpc>
              <a:spcBef>
                <a:spcPts val="0"/>
              </a:spcBef>
              <a:buNone/>
              <a:defRPr sz="1300">
                <a:solidFill>
                  <a:schemeClr val="tx1"/>
                </a:solidFill>
              </a:defRPr>
            </a:lvl9pPr>
          </a:lstStyle>
          <a:p>
            <a:pPr lvl="0"/>
            <a:r>
              <a:rPr lang="pl-PL"/>
              <a:t>Topic</a:t>
            </a:r>
          </a:p>
          <a:p>
            <a:pPr lvl="1"/>
            <a:r>
              <a:rPr lang="pl-PL"/>
              <a:t>Additional Information</a:t>
            </a:r>
            <a:endParaRPr lang="pl-PL" dirty="0"/>
          </a:p>
        </p:txBody>
      </p:sp>
      <p:sp>
        <p:nvSpPr>
          <p:cNvPr id="3" name="Datumsplatzhalter 2">
            <a:extLst>
              <a:ext uri="{FF2B5EF4-FFF2-40B4-BE49-F238E27FC236}">
                <a16:creationId xmlns:a16="http://schemas.microsoft.com/office/drawing/2014/main" id="{B4F1B6CF-BE53-B3F8-8FF2-C24B667FA2C6}"/>
              </a:ext>
            </a:extLst>
          </p:cNvPr>
          <p:cNvSpPr>
            <a:spLocks noGrp="1"/>
          </p:cNvSpPr>
          <p:nvPr>
            <p:ph type="dt" sz="half" idx="42"/>
            <p:custDataLst>
              <p:tags r:id="rId1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03B78E85-F180-447A-6252-C32A17B73951}"/>
              </a:ext>
            </a:extLst>
          </p:cNvPr>
          <p:cNvSpPr>
            <a:spLocks noGrp="1"/>
          </p:cNvSpPr>
          <p:nvPr>
            <p:ph type="ftr" sz="quarter" idx="43"/>
            <p:custDataLst>
              <p:tags r:id="rId15"/>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99BD2C93-3E06-36D8-D1A8-DDDFC8D0C049}"/>
              </a:ext>
            </a:extLst>
          </p:cNvPr>
          <p:cNvSpPr>
            <a:spLocks noGrp="1"/>
          </p:cNvSpPr>
          <p:nvPr>
            <p:ph type="sldNum" sz="quarter" idx="44"/>
            <p:custDataLst>
              <p:tags r:id="rId16"/>
            </p:custDataLst>
          </p:nvPr>
        </p:nvSpPr>
        <p:spPr/>
        <p:txBody>
          <a:bodyPr/>
          <a:lstStyle/>
          <a:p>
            <a:fld id="{92DB0D90-6264-4E90-9724-ABC670DBF4FB}" type="slidenum">
              <a:rPr lang="pl-PL" smtClean="0"/>
              <a:pPr/>
              <a:t>‹#›</a:t>
            </a:fld>
            <a:endParaRPr lang="pl-PL" dirty="0"/>
          </a:p>
        </p:txBody>
      </p:sp>
    </p:spTree>
    <p:extLst>
      <p:ext uri="{BB962C8B-B14F-4D97-AF65-F5344CB8AC3E}">
        <p14:creationId xmlns:p14="http://schemas.microsoft.com/office/powerpoint/2010/main" val="1696178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Wellcome">
    <p:bg>
      <p:bgPr>
        <a:solidFill>
          <a:schemeClr val="tx2"/>
        </a:solidFill>
        <a:effectLst/>
      </p:bgPr>
    </p:bg>
    <p:spTree>
      <p:nvGrpSpPr>
        <p:cNvPr id="1" name=""/>
        <p:cNvGrpSpPr/>
        <p:nvPr/>
      </p:nvGrpSpPr>
      <p:grpSpPr>
        <a:xfrm>
          <a:off x="0" y="0"/>
          <a:ext cx="0" cy="0"/>
          <a:chOff x="0" y="0"/>
          <a:chExt cx="0" cy="0"/>
        </a:xfrm>
      </p:grpSpPr>
      <p:sp>
        <p:nvSpPr>
          <p:cNvPr id="4" name="Maske">
            <a:extLst>
              <a:ext uri="{FF2B5EF4-FFF2-40B4-BE49-F238E27FC236}">
                <a16:creationId xmlns:a16="http://schemas.microsoft.com/office/drawing/2014/main" id="{CE3285B1-E7E6-3C0A-E13F-B5565B2F1E84}"/>
              </a:ext>
            </a:extLst>
          </p:cNvPr>
          <p:cNvSpPr/>
          <p:nvPr userDrawn="1">
            <p:custDataLst>
              <p:tags r:id="rId1"/>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3" name="Textfeld 2">
            <a:extLst>
              <a:ext uri="{FF2B5EF4-FFF2-40B4-BE49-F238E27FC236}">
                <a16:creationId xmlns:a16="http://schemas.microsoft.com/office/drawing/2014/main" id="{D9ADEC18-C71E-FF1A-266B-FA60F306A576}"/>
              </a:ext>
            </a:extLst>
          </p:cNvPr>
          <p:cNvSpPr txBox="1"/>
          <p:nvPr userDrawn="1">
            <p:custDataLst>
              <p:tags r:id="rId3"/>
            </p:custDataLst>
          </p:nvPr>
        </p:nvSpPr>
        <p:spPr>
          <a:xfrm>
            <a:off x="2277880" y="2736503"/>
            <a:ext cx="7633854" cy="1384995"/>
          </a:xfrm>
          <a:prstGeom prst="rect">
            <a:avLst/>
          </a:prstGeom>
        </p:spPr>
        <p:txBody>
          <a:bodyPr vert="horz" lIns="0" tIns="0" rIns="0" bIns="0" rtlCol="0" anchor="b">
            <a:spAutoFit/>
          </a:bodyPr>
          <a:lstStyle>
            <a:lvl1pPr>
              <a:lnSpc>
                <a:spcPct val="90000"/>
              </a:lnSpc>
              <a:spcBef>
                <a:spcPct val="0"/>
              </a:spcBef>
              <a:buNone/>
              <a:defRPr sz="4000" b="1" spc="30" baseline="0">
                <a:solidFill>
                  <a:schemeClr val="tx2"/>
                </a:solidFill>
                <a:latin typeface="+mj-lt"/>
                <a:ea typeface="+mj-ea"/>
                <a:cs typeface="+mj-cs"/>
              </a:defRPr>
            </a:lvl1pPr>
          </a:lstStyle>
          <a:p>
            <a:pPr lvl="0" algn="ctr"/>
            <a:r>
              <a:rPr lang="pl-PL" sz="10000"/>
              <a:t>Welcome</a:t>
            </a:r>
            <a:endParaRPr lang="pl-PL" sz="10000" dirty="0"/>
          </a:p>
        </p:txBody>
      </p:sp>
    </p:spTree>
    <p:extLst>
      <p:ext uri="{BB962C8B-B14F-4D97-AF65-F5344CB8AC3E}">
        <p14:creationId xmlns:p14="http://schemas.microsoft.com/office/powerpoint/2010/main" val="1179962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of Slide master">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1536174"/>
            <a:ext cx="12192000" cy="3785652"/>
          </a:xfrm>
          <a:prstGeom prst="rect">
            <a:avLst/>
          </a:prstGeom>
          <a:solidFill>
            <a:schemeClr val="tx1"/>
          </a:solidFill>
        </p:spPr>
        <p:txBody>
          <a:bodyPr wrap="square" rtlCol="0" anchor="ctr">
            <a:spAutoFit/>
          </a:bodyPr>
          <a:lstStyle/>
          <a:p>
            <a:pPr algn="ctr"/>
            <a:r>
              <a:rPr lang="pl-PL" sz="12000">
                <a:solidFill>
                  <a:schemeClr val="bg1"/>
                </a:solidFill>
              </a:rPr>
              <a:t>End of Slide master</a:t>
            </a:r>
            <a:endParaRPr lang="pl-PL" sz="12000" dirty="0">
              <a:solidFill>
                <a:schemeClr val="bg1"/>
              </a:solidFill>
            </a:endParaRPr>
          </a:p>
        </p:txBody>
      </p:sp>
    </p:spTree>
    <p:extLst>
      <p:ext uri="{BB962C8B-B14F-4D97-AF65-F5344CB8AC3E}">
        <p14:creationId xmlns:p14="http://schemas.microsoft.com/office/powerpoint/2010/main" val="2127489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487FD18D-8996-69AD-CF39-1C7BB1707FE1}"/>
              </a:ext>
            </a:extLst>
          </p:cNvPr>
          <p:cNvSpPr/>
          <p:nvPr userDrawn="1">
            <p:custDataLst>
              <p:tags r:id="rId1"/>
            </p:custDataLst>
          </p:nvPr>
        </p:nvSpPr>
        <p:spPr>
          <a:xfrm>
            <a:off x="529262"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pic>
        <p:nvPicPr>
          <p:cNvPr id="13" name="Grafik 12">
            <a:extLst>
              <a:ext uri="{FF2B5EF4-FFF2-40B4-BE49-F238E27FC236}">
                <a16:creationId xmlns:a16="http://schemas.microsoft.com/office/drawing/2014/main" id="{D52FA78E-E528-4CE1-A9D1-29B68C4123A7}"/>
              </a:ext>
            </a:extLst>
          </p:cNvPr>
          <p:cNvPicPr>
            <a:picLocks noChangeAspect="1"/>
          </p:cNvPicPr>
          <p:nvPr userDrawn="1"/>
        </p:nvPicPr>
        <p:blipFill>
          <a:blip r:embed="rId5"/>
          <a:stretch>
            <a:fillRect/>
          </a:stretch>
        </p:blipFill>
        <p:spPr>
          <a:xfrm>
            <a:off x="896340" y="448674"/>
            <a:ext cx="2460376" cy="727764"/>
          </a:xfrm>
          <a:prstGeom prst="rect">
            <a:avLst/>
          </a:prstGeom>
        </p:spPr>
      </p:pic>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2"/>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8" name="Text Placeholder 12">
            <a:extLst>
              <a:ext uri="{FF2B5EF4-FFF2-40B4-BE49-F238E27FC236}">
                <a16:creationId xmlns:a16="http://schemas.microsoft.com/office/drawing/2014/main" id="{388FDC1D-98C3-A793-A32D-1FBEBA6D4069}"/>
              </a:ext>
            </a:extLst>
          </p:cNvPr>
          <p:cNvSpPr>
            <a:spLocks noGrp="1"/>
          </p:cNvSpPr>
          <p:nvPr>
            <p:ph type="body" sz="quarter" idx="10" hasCustomPrompt="1"/>
            <p:custDataLst>
              <p:tags r:id="rId3"/>
            </p:custDataLst>
          </p:nvPr>
        </p:nvSpPr>
        <p:spPr>
          <a:xfrm>
            <a:off x="900000" y="3599246"/>
            <a:ext cx="3798107" cy="2534854"/>
          </a:xfrm>
        </p:spPr>
        <p:txBody>
          <a:bodyPr anchor="t">
            <a:noAutofit/>
          </a:bodyPr>
          <a:lstStyle>
            <a:lvl1pPr algn="l">
              <a:lnSpc>
                <a:spcPct val="100000"/>
              </a:lnSpc>
              <a:spcAft>
                <a:spcPts val="300"/>
              </a:spcAft>
              <a:defRPr sz="1200" b="0">
                <a:solidFill>
                  <a:schemeClr val="tx1"/>
                </a:solidFill>
              </a:defRPr>
            </a:lvl1pPr>
            <a:lvl2pPr marL="0" indent="0">
              <a:lnSpc>
                <a:spcPct val="100000"/>
              </a:lnSpc>
              <a:spcAft>
                <a:spcPts val="300"/>
              </a:spcAft>
              <a:buFont typeface="Arial" panose="020B0604020202020204" pitchFamily="34" charset="0"/>
              <a:buNone/>
              <a:defRPr sz="1200" b="0">
                <a:solidFill>
                  <a:schemeClr val="tx1"/>
                </a:solidFill>
              </a:defRPr>
            </a:lvl2pPr>
            <a:lvl3pPr marL="0" indent="0">
              <a:lnSpc>
                <a:spcPct val="100000"/>
              </a:lnSpc>
              <a:buNone/>
              <a:defRPr sz="1200" b="0">
                <a:solidFill>
                  <a:schemeClr val="tx1"/>
                </a:solidFill>
              </a:defRPr>
            </a:lvl3pPr>
            <a:lvl4pPr marL="0" indent="0">
              <a:lnSpc>
                <a:spcPct val="100000"/>
              </a:lnSpc>
              <a:buNone/>
              <a:defRPr sz="1200" b="0">
                <a:solidFill>
                  <a:schemeClr val="tx1"/>
                </a:solidFill>
              </a:defRPr>
            </a:lvl4pPr>
            <a:lvl5pPr>
              <a:lnSpc>
                <a:spcPct val="100000"/>
              </a:lnSpc>
              <a:defRPr sz="1200" b="0">
                <a:solidFill>
                  <a:schemeClr val="tx1"/>
                </a:solidFill>
              </a:defRPr>
            </a:lvl5pPr>
            <a:lvl6pPr>
              <a:lnSpc>
                <a:spcPct val="100000"/>
              </a:lnSpc>
              <a:defRPr sz="1200" b="0">
                <a:solidFill>
                  <a:schemeClr val="tx1"/>
                </a:solidFill>
              </a:defRPr>
            </a:lvl6pPr>
            <a:lvl7pPr marL="0" indent="0">
              <a:lnSpc>
                <a:spcPct val="100000"/>
              </a:lnSpc>
              <a:buNone/>
              <a:defRPr sz="1200" b="0">
                <a:solidFill>
                  <a:schemeClr val="tx1"/>
                </a:solidFill>
              </a:defRPr>
            </a:lvl7pPr>
            <a:lvl8pPr marL="0" indent="0">
              <a:lnSpc>
                <a:spcPct val="100000"/>
              </a:lnSpc>
              <a:buNone/>
              <a:defRPr sz="1200" b="0">
                <a:solidFill>
                  <a:schemeClr val="tx1"/>
                </a:solidFill>
              </a:defRPr>
            </a:lvl8pPr>
            <a:lvl9pPr>
              <a:lnSpc>
                <a:spcPct val="100000"/>
              </a:lnSpc>
              <a:defRPr sz="1200" b="0">
                <a:solidFill>
                  <a:schemeClr val="tx1"/>
                </a:solidFill>
              </a:defRPr>
            </a:lvl9pPr>
          </a:lstStyle>
          <a:p>
            <a:r>
              <a:rPr lang="pl-PL" dirty="0"/>
              <a:t>Funda</a:t>
            </a:r>
            <a:r>
              <a:rPr lang="de-DE" dirty="0" err="1"/>
              <a:t>cja</a:t>
            </a:r>
            <a:r>
              <a:rPr lang="pl-PL" dirty="0"/>
              <a:t> </a:t>
            </a:r>
            <a:r>
              <a:rPr lang="pl-PL" b="1" dirty="0">
                <a:solidFill>
                  <a:schemeClr val="accent1"/>
                </a:solidFill>
              </a:rPr>
              <a:t>DKMS</a:t>
            </a:r>
            <a:endParaRPr lang="pl-PL" dirty="0"/>
          </a:p>
          <a:p>
            <a:r>
              <a:rPr lang="pl-PL" dirty="0"/>
              <a:t>ul. Altowa 6/9</a:t>
            </a:r>
          </a:p>
          <a:p>
            <a:r>
              <a:rPr lang="pl-PL" dirty="0"/>
              <a:t>02-386 Warszawa</a:t>
            </a:r>
          </a:p>
          <a:p>
            <a:r>
              <a:rPr lang="pl-PL" dirty="0"/>
              <a:t>Polska</a:t>
            </a:r>
          </a:p>
          <a:p>
            <a:r>
              <a:rPr lang="pl-PL" dirty="0"/>
              <a:t>T +48 22 882 94 00 </a:t>
            </a:r>
            <a:br>
              <a:rPr lang="pl-PL" dirty="0"/>
            </a:br>
            <a:r>
              <a:rPr lang="pl-PL" dirty="0"/>
              <a:t>F +48 22 882 94 02 </a:t>
            </a:r>
          </a:p>
          <a:p>
            <a:r>
              <a:rPr lang="de-DE" dirty="0"/>
              <a:t>kontakt</a:t>
            </a:r>
            <a:r>
              <a:rPr lang="pl-PL" dirty="0"/>
              <a:t>@dkms.pl</a:t>
            </a:r>
            <a:endParaRPr lang="de-DE" dirty="0"/>
          </a:p>
          <a:p>
            <a:pPr lvl="1"/>
            <a:endParaRPr lang="pl-PL" dirty="0"/>
          </a:p>
          <a:p>
            <a:pPr lvl="1"/>
            <a:r>
              <a:rPr lang="pl-PL" dirty="0" err="1"/>
              <a:t>dkms</a:t>
            </a:r>
            <a:r>
              <a:rPr lang="pl-PL" dirty="0"/>
              <a:t>.</a:t>
            </a:r>
            <a:r>
              <a:rPr lang="de-DE" dirty="0"/>
              <a:t>p</a:t>
            </a:r>
            <a:r>
              <a:rPr lang="pl-PL" dirty="0"/>
              <a:t>l</a:t>
            </a:r>
          </a:p>
          <a:p>
            <a:pPr lvl="1"/>
            <a:br>
              <a:rPr lang="pl-PL" dirty="0"/>
            </a:br>
            <a:r>
              <a:rPr lang="pl-PL" dirty="0"/>
              <a:t>© DKMS 2023</a:t>
            </a:r>
          </a:p>
        </p:txBody>
      </p:sp>
    </p:spTree>
    <p:extLst>
      <p:ext uri="{BB962C8B-B14F-4D97-AF65-F5344CB8AC3E}">
        <p14:creationId xmlns:p14="http://schemas.microsoft.com/office/powerpoint/2010/main" val="365842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F7B0EA-262C-77D5-C7A0-379F5FDB2925}"/>
              </a:ext>
            </a:extLst>
          </p:cNvPr>
          <p:cNvSpPr>
            <a:spLocks noGrp="1"/>
          </p:cNvSpPr>
          <p:nvPr>
            <p:ph type="title" hasCustomPrompt="1"/>
            <p:custDataLst>
              <p:tags r:id="rId1"/>
            </p:custDataLst>
          </p:nvPr>
        </p:nvSpPr>
        <p:spPr>
          <a:xfrm>
            <a:off x="962024" y="684000"/>
            <a:ext cx="9820275" cy="758396"/>
          </a:xfrm>
        </p:spPr>
        <p:txBody>
          <a:bodyPr/>
          <a:lstStyle>
            <a:lvl1pPr>
              <a:defRPr/>
            </a:lvl1pPr>
          </a:lstStyle>
          <a:p>
            <a:r>
              <a:rPr lang="pl-PL"/>
              <a:t>Agenda</a:t>
            </a:r>
            <a:endParaRPr lang="pl-PL" dirty="0"/>
          </a:p>
        </p:txBody>
      </p:sp>
      <p:sp>
        <p:nvSpPr>
          <p:cNvPr id="11" name="Textplatzhalter 10">
            <a:extLst>
              <a:ext uri="{FF2B5EF4-FFF2-40B4-BE49-F238E27FC236}">
                <a16:creationId xmlns:a16="http://schemas.microsoft.com/office/drawing/2014/main" id="{2F44C45B-292A-EE30-BF72-F9C1DF9B06AE}"/>
              </a:ext>
            </a:extLst>
          </p:cNvPr>
          <p:cNvSpPr>
            <a:spLocks noGrp="1"/>
          </p:cNvSpPr>
          <p:nvPr>
            <p:ph type="body" sz="quarter" idx="13" hasCustomPrompt="1"/>
            <p:custDataLst>
              <p:tags r:id="rId2"/>
            </p:custDataLst>
          </p:nvPr>
        </p:nvSpPr>
        <p:spPr>
          <a:xfrm>
            <a:off x="1651441" y="1830699"/>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01</a:t>
            </a:r>
            <a:endParaRPr lang="pl-PL" dirty="0"/>
          </a:p>
        </p:txBody>
      </p:sp>
      <p:sp>
        <p:nvSpPr>
          <p:cNvPr id="8" name="Textplatzhalter 6">
            <a:extLst>
              <a:ext uri="{FF2B5EF4-FFF2-40B4-BE49-F238E27FC236}">
                <a16:creationId xmlns:a16="http://schemas.microsoft.com/office/drawing/2014/main" id="{0904E236-B9F6-3BBC-A2C6-39313C076A46}"/>
              </a:ext>
            </a:extLst>
          </p:cNvPr>
          <p:cNvSpPr>
            <a:spLocks noGrp="1"/>
          </p:cNvSpPr>
          <p:nvPr>
            <p:ph type="body" sz="quarter" idx="14" hasCustomPrompt="1"/>
            <p:custDataLst>
              <p:tags r:id="rId3"/>
            </p:custDataLst>
          </p:nvPr>
        </p:nvSpPr>
        <p:spPr>
          <a:xfrm>
            <a:off x="1651441" y="1704699"/>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3" name="Datumsplatzhalter 2">
            <a:extLst>
              <a:ext uri="{FF2B5EF4-FFF2-40B4-BE49-F238E27FC236}">
                <a16:creationId xmlns:a16="http://schemas.microsoft.com/office/drawing/2014/main" id="{B4F1B6CF-BE53-B3F8-8FF2-C24B667FA2C6}"/>
              </a:ext>
            </a:extLst>
          </p:cNvPr>
          <p:cNvSpPr>
            <a:spLocks noGrp="1"/>
          </p:cNvSpPr>
          <p:nvPr>
            <p:ph type="dt" sz="half" idx="42"/>
            <p:custDataLst>
              <p:tags r:id="rId4"/>
            </p:custDataLst>
          </p:nvPr>
        </p:nvSpPr>
        <p:spPr/>
        <p:txBody>
          <a:bodyPr/>
          <a:lstStyle/>
          <a:p>
            <a:r>
              <a:rPr lang="pl-PL"/>
              <a:t>00.00.2023</a:t>
            </a:r>
            <a:endParaRPr lang="pl-PL" dirty="0"/>
          </a:p>
        </p:txBody>
      </p:sp>
      <p:sp>
        <p:nvSpPr>
          <p:cNvPr id="13" name="Fußzeilenplatzhalter 12">
            <a:extLst>
              <a:ext uri="{FF2B5EF4-FFF2-40B4-BE49-F238E27FC236}">
                <a16:creationId xmlns:a16="http://schemas.microsoft.com/office/drawing/2014/main" id="{03B78E85-F180-447A-6252-C32A17B73951}"/>
              </a:ext>
            </a:extLst>
          </p:cNvPr>
          <p:cNvSpPr>
            <a:spLocks noGrp="1"/>
          </p:cNvSpPr>
          <p:nvPr>
            <p:ph type="ftr" sz="quarter" idx="43"/>
            <p:custDataLst>
              <p:tags r:id="rId5"/>
            </p:custDataLst>
          </p:nvPr>
        </p:nvSpPr>
        <p:spPr/>
        <p:txBody>
          <a:bodyPr/>
          <a:lstStyle/>
          <a:p>
            <a:r>
              <a:rPr lang="pl-PL"/>
              <a:t>Presentation Title | Classification: C2 – Sensitive | Name Surname</a:t>
            </a:r>
            <a:endParaRPr lang="pl-PL" dirty="0"/>
          </a:p>
        </p:txBody>
      </p:sp>
      <p:sp>
        <p:nvSpPr>
          <p:cNvPr id="15" name="Foliennummernplatzhalter 14">
            <a:extLst>
              <a:ext uri="{FF2B5EF4-FFF2-40B4-BE49-F238E27FC236}">
                <a16:creationId xmlns:a16="http://schemas.microsoft.com/office/drawing/2014/main" id="{99BD2C93-3E06-36D8-D1A8-DDDFC8D0C049}"/>
              </a:ext>
            </a:extLst>
          </p:cNvPr>
          <p:cNvSpPr>
            <a:spLocks noGrp="1"/>
          </p:cNvSpPr>
          <p:nvPr>
            <p:ph type="sldNum" sz="quarter" idx="44"/>
            <p:custDataLst>
              <p:tags r:id="rId6"/>
            </p:custDataLst>
          </p:nvPr>
        </p:nvSpPr>
        <p:spPr/>
        <p:txBody>
          <a:bodyPr/>
          <a:lstStyle/>
          <a:p>
            <a:fld id="{92DB0D90-6264-4E90-9724-ABC670DBF4FB}" type="slidenum">
              <a:rPr lang="pl-PL" smtClean="0"/>
              <a:pPr/>
              <a:t>‹#›</a:t>
            </a:fld>
            <a:endParaRPr lang="pl-PL" dirty="0"/>
          </a:p>
        </p:txBody>
      </p:sp>
      <p:sp>
        <p:nvSpPr>
          <p:cNvPr id="6" name="Textplatzhalter 10">
            <a:extLst>
              <a:ext uri="{FF2B5EF4-FFF2-40B4-BE49-F238E27FC236}">
                <a16:creationId xmlns:a16="http://schemas.microsoft.com/office/drawing/2014/main" id="{5397AEE5-D688-CFFA-C9CA-65B42041E5F3}"/>
              </a:ext>
            </a:extLst>
          </p:cNvPr>
          <p:cNvSpPr>
            <a:spLocks noGrp="1"/>
          </p:cNvSpPr>
          <p:nvPr>
            <p:ph type="body" sz="quarter" idx="45" hasCustomPrompt="1"/>
            <p:custDataLst>
              <p:tags r:id="rId7"/>
            </p:custDataLst>
          </p:nvPr>
        </p:nvSpPr>
        <p:spPr>
          <a:xfrm>
            <a:off x="1651441" y="2816968"/>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02</a:t>
            </a:r>
            <a:endParaRPr lang="pl-PL" dirty="0"/>
          </a:p>
        </p:txBody>
      </p:sp>
      <p:sp>
        <p:nvSpPr>
          <p:cNvPr id="10" name="Textplatzhalter 6">
            <a:extLst>
              <a:ext uri="{FF2B5EF4-FFF2-40B4-BE49-F238E27FC236}">
                <a16:creationId xmlns:a16="http://schemas.microsoft.com/office/drawing/2014/main" id="{014F6DB2-08EC-1B27-A868-912C245B3D57}"/>
              </a:ext>
            </a:extLst>
          </p:cNvPr>
          <p:cNvSpPr>
            <a:spLocks noGrp="1"/>
          </p:cNvSpPr>
          <p:nvPr>
            <p:ph type="body" sz="quarter" idx="46" hasCustomPrompt="1"/>
            <p:custDataLst>
              <p:tags r:id="rId8"/>
            </p:custDataLst>
          </p:nvPr>
        </p:nvSpPr>
        <p:spPr>
          <a:xfrm>
            <a:off x="1651441" y="2690968"/>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12" name="Textplatzhalter 10">
            <a:extLst>
              <a:ext uri="{FF2B5EF4-FFF2-40B4-BE49-F238E27FC236}">
                <a16:creationId xmlns:a16="http://schemas.microsoft.com/office/drawing/2014/main" id="{F0FFE843-D148-A681-8D9E-305FF941EABD}"/>
              </a:ext>
            </a:extLst>
          </p:cNvPr>
          <p:cNvSpPr>
            <a:spLocks noGrp="1"/>
          </p:cNvSpPr>
          <p:nvPr>
            <p:ph type="body" sz="quarter" idx="47" hasCustomPrompt="1"/>
            <p:custDataLst>
              <p:tags r:id="rId9"/>
            </p:custDataLst>
          </p:nvPr>
        </p:nvSpPr>
        <p:spPr>
          <a:xfrm>
            <a:off x="1651441" y="3803237"/>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03</a:t>
            </a:r>
            <a:endParaRPr lang="pl-PL" dirty="0"/>
          </a:p>
        </p:txBody>
      </p:sp>
      <p:sp>
        <p:nvSpPr>
          <p:cNvPr id="14" name="Textplatzhalter 6">
            <a:extLst>
              <a:ext uri="{FF2B5EF4-FFF2-40B4-BE49-F238E27FC236}">
                <a16:creationId xmlns:a16="http://schemas.microsoft.com/office/drawing/2014/main" id="{87B7FB0D-FB7B-D8AB-37D2-9DB3DDA35730}"/>
              </a:ext>
            </a:extLst>
          </p:cNvPr>
          <p:cNvSpPr>
            <a:spLocks noGrp="1"/>
          </p:cNvSpPr>
          <p:nvPr>
            <p:ph type="body" sz="quarter" idx="48" hasCustomPrompt="1"/>
            <p:custDataLst>
              <p:tags r:id="rId10"/>
            </p:custDataLst>
          </p:nvPr>
        </p:nvSpPr>
        <p:spPr>
          <a:xfrm>
            <a:off x="1651441" y="3677237"/>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
        <p:nvSpPr>
          <p:cNvPr id="17" name="Textplatzhalter 10">
            <a:extLst>
              <a:ext uri="{FF2B5EF4-FFF2-40B4-BE49-F238E27FC236}">
                <a16:creationId xmlns:a16="http://schemas.microsoft.com/office/drawing/2014/main" id="{046B28AD-163E-857C-078E-9F84F7AD769D}"/>
              </a:ext>
            </a:extLst>
          </p:cNvPr>
          <p:cNvSpPr>
            <a:spLocks noGrp="1"/>
          </p:cNvSpPr>
          <p:nvPr>
            <p:ph type="body" sz="quarter" idx="49" hasCustomPrompt="1"/>
            <p:custDataLst>
              <p:tags r:id="rId11"/>
            </p:custDataLst>
          </p:nvPr>
        </p:nvSpPr>
        <p:spPr>
          <a:xfrm>
            <a:off x="1651441" y="4789506"/>
            <a:ext cx="0" cy="468000"/>
          </a:xfrm>
          <a:prstGeom prst="rect">
            <a:avLst/>
          </a:prstGeom>
          <a:ln w="12700">
            <a:solidFill>
              <a:schemeClr val="tx1"/>
            </a:solidFill>
          </a:ln>
        </p:spPr>
        <p:txBody>
          <a:bodyPr wrap="none" lIns="0" tIns="0" rIns="72000" bIns="25200" anchor="ctr">
            <a:noAutofit/>
          </a:bodyPr>
          <a:lstStyle>
            <a:lvl1pPr marL="0" indent="0" algn="r">
              <a:lnSpc>
                <a:spcPct val="100000"/>
              </a:lnSpc>
              <a:spcBef>
                <a:spcPts val="0"/>
              </a:spcBef>
              <a:buFont typeface="Arial" panose="020B0604020202020204" pitchFamily="34" charset="0"/>
              <a:buNone/>
              <a:defRPr sz="4800" b="1" spc="120" baseline="0">
                <a:solidFill>
                  <a:schemeClr val="tx2"/>
                </a:solidFill>
              </a:defRPr>
            </a:lvl1pPr>
            <a:lvl2pPr marL="0" indent="0" algn="r">
              <a:lnSpc>
                <a:spcPct val="100000"/>
              </a:lnSpc>
              <a:spcBef>
                <a:spcPts val="0"/>
              </a:spcBef>
              <a:buNone/>
              <a:defRPr sz="7500" b="1"/>
            </a:lvl2pPr>
            <a:lvl3pPr marL="0" indent="0" algn="r">
              <a:lnSpc>
                <a:spcPct val="100000"/>
              </a:lnSpc>
              <a:spcBef>
                <a:spcPts val="0"/>
              </a:spcBef>
              <a:buNone/>
              <a:defRPr sz="7500" b="1"/>
            </a:lvl3pPr>
            <a:lvl4pPr marL="0" indent="0" algn="r">
              <a:lnSpc>
                <a:spcPct val="100000"/>
              </a:lnSpc>
              <a:spcBef>
                <a:spcPts val="0"/>
              </a:spcBef>
              <a:buFont typeface="Arial" panose="020B0604020202020204" pitchFamily="34" charset="0"/>
              <a:buNone/>
              <a:defRPr sz="7500" b="1"/>
            </a:lvl4pPr>
            <a:lvl5pPr marL="0" indent="0" algn="r">
              <a:lnSpc>
                <a:spcPct val="100000"/>
              </a:lnSpc>
              <a:spcBef>
                <a:spcPts val="0"/>
              </a:spcBef>
              <a:buNone/>
              <a:defRPr sz="7500" b="1"/>
            </a:lvl5pPr>
            <a:lvl6pPr marL="0" indent="0" algn="r">
              <a:lnSpc>
                <a:spcPct val="100000"/>
              </a:lnSpc>
              <a:spcBef>
                <a:spcPts val="0"/>
              </a:spcBef>
              <a:buNone/>
              <a:defRPr sz="7500" b="1"/>
            </a:lvl6pPr>
            <a:lvl7pPr marL="0" indent="0" algn="r">
              <a:lnSpc>
                <a:spcPct val="100000"/>
              </a:lnSpc>
              <a:spcBef>
                <a:spcPts val="0"/>
              </a:spcBef>
              <a:buFont typeface="Arial" panose="020B0604020202020204" pitchFamily="34" charset="0"/>
              <a:buNone/>
              <a:defRPr sz="7500" b="1"/>
            </a:lvl7pPr>
            <a:lvl8pPr marL="0" indent="0" algn="r">
              <a:lnSpc>
                <a:spcPct val="100000"/>
              </a:lnSpc>
              <a:spcBef>
                <a:spcPts val="0"/>
              </a:spcBef>
              <a:buNone/>
              <a:defRPr sz="7500" b="1"/>
            </a:lvl8pPr>
            <a:lvl9pPr marL="0" indent="0" algn="r">
              <a:lnSpc>
                <a:spcPct val="100000"/>
              </a:lnSpc>
              <a:spcBef>
                <a:spcPts val="0"/>
              </a:spcBef>
              <a:buNone/>
              <a:defRPr sz="7500" b="1"/>
            </a:lvl9pPr>
          </a:lstStyle>
          <a:p>
            <a:pPr lvl="0"/>
            <a:r>
              <a:rPr lang="pl-PL"/>
              <a:t>04</a:t>
            </a:r>
            <a:endParaRPr lang="pl-PL" dirty="0"/>
          </a:p>
        </p:txBody>
      </p:sp>
      <p:sp>
        <p:nvSpPr>
          <p:cNvPr id="18" name="Textplatzhalter 6">
            <a:extLst>
              <a:ext uri="{FF2B5EF4-FFF2-40B4-BE49-F238E27FC236}">
                <a16:creationId xmlns:a16="http://schemas.microsoft.com/office/drawing/2014/main" id="{53C2CCEB-07CD-5601-7A79-C4CE830CA7D9}"/>
              </a:ext>
            </a:extLst>
          </p:cNvPr>
          <p:cNvSpPr>
            <a:spLocks noGrp="1"/>
          </p:cNvSpPr>
          <p:nvPr>
            <p:ph type="body" sz="quarter" idx="50" hasCustomPrompt="1"/>
            <p:custDataLst>
              <p:tags r:id="rId12"/>
            </p:custDataLst>
          </p:nvPr>
        </p:nvSpPr>
        <p:spPr>
          <a:xfrm>
            <a:off x="1651441" y="4663506"/>
            <a:ext cx="9130859" cy="720000"/>
          </a:xfrm>
        </p:spPr>
        <p:txBody>
          <a:bodyPr lIns="144000" tIns="0" rIns="0" bIns="0" anchor="ctr"/>
          <a:lstStyle>
            <a:lvl1pPr marL="0" indent="0">
              <a:lnSpc>
                <a:spcPct val="100000"/>
              </a:lnSpc>
              <a:spcBef>
                <a:spcPts val="0"/>
              </a:spcBef>
              <a:spcAft>
                <a:spcPts val="600"/>
              </a:spcAft>
              <a:buFont typeface="Arial" panose="020B0604020202020204" pitchFamily="34" charset="0"/>
              <a:buNone/>
              <a:defRPr sz="1700" b="1"/>
            </a:lvl1pPr>
            <a:lvl2pPr marL="0" indent="0">
              <a:lnSpc>
                <a:spcPct val="100000"/>
              </a:lnSpc>
              <a:spcBef>
                <a:spcPts val="0"/>
              </a:spcBef>
              <a:spcAft>
                <a:spcPts val="0"/>
              </a:spcAft>
              <a:buNone/>
              <a:defRPr sz="1400"/>
            </a:lvl2pPr>
            <a:lvl3pPr marL="0" indent="0">
              <a:lnSpc>
                <a:spcPct val="100000"/>
              </a:lnSpc>
              <a:spcBef>
                <a:spcPts val="0"/>
              </a:spcBef>
              <a:spcAft>
                <a:spcPts val="0"/>
              </a:spcAft>
              <a:buNone/>
              <a:defRPr sz="1400" b="0">
                <a:solidFill>
                  <a:schemeClr val="tx1"/>
                </a:solidFill>
              </a:defRPr>
            </a:lvl3pPr>
            <a:lvl4pPr marL="0" indent="0">
              <a:lnSpc>
                <a:spcPct val="100000"/>
              </a:lnSpc>
              <a:spcBef>
                <a:spcPts val="0"/>
              </a:spcBef>
              <a:spcAft>
                <a:spcPts val="0"/>
              </a:spcAft>
              <a:buFont typeface="Arial" panose="020B0604020202020204" pitchFamily="34" charset="0"/>
              <a:buNone/>
              <a:defRPr sz="1400" b="0">
                <a:solidFill>
                  <a:schemeClr val="tx1"/>
                </a:solidFill>
              </a:defRPr>
            </a:lvl4pPr>
            <a:lvl5pPr marL="0" indent="0">
              <a:lnSpc>
                <a:spcPct val="100000"/>
              </a:lnSpc>
              <a:spcBef>
                <a:spcPts val="0"/>
              </a:spcBef>
              <a:spcAft>
                <a:spcPts val="0"/>
              </a:spcAft>
              <a:buNone/>
              <a:defRPr sz="1400" b="0">
                <a:solidFill>
                  <a:schemeClr val="tx1"/>
                </a:solidFill>
              </a:defRPr>
            </a:lvl5pPr>
            <a:lvl6pPr marL="0" indent="0">
              <a:lnSpc>
                <a:spcPct val="100000"/>
              </a:lnSpc>
              <a:spcBef>
                <a:spcPts val="0"/>
              </a:spcBef>
              <a:spcAft>
                <a:spcPts val="0"/>
              </a:spcAft>
              <a:buNone/>
              <a:defRPr sz="1400" b="0">
                <a:solidFill>
                  <a:schemeClr val="tx1"/>
                </a:solidFill>
              </a:defRPr>
            </a:lvl6pPr>
            <a:lvl7pPr marL="0" indent="0">
              <a:lnSpc>
                <a:spcPct val="100000"/>
              </a:lnSpc>
              <a:spcBef>
                <a:spcPts val="0"/>
              </a:spcBef>
              <a:spcAft>
                <a:spcPts val="0"/>
              </a:spcAft>
              <a:buFont typeface="Arial" panose="020B0604020202020204" pitchFamily="34" charset="0"/>
              <a:buNone/>
              <a:defRPr sz="1400" b="0">
                <a:solidFill>
                  <a:schemeClr val="tx1"/>
                </a:solidFill>
              </a:defRPr>
            </a:lvl7pPr>
            <a:lvl8pPr marL="0" indent="0">
              <a:lnSpc>
                <a:spcPct val="100000"/>
              </a:lnSpc>
              <a:spcBef>
                <a:spcPts val="0"/>
              </a:spcBef>
              <a:buNone/>
              <a:defRPr sz="1400" b="0">
                <a:solidFill>
                  <a:schemeClr val="tx1"/>
                </a:solidFill>
              </a:defRPr>
            </a:lvl8pPr>
            <a:lvl9pPr marL="0" indent="0">
              <a:lnSpc>
                <a:spcPct val="100000"/>
              </a:lnSpc>
              <a:spcBef>
                <a:spcPts val="0"/>
              </a:spcBef>
              <a:buNone/>
              <a:defRPr sz="1400" b="0">
                <a:solidFill>
                  <a:schemeClr val="tx1"/>
                </a:solidFill>
              </a:defRPr>
            </a:lvl9pPr>
          </a:lstStyle>
          <a:p>
            <a:pPr lvl="0"/>
            <a:r>
              <a:rPr lang="pl-PL"/>
              <a:t>Topic</a:t>
            </a:r>
          </a:p>
          <a:p>
            <a:pPr lvl="1"/>
            <a:r>
              <a:rPr lang="pl-PL"/>
              <a:t>Additional Information</a:t>
            </a:r>
            <a:endParaRPr lang="pl-PL" dirty="0"/>
          </a:p>
        </p:txBody>
      </p:sp>
    </p:spTree>
    <p:extLst>
      <p:ext uri="{BB962C8B-B14F-4D97-AF65-F5344CB8AC3E}">
        <p14:creationId xmlns:p14="http://schemas.microsoft.com/office/powerpoint/2010/main" val="19256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Chapter layouts</a:t>
            </a:r>
            <a:endParaRPr lang="pl-PL" sz="12000" dirty="0">
              <a:solidFill>
                <a:schemeClr val="bg1"/>
              </a:solidFill>
            </a:endParaRPr>
          </a:p>
        </p:txBody>
      </p:sp>
    </p:spTree>
    <p:extLst>
      <p:ext uri="{BB962C8B-B14F-4D97-AF65-F5344CB8AC3E}">
        <p14:creationId xmlns:p14="http://schemas.microsoft.com/office/powerpoint/2010/main" val="1181353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1">
    <p:bg>
      <p:bgPr>
        <a:solidFill>
          <a:schemeClr val="tx2"/>
        </a:solidFill>
        <a:effectLst/>
      </p:bgPr>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CB2EFA5-64D8-8F50-F9DD-2145A084BA6D}"/>
              </a:ext>
            </a:extLst>
          </p:cNvPr>
          <p:cNvSpPr/>
          <p:nvPr userDrawn="1">
            <p:custDataLst>
              <p:tags r:id="rId1"/>
            </p:custDataLst>
          </p:nvPr>
        </p:nvSpPr>
        <p:spPr>
          <a:xfrm>
            <a:off x="4828031" y="0"/>
            <a:ext cx="7363969" cy="6858000"/>
          </a:xfrm>
          <a:prstGeom prst="rect">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l-PL" dirty="0"/>
          </a:p>
        </p:txBody>
      </p:sp>
      <p:sp>
        <p:nvSpPr>
          <p:cNvPr id="18" name="Freihandform: Form 17">
            <a:extLst>
              <a:ext uri="{FF2B5EF4-FFF2-40B4-BE49-F238E27FC236}">
                <a16:creationId xmlns:a16="http://schemas.microsoft.com/office/drawing/2014/main" id="{5152A634-EA19-A234-C16C-B0D8C7EEBD0E}"/>
              </a:ext>
            </a:extLst>
          </p:cNvPr>
          <p:cNvSpPr/>
          <p:nvPr userDrawn="1">
            <p:custDataLst>
              <p:tags r:id="rId2"/>
            </p:custDataLst>
          </p:nvPr>
        </p:nvSpPr>
        <p:spPr>
          <a:xfrm>
            <a:off x="540000" y="0"/>
            <a:ext cx="11652000" cy="6858000"/>
          </a:xfrm>
          <a:custGeom>
            <a:avLst/>
            <a:gdLst>
              <a:gd name="connsiteX0" fmla="*/ 9177445 w 11652000"/>
              <a:gd name="connsiteY0" fmla="*/ 6273532 h 6858000"/>
              <a:gd name="connsiteX1" fmla="*/ 9413637 w 11652000"/>
              <a:gd name="connsiteY1" fmla="*/ 6581099 h 6858000"/>
              <a:gd name="connsiteX2" fmla="*/ 9626307 w 11652000"/>
              <a:gd name="connsiteY2" fmla="*/ 6858000 h 6858000"/>
              <a:gd name="connsiteX3" fmla="*/ 8728767 w 11652000"/>
              <a:gd name="connsiteY3" fmla="*/ 6858000 h 6858000"/>
              <a:gd name="connsiteX4" fmla="*/ 8941354 w 11652000"/>
              <a:gd name="connsiteY4" fmla="*/ 6581099 h 6858000"/>
              <a:gd name="connsiteX5" fmla="*/ 9177445 w 11652000"/>
              <a:gd name="connsiteY5" fmla="*/ 6273532 h 6858000"/>
              <a:gd name="connsiteX6" fmla="*/ 11652000 w 11652000"/>
              <a:gd name="connsiteY6" fmla="*/ 3050339 h 6858000"/>
              <a:gd name="connsiteX7" fmla="*/ 11652000 w 11652000"/>
              <a:gd name="connsiteY7" fmla="*/ 3802395 h 6858000"/>
              <a:gd name="connsiteX8" fmla="*/ 11363446 w 11652000"/>
              <a:gd name="connsiteY8" fmla="*/ 3426453 h 6858000"/>
              <a:gd name="connsiteX9" fmla="*/ 8732469 w 11652000"/>
              <a:gd name="connsiteY9" fmla="*/ 0 h 6858000"/>
              <a:gd name="connsiteX10" fmla="*/ 9622603 w 11652000"/>
              <a:gd name="connsiteY10" fmla="*/ 0 h 6858000"/>
              <a:gd name="connsiteX11" fmla="*/ 9413637 w 11652000"/>
              <a:gd name="connsiteY11" fmla="*/ 271921 h 6858000"/>
              <a:gd name="connsiteX12" fmla="*/ 9177445 w 11652000"/>
              <a:gd name="connsiteY12" fmla="*/ 579259 h 6858000"/>
              <a:gd name="connsiteX13" fmla="*/ 8941354 w 11652000"/>
              <a:gd name="connsiteY13" fmla="*/ 271921 h 6858000"/>
              <a:gd name="connsiteX14" fmla="*/ 0 w 11652000"/>
              <a:gd name="connsiteY14" fmla="*/ 0 h 6858000"/>
              <a:gd name="connsiteX15" fmla="*/ 4363472 w 11652000"/>
              <a:gd name="connsiteY15" fmla="*/ 0 h 6858000"/>
              <a:gd name="connsiteX16" fmla="*/ 4386207 w 11652000"/>
              <a:gd name="connsiteY16" fmla="*/ 29649 h 6858000"/>
              <a:gd name="connsiteX17" fmla="*/ 6992019 w 11652000"/>
              <a:gd name="connsiteY17" fmla="*/ 3426453 h 6858000"/>
              <a:gd name="connsiteX18" fmla="*/ 4386207 w 11652000"/>
              <a:gd name="connsiteY18" fmla="*/ 6823041 h 6858000"/>
              <a:gd name="connsiteX19" fmla="*/ 4359404 w 11652000"/>
              <a:gd name="connsiteY19" fmla="*/ 6858000 h 6858000"/>
              <a:gd name="connsiteX20" fmla="*/ 0 w 11652000"/>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2000" h="6858000">
                <a:moveTo>
                  <a:pt x="9177445" y="6273532"/>
                </a:moveTo>
                <a:cubicBezTo>
                  <a:pt x="9257354" y="6377595"/>
                  <a:pt x="9336136" y="6480185"/>
                  <a:pt x="9413637" y="6581099"/>
                </a:cubicBezTo>
                <a:lnTo>
                  <a:pt x="9626307" y="6858000"/>
                </a:lnTo>
                <a:lnTo>
                  <a:pt x="8728767" y="6858000"/>
                </a:lnTo>
                <a:lnTo>
                  <a:pt x="8941354" y="6581099"/>
                </a:lnTo>
                <a:cubicBezTo>
                  <a:pt x="9018823" y="6480185"/>
                  <a:pt x="9097572" y="6377595"/>
                  <a:pt x="9177445" y="6273532"/>
                </a:cubicBezTo>
                <a:close/>
                <a:moveTo>
                  <a:pt x="11652000" y="3050339"/>
                </a:moveTo>
                <a:lnTo>
                  <a:pt x="11652000" y="3802395"/>
                </a:lnTo>
                <a:lnTo>
                  <a:pt x="11363446" y="3426453"/>
                </a:lnTo>
                <a:close/>
                <a:moveTo>
                  <a:pt x="8732469" y="0"/>
                </a:moveTo>
                <a:lnTo>
                  <a:pt x="9622603" y="0"/>
                </a:lnTo>
                <a:lnTo>
                  <a:pt x="9413637" y="271921"/>
                </a:lnTo>
                <a:cubicBezTo>
                  <a:pt x="9336136" y="372769"/>
                  <a:pt x="9257354" y="475283"/>
                  <a:pt x="9177445" y="579259"/>
                </a:cubicBezTo>
                <a:cubicBezTo>
                  <a:pt x="9097572" y="475283"/>
                  <a:pt x="9018823" y="372769"/>
                  <a:pt x="8941354" y="271921"/>
                </a:cubicBezTo>
                <a:close/>
                <a:moveTo>
                  <a:pt x="0" y="0"/>
                </a:moveTo>
                <a:lnTo>
                  <a:pt x="4363472" y="0"/>
                </a:lnTo>
                <a:lnTo>
                  <a:pt x="4386207" y="29649"/>
                </a:lnTo>
                <a:cubicBezTo>
                  <a:pt x="5092136" y="950225"/>
                  <a:pt x="6029729" y="2172145"/>
                  <a:pt x="6992019" y="3426453"/>
                </a:cubicBezTo>
                <a:cubicBezTo>
                  <a:pt x="6029729" y="4680068"/>
                  <a:pt x="5092136" y="5902306"/>
                  <a:pt x="4386207" y="6823041"/>
                </a:cubicBezTo>
                <a:lnTo>
                  <a:pt x="4359404"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pl-PL" dirty="0"/>
          </a:p>
        </p:txBody>
      </p:sp>
      <p:grpSp>
        <p:nvGrpSpPr>
          <p:cNvPr id="5" name="X Outline angeschnitten" hidden="1">
            <a:extLst>
              <a:ext uri="{FF2B5EF4-FFF2-40B4-BE49-F238E27FC236}">
                <a16:creationId xmlns:a16="http://schemas.microsoft.com/office/drawing/2014/main" id="{53DEE883-A250-0E40-D84F-4FFEA8289B83}"/>
              </a:ext>
            </a:extLst>
          </p:cNvPr>
          <p:cNvGrpSpPr/>
          <p:nvPr userDrawn="1">
            <p:custDataLst>
              <p:tags r:id="rId3"/>
            </p:custDataLst>
          </p:nvPr>
        </p:nvGrpSpPr>
        <p:grpSpPr>
          <a:xfrm>
            <a:off x="4969008" y="0"/>
            <a:ext cx="7222992" cy="6858000"/>
            <a:chOff x="4969008" y="0"/>
            <a:chExt cx="7222992" cy="6858000"/>
          </a:xfrm>
        </p:grpSpPr>
        <p:sp>
          <p:nvSpPr>
            <p:cNvPr id="6" name="2. x">
              <a:extLst>
                <a:ext uri="{FF2B5EF4-FFF2-40B4-BE49-F238E27FC236}">
                  <a16:creationId xmlns:a16="http://schemas.microsoft.com/office/drawing/2014/main" id="{63B64658-D543-DD4D-1C71-CC342138745B}"/>
                </a:ext>
              </a:extLst>
            </p:cNvPr>
            <p:cNvSpPr>
              <a:spLocks/>
            </p:cNvSpPr>
            <p:nvPr/>
          </p:nvSpPr>
          <p:spPr>
            <a:xfrm>
              <a:off x="11402588" y="2397406"/>
              <a:ext cx="789412" cy="2057568"/>
            </a:xfrm>
            <a:custGeom>
              <a:avLst/>
              <a:gdLst>
                <a:gd name="connsiteX0" fmla="*/ 0 w 1079999"/>
                <a:gd name="connsiteY0" fmla="*/ 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0 w 1079999"/>
                <a:gd name="connsiteY0" fmla="*/ 6858000 h 6858000"/>
                <a:gd name="connsiteX1" fmla="*/ 1079999 w 1079999"/>
                <a:gd name="connsiteY1" fmla="*/ 0 h 6858000"/>
                <a:gd name="connsiteX2" fmla="*/ 1079999 w 1079999"/>
                <a:gd name="connsiteY2" fmla="*/ 2397406 h 6858000"/>
                <a:gd name="connsiteX3" fmla="*/ 911312 w 1079999"/>
                <a:gd name="connsiteY3" fmla="*/ 2617281 h 6858000"/>
                <a:gd name="connsiteX4" fmla="*/ 290587 w 1079999"/>
                <a:gd name="connsiteY4" fmla="*/ 3426358 h 6858000"/>
                <a:gd name="connsiteX5" fmla="*/ 911312 w 1079999"/>
                <a:gd name="connsiteY5" fmla="*/ 4235131 h 6858000"/>
                <a:gd name="connsiteX6" fmla="*/ 1079999 w 1079999"/>
                <a:gd name="connsiteY6" fmla="*/ 4454974 h 6858000"/>
                <a:gd name="connsiteX7" fmla="*/ 1079999 w 1079999"/>
                <a:gd name="connsiteY7" fmla="*/ 6858000 h 6858000"/>
                <a:gd name="connsiteX8" fmla="*/ 0 w 1079999"/>
                <a:gd name="connsiteY8" fmla="*/ 6858000 h 6858000"/>
                <a:gd name="connsiteX0" fmla="*/ 1079999 w 1171439"/>
                <a:gd name="connsiteY0" fmla="*/ 0 h 6858000"/>
                <a:gd name="connsiteX1" fmla="*/ 1079999 w 1171439"/>
                <a:gd name="connsiteY1" fmla="*/ 2397406 h 6858000"/>
                <a:gd name="connsiteX2" fmla="*/ 911312 w 1171439"/>
                <a:gd name="connsiteY2" fmla="*/ 2617281 h 6858000"/>
                <a:gd name="connsiteX3" fmla="*/ 290587 w 1171439"/>
                <a:gd name="connsiteY3" fmla="*/ 3426358 h 6858000"/>
                <a:gd name="connsiteX4" fmla="*/ 911312 w 1171439"/>
                <a:gd name="connsiteY4" fmla="*/ 4235131 h 6858000"/>
                <a:gd name="connsiteX5" fmla="*/ 1079999 w 1171439"/>
                <a:gd name="connsiteY5" fmla="*/ 4454974 h 6858000"/>
                <a:gd name="connsiteX6" fmla="*/ 1079999 w 1171439"/>
                <a:gd name="connsiteY6" fmla="*/ 6858000 h 6858000"/>
                <a:gd name="connsiteX7" fmla="*/ 0 w 1171439"/>
                <a:gd name="connsiteY7" fmla="*/ 6858000 h 6858000"/>
                <a:gd name="connsiteX8" fmla="*/ 1171439 w 1171439"/>
                <a:gd name="connsiteY8" fmla="*/ 91440 h 6858000"/>
                <a:gd name="connsiteX0" fmla="*/ 1079999 w 1079999"/>
                <a:gd name="connsiteY0" fmla="*/ 0 h 6858000"/>
                <a:gd name="connsiteX1" fmla="*/ 1079999 w 1079999"/>
                <a:gd name="connsiteY1" fmla="*/ 2397406 h 6858000"/>
                <a:gd name="connsiteX2" fmla="*/ 911312 w 1079999"/>
                <a:gd name="connsiteY2" fmla="*/ 2617281 h 6858000"/>
                <a:gd name="connsiteX3" fmla="*/ 290587 w 1079999"/>
                <a:gd name="connsiteY3" fmla="*/ 3426358 h 6858000"/>
                <a:gd name="connsiteX4" fmla="*/ 911312 w 1079999"/>
                <a:gd name="connsiteY4" fmla="*/ 4235131 h 6858000"/>
                <a:gd name="connsiteX5" fmla="*/ 1079999 w 1079999"/>
                <a:gd name="connsiteY5" fmla="*/ 4454974 h 6858000"/>
                <a:gd name="connsiteX6" fmla="*/ 1079999 w 1079999"/>
                <a:gd name="connsiteY6" fmla="*/ 6858000 h 6858000"/>
                <a:gd name="connsiteX7" fmla="*/ 0 w 1079999"/>
                <a:gd name="connsiteY7" fmla="*/ 6858000 h 6858000"/>
                <a:gd name="connsiteX0" fmla="*/ 1079999 w 1079999"/>
                <a:gd name="connsiteY0" fmla="*/ 0 h 4460594"/>
                <a:gd name="connsiteX1" fmla="*/ 911312 w 1079999"/>
                <a:gd name="connsiteY1" fmla="*/ 219875 h 4460594"/>
                <a:gd name="connsiteX2" fmla="*/ 290587 w 1079999"/>
                <a:gd name="connsiteY2" fmla="*/ 1028952 h 4460594"/>
                <a:gd name="connsiteX3" fmla="*/ 911312 w 1079999"/>
                <a:gd name="connsiteY3" fmla="*/ 1837725 h 4460594"/>
                <a:gd name="connsiteX4" fmla="*/ 1079999 w 1079999"/>
                <a:gd name="connsiteY4" fmla="*/ 2057568 h 4460594"/>
                <a:gd name="connsiteX5" fmla="*/ 1079999 w 1079999"/>
                <a:gd name="connsiteY5" fmla="*/ 4460594 h 4460594"/>
                <a:gd name="connsiteX6" fmla="*/ 0 w 1079999"/>
                <a:gd name="connsiteY6" fmla="*/ 4460594 h 4460594"/>
                <a:gd name="connsiteX0" fmla="*/ 789412 w 789412"/>
                <a:gd name="connsiteY0" fmla="*/ 0 h 4460594"/>
                <a:gd name="connsiteX1" fmla="*/ 620725 w 789412"/>
                <a:gd name="connsiteY1" fmla="*/ 219875 h 4460594"/>
                <a:gd name="connsiteX2" fmla="*/ 0 w 789412"/>
                <a:gd name="connsiteY2" fmla="*/ 1028952 h 4460594"/>
                <a:gd name="connsiteX3" fmla="*/ 620725 w 789412"/>
                <a:gd name="connsiteY3" fmla="*/ 1837725 h 4460594"/>
                <a:gd name="connsiteX4" fmla="*/ 789412 w 789412"/>
                <a:gd name="connsiteY4" fmla="*/ 2057568 h 4460594"/>
                <a:gd name="connsiteX5" fmla="*/ 789412 w 789412"/>
                <a:gd name="connsiteY5" fmla="*/ 4460594 h 4460594"/>
                <a:gd name="connsiteX0" fmla="*/ 789412 w 789412"/>
                <a:gd name="connsiteY0" fmla="*/ 0 h 2057568"/>
                <a:gd name="connsiteX1" fmla="*/ 620725 w 789412"/>
                <a:gd name="connsiteY1" fmla="*/ 219875 h 2057568"/>
                <a:gd name="connsiteX2" fmla="*/ 0 w 789412"/>
                <a:gd name="connsiteY2" fmla="*/ 1028952 h 2057568"/>
                <a:gd name="connsiteX3" fmla="*/ 620725 w 789412"/>
                <a:gd name="connsiteY3" fmla="*/ 1837725 h 2057568"/>
                <a:gd name="connsiteX4" fmla="*/ 789412 w 789412"/>
                <a:gd name="connsiteY4" fmla="*/ 2057568 h 2057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412" h="2057568">
                  <a:moveTo>
                    <a:pt x="789412" y="0"/>
                  </a:moveTo>
                  <a:lnTo>
                    <a:pt x="620725" y="219875"/>
                  </a:lnTo>
                  <a:lnTo>
                    <a:pt x="0" y="1028952"/>
                  </a:lnTo>
                  <a:lnTo>
                    <a:pt x="620725" y="1837725"/>
                  </a:lnTo>
                  <a:lnTo>
                    <a:pt x="789412" y="2057568"/>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7" name="linker x-teil">
              <a:extLst>
                <a:ext uri="{FF2B5EF4-FFF2-40B4-BE49-F238E27FC236}">
                  <a16:creationId xmlns:a16="http://schemas.microsoft.com/office/drawing/2014/main" id="{8726C28A-0098-065C-27ED-328A24763104}"/>
                </a:ext>
              </a:extLst>
            </p:cNvPr>
            <p:cNvSpPr>
              <a:spLocks/>
            </p:cNvSpPr>
            <p:nvPr/>
          </p:nvSpPr>
          <p:spPr>
            <a:xfrm>
              <a:off x="4969008" y="0"/>
              <a:ext cx="2632413" cy="6858000"/>
            </a:xfrm>
            <a:custGeom>
              <a:avLst/>
              <a:gdLst>
                <a:gd name="connsiteX0" fmla="*/ 4150 w 2896799"/>
                <a:gd name="connsiteY0" fmla="*/ 0 h 6858000"/>
                <a:gd name="connsiteX1" fmla="*/ 2896799 w 2896799"/>
                <a:gd name="connsiteY1" fmla="*/ 607186 h 6858000"/>
                <a:gd name="connsiteX2" fmla="*/ 2896799 w 2896799"/>
                <a:gd name="connsiteY2" fmla="*/ 6858000 h 6858000"/>
                <a:gd name="connsiteX3" fmla="*/ 0 w 2896799"/>
                <a:gd name="connsiteY3" fmla="*/ 6858000 h 6858000"/>
                <a:gd name="connsiteX4" fmla="*/ 43680 w 2896799"/>
                <a:gd name="connsiteY4" fmla="*/ 6801008 h 6858000"/>
                <a:gd name="connsiteX5" fmla="*/ 2632413 w 2896799"/>
                <a:gd name="connsiteY5" fmla="*/ 3426358 h 6858000"/>
                <a:gd name="connsiteX6" fmla="*/ 43680 w 2896799"/>
                <a:gd name="connsiteY6" fmla="*/ 51575 h 6858000"/>
                <a:gd name="connsiteX0" fmla="*/ 2896799 w 2988239"/>
                <a:gd name="connsiteY0" fmla="*/ 607186 h 6858000"/>
                <a:gd name="connsiteX1" fmla="*/ 2896799 w 2988239"/>
                <a:gd name="connsiteY1" fmla="*/ 6858000 h 6858000"/>
                <a:gd name="connsiteX2" fmla="*/ 0 w 2988239"/>
                <a:gd name="connsiteY2" fmla="*/ 6858000 h 6858000"/>
                <a:gd name="connsiteX3" fmla="*/ 43680 w 2988239"/>
                <a:gd name="connsiteY3" fmla="*/ 6801008 h 6858000"/>
                <a:gd name="connsiteX4" fmla="*/ 2632413 w 2988239"/>
                <a:gd name="connsiteY4" fmla="*/ 3426358 h 6858000"/>
                <a:gd name="connsiteX5" fmla="*/ 43680 w 2988239"/>
                <a:gd name="connsiteY5" fmla="*/ 51575 h 6858000"/>
                <a:gd name="connsiteX6" fmla="*/ 4150 w 2988239"/>
                <a:gd name="connsiteY6" fmla="*/ 0 h 6858000"/>
                <a:gd name="connsiteX7" fmla="*/ 2988239 w 2988239"/>
                <a:gd name="connsiteY7" fmla="*/ 698626 h 6858000"/>
                <a:gd name="connsiteX0" fmla="*/ 2896799 w 2896799"/>
                <a:gd name="connsiteY0" fmla="*/ 607186 h 6858000"/>
                <a:gd name="connsiteX1" fmla="*/ 2896799 w 2896799"/>
                <a:gd name="connsiteY1" fmla="*/ 6858000 h 6858000"/>
                <a:gd name="connsiteX2" fmla="*/ 0 w 2896799"/>
                <a:gd name="connsiteY2" fmla="*/ 6858000 h 6858000"/>
                <a:gd name="connsiteX3" fmla="*/ 43680 w 2896799"/>
                <a:gd name="connsiteY3" fmla="*/ 6801008 h 6858000"/>
                <a:gd name="connsiteX4" fmla="*/ 2632413 w 2896799"/>
                <a:gd name="connsiteY4" fmla="*/ 3426358 h 6858000"/>
                <a:gd name="connsiteX5" fmla="*/ 43680 w 2896799"/>
                <a:gd name="connsiteY5" fmla="*/ 51575 h 6858000"/>
                <a:gd name="connsiteX6" fmla="*/ 4150 w 2896799"/>
                <a:gd name="connsiteY6" fmla="*/ 0 h 6858000"/>
                <a:gd name="connsiteX0" fmla="*/ 2896799 w 2896799"/>
                <a:gd name="connsiteY0" fmla="*/ 6858000 h 6858000"/>
                <a:gd name="connsiteX1" fmla="*/ 0 w 2896799"/>
                <a:gd name="connsiteY1" fmla="*/ 6858000 h 6858000"/>
                <a:gd name="connsiteX2" fmla="*/ 43680 w 2896799"/>
                <a:gd name="connsiteY2" fmla="*/ 6801008 h 6858000"/>
                <a:gd name="connsiteX3" fmla="*/ 2632413 w 2896799"/>
                <a:gd name="connsiteY3" fmla="*/ 3426358 h 6858000"/>
                <a:gd name="connsiteX4" fmla="*/ 43680 w 2896799"/>
                <a:gd name="connsiteY4" fmla="*/ 51575 h 6858000"/>
                <a:gd name="connsiteX5" fmla="*/ 4150 w 2896799"/>
                <a:gd name="connsiteY5" fmla="*/ 0 h 6858000"/>
                <a:gd name="connsiteX0" fmla="*/ 0 w 2632413"/>
                <a:gd name="connsiteY0" fmla="*/ 6858000 h 6858000"/>
                <a:gd name="connsiteX1" fmla="*/ 43680 w 2632413"/>
                <a:gd name="connsiteY1" fmla="*/ 6801008 h 6858000"/>
                <a:gd name="connsiteX2" fmla="*/ 2632413 w 2632413"/>
                <a:gd name="connsiteY2" fmla="*/ 3426358 h 6858000"/>
                <a:gd name="connsiteX3" fmla="*/ 43680 w 2632413"/>
                <a:gd name="connsiteY3" fmla="*/ 51575 h 6858000"/>
                <a:gd name="connsiteX4" fmla="*/ 4150 w 263241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413" h="6858000">
                  <a:moveTo>
                    <a:pt x="0" y="6858000"/>
                  </a:moveTo>
                  <a:lnTo>
                    <a:pt x="43680" y="6801008"/>
                  </a:lnTo>
                  <a:lnTo>
                    <a:pt x="2632413" y="3426358"/>
                  </a:lnTo>
                  <a:lnTo>
                    <a:pt x="43680" y="51575"/>
                  </a:lnTo>
                  <a:lnTo>
                    <a:pt x="4150"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0" name="3. x">
              <a:extLst>
                <a:ext uri="{FF2B5EF4-FFF2-40B4-BE49-F238E27FC236}">
                  <a16:creationId xmlns:a16="http://schemas.microsoft.com/office/drawing/2014/main" id="{AF05B91D-BC5F-0774-6516-AF2ECE08D668}"/>
                </a:ext>
              </a:extLst>
            </p:cNvPr>
            <p:cNvSpPr>
              <a:spLocks/>
            </p:cNvSpPr>
            <p:nvPr/>
          </p:nvSpPr>
          <p:spPr>
            <a:xfrm>
              <a:off x="8771517" y="0"/>
              <a:ext cx="1460747" cy="950582"/>
            </a:xfrm>
            <a:custGeom>
              <a:avLst/>
              <a:gdLst>
                <a:gd name="connsiteX0" fmla="*/ 0 w 7218843"/>
                <a:gd name="connsiteY0" fmla="*/ 0 h 1116944"/>
                <a:gd name="connsiteX1" fmla="*/ 3798360 w 7218843"/>
                <a:gd name="connsiteY1" fmla="*/ 0 h 1116944"/>
                <a:gd name="connsiteX2" fmla="*/ 3933574 w 7218843"/>
                <a:gd name="connsiteY2" fmla="*/ 176004 h 1116944"/>
                <a:gd name="connsiteX3" fmla="*/ 4528596 w 7218843"/>
                <a:gd name="connsiteY3" fmla="*/ 950582 h 1116944"/>
                <a:gd name="connsiteX4" fmla="*/ 5123851 w 7218843"/>
                <a:gd name="connsiteY4" fmla="*/ 176004 h 1116944"/>
                <a:gd name="connsiteX5" fmla="*/ 5259107 w 7218843"/>
                <a:gd name="connsiteY5" fmla="*/ 0 h 1116944"/>
                <a:gd name="connsiteX6" fmla="*/ 7218843 w 7218843"/>
                <a:gd name="connsiteY6" fmla="*/ 0 h 1116944"/>
                <a:gd name="connsiteX7" fmla="*/ 7218843 w 7218843"/>
                <a:gd name="connsiteY7" fmla="*/ 1116944 h 1116944"/>
                <a:gd name="connsiteX8" fmla="*/ 856519 w 7218843"/>
                <a:gd name="connsiteY8" fmla="*/ 1116944 h 1116944"/>
                <a:gd name="connsiteX9" fmla="*/ 719730 w 7218843"/>
                <a:gd name="connsiteY9" fmla="*/ 938612 h 1116944"/>
                <a:gd name="connsiteX10" fmla="*/ 39530 w 7218843"/>
                <a:gd name="connsiteY10" fmla="*/ 51575 h 1116944"/>
                <a:gd name="connsiteX0" fmla="*/ 856519 w 7218843"/>
                <a:gd name="connsiteY0" fmla="*/ 1116944 h 1208384"/>
                <a:gd name="connsiteX1" fmla="*/ 719730 w 7218843"/>
                <a:gd name="connsiteY1" fmla="*/ 938612 h 1208384"/>
                <a:gd name="connsiteX2" fmla="*/ 39530 w 7218843"/>
                <a:gd name="connsiteY2" fmla="*/ 51575 h 1208384"/>
                <a:gd name="connsiteX3" fmla="*/ 0 w 7218843"/>
                <a:gd name="connsiteY3" fmla="*/ 0 h 1208384"/>
                <a:gd name="connsiteX4" fmla="*/ 3798360 w 7218843"/>
                <a:gd name="connsiteY4" fmla="*/ 0 h 1208384"/>
                <a:gd name="connsiteX5" fmla="*/ 3933574 w 7218843"/>
                <a:gd name="connsiteY5" fmla="*/ 176004 h 1208384"/>
                <a:gd name="connsiteX6" fmla="*/ 4528596 w 7218843"/>
                <a:gd name="connsiteY6" fmla="*/ 950582 h 1208384"/>
                <a:gd name="connsiteX7" fmla="*/ 5123851 w 7218843"/>
                <a:gd name="connsiteY7" fmla="*/ 176004 h 1208384"/>
                <a:gd name="connsiteX8" fmla="*/ 5259107 w 7218843"/>
                <a:gd name="connsiteY8" fmla="*/ 0 h 1208384"/>
                <a:gd name="connsiteX9" fmla="*/ 7218843 w 7218843"/>
                <a:gd name="connsiteY9" fmla="*/ 0 h 1208384"/>
                <a:gd name="connsiteX10" fmla="*/ 7218843 w 7218843"/>
                <a:gd name="connsiteY10" fmla="*/ 1116944 h 1208384"/>
                <a:gd name="connsiteX11" fmla="*/ 947959 w 7218843"/>
                <a:gd name="connsiteY11" fmla="*/ 1208384 h 120838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10" fmla="*/ 7218843 w 7218843"/>
                <a:gd name="connsiteY10" fmla="*/ 1116944 h 1116944"/>
                <a:gd name="connsiteX0" fmla="*/ 856519 w 7218843"/>
                <a:gd name="connsiteY0" fmla="*/ 1116944 h 1116944"/>
                <a:gd name="connsiteX1" fmla="*/ 719730 w 7218843"/>
                <a:gd name="connsiteY1" fmla="*/ 938612 h 1116944"/>
                <a:gd name="connsiteX2" fmla="*/ 39530 w 7218843"/>
                <a:gd name="connsiteY2" fmla="*/ 51575 h 1116944"/>
                <a:gd name="connsiteX3" fmla="*/ 0 w 7218843"/>
                <a:gd name="connsiteY3" fmla="*/ 0 h 1116944"/>
                <a:gd name="connsiteX4" fmla="*/ 3798360 w 7218843"/>
                <a:gd name="connsiteY4" fmla="*/ 0 h 1116944"/>
                <a:gd name="connsiteX5" fmla="*/ 3933574 w 7218843"/>
                <a:gd name="connsiteY5" fmla="*/ 176004 h 1116944"/>
                <a:gd name="connsiteX6" fmla="*/ 4528596 w 7218843"/>
                <a:gd name="connsiteY6" fmla="*/ 950582 h 1116944"/>
                <a:gd name="connsiteX7" fmla="*/ 5123851 w 7218843"/>
                <a:gd name="connsiteY7" fmla="*/ 176004 h 1116944"/>
                <a:gd name="connsiteX8" fmla="*/ 5259107 w 7218843"/>
                <a:gd name="connsiteY8" fmla="*/ 0 h 1116944"/>
                <a:gd name="connsiteX9" fmla="*/ 7218843 w 7218843"/>
                <a:gd name="connsiteY9" fmla="*/ 0 h 1116944"/>
                <a:gd name="connsiteX0" fmla="*/ 856519 w 5259107"/>
                <a:gd name="connsiteY0" fmla="*/ 1116944 h 1116944"/>
                <a:gd name="connsiteX1" fmla="*/ 719730 w 5259107"/>
                <a:gd name="connsiteY1" fmla="*/ 938612 h 1116944"/>
                <a:gd name="connsiteX2" fmla="*/ 39530 w 5259107"/>
                <a:gd name="connsiteY2" fmla="*/ 51575 h 1116944"/>
                <a:gd name="connsiteX3" fmla="*/ 0 w 5259107"/>
                <a:gd name="connsiteY3" fmla="*/ 0 h 1116944"/>
                <a:gd name="connsiteX4" fmla="*/ 3798360 w 5259107"/>
                <a:gd name="connsiteY4" fmla="*/ 0 h 1116944"/>
                <a:gd name="connsiteX5" fmla="*/ 3933574 w 5259107"/>
                <a:gd name="connsiteY5" fmla="*/ 176004 h 1116944"/>
                <a:gd name="connsiteX6" fmla="*/ 4528596 w 5259107"/>
                <a:gd name="connsiteY6" fmla="*/ 950582 h 1116944"/>
                <a:gd name="connsiteX7" fmla="*/ 5123851 w 5259107"/>
                <a:gd name="connsiteY7" fmla="*/ 176004 h 1116944"/>
                <a:gd name="connsiteX8" fmla="*/ 5259107 w 5259107"/>
                <a:gd name="connsiteY8" fmla="*/ 0 h 1116944"/>
                <a:gd name="connsiteX0" fmla="*/ 719730 w 5259107"/>
                <a:gd name="connsiteY0" fmla="*/ 938612 h 950582"/>
                <a:gd name="connsiteX1" fmla="*/ 39530 w 5259107"/>
                <a:gd name="connsiteY1" fmla="*/ 51575 h 950582"/>
                <a:gd name="connsiteX2" fmla="*/ 0 w 5259107"/>
                <a:gd name="connsiteY2" fmla="*/ 0 h 950582"/>
                <a:gd name="connsiteX3" fmla="*/ 3798360 w 5259107"/>
                <a:gd name="connsiteY3" fmla="*/ 0 h 950582"/>
                <a:gd name="connsiteX4" fmla="*/ 3933574 w 5259107"/>
                <a:gd name="connsiteY4" fmla="*/ 176004 h 950582"/>
                <a:gd name="connsiteX5" fmla="*/ 4528596 w 5259107"/>
                <a:gd name="connsiteY5" fmla="*/ 950582 h 950582"/>
                <a:gd name="connsiteX6" fmla="*/ 5123851 w 5259107"/>
                <a:gd name="connsiteY6" fmla="*/ 176004 h 950582"/>
                <a:gd name="connsiteX7" fmla="*/ 5259107 w 5259107"/>
                <a:gd name="connsiteY7" fmla="*/ 0 h 950582"/>
                <a:gd name="connsiteX0" fmla="*/ 680200 w 5219577"/>
                <a:gd name="connsiteY0" fmla="*/ 938612 h 950582"/>
                <a:gd name="connsiteX1" fmla="*/ 0 w 5219577"/>
                <a:gd name="connsiteY1" fmla="*/ 51575 h 950582"/>
                <a:gd name="connsiteX2" fmla="*/ 3758830 w 5219577"/>
                <a:gd name="connsiteY2" fmla="*/ 0 h 950582"/>
                <a:gd name="connsiteX3" fmla="*/ 3894044 w 5219577"/>
                <a:gd name="connsiteY3" fmla="*/ 176004 h 950582"/>
                <a:gd name="connsiteX4" fmla="*/ 4489066 w 5219577"/>
                <a:gd name="connsiteY4" fmla="*/ 950582 h 950582"/>
                <a:gd name="connsiteX5" fmla="*/ 5084321 w 5219577"/>
                <a:gd name="connsiteY5" fmla="*/ 176004 h 950582"/>
                <a:gd name="connsiteX6" fmla="*/ 5219577 w 5219577"/>
                <a:gd name="connsiteY6" fmla="*/ 0 h 950582"/>
                <a:gd name="connsiteX0" fmla="*/ 0 w 4539377"/>
                <a:gd name="connsiteY0" fmla="*/ 938612 h 950582"/>
                <a:gd name="connsiteX1" fmla="*/ 3078630 w 4539377"/>
                <a:gd name="connsiteY1" fmla="*/ 0 h 950582"/>
                <a:gd name="connsiteX2" fmla="*/ 3213844 w 4539377"/>
                <a:gd name="connsiteY2" fmla="*/ 176004 h 950582"/>
                <a:gd name="connsiteX3" fmla="*/ 3808866 w 4539377"/>
                <a:gd name="connsiteY3" fmla="*/ 950582 h 950582"/>
                <a:gd name="connsiteX4" fmla="*/ 4404121 w 4539377"/>
                <a:gd name="connsiteY4" fmla="*/ 176004 h 950582"/>
                <a:gd name="connsiteX5" fmla="*/ 4539377 w 4539377"/>
                <a:gd name="connsiteY5" fmla="*/ 0 h 950582"/>
                <a:gd name="connsiteX0" fmla="*/ 0 w 1460747"/>
                <a:gd name="connsiteY0" fmla="*/ 0 h 950582"/>
                <a:gd name="connsiteX1" fmla="*/ 135214 w 1460747"/>
                <a:gd name="connsiteY1" fmla="*/ 176004 h 950582"/>
                <a:gd name="connsiteX2" fmla="*/ 730236 w 1460747"/>
                <a:gd name="connsiteY2" fmla="*/ 950582 h 950582"/>
                <a:gd name="connsiteX3" fmla="*/ 1325491 w 1460747"/>
                <a:gd name="connsiteY3" fmla="*/ 176004 h 950582"/>
                <a:gd name="connsiteX4" fmla="*/ 1460747 w 1460747"/>
                <a:gd name="connsiteY4" fmla="*/ 0 h 95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747" h="950582">
                  <a:moveTo>
                    <a:pt x="0" y="0"/>
                  </a:moveTo>
                  <a:lnTo>
                    <a:pt x="135214" y="176004"/>
                  </a:lnTo>
                  <a:lnTo>
                    <a:pt x="730236" y="950582"/>
                  </a:lnTo>
                  <a:lnTo>
                    <a:pt x="1325491" y="176004"/>
                  </a:lnTo>
                  <a:lnTo>
                    <a:pt x="1460747" y="0"/>
                  </a:lnTo>
                </a:path>
              </a:pathLst>
            </a:custGeom>
            <a:noFill/>
            <a:ln w="12700" cap="flat">
              <a:solidFill>
                <a:schemeClr val="bg1"/>
              </a:solidFill>
              <a:prstDash val="solid"/>
              <a:round/>
            </a:ln>
          </p:spPr>
          <p:txBody>
            <a:bodyPr lIns="73152" tIns="36576" rIns="73152" bIns="36576" rtlCol="0" anchor="ctr"/>
            <a:lstStyle/>
            <a:p>
              <a:endParaRPr lang="pl-PL" dirty="0"/>
            </a:p>
          </p:txBody>
        </p:sp>
        <p:sp>
          <p:nvSpPr>
            <p:cNvPr id="11" name="4. x">
              <a:extLst>
                <a:ext uri="{FF2B5EF4-FFF2-40B4-BE49-F238E27FC236}">
                  <a16:creationId xmlns:a16="http://schemas.microsoft.com/office/drawing/2014/main" id="{0CCE4A9B-A41B-78E4-D754-D37CE59396EC}"/>
                </a:ext>
              </a:extLst>
            </p:cNvPr>
            <p:cNvSpPr>
              <a:spLocks/>
            </p:cNvSpPr>
            <p:nvPr/>
          </p:nvSpPr>
          <p:spPr>
            <a:xfrm>
              <a:off x="8767771" y="5902032"/>
              <a:ext cx="1468240" cy="955968"/>
            </a:xfrm>
            <a:custGeom>
              <a:avLst/>
              <a:gdLst>
                <a:gd name="connsiteX0" fmla="*/ 856385 w 7222993"/>
                <a:gd name="connsiteY0" fmla="*/ 0 h 1116944"/>
                <a:gd name="connsiteX1" fmla="*/ 7222993 w 7222993"/>
                <a:gd name="connsiteY1" fmla="*/ 0 h 1116944"/>
                <a:gd name="connsiteX2" fmla="*/ 7222993 w 7222993"/>
                <a:gd name="connsiteY2" fmla="*/ 1116944 h 1116944"/>
                <a:gd name="connsiteX3" fmla="*/ 5267004 w 7222993"/>
                <a:gd name="connsiteY3" fmla="*/ 1116944 h 1116944"/>
                <a:gd name="connsiteX4" fmla="*/ 5128001 w 7222993"/>
                <a:gd name="connsiteY4" fmla="*/ 936010 h 1116944"/>
                <a:gd name="connsiteX5" fmla="*/ 4532746 w 7222993"/>
                <a:gd name="connsiteY5" fmla="*/ 160976 h 1116944"/>
                <a:gd name="connsiteX6" fmla="*/ 3937724 w 7222993"/>
                <a:gd name="connsiteY6" fmla="*/ 936010 h 1116944"/>
                <a:gd name="connsiteX7" fmla="*/ 3798764 w 7222993"/>
                <a:gd name="connsiteY7" fmla="*/ 1116944 h 1116944"/>
                <a:gd name="connsiteX8" fmla="*/ 0 w 7222993"/>
                <a:gd name="connsiteY8" fmla="*/ 1116944 h 1116944"/>
                <a:gd name="connsiteX9" fmla="*/ 43680 w 7222993"/>
                <a:gd name="connsiteY9" fmla="*/ 1059952 h 1116944"/>
                <a:gd name="connsiteX10" fmla="*/ 723880 w 7222993"/>
                <a:gd name="connsiteY10" fmla="*/ 172775 h 1116944"/>
                <a:gd name="connsiteX0" fmla="*/ 0 w 7222993"/>
                <a:gd name="connsiteY0" fmla="*/ 1116944 h 1208384"/>
                <a:gd name="connsiteX1" fmla="*/ 43680 w 7222993"/>
                <a:gd name="connsiteY1" fmla="*/ 1059952 h 1208384"/>
                <a:gd name="connsiteX2" fmla="*/ 723880 w 7222993"/>
                <a:gd name="connsiteY2" fmla="*/ 172775 h 1208384"/>
                <a:gd name="connsiteX3" fmla="*/ 856385 w 7222993"/>
                <a:gd name="connsiteY3" fmla="*/ 0 h 1208384"/>
                <a:gd name="connsiteX4" fmla="*/ 7222993 w 7222993"/>
                <a:gd name="connsiteY4" fmla="*/ 0 h 1208384"/>
                <a:gd name="connsiteX5" fmla="*/ 7222993 w 7222993"/>
                <a:gd name="connsiteY5" fmla="*/ 1116944 h 1208384"/>
                <a:gd name="connsiteX6" fmla="*/ 5267004 w 7222993"/>
                <a:gd name="connsiteY6" fmla="*/ 1116944 h 1208384"/>
                <a:gd name="connsiteX7" fmla="*/ 5128001 w 7222993"/>
                <a:gd name="connsiteY7" fmla="*/ 936010 h 1208384"/>
                <a:gd name="connsiteX8" fmla="*/ 4532746 w 7222993"/>
                <a:gd name="connsiteY8" fmla="*/ 160976 h 1208384"/>
                <a:gd name="connsiteX9" fmla="*/ 3937724 w 7222993"/>
                <a:gd name="connsiteY9" fmla="*/ 936010 h 1208384"/>
                <a:gd name="connsiteX10" fmla="*/ 3798764 w 7222993"/>
                <a:gd name="connsiteY10" fmla="*/ 1116944 h 1208384"/>
                <a:gd name="connsiteX11" fmla="*/ 91440 w 7222993"/>
                <a:gd name="connsiteY11" fmla="*/ 1208384 h 1208384"/>
                <a:gd name="connsiteX0" fmla="*/ 0 w 7222993"/>
                <a:gd name="connsiteY0" fmla="*/ 1116944 h 1116944"/>
                <a:gd name="connsiteX1" fmla="*/ 43680 w 7222993"/>
                <a:gd name="connsiteY1" fmla="*/ 1059952 h 1116944"/>
                <a:gd name="connsiteX2" fmla="*/ 723880 w 7222993"/>
                <a:gd name="connsiteY2" fmla="*/ 172775 h 1116944"/>
                <a:gd name="connsiteX3" fmla="*/ 856385 w 7222993"/>
                <a:gd name="connsiteY3" fmla="*/ 0 h 1116944"/>
                <a:gd name="connsiteX4" fmla="*/ 7222993 w 7222993"/>
                <a:gd name="connsiteY4" fmla="*/ 0 h 1116944"/>
                <a:gd name="connsiteX5" fmla="*/ 7222993 w 7222993"/>
                <a:gd name="connsiteY5" fmla="*/ 1116944 h 1116944"/>
                <a:gd name="connsiteX6" fmla="*/ 5267004 w 7222993"/>
                <a:gd name="connsiteY6" fmla="*/ 1116944 h 1116944"/>
                <a:gd name="connsiteX7" fmla="*/ 5128001 w 7222993"/>
                <a:gd name="connsiteY7" fmla="*/ 936010 h 1116944"/>
                <a:gd name="connsiteX8" fmla="*/ 4532746 w 7222993"/>
                <a:gd name="connsiteY8" fmla="*/ 160976 h 1116944"/>
                <a:gd name="connsiteX9" fmla="*/ 3937724 w 7222993"/>
                <a:gd name="connsiteY9" fmla="*/ 936010 h 1116944"/>
                <a:gd name="connsiteX10" fmla="*/ 3798764 w 7222993"/>
                <a:gd name="connsiteY10" fmla="*/ 1116944 h 1116944"/>
                <a:gd name="connsiteX0" fmla="*/ 0 w 7179313"/>
                <a:gd name="connsiteY0" fmla="*/ 1059952 h 1116944"/>
                <a:gd name="connsiteX1" fmla="*/ 680200 w 7179313"/>
                <a:gd name="connsiteY1" fmla="*/ 172775 h 1116944"/>
                <a:gd name="connsiteX2" fmla="*/ 812705 w 7179313"/>
                <a:gd name="connsiteY2" fmla="*/ 0 h 1116944"/>
                <a:gd name="connsiteX3" fmla="*/ 7179313 w 7179313"/>
                <a:gd name="connsiteY3" fmla="*/ 0 h 1116944"/>
                <a:gd name="connsiteX4" fmla="*/ 7179313 w 7179313"/>
                <a:gd name="connsiteY4" fmla="*/ 1116944 h 1116944"/>
                <a:gd name="connsiteX5" fmla="*/ 5223324 w 7179313"/>
                <a:gd name="connsiteY5" fmla="*/ 1116944 h 1116944"/>
                <a:gd name="connsiteX6" fmla="*/ 5084321 w 7179313"/>
                <a:gd name="connsiteY6" fmla="*/ 936010 h 1116944"/>
                <a:gd name="connsiteX7" fmla="*/ 4489066 w 7179313"/>
                <a:gd name="connsiteY7" fmla="*/ 160976 h 1116944"/>
                <a:gd name="connsiteX8" fmla="*/ 3894044 w 7179313"/>
                <a:gd name="connsiteY8" fmla="*/ 936010 h 1116944"/>
                <a:gd name="connsiteX9" fmla="*/ 3755084 w 7179313"/>
                <a:gd name="connsiteY9" fmla="*/ 1116944 h 1116944"/>
                <a:gd name="connsiteX0" fmla="*/ 0 w 6499113"/>
                <a:gd name="connsiteY0" fmla="*/ 172775 h 1116944"/>
                <a:gd name="connsiteX1" fmla="*/ 132505 w 6499113"/>
                <a:gd name="connsiteY1" fmla="*/ 0 h 1116944"/>
                <a:gd name="connsiteX2" fmla="*/ 6499113 w 6499113"/>
                <a:gd name="connsiteY2" fmla="*/ 0 h 1116944"/>
                <a:gd name="connsiteX3" fmla="*/ 6499113 w 6499113"/>
                <a:gd name="connsiteY3" fmla="*/ 1116944 h 1116944"/>
                <a:gd name="connsiteX4" fmla="*/ 4543124 w 6499113"/>
                <a:gd name="connsiteY4" fmla="*/ 1116944 h 1116944"/>
                <a:gd name="connsiteX5" fmla="*/ 4404121 w 6499113"/>
                <a:gd name="connsiteY5" fmla="*/ 936010 h 1116944"/>
                <a:gd name="connsiteX6" fmla="*/ 3808866 w 6499113"/>
                <a:gd name="connsiteY6" fmla="*/ 160976 h 1116944"/>
                <a:gd name="connsiteX7" fmla="*/ 3213844 w 6499113"/>
                <a:gd name="connsiteY7" fmla="*/ 936010 h 1116944"/>
                <a:gd name="connsiteX8" fmla="*/ 3074884 w 6499113"/>
                <a:gd name="connsiteY8" fmla="*/ 1116944 h 1116944"/>
                <a:gd name="connsiteX0" fmla="*/ 0 w 6366608"/>
                <a:gd name="connsiteY0" fmla="*/ 0 h 1116944"/>
                <a:gd name="connsiteX1" fmla="*/ 6366608 w 6366608"/>
                <a:gd name="connsiteY1" fmla="*/ 0 h 1116944"/>
                <a:gd name="connsiteX2" fmla="*/ 6366608 w 6366608"/>
                <a:gd name="connsiteY2" fmla="*/ 1116944 h 1116944"/>
                <a:gd name="connsiteX3" fmla="*/ 4410619 w 6366608"/>
                <a:gd name="connsiteY3" fmla="*/ 1116944 h 1116944"/>
                <a:gd name="connsiteX4" fmla="*/ 4271616 w 6366608"/>
                <a:gd name="connsiteY4" fmla="*/ 936010 h 1116944"/>
                <a:gd name="connsiteX5" fmla="*/ 3676361 w 6366608"/>
                <a:gd name="connsiteY5" fmla="*/ 160976 h 1116944"/>
                <a:gd name="connsiteX6" fmla="*/ 3081339 w 6366608"/>
                <a:gd name="connsiteY6" fmla="*/ 936010 h 1116944"/>
                <a:gd name="connsiteX7" fmla="*/ 2942379 w 6366608"/>
                <a:gd name="connsiteY7" fmla="*/ 1116944 h 1116944"/>
                <a:gd name="connsiteX0" fmla="*/ 3424229 w 3424229"/>
                <a:gd name="connsiteY0" fmla="*/ 0 h 1116944"/>
                <a:gd name="connsiteX1" fmla="*/ 3424229 w 3424229"/>
                <a:gd name="connsiteY1" fmla="*/ 1116944 h 1116944"/>
                <a:gd name="connsiteX2" fmla="*/ 1468240 w 3424229"/>
                <a:gd name="connsiteY2" fmla="*/ 1116944 h 1116944"/>
                <a:gd name="connsiteX3" fmla="*/ 1329237 w 3424229"/>
                <a:gd name="connsiteY3" fmla="*/ 936010 h 1116944"/>
                <a:gd name="connsiteX4" fmla="*/ 733982 w 3424229"/>
                <a:gd name="connsiteY4" fmla="*/ 160976 h 1116944"/>
                <a:gd name="connsiteX5" fmla="*/ 138960 w 3424229"/>
                <a:gd name="connsiteY5" fmla="*/ 936010 h 1116944"/>
                <a:gd name="connsiteX6" fmla="*/ 0 w 3424229"/>
                <a:gd name="connsiteY6" fmla="*/ 1116944 h 1116944"/>
                <a:gd name="connsiteX0" fmla="*/ 3424229 w 3424229"/>
                <a:gd name="connsiteY0" fmla="*/ 955968 h 955968"/>
                <a:gd name="connsiteX1" fmla="*/ 1468240 w 3424229"/>
                <a:gd name="connsiteY1" fmla="*/ 955968 h 955968"/>
                <a:gd name="connsiteX2" fmla="*/ 1329237 w 3424229"/>
                <a:gd name="connsiteY2" fmla="*/ 775034 h 955968"/>
                <a:gd name="connsiteX3" fmla="*/ 733982 w 3424229"/>
                <a:gd name="connsiteY3" fmla="*/ 0 h 955968"/>
                <a:gd name="connsiteX4" fmla="*/ 138960 w 3424229"/>
                <a:gd name="connsiteY4" fmla="*/ 775034 h 955968"/>
                <a:gd name="connsiteX5" fmla="*/ 0 w 3424229"/>
                <a:gd name="connsiteY5" fmla="*/ 955968 h 955968"/>
                <a:gd name="connsiteX0" fmla="*/ 1468240 w 1468240"/>
                <a:gd name="connsiteY0" fmla="*/ 955968 h 955968"/>
                <a:gd name="connsiteX1" fmla="*/ 1329237 w 1468240"/>
                <a:gd name="connsiteY1" fmla="*/ 775034 h 955968"/>
                <a:gd name="connsiteX2" fmla="*/ 733982 w 1468240"/>
                <a:gd name="connsiteY2" fmla="*/ 0 h 955968"/>
                <a:gd name="connsiteX3" fmla="*/ 138960 w 1468240"/>
                <a:gd name="connsiteY3" fmla="*/ 775034 h 955968"/>
                <a:gd name="connsiteX4" fmla="*/ 0 w 1468240"/>
                <a:gd name="connsiteY4" fmla="*/ 955968 h 95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240" h="955968">
                  <a:moveTo>
                    <a:pt x="1468240" y="955968"/>
                  </a:moveTo>
                  <a:lnTo>
                    <a:pt x="1329237" y="775034"/>
                  </a:lnTo>
                  <a:lnTo>
                    <a:pt x="733982" y="0"/>
                  </a:lnTo>
                  <a:lnTo>
                    <a:pt x="138960" y="775034"/>
                  </a:lnTo>
                  <a:lnTo>
                    <a:pt x="0" y="955968"/>
                  </a:lnTo>
                </a:path>
              </a:pathLst>
            </a:custGeom>
            <a:noFill/>
            <a:ln w="12700" cap="flat">
              <a:solidFill>
                <a:schemeClr val="bg1"/>
              </a:solidFill>
              <a:prstDash val="solid"/>
              <a:round/>
            </a:ln>
          </p:spPr>
          <p:txBody>
            <a:bodyPr lIns="73152" tIns="36576" rIns="73152" bIns="36576" rtlCol="0" anchor="ctr"/>
            <a:lstStyle/>
            <a:p>
              <a:endParaRPr lang="pl-PL" dirty="0"/>
            </a:p>
          </p:txBody>
        </p:sp>
      </p:grpSp>
      <p:sp>
        <p:nvSpPr>
          <p:cNvPr id="8" name="Untertitel 2">
            <a:extLst>
              <a:ext uri="{FF2B5EF4-FFF2-40B4-BE49-F238E27FC236}">
                <a16:creationId xmlns:a16="http://schemas.microsoft.com/office/drawing/2014/main" id="{75D84EF0-58B0-018F-3EF2-D06675807FEF}"/>
              </a:ext>
            </a:extLst>
          </p:cNvPr>
          <p:cNvSpPr>
            <a:spLocks noGrp="1"/>
          </p:cNvSpPr>
          <p:nvPr>
            <p:ph type="subTitle" idx="1" hasCustomPrompt="1"/>
            <p:custDataLst>
              <p:tags r:id="rId4"/>
            </p:custDataLst>
          </p:nvPr>
        </p:nvSpPr>
        <p:spPr>
          <a:xfrm>
            <a:off x="899999" y="4572000"/>
            <a:ext cx="7269639" cy="1489364"/>
          </a:xfrm>
        </p:spPr>
        <p:txBody>
          <a:bodyPr/>
          <a:lstStyle>
            <a:lvl1pPr marL="0" indent="0" algn="l">
              <a:lnSpc>
                <a:spcPct val="114000"/>
              </a:lnSpc>
              <a:buNone/>
              <a:defRPr sz="2000">
                <a:solidFill>
                  <a:schemeClr val="tx1"/>
                </a:solidFill>
              </a:defRPr>
            </a:lvl1pPr>
            <a:lvl2pPr marL="0" indent="0" algn="l">
              <a:lnSpc>
                <a:spcPct val="114000"/>
              </a:lnSpc>
              <a:buNone/>
              <a:defRPr sz="2000"/>
            </a:lvl2pPr>
            <a:lvl3pPr marL="0" indent="0" algn="l">
              <a:lnSpc>
                <a:spcPct val="114000"/>
              </a:lnSpc>
              <a:buNone/>
              <a:defRPr sz="2000"/>
            </a:lvl3pPr>
            <a:lvl4pPr marL="0" indent="0" algn="l">
              <a:lnSpc>
                <a:spcPct val="114000"/>
              </a:lnSpc>
              <a:buNone/>
              <a:defRPr sz="2000" b="0">
                <a:solidFill>
                  <a:schemeClr val="tx1"/>
                </a:solidFill>
              </a:defRPr>
            </a:lvl4pPr>
            <a:lvl5pPr marL="0" indent="0" algn="l">
              <a:lnSpc>
                <a:spcPct val="114000"/>
              </a:lnSpc>
              <a:buNone/>
              <a:defRPr sz="2000"/>
            </a:lvl5pPr>
            <a:lvl6pPr marL="0" indent="0" algn="l">
              <a:lnSpc>
                <a:spcPct val="114000"/>
              </a:lnSpc>
              <a:buNone/>
              <a:defRPr sz="2000"/>
            </a:lvl6pPr>
            <a:lvl7pPr marL="0" indent="0" algn="l">
              <a:lnSpc>
                <a:spcPct val="114000"/>
              </a:lnSpc>
              <a:buNone/>
              <a:defRPr sz="2000"/>
            </a:lvl7pPr>
            <a:lvl8pPr marL="0" indent="0" algn="l">
              <a:lnSpc>
                <a:spcPct val="114000"/>
              </a:lnSpc>
              <a:buNone/>
              <a:defRPr sz="2000" b="0">
                <a:solidFill>
                  <a:schemeClr val="tx1"/>
                </a:solidFill>
              </a:defRPr>
            </a:lvl8pPr>
            <a:lvl9pPr marL="0" indent="0" algn="l">
              <a:lnSpc>
                <a:spcPct val="114000"/>
              </a:lnSpc>
              <a:buNone/>
              <a:defRPr sz="2000">
                <a:solidFill>
                  <a:schemeClr val="tx1"/>
                </a:solidFill>
              </a:defRPr>
            </a:lvl9pPr>
          </a:lstStyle>
          <a:p>
            <a:r>
              <a:rPr lang="pl-PL"/>
              <a:t>Additional information</a:t>
            </a:r>
          </a:p>
          <a:p>
            <a:endParaRPr lang="pl-PL" dirty="0"/>
          </a:p>
        </p:txBody>
      </p:sp>
      <p:sp>
        <p:nvSpPr>
          <p:cNvPr id="9" name="Titel 1">
            <a:extLst>
              <a:ext uri="{FF2B5EF4-FFF2-40B4-BE49-F238E27FC236}">
                <a16:creationId xmlns:a16="http://schemas.microsoft.com/office/drawing/2014/main" id="{6A1F042E-A599-AD8C-2274-BA125A4C63AF}"/>
              </a:ext>
            </a:extLst>
          </p:cNvPr>
          <p:cNvSpPr>
            <a:spLocks noGrp="1"/>
          </p:cNvSpPr>
          <p:nvPr>
            <p:ph type="ctrTitle" hasCustomPrompt="1"/>
            <p:custDataLst>
              <p:tags r:id="rId5"/>
            </p:custDataLst>
          </p:nvPr>
        </p:nvSpPr>
        <p:spPr>
          <a:xfrm>
            <a:off x="899999" y="1925926"/>
            <a:ext cx="7269639" cy="2474623"/>
          </a:xfrm>
        </p:spPr>
        <p:txBody>
          <a:bodyPr anchor="b"/>
          <a:lstStyle>
            <a:lvl1pPr algn="l">
              <a:lnSpc>
                <a:spcPct val="90000"/>
              </a:lnSpc>
              <a:defRPr sz="4000"/>
            </a:lvl1pPr>
          </a:lstStyle>
          <a:p>
            <a:r>
              <a:rPr lang="pl-PL"/>
              <a:t>Chapter</a:t>
            </a:r>
            <a:endParaRPr lang="pl-PL" dirty="0"/>
          </a:p>
        </p:txBody>
      </p:sp>
    </p:spTree>
    <p:extLst>
      <p:ext uri="{BB962C8B-B14F-4D97-AF65-F5344CB8AC3E}">
        <p14:creationId xmlns:p14="http://schemas.microsoft.com/office/powerpoint/2010/main" val="267717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sic layouts">
    <p:bg>
      <p:bgPr>
        <a:solidFill>
          <a:schemeClr val="tx1"/>
        </a:solidFill>
        <a:effectLst/>
      </p:bgPr>
    </p:bg>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8F7DDFA5-4DF7-9A2B-2BDE-AF82A085177F}"/>
              </a:ext>
            </a:extLst>
          </p:cNvPr>
          <p:cNvSpPr txBox="1"/>
          <p:nvPr userDrawn="1">
            <p:custDataLst>
              <p:tags r:id="rId1"/>
            </p:custDataLst>
          </p:nvPr>
        </p:nvSpPr>
        <p:spPr>
          <a:xfrm>
            <a:off x="0" y="2459504"/>
            <a:ext cx="12192000" cy="1938992"/>
          </a:xfrm>
          <a:prstGeom prst="rect">
            <a:avLst/>
          </a:prstGeom>
          <a:solidFill>
            <a:schemeClr val="tx1"/>
          </a:solidFill>
        </p:spPr>
        <p:txBody>
          <a:bodyPr wrap="square" rtlCol="0" anchor="ctr">
            <a:spAutoFit/>
          </a:bodyPr>
          <a:lstStyle/>
          <a:p>
            <a:pPr algn="ctr"/>
            <a:r>
              <a:rPr lang="pl-PL" sz="12000">
                <a:solidFill>
                  <a:schemeClr val="bg1"/>
                </a:solidFill>
              </a:rPr>
              <a:t>Basic layouts</a:t>
            </a:r>
            <a:endParaRPr lang="pl-PL" sz="12000" dirty="0">
              <a:solidFill>
                <a:schemeClr val="bg1"/>
              </a:solidFill>
            </a:endParaRPr>
          </a:p>
        </p:txBody>
      </p:sp>
    </p:spTree>
    <p:extLst>
      <p:ext uri="{BB962C8B-B14F-4D97-AF65-F5344CB8AC3E}">
        <p14:creationId xmlns:p14="http://schemas.microsoft.com/office/powerpoint/2010/main" val="36849871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8" Type="http://schemas.openxmlformats.org/officeDocument/2006/relationships/tags" Target="../tags/tag6.xml"/><Relationship Id="rId5" Type="http://schemas.openxmlformats.org/officeDocument/2006/relationships/slideLayout" Target="../slideLayouts/slideLayout5.xml"/><Relationship Id="rId61" Type="http://schemas.openxmlformats.org/officeDocument/2006/relationships/tags" Target="../tags/tag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ags" Target="../tags/tag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ags" Target="../tags/tag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 name="Maske">
            <a:extLst>
              <a:ext uri="{FF2B5EF4-FFF2-40B4-BE49-F238E27FC236}">
                <a16:creationId xmlns:a16="http://schemas.microsoft.com/office/drawing/2014/main" id="{AB513FDC-D4D0-D159-2337-8C1F523D9F8B}"/>
              </a:ext>
            </a:extLst>
          </p:cNvPr>
          <p:cNvSpPr>
            <a:spLocks noGrp="1" noRot="1" noMove="1" noResize="1" noEditPoints="1" noAdjustHandles="1" noChangeArrowheads="1" noChangeShapeType="1"/>
          </p:cNvSpPr>
          <p:nvPr userDrawn="1">
            <p:custDataLst>
              <p:tags r:id="rId54"/>
            </p:custDataLst>
          </p:nvPr>
        </p:nvSpPr>
        <p:spPr>
          <a:xfrm>
            <a:off x="540000" y="0"/>
            <a:ext cx="1165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2" name="Titelplatzhalter 1">
            <a:extLst>
              <a:ext uri="{FF2B5EF4-FFF2-40B4-BE49-F238E27FC236}">
                <a16:creationId xmlns:a16="http://schemas.microsoft.com/office/drawing/2014/main" id="{8AF40300-215D-052F-D1EC-6CF5D84DE51F}"/>
              </a:ext>
            </a:extLst>
          </p:cNvPr>
          <p:cNvSpPr>
            <a:spLocks noGrp="1"/>
          </p:cNvSpPr>
          <p:nvPr>
            <p:ph type="title"/>
            <p:custDataLst>
              <p:tags r:id="rId55"/>
            </p:custDataLst>
          </p:nvPr>
        </p:nvSpPr>
        <p:spPr>
          <a:xfrm>
            <a:off x="898524" y="684000"/>
            <a:ext cx="9521825" cy="758396"/>
          </a:xfrm>
          <a:prstGeom prst="rect">
            <a:avLst/>
          </a:prstGeom>
        </p:spPr>
        <p:txBody>
          <a:bodyPr vert="horz" lIns="0" tIns="0" rIns="0" bIns="0" rtlCol="0" anchor="t">
            <a:noAutofit/>
          </a:bodyPr>
          <a:lstStyle/>
          <a:p>
            <a:r>
              <a:rPr lang="pl-PL" noProof="0"/>
              <a:t>Headline</a:t>
            </a:r>
            <a:endParaRPr lang="pl-PL" noProof="0" dirty="0"/>
          </a:p>
        </p:txBody>
      </p:sp>
      <p:sp>
        <p:nvSpPr>
          <p:cNvPr id="3" name="Textplatzhalter 2">
            <a:extLst>
              <a:ext uri="{FF2B5EF4-FFF2-40B4-BE49-F238E27FC236}">
                <a16:creationId xmlns:a16="http://schemas.microsoft.com/office/drawing/2014/main" id="{87917898-E3DE-23FB-39FF-77378FA7B8BD}"/>
              </a:ext>
            </a:extLst>
          </p:cNvPr>
          <p:cNvSpPr>
            <a:spLocks noGrp="1"/>
          </p:cNvSpPr>
          <p:nvPr>
            <p:ph type="body" idx="1"/>
            <p:custDataLst>
              <p:tags r:id="rId56"/>
            </p:custDataLst>
          </p:nvPr>
        </p:nvSpPr>
        <p:spPr>
          <a:xfrm>
            <a:off x="898525" y="1548000"/>
            <a:ext cx="9521825" cy="4586100"/>
          </a:xfrm>
          <a:prstGeom prst="rect">
            <a:avLst/>
          </a:prstGeom>
        </p:spPr>
        <p:txBody>
          <a:bodyPr vert="horz" lIns="0" tIns="0" rIns="0" bIns="0" rtlCol="0">
            <a:noAutofit/>
          </a:bodyPr>
          <a:lstStyle/>
          <a:p>
            <a:pPr lvl="0"/>
            <a:r>
              <a:rPr lang="pl-PL" noProof="0"/>
              <a:t>Copy 16pt</a:t>
            </a:r>
          </a:p>
          <a:p>
            <a:pPr lvl="1"/>
            <a:r>
              <a:rPr lang="pl-PL" noProof="0"/>
              <a:t>Bullet 16pt</a:t>
            </a:r>
          </a:p>
          <a:p>
            <a:pPr lvl="2"/>
            <a:r>
              <a:rPr lang="pl-PL" noProof="0"/>
              <a:t>Bullet 2 16pt</a:t>
            </a:r>
          </a:p>
          <a:p>
            <a:pPr lvl="3"/>
            <a:r>
              <a:rPr lang="pl-PL" noProof="0"/>
              <a:t>Bullet 3 16pt</a:t>
            </a:r>
          </a:p>
          <a:p>
            <a:pPr lvl="4"/>
            <a:r>
              <a:rPr lang="pl-PL" noProof="0"/>
              <a:t>Subheading 16pt</a:t>
            </a:r>
          </a:p>
          <a:p>
            <a:pPr lvl="5"/>
            <a:r>
              <a:rPr lang="pl-PL" noProof="0"/>
              <a:t>Copy 22pt</a:t>
            </a:r>
          </a:p>
          <a:p>
            <a:pPr lvl="6"/>
            <a:r>
              <a:rPr lang="pl-PL" noProof="0"/>
              <a:t>Bullet 22pt</a:t>
            </a:r>
          </a:p>
          <a:p>
            <a:pPr lvl="7"/>
            <a:r>
              <a:rPr lang="pl-PL" noProof="0"/>
              <a:t>Bullet 2 22pt</a:t>
            </a:r>
          </a:p>
          <a:p>
            <a:pPr lvl="8"/>
            <a:r>
              <a:rPr lang="pl-PL" noProof="0"/>
              <a:t>Subheading 22pt</a:t>
            </a:r>
            <a:endParaRPr lang="pl-PL" noProof="0" dirty="0"/>
          </a:p>
        </p:txBody>
      </p:sp>
      <p:sp>
        <p:nvSpPr>
          <p:cNvPr id="10" name="Rechteck 9">
            <a:extLst>
              <a:ext uri="{FF2B5EF4-FFF2-40B4-BE49-F238E27FC236}">
                <a16:creationId xmlns:a16="http://schemas.microsoft.com/office/drawing/2014/main" id="{C1F2130D-ECEC-E495-256B-C00000B3D24E}"/>
              </a:ext>
            </a:extLst>
          </p:cNvPr>
          <p:cNvSpPr/>
          <p:nvPr userDrawn="1">
            <p:custDataLst>
              <p:tags r:id="rId57"/>
            </p:custDataLst>
          </p:nvPr>
        </p:nvSpPr>
        <p:spPr>
          <a:xfrm>
            <a:off x="898524" y="540000"/>
            <a:ext cx="720000" cy="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noProof="0" dirty="0"/>
          </a:p>
        </p:txBody>
      </p:sp>
      <p:sp>
        <p:nvSpPr>
          <p:cNvPr id="23" name="Fußzeilenplatzhalter 22">
            <a:extLst>
              <a:ext uri="{FF2B5EF4-FFF2-40B4-BE49-F238E27FC236}">
                <a16:creationId xmlns:a16="http://schemas.microsoft.com/office/drawing/2014/main" id="{6CB2D5BE-646C-708D-DDA2-016226E76F4F}"/>
              </a:ext>
            </a:extLst>
          </p:cNvPr>
          <p:cNvSpPr>
            <a:spLocks noGrp="1"/>
          </p:cNvSpPr>
          <p:nvPr>
            <p:ph type="ftr" sz="quarter" idx="3"/>
            <p:custDataLst>
              <p:tags r:id="rId58"/>
            </p:custDataLst>
          </p:nvPr>
        </p:nvSpPr>
        <p:spPr>
          <a:xfrm>
            <a:off x="1498061" y="6470705"/>
            <a:ext cx="9253577" cy="281691"/>
          </a:xfrm>
          <a:prstGeom prst="rect">
            <a:avLst/>
          </a:prstGeom>
        </p:spPr>
        <p:txBody>
          <a:bodyPr vert="horz" lIns="0" tIns="0" rIns="0" bIns="0" rtlCol="0" anchor="t"/>
          <a:lstStyle>
            <a:lvl1pPr algn="ctr">
              <a:defRPr sz="1000">
                <a:solidFill>
                  <a:srgbClr val="999999"/>
                </a:solidFill>
              </a:defRPr>
            </a:lvl1pPr>
          </a:lstStyle>
          <a:p>
            <a:r>
              <a:rPr lang="pl-PL" noProof="0"/>
              <a:t>Presentation Title | Classification: C2 – Sensitive | Name Surname</a:t>
            </a:r>
            <a:endParaRPr lang="pl-PL" noProof="0" dirty="0"/>
          </a:p>
        </p:txBody>
      </p:sp>
      <p:sp>
        <p:nvSpPr>
          <p:cNvPr id="24" name="Foliennummernplatzhalter 23">
            <a:extLst>
              <a:ext uri="{FF2B5EF4-FFF2-40B4-BE49-F238E27FC236}">
                <a16:creationId xmlns:a16="http://schemas.microsoft.com/office/drawing/2014/main" id="{0D2BA931-A1B8-0AAF-FFD2-CFA13168AF68}"/>
              </a:ext>
            </a:extLst>
          </p:cNvPr>
          <p:cNvSpPr>
            <a:spLocks noGrp="1"/>
          </p:cNvSpPr>
          <p:nvPr>
            <p:ph type="sldNum" sz="quarter" idx="4"/>
            <p:custDataLst>
              <p:tags r:id="rId59"/>
            </p:custDataLst>
          </p:nvPr>
        </p:nvSpPr>
        <p:spPr>
          <a:xfrm>
            <a:off x="11543495" y="171744"/>
            <a:ext cx="288143" cy="281691"/>
          </a:xfrm>
          <a:prstGeom prst="rect">
            <a:avLst/>
          </a:prstGeom>
        </p:spPr>
        <p:txBody>
          <a:bodyPr vert="horz" lIns="0" tIns="0" rIns="0" bIns="0" rtlCol="0" anchor="ctr"/>
          <a:lstStyle>
            <a:lvl1pPr algn="r">
              <a:defRPr sz="1000">
                <a:solidFill>
                  <a:srgbClr val="999999"/>
                </a:solidFill>
              </a:defRPr>
            </a:lvl1pPr>
          </a:lstStyle>
          <a:p>
            <a:fld id="{92DB0D90-6264-4E90-9724-ABC670DBF4FB}" type="slidenum">
              <a:rPr lang="pl-PL" noProof="0" smtClean="0"/>
              <a:pPr/>
              <a:t>‹#›</a:t>
            </a:fld>
            <a:endParaRPr lang="pl-PL" noProof="0" dirty="0"/>
          </a:p>
        </p:txBody>
      </p:sp>
      <p:sp>
        <p:nvSpPr>
          <p:cNvPr id="4" name="Rechteck 3">
            <a:extLst>
              <a:ext uri="{FF2B5EF4-FFF2-40B4-BE49-F238E27FC236}">
                <a16:creationId xmlns:a16="http://schemas.microsoft.com/office/drawing/2014/main" id="{B7591410-FC32-03D2-1CDE-502BC4BF4DAE}"/>
              </a:ext>
            </a:extLst>
          </p:cNvPr>
          <p:cNvSpPr>
            <a:spLocks/>
          </p:cNvSpPr>
          <p:nvPr userDrawn="1">
            <p:custDataLst>
              <p:tags r:id="rId60"/>
            </p:custDataLst>
          </p:nvPr>
        </p:nvSpPr>
        <p:spPr>
          <a:xfrm>
            <a:off x="898525" y="6454412"/>
            <a:ext cx="2323440" cy="186628"/>
          </a:xfrm>
          <a:prstGeom prst="rect">
            <a:avLst/>
          </a:prstGeom>
          <a:noFill/>
        </p:spPr>
        <p:txBody>
          <a:bodyPr wrap="square" lIns="0" tIns="0" rIns="0" bIns="0" rtlCol="0" anchor="ctr">
            <a:noAutofit/>
          </a:bodyPr>
          <a:lstStyle/>
          <a:p>
            <a:pPr marL="0" indent="0" algn="l">
              <a:spcBef>
                <a:spcPts val="0"/>
              </a:spcBef>
              <a:buClr>
                <a:schemeClr val="accent1"/>
              </a:buClr>
              <a:buFont typeface="Arial" panose="020B0604020202020204" pitchFamily="34" charset="0"/>
              <a:buNone/>
            </a:pPr>
            <a:r>
              <a:rPr lang="pl-PL" sz="992" b="1" noProof="0">
                <a:solidFill>
                  <a:schemeClr val="accent1"/>
                </a:solidFill>
              </a:rPr>
              <a:t>DKMS</a:t>
            </a:r>
            <a:endParaRPr lang="pl-PL" sz="992" b="1" noProof="0" dirty="0">
              <a:solidFill>
                <a:schemeClr val="accent1"/>
              </a:solidFill>
            </a:endParaRPr>
          </a:p>
        </p:txBody>
      </p:sp>
      <p:sp>
        <p:nvSpPr>
          <p:cNvPr id="7" name="Datumsplatzhalter 6">
            <a:extLst>
              <a:ext uri="{FF2B5EF4-FFF2-40B4-BE49-F238E27FC236}">
                <a16:creationId xmlns:a16="http://schemas.microsoft.com/office/drawing/2014/main" id="{19A14587-8D69-6727-19C0-97F487DB5CE7}"/>
              </a:ext>
            </a:extLst>
          </p:cNvPr>
          <p:cNvSpPr>
            <a:spLocks noGrp="1"/>
          </p:cNvSpPr>
          <p:nvPr>
            <p:ph type="dt" sz="half" idx="2"/>
            <p:custDataLst>
              <p:tags r:id="rId61"/>
            </p:custDataLst>
          </p:nvPr>
        </p:nvSpPr>
        <p:spPr>
          <a:xfrm>
            <a:off x="10751638" y="6470705"/>
            <a:ext cx="1080000" cy="281691"/>
          </a:xfrm>
          <a:prstGeom prst="rect">
            <a:avLst/>
          </a:prstGeom>
        </p:spPr>
        <p:txBody>
          <a:bodyPr vert="horz" lIns="0" tIns="0" rIns="0" bIns="0" rtlCol="0" anchor="t"/>
          <a:lstStyle>
            <a:lvl1pPr algn="r">
              <a:defRPr sz="1000">
                <a:solidFill>
                  <a:srgbClr val="999999"/>
                </a:solidFill>
              </a:defRPr>
            </a:lvl1pPr>
          </a:lstStyle>
          <a:p>
            <a:r>
              <a:rPr lang="pl-PL" noProof="0"/>
              <a:t>00.00.2023</a:t>
            </a:r>
            <a:endParaRPr lang="pl-PL" noProof="0" dirty="0"/>
          </a:p>
        </p:txBody>
      </p:sp>
    </p:spTree>
    <p:extLst>
      <p:ext uri="{BB962C8B-B14F-4D97-AF65-F5344CB8AC3E}">
        <p14:creationId xmlns:p14="http://schemas.microsoft.com/office/powerpoint/2010/main" val="1944181577"/>
      </p:ext>
    </p:extLst>
  </p:cSld>
  <p:clrMap bg1="lt1" tx1="dk1" bg2="lt2" tx2="dk2" accent1="accent1" accent2="accent2" accent3="accent3" accent4="accent4" accent5="accent5" accent6="accent6" hlink="hlink" folHlink="folHlink"/>
  <p:sldLayoutIdLst>
    <p:sldLayoutId id="2147483754" r:id="rId1"/>
    <p:sldLayoutId id="2147483663" r:id="rId2"/>
    <p:sldLayoutId id="2147483742" r:id="rId3"/>
    <p:sldLayoutId id="2147483747" r:id="rId4"/>
    <p:sldLayoutId id="2147483669" r:id="rId5"/>
    <p:sldLayoutId id="2147483774" r:id="rId6"/>
    <p:sldLayoutId id="2147483755" r:id="rId7"/>
    <p:sldLayoutId id="2147483744" r:id="rId8"/>
    <p:sldLayoutId id="2147483749" r:id="rId9"/>
    <p:sldLayoutId id="2147483679" r:id="rId10"/>
    <p:sldLayoutId id="2147483771" r:id="rId11"/>
    <p:sldLayoutId id="2147483664" r:id="rId12"/>
    <p:sldLayoutId id="2147483714" r:id="rId13"/>
    <p:sldLayoutId id="2147483776" r:id="rId14"/>
    <p:sldLayoutId id="2147483770" r:id="rId15"/>
    <p:sldLayoutId id="2147483701" r:id="rId16"/>
    <p:sldLayoutId id="2147483702" r:id="rId17"/>
    <p:sldLayoutId id="2147483746" r:id="rId18"/>
    <p:sldLayoutId id="2147483683" r:id="rId19"/>
    <p:sldLayoutId id="2147483681" r:id="rId20"/>
    <p:sldLayoutId id="2147483712" r:id="rId21"/>
    <p:sldLayoutId id="2147483720" r:id="rId22"/>
    <p:sldLayoutId id="2147483731" r:id="rId23"/>
    <p:sldLayoutId id="2147483750" r:id="rId24"/>
    <p:sldLayoutId id="2147483727" r:id="rId25"/>
    <p:sldLayoutId id="2147483728" r:id="rId26"/>
    <p:sldLayoutId id="2147483753" r:id="rId27"/>
    <p:sldLayoutId id="2147483684" r:id="rId28"/>
    <p:sldLayoutId id="2147483715" r:id="rId29"/>
    <p:sldLayoutId id="2147483718" r:id="rId30"/>
    <p:sldLayoutId id="2147483752" r:id="rId31"/>
    <p:sldLayoutId id="2147483713" r:id="rId32"/>
    <p:sldLayoutId id="2147483779" r:id="rId33"/>
    <p:sldLayoutId id="2147483708" r:id="rId34"/>
    <p:sldLayoutId id="2147483685" r:id="rId35"/>
    <p:sldLayoutId id="2147483778" r:id="rId36"/>
    <p:sldLayoutId id="2147483748" r:id="rId37"/>
    <p:sldLayoutId id="2147483692" r:id="rId38"/>
    <p:sldLayoutId id="2147483676" r:id="rId39"/>
    <p:sldLayoutId id="2147483691" r:id="rId40"/>
    <p:sldLayoutId id="2147483767" r:id="rId41"/>
    <p:sldLayoutId id="2147483717" r:id="rId42"/>
    <p:sldLayoutId id="2147483745" r:id="rId43"/>
    <p:sldLayoutId id="2147483765" r:id="rId44"/>
    <p:sldLayoutId id="2147483697" r:id="rId45"/>
    <p:sldLayoutId id="2147483737" r:id="rId46"/>
    <p:sldLayoutId id="2147483696" r:id="rId47"/>
    <p:sldLayoutId id="2147483781" r:id="rId48"/>
    <p:sldLayoutId id="2147483785" r:id="rId49"/>
    <p:sldLayoutId id="2147483786" r:id="rId50"/>
    <p:sldLayoutId id="2147483773" r:id="rId51"/>
    <p:sldLayoutId id="2147483784" r:id="rId52"/>
  </p:sldLayoutIdLst>
  <p:hf hdr="0"/>
  <p:txStyles>
    <p:titleStyle>
      <a:lvl1pPr algn="l" defTabSz="914400" rtl="0" eaLnBrk="1" latinLnBrk="0" hangingPunct="1">
        <a:lnSpc>
          <a:spcPct val="83000"/>
        </a:lnSpc>
        <a:spcBef>
          <a:spcPct val="0"/>
        </a:spcBef>
        <a:buNone/>
        <a:defRPr sz="2800" b="1" kern="1200" spc="30" baseline="0">
          <a:solidFill>
            <a:schemeClr val="tx2"/>
          </a:solidFill>
          <a:latin typeface="+mj-lt"/>
          <a:ea typeface="+mj-ea"/>
          <a:cs typeface="+mj-cs"/>
        </a:defRPr>
      </a:lvl1pPr>
    </p:titleStyle>
    <p:bodyStyle>
      <a:lvl1pPr marL="0" indent="0" algn="l" defTabSz="914400" rtl="0" eaLnBrk="1" fontAlgn="ctr" latinLnBrk="0" hangingPunct="1">
        <a:lnSpc>
          <a:spcPct val="12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252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kern="1200">
          <a:solidFill>
            <a:schemeClr val="tx1"/>
          </a:solidFill>
          <a:latin typeface="+mn-lt"/>
          <a:ea typeface="+mn-ea"/>
          <a:cs typeface="+mn-cs"/>
        </a:defRPr>
      </a:lvl2pPr>
      <a:lvl3pPr marL="504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kern="1200">
          <a:solidFill>
            <a:schemeClr val="tx1"/>
          </a:solidFill>
          <a:latin typeface="+mn-lt"/>
          <a:ea typeface="+mn-ea"/>
          <a:cs typeface="+mn-cs"/>
        </a:defRPr>
      </a:lvl3pPr>
      <a:lvl4pPr marL="756000" indent="-252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fontAlgn="ctr" latinLnBrk="0" hangingPunct="1">
        <a:lnSpc>
          <a:spcPct val="12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5pPr>
      <a:lvl6pPr marL="0" indent="0" algn="l" defTabSz="914400" rtl="0" eaLnBrk="1" fontAlgn="ctr" latinLnBrk="0" hangingPunct="1">
        <a:lnSpc>
          <a:spcPct val="120000"/>
        </a:lnSpc>
        <a:spcBef>
          <a:spcPts val="0"/>
        </a:spcBef>
        <a:spcAft>
          <a:spcPts val="600"/>
        </a:spcAft>
        <a:buFontTx/>
        <a:buNone/>
        <a:defRPr sz="2200" kern="1200">
          <a:solidFill>
            <a:schemeClr val="tx1"/>
          </a:solidFill>
          <a:latin typeface="+mn-lt"/>
          <a:ea typeface="+mn-ea"/>
          <a:cs typeface="+mn-cs"/>
        </a:defRPr>
      </a:lvl6pPr>
      <a:lvl7pPr marL="324000" indent="-324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sz="2200" kern="1200">
          <a:solidFill>
            <a:schemeClr val="tx1"/>
          </a:solidFill>
          <a:latin typeface="+mn-lt"/>
          <a:ea typeface="+mn-ea"/>
          <a:cs typeface="+mn-cs"/>
        </a:defRPr>
      </a:lvl7pPr>
      <a:lvl8pPr marL="648000" indent="-324000" algn="l" defTabSz="914400" rtl="0" eaLnBrk="1" fontAlgn="ctr" latinLnBrk="0" hangingPunct="1">
        <a:lnSpc>
          <a:spcPct val="120000"/>
        </a:lnSpc>
        <a:spcBef>
          <a:spcPts val="0"/>
        </a:spcBef>
        <a:spcAft>
          <a:spcPts val="600"/>
        </a:spcAft>
        <a:buSzPct val="110000"/>
        <a:buFont typeface="Arial" panose="020B0604020202020204" pitchFamily="34" charset="0"/>
        <a:buChar char="•"/>
        <a:defRPr lang="de-DE" sz="2200" b="0" kern="1200" dirty="0">
          <a:solidFill>
            <a:schemeClr val="tx1"/>
          </a:solidFill>
          <a:latin typeface="+mn-lt"/>
          <a:ea typeface="+mn-ea"/>
          <a:cs typeface="+mn-cs"/>
        </a:defRPr>
      </a:lvl8pPr>
      <a:lvl9pPr marL="0" indent="0" algn="l" defTabSz="914400" rtl="0" eaLnBrk="1" fontAlgn="ctr" latinLnBrk="0" hangingPunct="1">
        <a:lnSpc>
          <a:spcPct val="120000"/>
        </a:lnSpc>
        <a:spcBef>
          <a:spcPts val="0"/>
        </a:spcBef>
        <a:spcAft>
          <a:spcPts val="600"/>
        </a:spcAft>
        <a:buFont typeface="Symbol" panose="05050102010706020507" pitchFamily="18" charset="2"/>
        <a:buNone/>
        <a:defRPr sz="2200" b="1" kern="1200">
          <a:solidFill>
            <a:schemeClr val="tx1"/>
          </a:solidFill>
          <a:latin typeface="+mn-lt"/>
          <a:ea typeface="+mn-ea"/>
          <a:cs typeface="+mn-cs"/>
        </a:defRPr>
      </a:lvl9pPr>
    </p:bodyStyle>
    <p:otherStyle>
      <a:defPPr>
        <a:defRPr lang="de-DE"/>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68" userDrawn="1">
          <p15:clr>
            <a:srgbClr val="F26B43"/>
          </p15:clr>
        </p15:guide>
        <p15:guide id="10" pos="3896" userDrawn="1">
          <p15:clr>
            <a:srgbClr val="F26B43"/>
          </p15:clr>
        </p15:guide>
        <p15:guide id="11" pos="4120" userDrawn="1">
          <p15:clr>
            <a:srgbClr val="F26B43"/>
          </p15:clr>
        </p15:guide>
        <p15:guide id="18" pos="7456" userDrawn="1">
          <p15:clr>
            <a:srgbClr val="F26B43"/>
          </p15:clr>
        </p15:guide>
        <p15:guide id="19" orient="horz" userDrawn="1">
          <p15:clr>
            <a:srgbClr val="F26B43"/>
          </p15:clr>
        </p15:guide>
        <p15:guide id="20" orient="horz" pos="4320" userDrawn="1">
          <p15:clr>
            <a:srgbClr val="F26B43"/>
          </p15:clr>
        </p15:guide>
        <p15:guide id="21" orient="horz" pos="224" userDrawn="1">
          <p15:clr>
            <a:srgbClr val="F26B43"/>
          </p15:clr>
        </p15:guide>
        <p15:guide id="22" orient="horz" pos="3864" userDrawn="1">
          <p15:clr>
            <a:srgbClr val="F26B43"/>
          </p15:clr>
        </p15:guide>
        <p15:guide id="23" orient="horz" pos="97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365.xml"/><Relationship Id="rId7" Type="http://schemas.openxmlformats.org/officeDocument/2006/relationships/notesSlide" Target="../notesSlides/notesSlide1.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slideLayout" Target="../slideLayouts/slideLayout2.xml"/><Relationship Id="rId5" Type="http://schemas.openxmlformats.org/officeDocument/2006/relationships/tags" Target="../tags/tag367.xml"/><Relationship Id="rId4" Type="http://schemas.openxmlformats.org/officeDocument/2006/relationships/tags" Target="../tags/tag36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svg"/><Relationship Id="rId1" Type="http://schemas.openxmlformats.org/officeDocument/2006/relationships/slideLayout" Target="../slideLayouts/slideLayout29.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tags" Target="../tags/tag433.xml"/><Relationship Id="rId13" Type="http://schemas.openxmlformats.org/officeDocument/2006/relationships/tags" Target="../tags/tag438.xml"/><Relationship Id="rId3" Type="http://schemas.openxmlformats.org/officeDocument/2006/relationships/tags" Target="../tags/tag428.xml"/><Relationship Id="rId7" Type="http://schemas.openxmlformats.org/officeDocument/2006/relationships/tags" Target="../tags/tag432.xml"/><Relationship Id="rId12" Type="http://schemas.openxmlformats.org/officeDocument/2006/relationships/tags" Target="../tags/tag437.xml"/><Relationship Id="rId17" Type="http://schemas.openxmlformats.org/officeDocument/2006/relationships/notesSlide" Target="../notesSlides/notesSlide5.xml"/><Relationship Id="rId2" Type="http://schemas.openxmlformats.org/officeDocument/2006/relationships/tags" Target="../tags/tag427.xml"/><Relationship Id="rId16" Type="http://schemas.openxmlformats.org/officeDocument/2006/relationships/slideLayout" Target="../slideLayouts/slideLayout16.xml"/><Relationship Id="rId1" Type="http://schemas.openxmlformats.org/officeDocument/2006/relationships/tags" Target="../tags/tag426.xml"/><Relationship Id="rId6" Type="http://schemas.openxmlformats.org/officeDocument/2006/relationships/tags" Target="../tags/tag431.xml"/><Relationship Id="rId11" Type="http://schemas.openxmlformats.org/officeDocument/2006/relationships/tags" Target="../tags/tag436.xml"/><Relationship Id="rId5" Type="http://schemas.openxmlformats.org/officeDocument/2006/relationships/tags" Target="../tags/tag430.xml"/><Relationship Id="rId15" Type="http://schemas.openxmlformats.org/officeDocument/2006/relationships/tags" Target="../tags/tag440.xml"/><Relationship Id="rId10" Type="http://schemas.openxmlformats.org/officeDocument/2006/relationships/tags" Target="../tags/tag435.xml"/><Relationship Id="rId4" Type="http://schemas.openxmlformats.org/officeDocument/2006/relationships/tags" Target="../tags/tag429.xml"/><Relationship Id="rId9" Type="http://schemas.openxmlformats.org/officeDocument/2006/relationships/tags" Target="../tags/tag434.xml"/><Relationship Id="rId14" Type="http://schemas.openxmlformats.org/officeDocument/2006/relationships/tags" Target="../tags/tag439.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slideLayout" Target="../slideLayouts/slideLayout24.xml"/><Relationship Id="rId4" Type="http://schemas.openxmlformats.org/officeDocument/2006/relationships/video" Target="../media/media2.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2.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image" Target="../media/image3.jpeg"/><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notesSlide" Target="../notesSlides/notesSlide2.xml"/><Relationship Id="rId17" Type="http://schemas.openxmlformats.org/officeDocument/2006/relationships/image" Target="../media/image7.jpg"/><Relationship Id="rId2" Type="http://schemas.openxmlformats.org/officeDocument/2006/relationships/tags" Target="../tags/tag372.xml"/><Relationship Id="rId16" Type="http://schemas.openxmlformats.org/officeDocument/2006/relationships/image" Target="../media/image6.jpg"/><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slideLayout" Target="../slideLayouts/slideLayout39.xml"/><Relationship Id="rId5" Type="http://schemas.openxmlformats.org/officeDocument/2006/relationships/tags" Target="../tags/tag375.xml"/><Relationship Id="rId15" Type="http://schemas.openxmlformats.org/officeDocument/2006/relationships/image" Target="../media/image5.png"/><Relationship Id="rId10" Type="http://schemas.openxmlformats.org/officeDocument/2006/relationships/tags" Target="../tags/tag380.xml"/><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4.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4.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4.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0.xml"/><Relationship Id="rId5" Type="http://schemas.openxmlformats.org/officeDocument/2006/relationships/image" Target="../media/image86.jpe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2.x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86.xml"/><Relationship Id="rId7" Type="http://schemas.openxmlformats.org/officeDocument/2006/relationships/image" Target="../media/image9.sv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8.png"/><Relationship Id="rId5" Type="http://schemas.openxmlformats.org/officeDocument/2006/relationships/slideLayout" Target="../slideLayouts/slideLayout35.xml"/><Relationship Id="rId4" Type="http://schemas.openxmlformats.org/officeDocument/2006/relationships/tags" Target="../tags/tag387.xml"/><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6.png"/><Relationship Id="rId7" Type="http://schemas.openxmlformats.org/officeDocument/2006/relationships/image" Target="../media/image15.svg"/><Relationship Id="rId2" Type="http://schemas.openxmlformats.org/officeDocument/2006/relationships/image" Target="../media/image95.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49.sv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0.xml"/><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0.xml"/><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svg"/><Relationship Id="rId7" Type="http://schemas.openxmlformats.org/officeDocument/2006/relationships/image" Target="../media/image15.svg"/><Relationship Id="rId12" Type="http://schemas.openxmlformats.org/officeDocument/2006/relationships/image" Target="../media/image113.png"/><Relationship Id="rId2"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12.svg"/><Relationship Id="rId5" Type="http://schemas.openxmlformats.org/officeDocument/2006/relationships/image" Target="../media/image49.svg"/><Relationship Id="rId10" Type="http://schemas.openxmlformats.org/officeDocument/2006/relationships/image" Target="../media/image111.png"/><Relationship Id="rId4" Type="http://schemas.openxmlformats.org/officeDocument/2006/relationships/image" Target="../media/image48.png"/><Relationship Id="rId9" Type="http://schemas.openxmlformats.org/officeDocument/2006/relationships/image" Target="../media/image110.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34.xml"/><Relationship Id="rId6" Type="http://schemas.openxmlformats.org/officeDocument/2006/relationships/image" Target="../media/image118.jpeg"/><Relationship Id="rId5" Type="http://schemas.openxmlformats.org/officeDocument/2006/relationships/image" Target="../media/image117.sv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4.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slideLayout" Target="../slideLayouts/slideLayout16.xm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tags" Target="../tags/tag390.xml"/><Relationship Id="rId21" Type="http://schemas.openxmlformats.org/officeDocument/2006/relationships/image" Target="../media/image18.png"/><Relationship Id="rId7" Type="http://schemas.openxmlformats.org/officeDocument/2006/relationships/tags" Target="../tags/tag394.xml"/><Relationship Id="rId12" Type="http://schemas.openxmlformats.org/officeDocument/2006/relationships/tags" Target="../tags/tag399.xml"/><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tags" Target="../tags/tag389.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24" Type="http://schemas.openxmlformats.org/officeDocument/2006/relationships/image" Target="../media/image21.png"/><Relationship Id="rId5" Type="http://schemas.openxmlformats.org/officeDocument/2006/relationships/tags" Target="../tags/tag392.xml"/><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tags" Target="../tags/tag397.xml"/><Relationship Id="rId19" Type="http://schemas.openxmlformats.org/officeDocument/2006/relationships/image" Target="../media/image16.png"/><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notesSlide" Target="../notesSlides/notesSlide3.xml"/><Relationship Id="rId22" Type="http://schemas.openxmlformats.org/officeDocument/2006/relationships/image" Target="../media/image19.svg"/></Relationships>
</file>

<file path=ppt/slides/_rels/slide40.xml.rels><?xml version="1.0" encoding="UTF-8" standalone="yes"?>
<Relationships xmlns="http://schemas.openxmlformats.org/package/2006/relationships"><Relationship Id="rId8" Type="http://schemas.openxmlformats.org/officeDocument/2006/relationships/tags" Target="../tags/tag451.xml"/><Relationship Id="rId13" Type="http://schemas.openxmlformats.org/officeDocument/2006/relationships/image" Target="../media/image3.jpeg"/><Relationship Id="rId3" Type="http://schemas.openxmlformats.org/officeDocument/2006/relationships/tags" Target="../tags/tag446.xml"/><Relationship Id="rId7" Type="http://schemas.openxmlformats.org/officeDocument/2006/relationships/tags" Target="../tags/tag450.xml"/><Relationship Id="rId12" Type="http://schemas.openxmlformats.org/officeDocument/2006/relationships/notesSlide" Target="../notesSlides/notesSlide6.xml"/><Relationship Id="rId17" Type="http://schemas.openxmlformats.org/officeDocument/2006/relationships/image" Target="../media/image7.jpg"/><Relationship Id="rId2" Type="http://schemas.openxmlformats.org/officeDocument/2006/relationships/tags" Target="../tags/tag445.xml"/><Relationship Id="rId16" Type="http://schemas.openxmlformats.org/officeDocument/2006/relationships/image" Target="../media/image6.jpg"/><Relationship Id="rId1" Type="http://schemas.openxmlformats.org/officeDocument/2006/relationships/tags" Target="../tags/tag444.xml"/><Relationship Id="rId6" Type="http://schemas.openxmlformats.org/officeDocument/2006/relationships/tags" Target="../tags/tag449.xml"/><Relationship Id="rId11" Type="http://schemas.openxmlformats.org/officeDocument/2006/relationships/slideLayout" Target="../slideLayouts/slideLayout39.xml"/><Relationship Id="rId5" Type="http://schemas.openxmlformats.org/officeDocument/2006/relationships/tags" Target="../tags/tag448.xml"/><Relationship Id="rId15" Type="http://schemas.openxmlformats.org/officeDocument/2006/relationships/image" Target="../media/image5.png"/><Relationship Id="rId10" Type="http://schemas.openxmlformats.org/officeDocument/2006/relationships/tags" Target="../tags/tag453.xml"/><Relationship Id="rId4" Type="http://schemas.openxmlformats.org/officeDocument/2006/relationships/tags" Target="../tags/tag447.xml"/><Relationship Id="rId9" Type="http://schemas.openxmlformats.org/officeDocument/2006/relationships/tags" Target="../tags/tag452.xml"/><Relationship Id="rId14" Type="http://schemas.openxmlformats.org/officeDocument/2006/relationships/image" Target="../media/image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2.xml"/><Relationship Id="rId1" Type="http://schemas.openxmlformats.org/officeDocument/2006/relationships/tags" Target="../tags/tag460.xml"/><Relationship Id="rId4" Type="http://schemas.openxmlformats.org/officeDocument/2006/relationships/hyperlink" Target="mailto:kontakt@dkms.p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3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tags" Target="../tags/tag415.xml"/><Relationship Id="rId18" Type="http://schemas.openxmlformats.org/officeDocument/2006/relationships/tags" Target="../tags/tag420.xml"/><Relationship Id="rId3" Type="http://schemas.openxmlformats.org/officeDocument/2006/relationships/tags" Target="../tags/tag405.xml"/><Relationship Id="rId21" Type="http://schemas.openxmlformats.org/officeDocument/2006/relationships/slideLayout" Target="../slideLayouts/slideLayout16.xml"/><Relationship Id="rId7" Type="http://schemas.openxmlformats.org/officeDocument/2006/relationships/tags" Target="../tags/tag409.xml"/><Relationship Id="rId12" Type="http://schemas.openxmlformats.org/officeDocument/2006/relationships/tags" Target="../tags/tag414.xml"/><Relationship Id="rId17" Type="http://schemas.openxmlformats.org/officeDocument/2006/relationships/tags" Target="../tags/tag419.xml"/><Relationship Id="rId2" Type="http://schemas.openxmlformats.org/officeDocument/2006/relationships/tags" Target="../tags/tag404.xml"/><Relationship Id="rId16" Type="http://schemas.openxmlformats.org/officeDocument/2006/relationships/tags" Target="../tags/tag418.xml"/><Relationship Id="rId20" Type="http://schemas.openxmlformats.org/officeDocument/2006/relationships/tags" Target="../tags/tag422.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tags" Target="../tags/tag413.xml"/><Relationship Id="rId5" Type="http://schemas.openxmlformats.org/officeDocument/2006/relationships/tags" Target="../tags/tag407.xml"/><Relationship Id="rId15" Type="http://schemas.openxmlformats.org/officeDocument/2006/relationships/tags" Target="../tags/tag417.xml"/><Relationship Id="rId10" Type="http://schemas.openxmlformats.org/officeDocument/2006/relationships/tags" Target="../tags/tag412.xml"/><Relationship Id="rId19" Type="http://schemas.openxmlformats.org/officeDocument/2006/relationships/tags" Target="../tags/tag421.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tags" Target="../tags/tag416.xml"/><Relationship Id="rId2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 name="Bildplatzhalter 25">
            <a:extLst>
              <a:ext uri="{FF2B5EF4-FFF2-40B4-BE49-F238E27FC236}">
                <a16:creationId xmlns:a16="http://schemas.microsoft.com/office/drawing/2014/main" id="{50CCF09C-CC01-446F-848D-205CC34CCCE5}"/>
              </a:ext>
            </a:extLst>
          </p:cNvPr>
          <p:cNvPicPr>
            <a:picLocks noChangeAspect="1"/>
          </p:cNvPicPr>
          <p:nvPr>
            <p:custDataLst>
              <p:tags r:id="rId1"/>
            </p:custDataLst>
          </p:nvPr>
        </p:nvPicPr>
        <p:blipFill>
          <a:blip r:embed="rId8"/>
          <a:stretch>
            <a:fillRect/>
          </a:stretch>
        </p:blipFill>
        <p:spPr>
          <a:xfrm>
            <a:off x="5334001" y="1"/>
            <a:ext cx="6858000" cy="6858000"/>
          </a:xfrm>
          <a:custGeom>
            <a:avLst/>
            <a:gdLst>
              <a:gd name="connsiteX0" fmla="*/ 4054 w 7289772"/>
              <a:gd name="connsiteY0" fmla="*/ 0 h 6858000"/>
              <a:gd name="connsiteX1" fmla="*/ 4361495 w 7289772"/>
              <a:gd name="connsiteY1" fmla="*/ 0 h 6858000"/>
              <a:gd name="connsiteX2" fmla="*/ 4576788 w 7289772"/>
              <a:gd name="connsiteY2" fmla="*/ 280262 h 6858000"/>
              <a:gd name="connsiteX3" fmla="*/ 4812255 w 7289772"/>
              <a:gd name="connsiteY3" fmla="*/ 586788 h 6858000"/>
              <a:gd name="connsiteX4" fmla="*/ 5047823 w 7289772"/>
              <a:gd name="connsiteY4" fmla="*/ 280262 h 6858000"/>
              <a:gd name="connsiteX5" fmla="*/ 5263199 w 7289772"/>
              <a:gd name="connsiteY5" fmla="*/ 0 h 6858000"/>
              <a:gd name="connsiteX6" fmla="*/ 7289772 w 7289772"/>
              <a:gd name="connsiteY6" fmla="*/ 0 h 6858000"/>
              <a:gd name="connsiteX7" fmla="*/ 7289772 w 7289772"/>
              <a:gd name="connsiteY7" fmla="*/ 3038958 h 6858000"/>
              <a:gd name="connsiteX8" fmla="*/ 6992481 w 7289772"/>
              <a:gd name="connsiteY8" fmla="*/ 3426461 h 6858000"/>
              <a:gd name="connsiteX9" fmla="*/ 7289772 w 7289772"/>
              <a:gd name="connsiteY9" fmla="*/ 3813786 h 6858000"/>
              <a:gd name="connsiteX10" fmla="*/ 7289772 w 7289772"/>
              <a:gd name="connsiteY10" fmla="*/ 6858000 h 6858000"/>
              <a:gd name="connsiteX11" fmla="*/ 5266888 w 7289772"/>
              <a:gd name="connsiteY11" fmla="*/ 6858000 h 6858000"/>
              <a:gd name="connsiteX12" fmla="*/ 5047823 w 7289772"/>
              <a:gd name="connsiteY12" fmla="*/ 6572773 h 6858000"/>
              <a:gd name="connsiteX13" fmla="*/ 4812255 w 7289772"/>
              <a:gd name="connsiteY13" fmla="*/ 6266019 h 6858000"/>
              <a:gd name="connsiteX14" fmla="*/ 4576788 w 7289772"/>
              <a:gd name="connsiteY14" fmla="*/ 6572773 h 6858000"/>
              <a:gd name="connsiteX15" fmla="*/ 4357808 w 7289772"/>
              <a:gd name="connsiteY15" fmla="*/ 6858000 h 6858000"/>
              <a:gd name="connsiteX16" fmla="*/ 0 w 7289772"/>
              <a:gd name="connsiteY16" fmla="*/ 6858000 h 6858000"/>
              <a:gd name="connsiteX17" fmla="*/ 33676 w 7289772"/>
              <a:gd name="connsiteY17" fmla="*/ 6814076 h 6858000"/>
              <a:gd name="connsiteX18" fmla="*/ 2632603 w 7289772"/>
              <a:gd name="connsiteY18" fmla="*/ 3426461 h 6858000"/>
              <a:gd name="connsiteX19" fmla="*/ 33676 w 7289772"/>
              <a:gd name="connsiteY19" fmla="*/ 386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89772" h="6858000">
                <a:moveTo>
                  <a:pt x="4054" y="0"/>
                </a:moveTo>
                <a:lnTo>
                  <a:pt x="4361495" y="0"/>
                </a:lnTo>
                <a:lnTo>
                  <a:pt x="4576788" y="280262"/>
                </a:lnTo>
                <a:cubicBezTo>
                  <a:pt x="4654052" y="380843"/>
                  <a:pt x="4732593" y="483087"/>
                  <a:pt x="4812255" y="586788"/>
                </a:cubicBezTo>
                <a:cubicBezTo>
                  <a:pt x="4891953" y="483087"/>
                  <a:pt x="4970527" y="380843"/>
                  <a:pt x="5047823" y="280262"/>
                </a:cubicBezTo>
                <a:lnTo>
                  <a:pt x="5263199" y="0"/>
                </a:lnTo>
                <a:lnTo>
                  <a:pt x="7289772" y="0"/>
                </a:lnTo>
                <a:lnTo>
                  <a:pt x="7289772" y="3038958"/>
                </a:lnTo>
                <a:lnTo>
                  <a:pt x="6992481" y="3426461"/>
                </a:lnTo>
                <a:lnTo>
                  <a:pt x="7289772" y="3813786"/>
                </a:lnTo>
                <a:lnTo>
                  <a:pt x="7289772" y="6858000"/>
                </a:lnTo>
                <a:lnTo>
                  <a:pt x="5266888" y="6858000"/>
                </a:lnTo>
                <a:lnTo>
                  <a:pt x="5047823" y="6572773"/>
                </a:lnTo>
                <a:cubicBezTo>
                  <a:pt x="4970527" y="6472126"/>
                  <a:pt x="4891953" y="6369807"/>
                  <a:pt x="4812255" y="6266019"/>
                </a:cubicBezTo>
                <a:cubicBezTo>
                  <a:pt x="4732593" y="6369807"/>
                  <a:pt x="4654052" y="6472126"/>
                  <a:pt x="4576788" y="6572773"/>
                </a:cubicBezTo>
                <a:lnTo>
                  <a:pt x="4357808" y="6858000"/>
                </a:lnTo>
                <a:lnTo>
                  <a:pt x="0" y="6858000"/>
                </a:lnTo>
                <a:lnTo>
                  <a:pt x="33676" y="6814076"/>
                </a:lnTo>
                <a:cubicBezTo>
                  <a:pt x="737739" y="5895774"/>
                  <a:pt x="1672856" y="4676764"/>
                  <a:pt x="2632603" y="3426461"/>
                </a:cubicBezTo>
                <a:cubicBezTo>
                  <a:pt x="1672856" y="2175466"/>
                  <a:pt x="737739" y="956774"/>
                  <a:pt x="33676" y="38631"/>
                </a:cubicBezTo>
                <a:close/>
              </a:path>
            </a:pathLst>
          </a:custGeom>
          <a:solidFill>
            <a:schemeClr val="accent6"/>
          </a:solidFill>
        </p:spPr>
      </p:pic>
      <p:sp>
        <p:nvSpPr>
          <p:cNvPr id="5" name="Titel 4">
            <a:extLst>
              <a:ext uri="{FF2B5EF4-FFF2-40B4-BE49-F238E27FC236}">
                <a16:creationId xmlns:a16="http://schemas.microsoft.com/office/drawing/2014/main" id="{554D8F85-9FE9-C779-811B-7B150FE0E885}"/>
              </a:ext>
            </a:extLst>
          </p:cNvPr>
          <p:cNvSpPr>
            <a:spLocks noGrp="1"/>
          </p:cNvSpPr>
          <p:nvPr>
            <p:ph type="ctrTitle"/>
            <p:custDataLst>
              <p:tags r:id="rId2"/>
            </p:custDataLst>
          </p:nvPr>
        </p:nvSpPr>
        <p:spPr/>
        <p:txBody>
          <a:bodyPr/>
          <a:lstStyle/>
          <a:p>
            <a:r>
              <a:rPr lang="pl-PL" dirty="0"/>
              <a:t>Promocja akcji</a:t>
            </a:r>
            <a:br>
              <a:rPr lang="pl-PL" dirty="0"/>
            </a:br>
            <a:r>
              <a:rPr lang="pl-PL" dirty="0"/>
              <a:t>online</a:t>
            </a:r>
          </a:p>
        </p:txBody>
      </p:sp>
      <p:sp>
        <p:nvSpPr>
          <p:cNvPr id="6" name="Untertitel 5">
            <a:extLst>
              <a:ext uri="{FF2B5EF4-FFF2-40B4-BE49-F238E27FC236}">
                <a16:creationId xmlns:a16="http://schemas.microsoft.com/office/drawing/2014/main" id="{4C0BFCD0-432A-A836-66F2-97657FE4AF16}"/>
              </a:ext>
            </a:extLst>
          </p:cNvPr>
          <p:cNvSpPr>
            <a:spLocks noGrp="1"/>
          </p:cNvSpPr>
          <p:nvPr>
            <p:ph type="subTitle" idx="1"/>
            <p:custDataLst>
              <p:tags r:id="rId3"/>
            </p:custDataLst>
          </p:nvPr>
        </p:nvSpPr>
        <p:spPr/>
        <p:txBody>
          <a:bodyPr/>
          <a:lstStyle/>
          <a:p>
            <a:r>
              <a:rPr lang="pl-PL" noProof="0" dirty="0"/>
              <a:t>Kornelia Zdolska &amp; Piotr Kielak</a:t>
            </a:r>
          </a:p>
          <a:p>
            <a:endParaRPr lang="pl-PL" noProof="0" dirty="0"/>
          </a:p>
        </p:txBody>
      </p:sp>
      <p:sp>
        <p:nvSpPr>
          <p:cNvPr id="11" name="Textplatzhalter 10">
            <a:extLst>
              <a:ext uri="{FF2B5EF4-FFF2-40B4-BE49-F238E27FC236}">
                <a16:creationId xmlns:a16="http://schemas.microsoft.com/office/drawing/2014/main" id="{9467F3AE-1675-250E-EAA1-54C34F4A830A}"/>
              </a:ext>
            </a:extLst>
          </p:cNvPr>
          <p:cNvSpPr>
            <a:spLocks noGrp="1"/>
          </p:cNvSpPr>
          <p:nvPr>
            <p:ph type="body" sz="quarter" idx="13"/>
            <p:custDataLst>
              <p:tags r:id="rId4"/>
            </p:custDataLst>
          </p:nvPr>
        </p:nvSpPr>
        <p:spPr>
          <a:xfrm>
            <a:off x="5334000" y="-1"/>
            <a:ext cx="6858000" cy="6858000"/>
          </a:xfrm>
        </p:spPr>
        <p:txBody>
          <a:bodyPr/>
          <a:lstStyle/>
          <a:p>
            <a:endParaRPr lang="pl-PL" dirty="0"/>
          </a:p>
        </p:txBody>
      </p:sp>
      <p:sp>
        <p:nvSpPr>
          <p:cNvPr id="2" name="Datumsplatzhalter 1">
            <a:extLst>
              <a:ext uri="{FF2B5EF4-FFF2-40B4-BE49-F238E27FC236}">
                <a16:creationId xmlns:a16="http://schemas.microsoft.com/office/drawing/2014/main" id="{784BB015-A1A2-7CD3-3D58-EC9373F6704B}"/>
              </a:ext>
            </a:extLst>
          </p:cNvPr>
          <p:cNvSpPr>
            <a:spLocks noGrp="1"/>
          </p:cNvSpPr>
          <p:nvPr>
            <p:ph type="dt" sz="half" idx="14"/>
            <p:custDataLst>
              <p:tags r:id="rId5"/>
            </p:custDataLst>
          </p:nvPr>
        </p:nvSpPr>
        <p:spPr/>
        <p:txBody>
          <a:bodyPr/>
          <a:lstStyle/>
          <a:p>
            <a:r>
              <a:rPr lang="pl-PL" dirty="0"/>
              <a:t>05.11.2023</a:t>
            </a:r>
          </a:p>
        </p:txBody>
      </p:sp>
    </p:spTree>
    <p:extLst>
      <p:ext uri="{BB962C8B-B14F-4D97-AF65-F5344CB8AC3E}">
        <p14:creationId xmlns:p14="http://schemas.microsoft.com/office/powerpoint/2010/main" val="324466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EE327851-901C-4EA5-9E38-4B0FF248B72C}"/>
              </a:ext>
            </a:extLst>
          </p:cNvPr>
          <p:cNvSpPr>
            <a:spLocks noGrp="1"/>
          </p:cNvSpPr>
          <p:nvPr>
            <p:ph type="body" sz="quarter" idx="13"/>
          </p:nvPr>
        </p:nvSpPr>
        <p:spPr/>
        <p:txBody>
          <a:bodyPr/>
          <a:lstStyle/>
          <a:p>
            <a:pPr algn="ctr"/>
            <a:r>
              <a:rPr lang="pl-PL" dirty="0"/>
              <a:t>Jak czytamy na Instagramie?</a:t>
            </a:r>
            <a:endParaRPr lang="en-US" dirty="0"/>
          </a:p>
        </p:txBody>
      </p:sp>
      <p:sp>
        <p:nvSpPr>
          <p:cNvPr id="6" name="Date Placeholder 5">
            <a:extLst>
              <a:ext uri="{FF2B5EF4-FFF2-40B4-BE49-F238E27FC236}">
                <a16:creationId xmlns:a16="http://schemas.microsoft.com/office/drawing/2014/main" id="{FF519196-9CA2-4300-87D5-E80AAE7E102F}"/>
              </a:ext>
            </a:extLst>
          </p:cNvPr>
          <p:cNvSpPr>
            <a:spLocks noGrp="1"/>
          </p:cNvSpPr>
          <p:nvPr>
            <p:ph type="dt" sz="half" idx="10"/>
          </p:nvPr>
        </p:nvSpPr>
        <p:spPr/>
        <p:txBody>
          <a:bodyPr/>
          <a:lstStyle/>
          <a:p>
            <a:r>
              <a:rPr lang="pl-PL" dirty="0"/>
              <a:t>05.11.2023</a:t>
            </a:r>
          </a:p>
          <a:p>
            <a:endParaRPr lang="pl-PL" dirty="0"/>
          </a:p>
        </p:txBody>
      </p:sp>
      <p:sp>
        <p:nvSpPr>
          <p:cNvPr id="8" name="Slide Number Placeholder 7">
            <a:extLst>
              <a:ext uri="{FF2B5EF4-FFF2-40B4-BE49-F238E27FC236}">
                <a16:creationId xmlns:a16="http://schemas.microsoft.com/office/drawing/2014/main" id="{8214F3E8-2830-48CF-9361-FE9F3E1AF429}"/>
              </a:ext>
            </a:extLst>
          </p:cNvPr>
          <p:cNvSpPr>
            <a:spLocks noGrp="1"/>
          </p:cNvSpPr>
          <p:nvPr>
            <p:ph type="sldNum" sz="quarter" idx="12"/>
          </p:nvPr>
        </p:nvSpPr>
        <p:spPr/>
        <p:txBody>
          <a:bodyPr/>
          <a:lstStyle/>
          <a:p>
            <a:fld id="{92DB0D90-6264-4E90-9724-ABC670DBF4FB}" type="slidenum">
              <a:rPr lang="pl-PL" smtClean="0"/>
              <a:pPr/>
              <a:t>10</a:t>
            </a:fld>
            <a:endParaRPr lang="pl-PL" dirty="0"/>
          </a:p>
        </p:txBody>
      </p:sp>
      <p:sp>
        <p:nvSpPr>
          <p:cNvPr id="7" name="Footer Placeholder 6">
            <a:extLst>
              <a:ext uri="{FF2B5EF4-FFF2-40B4-BE49-F238E27FC236}">
                <a16:creationId xmlns:a16="http://schemas.microsoft.com/office/drawing/2014/main" id="{CF155886-E017-411D-A942-E1110F5F2BF3}"/>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305202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a:extLst>
              <a:ext uri="{FF2B5EF4-FFF2-40B4-BE49-F238E27FC236}">
                <a16:creationId xmlns:a16="http://schemas.microsoft.com/office/drawing/2014/main" id="{E237847D-1CCA-43F2-815E-F0AAB30117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286">
            <a:off x="7997569" y="1041394"/>
            <a:ext cx="1162323" cy="1199817"/>
          </a:xfrm>
          <a:prstGeom prst="rect">
            <a:avLst/>
          </a:prstGeom>
        </p:spPr>
      </p:pic>
      <p:pic>
        <p:nvPicPr>
          <p:cNvPr id="13" name="Picture 6">
            <a:extLst>
              <a:ext uri="{FF2B5EF4-FFF2-40B4-BE49-F238E27FC236}">
                <a16:creationId xmlns:a16="http://schemas.microsoft.com/office/drawing/2014/main" id="{366D5E47-CDB7-407C-A165-8B45327044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411452">
            <a:off x="7298973" y="602423"/>
            <a:ext cx="1328973" cy="1648338"/>
          </a:xfrm>
          <a:prstGeom prst="rect">
            <a:avLst/>
          </a:prstGeom>
        </p:spPr>
      </p:pic>
      <p:pic>
        <p:nvPicPr>
          <p:cNvPr id="9" name="Picture 5">
            <a:extLst>
              <a:ext uri="{FF2B5EF4-FFF2-40B4-BE49-F238E27FC236}">
                <a16:creationId xmlns:a16="http://schemas.microsoft.com/office/drawing/2014/main" id="{BBB53050-1586-486E-A576-ADBC6D9814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30871" y="738415"/>
            <a:ext cx="1122011" cy="1301912"/>
          </a:xfrm>
          <a:prstGeom prst="rect">
            <a:avLst/>
          </a:prstGeom>
        </p:spPr>
      </p:pic>
      <p:sp>
        <p:nvSpPr>
          <p:cNvPr id="5" name="Text Placeholder 4">
            <a:extLst>
              <a:ext uri="{FF2B5EF4-FFF2-40B4-BE49-F238E27FC236}">
                <a16:creationId xmlns:a16="http://schemas.microsoft.com/office/drawing/2014/main" id="{30AACCBC-1BDD-4B40-AF2C-02A20BB77081}"/>
              </a:ext>
            </a:extLst>
          </p:cNvPr>
          <p:cNvSpPr>
            <a:spLocks noGrp="1"/>
          </p:cNvSpPr>
          <p:nvPr>
            <p:ph type="body" sz="quarter" idx="14"/>
          </p:nvPr>
        </p:nvSpPr>
        <p:spPr/>
        <p:txBody>
          <a:bodyPr/>
          <a:lstStyle/>
          <a:p>
            <a:r>
              <a:rPr lang="pl-PL" dirty="0"/>
              <a:t>#KOMÓRKOMANIA</a:t>
            </a:r>
            <a:endParaRPr lang="en-US" dirty="0"/>
          </a:p>
          <a:p>
            <a:endParaRPr lang="en-US" dirty="0"/>
          </a:p>
        </p:txBody>
      </p:sp>
      <p:pic>
        <p:nvPicPr>
          <p:cNvPr id="8" name="Picture 8">
            <a:extLst>
              <a:ext uri="{FF2B5EF4-FFF2-40B4-BE49-F238E27FC236}">
                <a16:creationId xmlns:a16="http://schemas.microsoft.com/office/drawing/2014/main" id="{48910882-00E0-49B0-A7C6-A40B570A13E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48920" y="894965"/>
            <a:ext cx="1405114" cy="1231231"/>
          </a:xfrm>
          <a:prstGeom prst="rect">
            <a:avLst/>
          </a:prstGeom>
        </p:spPr>
      </p:pic>
      <p:pic>
        <p:nvPicPr>
          <p:cNvPr id="10" name="Picture 11">
            <a:extLst>
              <a:ext uri="{FF2B5EF4-FFF2-40B4-BE49-F238E27FC236}">
                <a16:creationId xmlns:a16="http://schemas.microsoft.com/office/drawing/2014/main" id="{9DE9F20B-6D82-4B37-95F8-12C23845F9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54150" y="907621"/>
            <a:ext cx="950118" cy="1467363"/>
          </a:xfrm>
          <a:prstGeom prst="rect">
            <a:avLst/>
          </a:prstGeom>
        </p:spPr>
      </p:pic>
      <p:pic>
        <p:nvPicPr>
          <p:cNvPr id="12" name="Picture 7">
            <a:extLst>
              <a:ext uri="{FF2B5EF4-FFF2-40B4-BE49-F238E27FC236}">
                <a16:creationId xmlns:a16="http://schemas.microsoft.com/office/drawing/2014/main" id="{A22E33CE-1EBC-417D-A4E9-2889DEAD336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245133">
            <a:off x="6233247" y="801454"/>
            <a:ext cx="1244519" cy="1573530"/>
          </a:xfrm>
          <a:prstGeom prst="rect">
            <a:avLst/>
          </a:prstGeom>
        </p:spPr>
      </p:pic>
      <p:pic>
        <p:nvPicPr>
          <p:cNvPr id="11" name="Picture 9">
            <a:extLst>
              <a:ext uri="{FF2B5EF4-FFF2-40B4-BE49-F238E27FC236}">
                <a16:creationId xmlns:a16="http://schemas.microsoft.com/office/drawing/2014/main" id="{7DD7F596-CE52-4FCB-8247-C38BC7F27C1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974785">
            <a:off x="5148122" y="488607"/>
            <a:ext cx="1696857" cy="1703245"/>
          </a:xfrm>
          <a:prstGeom prst="rect">
            <a:avLst/>
          </a:prstGeom>
        </p:spPr>
      </p:pic>
      <p:pic>
        <p:nvPicPr>
          <p:cNvPr id="15" name="Picture 2">
            <a:extLst>
              <a:ext uri="{FF2B5EF4-FFF2-40B4-BE49-F238E27FC236}">
                <a16:creationId xmlns:a16="http://schemas.microsoft.com/office/drawing/2014/main" id="{A7F5504E-FF83-4CA9-9D2B-4BEBC289F08F}"/>
              </a:ext>
            </a:extLst>
          </p:cNvPr>
          <p:cNvPicPr>
            <a:picLocks noChangeAspect="1"/>
          </p:cNvPicPr>
          <p:nvPr/>
        </p:nvPicPr>
        <p:blipFill>
          <a:blip r:embed="rId16"/>
          <a:srcRect/>
          <a:stretch>
            <a:fillRect/>
          </a:stretch>
        </p:blipFill>
        <p:spPr>
          <a:xfrm>
            <a:off x="1728528" y="2767525"/>
            <a:ext cx="1322949" cy="1322949"/>
          </a:xfrm>
          <a:prstGeom prst="rect">
            <a:avLst/>
          </a:prstGeom>
        </p:spPr>
      </p:pic>
      <p:pic>
        <p:nvPicPr>
          <p:cNvPr id="16" name="Picture 3">
            <a:extLst>
              <a:ext uri="{FF2B5EF4-FFF2-40B4-BE49-F238E27FC236}">
                <a16:creationId xmlns:a16="http://schemas.microsoft.com/office/drawing/2014/main" id="{C90772DB-EC87-4997-9E28-D50296A2A15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728528" y="4731803"/>
            <a:ext cx="1322949" cy="1322949"/>
          </a:xfrm>
          <a:prstGeom prst="rect">
            <a:avLst/>
          </a:prstGeom>
        </p:spPr>
      </p:pic>
      <p:sp>
        <p:nvSpPr>
          <p:cNvPr id="17" name="TextBox 13">
            <a:extLst>
              <a:ext uri="{FF2B5EF4-FFF2-40B4-BE49-F238E27FC236}">
                <a16:creationId xmlns:a16="http://schemas.microsoft.com/office/drawing/2014/main" id="{1F09EF40-A797-4D0F-809E-6C273B858623}"/>
              </a:ext>
            </a:extLst>
          </p:cNvPr>
          <p:cNvSpPr txBox="1"/>
          <p:nvPr/>
        </p:nvSpPr>
        <p:spPr>
          <a:xfrm>
            <a:off x="3753846" y="2909275"/>
            <a:ext cx="3500844" cy="1058431"/>
          </a:xfrm>
          <a:prstGeom prst="rect">
            <a:avLst/>
          </a:prstGeom>
        </p:spPr>
        <p:txBody>
          <a:bodyPr lIns="0" tIns="0" rIns="0" bIns="0" rtlCol="0" anchor="t">
            <a:spAutoFit/>
          </a:bodyPr>
          <a:lstStyle/>
          <a:p>
            <a:pPr>
              <a:lnSpc>
                <a:spcPts val="4290"/>
              </a:lnSpc>
              <a:spcBef>
                <a:spcPct val="0"/>
              </a:spcBef>
            </a:pPr>
            <a:r>
              <a:rPr lang="en-US" sz="3200" b="1" dirty="0">
                <a:solidFill>
                  <a:srgbClr val="000000"/>
                </a:solidFill>
              </a:rPr>
              <a:t>KOLOROWY MAGAZYN</a:t>
            </a:r>
          </a:p>
        </p:txBody>
      </p:sp>
      <p:sp>
        <p:nvSpPr>
          <p:cNvPr id="18" name="TextBox 13">
            <a:extLst>
              <a:ext uri="{FF2B5EF4-FFF2-40B4-BE49-F238E27FC236}">
                <a16:creationId xmlns:a16="http://schemas.microsoft.com/office/drawing/2014/main" id="{26E4D995-0939-4A25-8256-C93F9996B787}"/>
              </a:ext>
            </a:extLst>
          </p:cNvPr>
          <p:cNvSpPr txBox="1"/>
          <p:nvPr/>
        </p:nvSpPr>
        <p:spPr>
          <a:xfrm>
            <a:off x="3753846" y="4750785"/>
            <a:ext cx="3500844" cy="1058431"/>
          </a:xfrm>
          <a:prstGeom prst="rect">
            <a:avLst/>
          </a:prstGeom>
        </p:spPr>
        <p:txBody>
          <a:bodyPr lIns="0" tIns="0" rIns="0" bIns="0" rtlCol="0" anchor="t">
            <a:spAutoFit/>
          </a:bodyPr>
          <a:lstStyle/>
          <a:p>
            <a:pPr>
              <a:lnSpc>
                <a:spcPts val="4290"/>
              </a:lnSpc>
              <a:spcBef>
                <a:spcPct val="0"/>
              </a:spcBef>
            </a:pPr>
            <a:r>
              <a:rPr lang="en-US" sz="3200" b="1" dirty="0">
                <a:solidFill>
                  <a:srgbClr val="000000"/>
                </a:solidFill>
                <a:latin typeface="DKMS Custom 2"/>
              </a:rPr>
              <a:t>GAZETA CODZIENNA</a:t>
            </a:r>
          </a:p>
        </p:txBody>
      </p:sp>
      <p:sp>
        <p:nvSpPr>
          <p:cNvPr id="20" name="TextBox 14">
            <a:extLst>
              <a:ext uri="{FF2B5EF4-FFF2-40B4-BE49-F238E27FC236}">
                <a16:creationId xmlns:a16="http://schemas.microsoft.com/office/drawing/2014/main" id="{118444C8-6B01-43FC-B668-061EC3DCF420}"/>
              </a:ext>
            </a:extLst>
          </p:cNvPr>
          <p:cNvSpPr txBox="1"/>
          <p:nvPr/>
        </p:nvSpPr>
        <p:spPr>
          <a:xfrm>
            <a:off x="7254690" y="3217995"/>
            <a:ext cx="5475148" cy="612540"/>
          </a:xfrm>
          <a:prstGeom prst="rect">
            <a:avLst/>
          </a:prstGeom>
        </p:spPr>
        <p:txBody>
          <a:bodyPr lIns="0" tIns="0" rIns="0" bIns="0" rtlCol="0" anchor="t">
            <a:spAutoFit/>
          </a:bodyPr>
          <a:lstStyle/>
          <a:p>
            <a:pPr>
              <a:lnSpc>
                <a:spcPts val="2470"/>
              </a:lnSpc>
            </a:pPr>
            <a:r>
              <a:rPr lang="en-US" sz="1764" b="1" dirty="0">
                <a:solidFill>
                  <a:srgbClr val="E2001A"/>
                </a:solidFill>
                <a:latin typeface="+mj-lt"/>
              </a:rPr>
              <a:t>TO MIEJSCE, GDZIE </a:t>
            </a:r>
          </a:p>
          <a:p>
            <a:pPr>
              <a:lnSpc>
                <a:spcPts val="2470"/>
              </a:lnSpc>
              <a:spcBef>
                <a:spcPct val="0"/>
              </a:spcBef>
            </a:pPr>
            <a:r>
              <a:rPr lang="en-US" sz="1764" b="1" dirty="0">
                <a:solidFill>
                  <a:srgbClr val="E2001A"/>
                </a:solidFill>
                <a:latin typeface="+mj-lt"/>
              </a:rPr>
              <a:t>SZUKAMY ROZRYWKI</a:t>
            </a:r>
          </a:p>
        </p:txBody>
      </p:sp>
      <p:pic>
        <p:nvPicPr>
          <p:cNvPr id="21" name="Picture 4">
            <a:extLst>
              <a:ext uri="{FF2B5EF4-FFF2-40B4-BE49-F238E27FC236}">
                <a16:creationId xmlns:a16="http://schemas.microsoft.com/office/drawing/2014/main" id="{6C5F1446-94A5-4C95-8670-F3006FB977D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467822" y="4236477"/>
            <a:ext cx="2221816" cy="2087046"/>
          </a:xfrm>
          <a:prstGeom prst="rect">
            <a:avLst/>
          </a:prstGeom>
        </p:spPr>
      </p:pic>
    </p:spTree>
    <p:extLst>
      <p:ext uri="{BB962C8B-B14F-4D97-AF65-F5344CB8AC3E}">
        <p14:creationId xmlns:p14="http://schemas.microsoft.com/office/powerpoint/2010/main" val="196669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a:extLst>
              <a:ext uri="{FF2B5EF4-FFF2-40B4-BE49-F238E27FC236}">
                <a16:creationId xmlns:a16="http://schemas.microsoft.com/office/drawing/2014/main" id="{EE327851-901C-4EA5-9E38-4B0FF248B72C}"/>
              </a:ext>
            </a:extLst>
          </p:cNvPr>
          <p:cNvSpPr>
            <a:spLocks noGrp="1"/>
          </p:cNvSpPr>
          <p:nvPr>
            <p:ph type="body" sz="quarter" idx="13"/>
          </p:nvPr>
        </p:nvSpPr>
        <p:spPr/>
        <p:txBody>
          <a:bodyPr/>
          <a:lstStyle/>
          <a:p>
            <a:pPr algn="ctr"/>
            <a:r>
              <a:rPr lang="pl-PL" dirty="0" err="1"/>
              <a:t>Stories</a:t>
            </a:r>
            <a:r>
              <a:rPr lang="pl-PL" dirty="0"/>
              <a:t> oglądamy jako pierwsze po wejściu na Instagrama! </a:t>
            </a:r>
            <a:endParaRPr lang="en-US" dirty="0"/>
          </a:p>
        </p:txBody>
      </p:sp>
      <p:sp>
        <p:nvSpPr>
          <p:cNvPr id="6" name="Date Placeholder 5">
            <a:extLst>
              <a:ext uri="{FF2B5EF4-FFF2-40B4-BE49-F238E27FC236}">
                <a16:creationId xmlns:a16="http://schemas.microsoft.com/office/drawing/2014/main" id="{FF519196-9CA2-4300-87D5-E80AAE7E102F}"/>
              </a:ext>
            </a:extLst>
          </p:cNvPr>
          <p:cNvSpPr>
            <a:spLocks noGrp="1"/>
          </p:cNvSpPr>
          <p:nvPr>
            <p:ph type="dt" sz="half" idx="10"/>
          </p:nvPr>
        </p:nvSpPr>
        <p:spPr/>
        <p:txBody>
          <a:bodyPr/>
          <a:lstStyle/>
          <a:p>
            <a:r>
              <a:rPr lang="pl-PL" dirty="0"/>
              <a:t>05.11.2023</a:t>
            </a:r>
          </a:p>
          <a:p>
            <a:endParaRPr lang="pl-PL" dirty="0"/>
          </a:p>
        </p:txBody>
      </p:sp>
      <p:sp>
        <p:nvSpPr>
          <p:cNvPr id="8" name="Slide Number Placeholder 7">
            <a:extLst>
              <a:ext uri="{FF2B5EF4-FFF2-40B4-BE49-F238E27FC236}">
                <a16:creationId xmlns:a16="http://schemas.microsoft.com/office/drawing/2014/main" id="{8214F3E8-2830-48CF-9361-FE9F3E1AF429}"/>
              </a:ext>
            </a:extLst>
          </p:cNvPr>
          <p:cNvSpPr>
            <a:spLocks noGrp="1"/>
          </p:cNvSpPr>
          <p:nvPr>
            <p:ph type="sldNum" sz="quarter" idx="12"/>
          </p:nvPr>
        </p:nvSpPr>
        <p:spPr/>
        <p:txBody>
          <a:bodyPr/>
          <a:lstStyle/>
          <a:p>
            <a:fld id="{92DB0D90-6264-4E90-9724-ABC670DBF4FB}" type="slidenum">
              <a:rPr lang="pl-PL" smtClean="0"/>
              <a:pPr/>
              <a:t>12</a:t>
            </a:fld>
            <a:endParaRPr lang="pl-PL" dirty="0"/>
          </a:p>
        </p:txBody>
      </p:sp>
      <p:sp>
        <p:nvSpPr>
          <p:cNvPr id="7" name="Footer Placeholder 6">
            <a:extLst>
              <a:ext uri="{FF2B5EF4-FFF2-40B4-BE49-F238E27FC236}">
                <a16:creationId xmlns:a16="http://schemas.microsoft.com/office/drawing/2014/main" id="{CF155886-E017-411D-A942-E1110F5F2BF3}"/>
              </a:ext>
            </a:extLst>
          </p:cNvPr>
          <p:cNvSpPr>
            <a:spLocks noGrp="1"/>
          </p:cNvSpPr>
          <p:nvPr>
            <p:ph type="ftr" sz="quarter" idx="14"/>
          </p:nvPr>
        </p:nvSpPr>
        <p:spPr/>
        <p:txBody>
          <a:bodyPr/>
          <a:lstStyle/>
          <a:p>
            <a:r>
              <a:rPr lang="pl-PL" dirty="0"/>
              <a:t>Promocja akcji online – Kornelia Zdolska, Piotr Kielak</a:t>
            </a:r>
          </a:p>
        </p:txBody>
      </p:sp>
      <p:pic>
        <p:nvPicPr>
          <p:cNvPr id="9" name="Picture 8">
            <a:extLst>
              <a:ext uri="{FF2B5EF4-FFF2-40B4-BE49-F238E27FC236}">
                <a16:creationId xmlns:a16="http://schemas.microsoft.com/office/drawing/2014/main" id="{3E484921-CE38-4539-B7AD-E59A5034B1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70555">
            <a:off x="8701236" y="3911596"/>
            <a:ext cx="2373527" cy="2379475"/>
          </a:xfrm>
          <a:prstGeom prst="rect">
            <a:avLst/>
          </a:prstGeom>
        </p:spPr>
      </p:pic>
    </p:spTree>
    <p:extLst>
      <p:ext uri="{BB962C8B-B14F-4D97-AF65-F5344CB8AC3E}">
        <p14:creationId xmlns:p14="http://schemas.microsoft.com/office/powerpoint/2010/main" val="276845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FE71A21-4E4E-4414-848D-ABAC6F7AEA8B}"/>
              </a:ext>
            </a:extLst>
          </p:cNvPr>
          <p:cNvSpPr>
            <a:spLocks noGrp="1"/>
          </p:cNvSpPr>
          <p:nvPr>
            <p:ph type="subTitle" idx="1"/>
          </p:nvPr>
        </p:nvSpPr>
        <p:spPr/>
        <p:txBody>
          <a:bodyPr/>
          <a:lstStyle/>
          <a:p>
            <a:r>
              <a:rPr lang="pl-PL" dirty="0"/>
              <a:t>Propozycja doboru tematów vs umiejscowienia</a:t>
            </a:r>
            <a:endParaRPr lang="en-US" dirty="0"/>
          </a:p>
        </p:txBody>
      </p:sp>
      <p:sp>
        <p:nvSpPr>
          <p:cNvPr id="3" name="Title 2">
            <a:extLst>
              <a:ext uri="{FF2B5EF4-FFF2-40B4-BE49-F238E27FC236}">
                <a16:creationId xmlns:a16="http://schemas.microsoft.com/office/drawing/2014/main" id="{CF9A13B1-3EB9-4789-A19C-A3C9BDBEE1EA}"/>
              </a:ext>
            </a:extLst>
          </p:cNvPr>
          <p:cNvSpPr>
            <a:spLocks noGrp="1"/>
          </p:cNvSpPr>
          <p:nvPr>
            <p:ph type="ctrTitle"/>
          </p:nvPr>
        </p:nvSpPr>
        <p:spPr/>
        <p:txBody>
          <a:bodyPr/>
          <a:lstStyle/>
          <a:p>
            <a:r>
              <a:rPr lang="pl-PL" dirty="0"/>
              <a:t>Jak działać online?</a:t>
            </a:r>
            <a:endParaRPr lang="en-US" dirty="0"/>
          </a:p>
        </p:txBody>
      </p:sp>
    </p:spTree>
    <p:extLst>
      <p:ext uri="{BB962C8B-B14F-4D97-AF65-F5344CB8AC3E}">
        <p14:creationId xmlns:p14="http://schemas.microsoft.com/office/powerpoint/2010/main" val="2439146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83DA19-5793-4567-8F99-E0C27118F2B1}"/>
              </a:ext>
            </a:extLst>
          </p:cNvPr>
          <p:cNvSpPr>
            <a:spLocks noGrp="1"/>
          </p:cNvSpPr>
          <p:nvPr>
            <p:ph type="body" sz="quarter" idx="13"/>
          </p:nvPr>
        </p:nvSpPr>
        <p:spPr/>
        <p:txBody>
          <a:bodyPr/>
          <a:lstStyle/>
          <a:p>
            <a:pPr algn="ctr"/>
            <a:r>
              <a:rPr lang="pl-PL" dirty="0"/>
              <a:t>Zacznij od tego co chcesz przekazać, a później przejdź do pisania.</a:t>
            </a:r>
            <a:endParaRPr lang="en-US" dirty="0"/>
          </a:p>
        </p:txBody>
      </p:sp>
    </p:spTree>
    <p:extLst>
      <p:ext uri="{BB962C8B-B14F-4D97-AF65-F5344CB8AC3E}">
        <p14:creationId xmlns:p14="http://schemas.microsoft.com/office/powerpoint/2010/main" val="109433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3777A7AF-98E4-5B4E-0636-649D677F3EB7}"/>
              </a:ext>
            </a:extLst>
          </p:cNvPr>
          <p:cNvSpPr>
            <a:spLocks noGrp="1"/>
          </p:cNvSpPr>
          <p:nvPr>
            <p:ph type="body" sz="quarter" idx="14"/>
            <p:custDataLst>
              <p:tags r:id="rId1"/>
            </p:custDataLst>
          </p:nvPr>
        </p:nvSpPr>
        <p:spPr/>
        <p:txBody>
          <a:bodyPr/>
          <a:lstStyle/>
          <a:p>
            <a:r>
              <a:rPr lang="pl-PL" dirty="0"/>
              <a:t>#KOMÓRKOMANIA</a:t>
            </a:r>
            <a:endParaRPr lang="en-US" dirty="0"/>
          </a:p>
        </p:txBody>
      </p:sp>
      <p:sp>
        <p:nvSpPr>
          <p:cNvPr id="4" name="Datumsplatzhalter 3">
            <a:extLst>
              <a:ext uri="{FF2B5EF4-FFF2-40B4-BE49-F238E27FC236}">
                <a16:creationId xmlns:a16="http://schemas.microsoft.com/office/drawing/2014/main" id="{05F3EE63-9345-496F-AC8A-6255E2947DD0}"/>
              </a:ext>
            </a:extLst>
          </p:cNvPr>
          <p:cNvSpPr>
            <a:spLocks noGrp="1"/>
          </p:cNvSpPr>
          <p:nvPr>
            <p:ph type="dt" sz="half" idx="15"/>
            <p:custDataLst>
              <p:tags r:id="rId2"/>
            </p:custDataLst>
          </p:nvPr>
        </p:nvSpPr>
        <p:spPr/>
        <p:txBody>
          <a:bodyPr/>
          <a:lstStyle/>
          <a:p>
            <a:pPr>
              <a:defRPr/>
            </a:pPr>
            <a:r>
              <a:rPr lang="pl-PL" dirty="0"/>
              <a:t>05.11.2023</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l-PL" sz="1000" b="0" i="0" u="none" strike="noStrike" kern="1200" cap="none" spc="0" normalizeH="0" baseline="0" noProof="0" dirty="0">
              <a:ln>
                <a:noFill/>
              </a:ln>
              <a:solidFill>
                <a:srgbClr val="999999"/>
              </a:solidFill>
              <a:effectLst/>
              <a:uLnTx/>
              <a:uFillTx/>
              <a:latin typeface="Arial"/>
              <a:ea typeface="+mn-ea"/>
              <a:cs typeface="+mn-cs"/>
            </a:endParaRPr>
          </a:p>
        </p:txBody>
      </p:sp>
      <p:sp>
        <p:nvSpPr>
          <p:cNvPr id="3" name="Titel 2">
            <a:extLst>
              <a:ext uri="{FF2B5EF4-FFF2-40B4-BE49-F238E27FC236}">
                <a16:creationId xmlns:a16="http://schemas.microsoft.com/office/drawing/2014/main" id="{3CE4E961-ACD7-114B-46A0-7BDDC04B4DC0}"/>
              </a:ext>
            </a:extLst>
          </p:cNvPr>
          <p:cNvSpPr>
            <a:spLocks noGrp="1"/>
          </p:cNvSpPr>
          <p:nvPr>
            <p:ph type="title"/>
            <p:custDataLst>
              <p:tags r:id="rId3"/>
            </p:custDataLst>
          </p:nvPr>
        </p:nvSpPr>
        <p:spPr/>
        <p:txBody>
          <a:bodyPr/>
          <a:lstStyle/>
          <a:p>
            <a:r>
              <a:rPr lang="pl-PL" dirty="0"/>
              <a:t>Zaczynamy od…</a:t>
            </a:r>
            <a:endParaRPr lang="pl-PL" noProof="0" dirty="0"/>
          </a:p>
        </p:txBody>
      </p:sp>
      <p:sp>
        <p:nvSpPr>
          <p:cNvPr id="6" name="Textplatzhalter 19">
            <a:extLst>
              <a:ext uri="{FF2B5EF4-FFF2-40B4-BE49-F238E27FC236}">
                <a16:creationId xmlns:a16="http://schemas.microsoft.com/office/drawing/2014/main" id="{0F13C268-2BCE-CF62-45C8-37ADBA7561DE}"/>
              </a:ext>
            </a:extLst>
          </p:cNvPr>
          <p:cNvSpPr txBox="1">
            <a:spLocks/>
          </p:cNvSpPr>
          <p:nvPr>
            <p:custDataLst>
              <p:tags r:id="rId4"/>
            </p:custDataLst>
          </p:nvPr>
        </p:nvSpPr>
        <p:spPr>
          <a:xfrm>
            <a:off x="1521133" y="1486674"/>
            <a:ext cx="2543880" cy="1769593"/>
          </a:xfrm>
          <a:prstGeom prst="rect">
            <a:avLst/>
          </a:prstGeom>
        </p:spPr>
        <p:txBody>
          <a:bodyPr vert="horz" lIns="0" tIns="0" rIns="0" bIns="0" rtlCol="0" anchor="b">
            <a:noAutofit/>
          </a:bodyPr>
          <a:lstStyle>
            <a:lvl1pPr marL="0" indent="0" algn="l" defTabSz="914400" rtl="0" eaLnBrk="1" latinLnBrk="0" hangingPunct="1">
              <a:lnSpc>
                <a:spcPct val="13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60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60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60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600"/>
              </a:spcBef>
              <a:buFont typeface="Arial" panose="020B0604020202020204" pitchFamily="34" charset="0"/>
              <a:buNone/>
              <a:defRPr sz="1200" kern="1200">
                <a:solidFill>
                  <a:schemeClr val="tx1"/>
                </a:solidFill>
                <a:latin typeface="+mn-lt"/>
                <a:ea typeface="+mn-ea"/>
                <a:cs typeface="+mn-cs"/>
              </a:defRPr>
            </a:lvl9pPr>
          </a:lstStyle>
          <a:p>
            <a:r>
              <a:rPr lang="pl-PL" b="0" dirty="0"/>
              <a:t>Zapisz sobie, jaki jest cel filmu, zdjęcia lub grafiki i do kogo chcesz go skierować.</a:t>
            </a:r>
            <a:endParaRPr lang="en-US" b="0" dirty="0"/>
          </a:p>
        </p:txBody>
      </p:sp>
      <p:cxnSp>
        <p:nvCxnSpPr>
          <p:cNvPr id="17" name="Gerader Verbinder 16">
            <a:extLst>
              <a:ext uri="{FF2B5EF4-FFF2-40B4-BE49-F238E27FC236}">
                <a16:creationId xmlns:a16="http://schemas.microsoft.com/office/drawing/2014/main" id="{2A723D85-4B3E-4B6C-4E30-A3069D287769}"/>
              </a:ext>
            </a:extLst>
          </p:cNvPr>
          <p:cNvCxnSpPr/>
          <p:nvPr>
            <p:custDataLst>
              <p:tags r:id="rId5"/>
            </p:custDataLst>
          </p:nvPr>
        </p:nvCxnSpPr>
        <p:spPr>
          <a:xfrm>
            <a:off x="1153971" y="3515293"/>
            <a:ext cx="10682429" cy="0"/>
          </a:xfrm>
          <a:prstGeom prst="line">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platzhalter 19">
            <a:extLst>
              <a:ext uri="{FF2B5EF4-FFF2-40B4-BE49-F238E27FC236}">
                <a16:creationId xmlns:a16="http://schemas.microsoft.com/office/drawing/2014/main" id="{EF335A12-2C5C-2313-FC40-41C30B35E7E1}"/>
              </a:ext>
            </a:extLst>
          </p:cNvPr>
          <p:cNvSpPr txBox="1">
            <a:spLocks/>
          </p:cNvSpPr>
          <p:nvPr>
            <p:custDataLst>
              <p:tags r:id="rId6"/>
            </p:custDataLst>
          </p:nvPr>
        </p:nvSpPr>
        <p:spPr>
          <a:xfrm>
            <a:off x="5469430" y="3882444"/>
            <a:ext cx="2543880" cy="1769593"/>
          </a:xfrm>
          <a:prstGeom prst="rect">
            <a:avLst/>
          </a:prstGeom>
        </p:spPr>
        <p:txBody>
          <a:bodyPr vert="horz" lIns="0" tIns="0" rIns="0" bIns="0" rtlCol="0">
            <a:noAutofit/>
          </a:bodyPr>
          <a:lstStyle>
            <a:lvl1pPr marL="0" indent="0" algn="l" defTabSz="914400" rtl="0" eaLnBrk="1" latinLnBrk="0" hangingPunct="1">
              <a:lnSpc>
                <a:spcPct val="13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60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60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60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600"/>
              </a:spcBef>
              <a:buFont typeface="Arial" panose="020B0604020202020204" pitchFamily="34" charset="0"/>
              <a:buNone/>
              <a:defRPr sz="1200" kern="1200">
                <a:solidFill>
                  <a:schemeClr val="tx1"/>
                </a:solidFill>
                <a:latin typeface="+mn-lt"/>
                <a:ea typeface="+mn-ea"/>
                <a:cs typeface="+mn-cs"/>
              </a:defRPr>
            </a:lvl9pPr>
          </a:lstStyle>
          <a:p>
            <a:r>
              <a:rPr lang="pl-PL" b="0" dirty="0"/>
              <a:t>Wypisz</a:t>
            </a:r>
            <a:r>
              <a:rPr lang="pl-PL" dirty="0"/>
              <a:t> </a:t>
            </a:r>
            <a:r>
              <a:rPr lang="pl-PL" dirty="0">
                <a:solidFill>
                  <a:srgbClr val="FF0000"/>
                </a:solidFill>
              </a:rPr>
              <a:t>kilka</a:t>
            </a:r>
            <a:r>
              <a:rPr lang="pl-PL" b="0" dirty="0"/>
              <a:t>, a nawet </a:t>
            </a:r>
            <a:r>
              <a:rPr lang="pl-PL" dirty="0">
                <a:solidFill>
                  <a:srgbClr val="FF0000"/>
                </a:solidFill>
              </a:rPr>
              <a:t>kilkanaście</a:t>
            </a:r>
            <a:r>
              <a:rPr lang="pl-PL" dirty="0"/>
              <a:t>,</a:t>
            </a:r>
            <a:r>
              <a:rPr lang="pl-PL" dirty="0">
                <a:solidFill>
                  <a:srgbClr val="FF0000"/>
                </a:solidFill>
              </a:rPr>
              <a:t> </a:t>
            </a:r>
            <a:r>
              <a:rPr lang="pl-PL" b="0" dirty="0"/>
              <a:t>pomysłów, jak można przekazać Twoją wiadomość.</a:t>
            </a:r>
          </a:p>
        </p:txBody>
      </p:sp>
      <p:sp>
        <p:nvSpPr>
          <p:cNvPr id="37" name="Textfeld 36">
            <a:extLst>
              <a:ext uri="{FF2B5EF4-FFF2-40B4-BE49-F238E27FC236}">
                <a16:creationId xmlns:a16="http://schemas.microsoft.com/office/drawing/2014/main" id="{95437D79-3D43-C489-4B6C-7C10DA191736}"/>
              </a:ext>
            </a:extLst>
          </p:cNvPr>
          <p:cNvSpPr txBox="1"/>
          <p:nvPr>
            <p:custDataLst>
              <p:tags r:id="rId7"/>
            </p:custDataLst>
          </p:nvPr>
        </p:nvSpPr>
        <p:spPr>
          <a:xfrm>
            <a:off x="786808" y="2830455"/>
            <a:ext cx="734325" cy="684837"/>
          </a:xfrm>
          <a:prstGeom prst="rect">
            <a:avLst/>
          </a:prstGeom>
          <a:noFill/>
        </p:spPr>
        <p:txBody>
          <a:bodyPr wrap="square" lIns="0" tIns="0" rIns="144000" bIns="18000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3500" b="1" i="0" u="none" strike="noStrike" kern="1200" cap="none" spc="0" normalizeH="0" baseline="0" noProof="0">
                <a:ln>
                  <a:noFill/>
                </a:ln>
                <a:solidFill>
                  <a:srgbClr val="A8C8E4"/>
                </a:solidFill>
                <a:effectLst/>
                <a:uLnTx/>
                <a:uFillTx/>
                <a:latin typeface="Arial"/>
                <a:ea typeface="+mn-ea"/>
                <a:cs typeface="+mn-cs"/>
              </a:rPr>
              <a:t>01</a:t>
            </a:r>
            <a:endParaRPr kumimoji="0" lang="pl-PL" sz="3500" b="1" i="0" u="none" strike="noStrike" kern="1200" cap="none" spc="0" normalizeH="0" baseline="0" noProof="0" dirty="0">
              <a:ln>
                <a:noFill/>
              </a:ln>
              <a:solidFill>
                <a:srgbClr val="A8C8E4"/>
              </a:solidFill>
              <a:effectLst/>
              <a:uLnTx/>
              <a:uFillTx/>
              <a:latin typeface="Arial"/>
              <a:ea typeface="+mn-ea"/>
              <a:cs typeface="+mn-cs"/>
            </a:endParaRPr>
          </a:p>
        </p:txBody>
      </p:sp>
      <p:sp>
        <p:nvSpPr>
          <p:cNvPr id="40" name="Textfeld 39">
            <a:extLst>
              <a:ext uri="{FF2B5EF4-FFF2-40B4-BE49-F238E27FC236}">
                <a16:creationId xmlns:a16="http://schemas.microsoft.com/office/drawing/2014/main" id="{06BBBB5B-9374-319F-49F3-5C325D1423FE}"/>
              </a:ext>
            </a:extLst>
          </p:cNvPr>
          <p:cNvSpPr txBox="1"/>
          <p:nvPr>
            <p:custDataLst>
              <p:tags r:id="rId8"/>
            </p:custDataLst>
          </p:nvPr>
        </p:nvSpPr>
        <p:spPr>
          <a:xfrm>
            <a:off x="4735105" y="3604659"/>
            <a:ext cx="734325" cy="684837"/>
          </a:xfrm>
          <a:prstGeom prst="rect">
            <a:avLst/>
          </a:prstGeom>
          <a:noFill/>
        </p:spPr>
        <p:txBody>
          <a:bodyPr wrap="square" lIns="0" tIns="180000" rIns="14400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3500" b="1" i="0" u="none" strike="noStrike" kern="1200" cap="none" spc="0" normalizeH="0" baseline="0" noProof="0" dirty="0">
                <a:ln>
                  <a:noFill/>
                </a:ln>
                <a:solidFill>
                  <a:srgbClr val="FEE45F"/>
                </a:solidFill>
                <a:effectLst/>
                <a:uLnTx/>
                <a:uFillTx/>
                <a:latin typeface="Arial"/>
                <a:ea typeface="+mn-ea"/>
                <a:cs typeface="+mn-cs"/>
              </a:rPr>
              <a:t>02</a:t>
            </a:r>
          </a:p>
        </p:txBody>
      </p:sp>
      <p:sp>
        <p:nvSpPr>
          <p:cNvPr id="9" name="Textplatzhalter 19">
            <a:extLst>
              <a:ext uri="{FF2B5EF4-FFF2-40B4-BE49-F238E27FC236}">
                <a16:creationId xmlns:a16="http://schemas.microsoft.com/office/drawing/2014/main" id="{9DD1C1D0-ECCF-8D8E-DA0A-EE8C5B952341}"/>
              </a:ext>
            </a:extLst>
          </p:cNvPr>
          <p:cNvSpPr txBox="1">
            <a:spLocks/>
          </p:cNvSpPr>
          <p:nvPr>
            <p:custDataLst>
              <p:tags r:id="rId9"/>
            </p:custDataLst>
          </p:nvPr>
        </p:nvSpPr>
        <p:spPr>
          <a:xfrm>
            <a:off x="9287758" y="1336366"/>
            <a:ext cx="2543880" cy="1769593"/>
          </a:xfrm>
          <a:prstGeom prst="rect">
            <a:avLst/>
          </a:prstGeom>
        </p:spPr>
        <p:txBody>
          <a:bodyPr vert="horz" lIns="0" tIns="0" rIns="0" bIns="0" rtlCol="0" anchor="b">
            <a:noAutofit/>
          </a:bodyPr>
          <a:lstStyle>
            <a:lvl1pPr marL="0" indent="0" algn="l" defTabSz="914400" rtl="0" eaLnBrk="1" latinLnBrk="0" hangingPunct="1">
              <a:lnSpc>
                <a:spcPct val="130000"/>
              </a:lnSpc>
              <a:spcBef>
                <a:spcPts val="60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60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60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60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60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60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600"/>
              </a:spcBef>
              <a:buFont typeface="Arial" panose="020B0604020202020204" pitchFamily="34" charset="0"/>
              <a:buNone/>
              <a:defRPr sz="1200" kern="1200">
                <a:solidFill>
                  <a:schemeClr val="tx1"/>
                </a:solidFill>
                <a:latin typeface="+mn-lt"/>
                <a:ea typeface="+mn-ea"/>
                <a:cs typeface="+mn-cs"/>
              </a:defRPr>
            </a:lvl9pPr>
          </a:lstStyle>
          <a:p>
            <a:r>
              <a:rPr lang="en-US" b="0" dirty="0" err="1"/>
              <a:t>Rozpisz</a:t>
            </a:r>
            <a:r>
              <a:rPr lang="en-US" b="0" dirty="0"/>
              <a:t> </a:t>
            </a:r>
            <a:r>
              <a:rPr lang="en-US" b="0" dirty="0" err="1"/>
              <a:t>pomysł</a:t>
            </a:r>
            <a:r>
              <a:rPr lang="en-US" b="0" dirty="0"/>
              <a:t> </a:t>
            </a:r>
            <a:r>
              <a:rPr lang="en-US" b="0" dirty="0" err="1"/>
              <a:t>i</a:t>
            </a:r>
            <a:r>
              <a:rPr lang="en-US" b="0" dirty="0"/>
              <a:t> </a:t>
            </a:r>
            <a:r>
              <a:rPr lang="en-US" b="0" dirty="0" err="1"/>
              <a:t>scenariusz</a:t>
            </a:r>
            <a:r>
              <a:rPr lang="en-US" b="0" dirty="0"/>
              <a:t>. </a:t>
            </a:r>
          </a:p>
        </p:txBody>
      </p:sp>
      <p:sp>
        <p:nvSpPr>
          <p:cNvPr id="44" name="Textfeld 43">
            <a:extLst>
              <a:ext uri="{FF2B5EF4-FFF2-40B4-BE49-F238E27FC236}">
                <a16:creationId xmlns:a16="http://schemas.microsoft.com/office/drawing/2014/main" id="{28B8FE08-8A7C-22AE-DB6B-264ACD8B21EB}"/>
              </a:ext>
            </a:extLst>
          </p:cNvPr>
          <p:cNvSpPr txBox="1"/>
          <p:nvPr>
            <p:custDataLst>
              <p:tags r:id="rId10"/>
            </p:custDataLst>
          </p:nvPr>
        </p:nvSpPr>
        <p:spPr>
          <a:xfrm>
            <a:off x="8553436" y="2830455"/>
            <a:ext cx="734325" cy="684837"/>
          </a:xfrm>
          <a:prstGeom prst="rect">
            <a:avLst/>
          </a:prstGeom>
          <a:noFill/>
        </p:spPr>
        <p:txBody>
          <a:bodyPr wrap="square" lIns="0" tIns="0" rIns="144000" bIns="180000" rtlCol="0" anchor="b">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l-PL" sz="3500" b="1" i="0" u="none" strike="noStrike" kern="1200" cap="none" spc="0" normalizeH="0" baseline="0" noProof="0" dirty="0">
                <a:ln>
                  <a:noFill/>
                </a:ln>
                <a:solidFill>
                  <a:srgbClr val="CCCCCC"/>
                </a:solidFill>
                <a:effectLst/>
                <a:uLnTx/>
                <a:uFillTx/>
                <a:latin typeface="Arial"/>
                <a:ea typeface="+mn-ea"/>
                <a:cs typeface="+mn-cs"/>
              </a:rPr>
              <a:t>03</a:t>
            </a:r>
          </a:p>
        </p:txBody>
      </p:sp>
      <p:cxnSp>
        <p:nvCxnSpPr>
          <p:cNvPr id="46" name="Gerader Verbinder 45">
            <a:extLst>
              <a:ext uri="{FF2B5EF4-FFF2-40B4-BE49-F238E27FC236}">
                <a16:creationId xmlns:a16="http://schemas.microsoft.com/office/drawing/2014/main" id="{C48EBA9A-7770-F604-25B5-62FF58610CFC}"/>
              </a:ext>
            </a:extLst>
          </p:cNvPr>
          <p:cNvCxnSpPr/>
          <p:nvPr>
            <p:custDataLst>
              <p:tags r:id="rId11"/>
            </p:custDataLst>
          </p:nvPr>
        </p:nvCxnSpPr>
        <p:spPr>
          <a:xfrm>
            <a:off x="1153971" y="3339098"/>
            <a:ext cx="0" cy="1787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A2AA562F-5D65-5C30-5B28-4A265BFFC61C}"/>
              </a:ext>
            </a:extLst>
          </p:cNvPr>
          <p:cNvCxnSpPr/>
          <p:nvPr>
            <p:custDataLst>
              <p:tags r:id="rId12"/>
            </p:custDataLst>
          </p:nvPr>
        </p:nvCxnSpPr>
        <p:spPr>
          <a:xfrm>
            <a:off x="5102267" y="3497977"/>
            <a:ext cx="0" cy="1787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29706F8F-C74C-99DF-A35B-AA8ACFB98D87}"/>
              </a:ext>
            </a:extLst>
          </p:cNvPr>
          <p:cNvCxnSpPr/>
          <p:nvPr>
            <p:custDataLst>
              <p:tags r:id="rId13"/>
            </p:custDataLst>
          </p:nvPr>
        </p:nvCxnSpPr>
        <p:spPr>
          <a:xfrm>
            <a:off x="8904188" y="3339099"/>
            <a:ext cx="0" cy="17873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ußzeilenplatzhalter 4">
            <a:extLst>
              <a:ext uri="{FF2B5EF4-FFF2-40B4-BE49-F238E27FC236}">
                <a16:creationId xmlns:a16="http://schemas.microsoft.com/office/drawing/2014/main" id="{92FF394B-C8FE-37C1-456C-1F8A0B76F3C0}"/>
              </a:ext>
            </a:extLst>
          </p:cNvPr>
          <p:cNvSpPr>
            <a:spLocks noGrp="1"/>
          </p:cNvSpPr>
          <p:nvPr>
            <p:ph type="ftr" sz="quarter" idx="16"/>
            <p:custDataLst>
              <p:tags r:id="rId14"/>
            </p:custDataLst>
          </p:nvPr>
        </p:nvSpPr>
        <p:spPr/>
        <p:txBody>
          <a:bodyPr/>
          <a:lstStyle/>
          <a:p>
            <a:r>
              <a:rPr lang="pl-PL" dirty="0"/>
              <a:t>Promocja akcji online – Kornelia Zdolska, Piotr Kielak</a:t>
            </a:r>
          </a:p>
        </p:txBody>
      </p:sp>
      <p:sp>
        <p:nvSpPr>
          <p:cNvPr id="12" name="Foliennummernplatzhalter 11">
            <a:extLst>
              <a:ext uri="{FF2B5EF4-FFF2-40B4-BE49-F238E27FC236}">
                <a16:creationId xmlns:a16="http://schemas.microsoft.com/office/drawing/2014/main" id="{02A215BC-7DBC-A23A-82C8-585113413A08}"/>
              </a:ext>
            </a:extLst>
          </p:cNvPr>
          <p:cNvSpPr>
            <a:spLocks noGrp="1"/>
          </p:cNvSpPr>
          <p:nvPr>
            <p:ph type="sldNum" sz="quarter" idx="17"/>
            <p:custDataLst>
              <p:tags r:id="rId1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B0D90-6264-4E90-9724-ABC670DBF4FB}" type="slidenum">
              <a:rPr kumimoji="0" lang="pl-PL" sz="1000" b="0" i="0" u="none" strike="noStrike" kern="1200" cap="none" spc="0" normalizeH="0" baseline="0" noProof="0" smtClean="0">
                <a:ln>
                  <a:noFill/>
                </a:ln>
                <a:solidFill>
                  <a:srgbClr val="99999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pl-PL" sz="1000" b="0" i="0" u="none" strike="noStrike" kern="1200" cap="none" spc="0" normalizeH="0" baseline="0" noProof="0" dirty="0">
              <a:ln>
                <a:noFill/>
              </a:ln>
              <a:solidFill>
                <a:srgbClr val="999999"/>
              </a:solidFill>
              <a:effectLst/>
              <a:uLnTx/>
              <a:uFillTx/>
              <a:latin typeface="Arial"/>
              <a:ea typeface="+mn-ea"/>
              <a:cs typeface="+mn-cs"/>
            </a:endParaRPr>
          </a:p>
        </p:txBody>
      </p:sp>
    </p:spTree>
    <p:extLst>
      <p:ext uri="{BB962C8B-B14F-4D97-AF65-F5344CB8AC3E}">
        <p14:creationId xmlns:p14="http://schemas.microsoft.com/office/powerpoint/2010/main" val="4197745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66473A3-DD3F-4103-9475-7F3730D6CBAB}"/>
              </a:ext>
            </a:extLst>
          </p:cNvPr>
          <p:cNvSpPr>
            <a:spLocks noGrp="1"/>
          </p:cNvSpPr>
          <p:nvPr>
            <p:ph type="body" sz="quarter" idx="14"/>
          </p:nvPr>
        </p:nvSpPr>
        <p:spPr/>
        <p:txBody>
          <a:bodyPr/>
          <a:lstStyle/>
          <a:p>
            <a:r>
              <a:rPr lang="pl-PL" dirty="0"/>
              <a:t>#KOMÓRKOMANIA</a:t>
            </a:r>
            <a:endParaRPr lang="en-US" dirty="0"/>
          </a:p>
        </p:txBody>
      </p:sp>
      <p:sp>
        <p:nvSpPr>
          <p:cNvPr id="16" name="Text Placeholder 15">
            <a:extLst>
              <a:ext uri="{FF2B5EF4-FFF2-40B4-BE49-F238E27FC236}">
                <a16:creationId xmlns:a16="http://schemas.microsoft.com/office/drawing/2014/main" id="{1DC7FB72-D13E-4519-A959-A4ED58D6EA1F}"/>
              </a:ext>
            </a:extLst>
          </p:cNvPr>
          <p:cNvSpPr>
            <a:spLocks noGrp="1"/>
          </p:cNvSpPr>
          <p:nvPr>
            <p:ph type="body" sz="quarter" idx="17"/>
          </p:nvPr>
        </p:nvSpPr>
        <p:spPr/>
        <p:txBody>
          <a:bodyPr/>
          <a:lstStyle/>
          <a:p>
            <a:r>
              <a:rPr lang="pl-PL" dirty="0"/>
              <a:t>Rolą relacji jest pokazywanie </a:t>
            </a:r>
            <a:r>
              <a:rPr lang="pl-PL" b="1" dirty="0">
                <a:solidFill>
                  <a:srgbClr val="FF0000"/>
                </a:solidFill>
              </a:rPr>
              <a:t>na bieżąco </a:t>
            </a:r>
            <a:r>
              <a:rPr lang="pl-PL" dirty="0"/>
              <a:t>co się dzieje. </a:t>
            </a:r>
          </a:p>
          <a:p>
            <a:endParaRPr lang="pl-PL" dirty="0"/>
          </a:p>
          <a:p>
            <a:r>
              <a:rPr lang="pl-PL" b="1" dirty="0">
                <a:solidFill>
                  <a:srgbClr val="FF0000"/>
                </a:solidFill>
              </a:rPr>
              <a:t>Tematyka</a:t>
            </a:r>
            <a:r>
              <a:rPr lang="pl-PL" dirty="0"/>
              <a:t> relacji to:</a:t>
            </a:r>
          </a:p>
          <a:p>
            <a:endParaRPr lang="pl-PL" dirty="0"/>
          </a:p>
          <a:p>
            <a:pPr marL="285750" indent="-285750">
              <a:buFont typeface="Arial" panose="020B0604020202020204" pitchFamily="34" charset="0"/>
              <a:buChar char="•"/>
            </a:pPr>
            <a:r>
              <a:rPr lang="pl-PL" dirty="0"/>
              <a:t>wasze aktywności,</a:t>
            </a:r>
          </a:p>
          <a:p>
            <a:pPr marL="285750" indent="-285750">
              <a:buFont typeface="Arial" panose="020B0604020202020204" pitchFamily="34" charset="0"/>
              <a:buChar char="•"/>
            </a:pPr>
            <a:r>
              <a:rPr lang="pl-PL" dirty="0"/>
              <a:t>kulisy z przygotowań do akcji,</a:t>
            </a:r>
          </a:p>
          <a:p>
            <a:pPr marL="285750" indent="-285750">
              <a:buFont typeface="Arial" panose="020B0604020202020204" pitchFamily="34" charset="0"/>
              <a:buChar char="•"/>
            </a:pPr>
            <a:r>
              <a:rPr lang="pl-PL" dirty="0"/>
              <a:t>historie Wolontariuszy,</a:t>
            </a:r>
          </a:p>
          <a:p>
            <a:pPr marL="285750" indent="-285750">
              <a:buFont typeface="Arial" panose="020B0604020202020204" pitchFamily="34" charset="0"/>
              <a:buChar char="•"/>
            </a:pPr>
            <a:r>
              <a:rPr lang="pl-PL" dirty="0"/>
              <a:t>historie Dawców ze szkół. </a:t>
            </a:r>
            <a:endParaRPr lang="en-US" dirty="0"/>
          </a:p>
        </p:txBody>
      </p:sp>
      <p:sp>
        <p:nvSpPr>
          <p:cNvPr id="5" name="Date Placeholder 4">
            <a:extLst>
              <a:ext uri="{FF2B5EF4-FFF2-40B4-BE49-F238E27FC236}">
                <a16:creationId xmlns:a16="http://schemas.microsoft.com/office/drawing/2014/main" id="{1DCC80A6-D463-4A22-A129-146B0FE43F88}"/>
              </a:ext>
            </a:extLst>
          </p:cNvPr>
          <p:cNvSpPr>
            <a:spLocks noGrp="1"/>
          </p:cNvSpPr>
          <p:nvPr>
            <p:ph type="dt" sz="half" idx="21"/>
          </p:nvPr>
        </p:nvSpPr>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FF259A9C-DF14-4E9F-AD4D-1818F46C9C91}"/>
              </a:ext>
            </a:extLst>
          </p:cNvPr>
          <p:cNvSpPr>
            <a:spLocks noGrp="1"/>
          </p:cNvSpPr>
          <p:nvPr>
            <p:ph type="ftr" sz="quarter" idx="22"/>
          </p:nvPr>
        </p:nvSpPr>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89A150B6-4EE2-447D-BB1E-C3D5A4A02DFE}"/>
              </a:ext>
            </a:extLst>
          </p:cNvPr>
          <p:cNvSpPr>
            <a:spLocks noGrp="1"/>
          </p:cNvSpPr>
          <p:nvPr>
            <p:ph type="sldNum" sz="quarter" idx="23"/>
          </p:nvPr>
        </p:nvSpPr>
        <p:spPr/>
        <p:txBody>
          <a:bodyPr/>
          <a:lstStyle/>
          <a:p>
            <a:fld id="{92DB0D90-6264-4E90-9724-ABC670DBF4FB}" type="slidenum">
              <a:rPr lang="pl-PL" smtClean="0"/>
              <a:pPr/>
              <a:t>16</a:t>
            </a:fld>
            <a:endParaRPr lang="pl-PL" dirty="0"/>
          </a:p>
        </p:txBody>
      </p:sp>
      <p:sp>
        <p:nvSpPr>
          <p:cNvPr id="14" name="Title 13">
            <a:extLst>
              <a:ext uri="{FF2B5EF4-FFF2-40B4-BE49-F238E27FC236}">
                <a16:creationId xmlns:a16="http://schemas.microsoft.com/office/drawing/2014/main" id="{09DB8FDD-A48D-4BAB-BCC4-0FC49A66105C}"/>
              </a:ext>
            </a:extLst>
          </p:cNvPr>
          <p:cNvSpPr>
            <a:spLocks noGrp="1"/>
          </p:cNvSpPr>
          <p:nvPr>
            <p:ph type="title"/>
          </p:nvPr>
        </p:nvSpPr>
        <p:spPr/>
        <p:txBody>
          <a:bodyPr/>
          <a:lstStyle/>
          <a:p>
            <a:r>
              <a:rPr lang="pl-PL" dirty="0"/>
              <a:t>Relacje</a:t>
            </a:r>
            <a:endParaRPr lang="en-US" dirty="0"/>
          </a:p>
        </p:txBody>
      </p:sp>
      <p:pic>
        <p:nvPicPr>
          <p:cNvPr id="3076" name="Picture 4" descr="ea54eade-3040-47ad-8e22-a2e4c9263c9d@dkms">
            <a:extLst>
              <a:ext uri="{FF2B5EF4-FFF2-40B4-BE49-F238E27FC236}">
                <a16:creationId xmlns:a16="http://schemas.microsoft.com/office/drawing/2014/main" id="{66599025-004C-464C-BA61-87FFE490CF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28" b="12553"/>
          <a:stretch/>
        </p:blipFill>
        <p:spPr bwMode="auto">
          <a:xfrm>
            <a:off x="5476012" y="570015"/>
            <a:ext cx="2724961" cy="484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b3066512-4c48-4bc7-a2f5-93382229f307@dkms">
            <a:extLst>
              <a:ext uri="{FF2B5EF4-FFF2-40B4-BE49-F238E27FC236}">
                <a16:creationId xmlns:a16="http://schemas.microsoft.com/office/drawing/2014/main" id="{B993F145-31B6-4CBA-9F08-1820494EF5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28" b="12752"/>
          <a:stretch/>
        </p:blipFill>
        <p:spPr bwMode="auto">
          <a:xfrm>
            <a:off x="8730769" y="570016"/>
            <a:ext cx="2724961" cy="484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884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3A8BFD-40B1-4210-B95A-FE084D09BC7D}"/>
              </a:ext>
            </a:extLst>
          </p:cNvPr>
          <p:cNvSpPr>
            <a:spLocks noGrp="1"/>
          </p:cNvSpPr>
          <p:nvPr>
            <p:ph type="body" sz="quarter" idx="14"/>
          </p:nvPr>
        </p:nvSpPr>
        <p:spPr/>
        <p:txBody>
          <a:bodyPr/>
          <a:lstStyle/>
          <a:p>
            <a:r>
              <a:rPr lang="pl-PL" dirty="0"/>
              <a:t>#KOMÓRKOMANIA</a:t>
            </a:r>
            <a:endParaRPr lang="en-US" dirty="0"/>
          </a:p>
        </p:txBody>
      </p:sp>
      <p:sp>
        <p:nvSpPr>
          <p:cNvPr id="3" name="Text Placeholder 2">
            <a:extLst>
              <a:ext uri="{FF2B5EF4-FFF2-40B4-BE49-F238E27FC236}">
                <a16:creationId xmlns:a16="http://schemas.microsoft.com/office/drawing/2014/main" id="{766BBA5A-DF96-4DC8-B6B8-AD15768BFEC9}"/>
              </a:ext>
            </a:extLst>
          </p:cNvPr>
          <p:cNvSpPr>
            <a:spLocks noGrp="1"/>
          </p:cNvSpPr>
          <p:nvPr>
            <p:ph type="body" sz="quarter" idx="17"/>
          </p:nvPr>
        </p:nvSpPr>
        <p:spPr/>
        <p:txBody>
          <a:bodyPr/>
          <a:lstStyle/>
          <a:p>
            <a:r>
              <a:rPr lang="pl-PL" dirty="0"/>
              <a:t>Rolą rolek jest </a:t>
            </a:r>
            <a:r>
              <a:rPr lang="pl-PL" b="1" dirty="0">
                <a:solidFill>
                  <a:srgbClr val="FF0000"/>
                </a:solidFill>
              </a:rPr>
              <a:t>docieranie</a:t>
            </a:r>
            <a:r>
              <a:rPr lang="pl-PL" dirty="0"/>
              <a:t> do nowych osób. </a:t>
            </a:r>
          </a:p>
          <a:p>
            <a:endParaRPr lang="pl-PL" dirty="0"/>
          </a:p>
          <a:p>
            <a:r>
              <a:rPr lang="pl-PL" b="1" dirty="0">
                <a:solidFill>
                  <a:srgbClr val="FF0000"/>
                </a:solidFill>
              </a:rPr>
              <a:t>Tematyka</a:t>
            </a:r>
            <a:r>
              <a:rPr lang="pl-PL" dirty="0"/>
              <a:t> rolek to:</a:t>
            </a:r>
          </a:p>
          <a:p>
            <a:endParaRPr lang="pl-PL" dirty="0"/>
          </a:p>
          <a:p>
            <a:pPr marL="285750" indent="-285750">
              <a:buFont typeface="Arial" panose="020B0604020202020204" pitchFamily="34" charset="0"/>
              <a:buChar char="•"/>
            </a:pPr>
            <a:r>
              <a:rPr lang="pl-PL" dirty="0"/>
              <a:t>Czym jest Fundacja DKMS?</a:t>
            </a:r>
          </a:p>
          <a:p>
            <a:pPr marL="285750" indent="-285750">
              <a:buFont typeface="Arial" panose="020B0604020202020204" pitchFamily="34" charset="0"/>
              <a:buChar char="•"/>
            </a:pPr>
            <a:r>
              <a:rPr lang="pl-PL" dirty="0"/>
              <a:t>Edukacja i obalanie mitów. </a:t>
            </a:r>
          </a:p>
          <a:p>
            <a:endParaRPr lang="en-US" dirty="0"/>
          </a:p>
        </p:txBody>
      </p:sp>
      <p:sp>
        <p:nvSpPr>
          <p:cNvPr id="5" name="Date Placeholder 4">
            <a:extLst>
              <a:ext uri="{FF2B5EF4-FFF2-40B4-BE49-F238E27FC236}">
                <a16:creationId xmlns:a16="http://schemas.microsoft.com/office/drawing/2014/main" id="{A83C89C9-9CA3-4548-81A2-11664F9411FE}"/>
              </a:ext>
            </a:extLst>
          </p:cNvPr>
          <p:cNvSpPr>
            <a:spLocks noGrp="1"/>
          </p:cNvSpPr>
          <p:nvPr>
            <p:ph type="dt" sz="half" idx="21"/>
          </p:nvPr>
        </p:nvSpPr>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992068BE-EBC0-4C7C-880E-4DCBE916461C}"/>
              </a:ext>
            </a:extLst>
          </p:cNvPr>
          <p:cNvSpPr>
            <a:spLocks noGrp="1"/>
          </p:cNvSpPr>
          <p:nvPr>
            <p:ph type="ftr" sz="quarter" idx="22"/>
          </p:nvPr>
        </p:nvSpPr>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D49EBAEA-3CD8-494D-84CA-C9E5DBC79930}"/>
              </a:ext>
            </a:extLst>
          </p:cNvPr>
          <p:cNvSpPr>
            <a:spLocks noGrp="1"/>
          </p:cNvSpPr>
          <p:nvPr>
            <p:ph type="sldNum" sz="quarter" idx="23"/>
          </p:nvPr>
        </p:nvSpPr>
        <p:spPr/>
        <p:txBody>
          <a:bodyPr/>
          <a:lstStyle/>
          <a:p>
            <a:fld id="{92DB0D90-6264-4E90-9724-ABC670DBF4FB}" type="slidenum">
              <a:rPr lang="pl-PL" smtClean="0"/>
              <a:pPr/>
              <a:t>17</a:t>
            </a:fld>
            <a:endParaRPr lang="pl-PL" dirty="0"/>
          </a:p>
        </p:txBody>
      </p:sp>
      <p:sp>
        <p:nvSpPr>
          <p:cNvPr id="8" name="Title 7">
            <a:extLst>
              <a:ext uri="{FF2B5EF4-FFF2-40B4-BE49-F238E27FC236}">
                <a16:creationId xmlns:a16="http://schemas.microsoft.com/office/drawing/2014/main" id="{35811D2E-7FE9-408A-AD68-8E26980F63D3}"/>
              </a:ext>
            </a:extLst>
          </p:cNvPr>
          <p:cNvSpPr>
            <a:spLocks noGrp="1"/>
          </p:cNvSpPr>
          <p:nvPr>
            <p:ph type="title"/>
          </p:nvPr>
        </p:nvSpPr>
        <p:spPr/>
        <p:txBody>
          <a:bodyPr/>
          <a:lstStyle/>
          <a:p>
            <a:r>
              <a:rPr lang="pl-PL" dirty="0"/>
              <a:t>Rolki</a:t>
            </a:r>
            <a:endParaRPr lang="en-US" dirty="0"/>
          </a:p>
        </p:txBody>
      </p:sp>
      <p:pic>
        <p:nvPicPr>
          <p:cNvPr id="15" name="40651D32">
            <a:hlinkClick r:id="" action="ppaction://media"/>
            <a:extLst>
              <a:ext uri="{FF2B5EF4-FFF2-40B4-BE49-F238E27FC236}">
                <a16:creationId xmlns:a16="http://schemas.microsoft.com/office/drawing/2014/main" id="{4F72340C-98A4-4154-92A2-2BA68DF07A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22026" y="684000"/>
            <a:ext cx="2828101" cy="5027736"/>
          </a:xfrm>
          <a:prstGeom prst="rect">
            <a:avLst/>
          </a:prstGeom>
        </p:spPr>
      </p:pic>
      <p:pic>
        <p:nvPicPr>
          <p:cNvPr id="4" name="cd6919de81eacff8c16a9fb7b2846a8f">
            <a:hlinkClick r:id="" action="ppaction://media"/>
            <a:extLst>
              <a:ext uri="{FF2B5EF4-FFF2-40B4-BE49-F238E27FC236}">
                <a16:creationId xmlns:a16="http://schemas.microsoft.com/office/drawing/2014/main" id="{1107B5CD-D13E-4749-B84E-47EDBD53906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865138" y="684000"/>
            <a:ext cx="2828102" cy="5027736"/>
          </a:xfrm>
          <a:prstGeom prst="rect">
            <a:avLst/>
          </a:prstGeom>
        </p:spPr>
      </p:pic>
    </p:spTree>
    <p:extLst>
      <p:ext uri="{BB962C8B-B14F-4D97-AF65-F5344CB8AC3E}">
        <p14:creationId xmlns:p14="http://schemas.microsoft.com/office/powerpoint/2010/main" val="106350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84"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5"/>
                </p:tgtEl>
              </p:cMediaNode>
            </p:video>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5"/>
                                        </p:tgtEl>
                                      </p:cBhvr>
                                    </p:cmd>
                                  </p:childTnLst>
                                </p:cTn>
                              </p:par>
                            </p:childTnLst>
                          </p:cTn>
                        </p:par>
                      </p:childTnLst>
                    </p:cTn>
                  </p:par>
                </p:childTnLst>
              </p:cTn>
              <p:nextCondLst>
                <p:cond evt="onClick" delay="0">
                  <p:tgtEl>
                    <p:spTgt spid="15"/>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745963-C6D8-436D-8D27-B10FD25E4FF3}"/>
              </a:ext>
            </a:extLst>
          </p:cNvPr>
          <p:cNvSpPr>
            <a:spLocks noGrp="1"/>
          </p:cNvSpPr>
          <p:nvPr>
            <p:ph type="body" sz="quarter" idx="14"/>
          </p:nvPr>
        </p:nvSpPr>
        <p:spPr>
          <a:xfrm>
            <a:off x="898525" y="223200"/>
            <a:ext cx="5286376" cy="252000"/>
          </a:xfrm>
        </p:spPr>
        <p:txBody>
          <a:bodyPr/>
          <a:lstStyle/>
          <a:p>
            <a:r>
              <a:rPr lang="pl-PL" dirty="0"/>
              <a:t>#KOMÓRKOMANIA</a:t>
            </a:r>
            <a:endParaRPr lang="en-US" dirty="0"/>
          </a:p>
        </p:txBody>
      </p:sp>
      <p:sp>
        <p:nvSpPr>
          <p:cNvPr id="14" name="Text Placeholder 13">
            <a:extLst>
              <a:ext uri="{FF2B5EF4-FFF2-40B4-BE49-F238E27FC236}">
                <a16:creationId xmlns:a16="http://schemas.microsoft.com/office/drawing/2014/main" id="{DD854603-09C0-429F-8FF5-A3CFC6C9227A}"/>
              </a:ext>
            </a:extLst>
          </p:cNvPr>
          <p:cNvSpPr>
            <a:spLocks noGrp="1"/>
          </p:cNvSpPr>
          <p:nvPr>
            <p:ph type="body" sz="quarter" idx="17"/>
          </p:nvPr>
        </p:nvSpPr>
        <p:spPr/>
        <p:txBody>
          <a:bodyPr/>
          <a:lstStyle/>
          <a:p>
            <a:r>
              <a:rPr lang="pl-PL" dirty="0"/>
              <a:t>Przy tworzeniu rolki ważna jest jej </a:t>
            </a:r>
            <a:r>
              <a:rPr lang="pl-PL" b="1" dirty="0">
                <a:solidFill>
                  <a:srgbClr val="FF0000"/>
                </a:solidFill>
              </a:rPr>
              <a:t>wysoka jakość </a:t>
            </a:r>
            <a:r>
              <a:rPr lang="pl-PL" dirty="0"/>
              <a:t>oraz </a:t>
            </a:r>
            <a:r>
              <a:rPr lang="pl-PL" b="1" dirty="0">
                <a:solidFill>
                  <a:srgbClr val="FF0000"/>
                </a:solidFill>
              </a:rPr>
              <a:t>odpowiedni format</a:t>
            </a:r>
            <a:r>
              <a:rPr lang="pl-PL" dirty="0"/>
              <a:t>. Ponadto:</a:t>
            </a:r>
          </a:p>
          <a:p>
            <a:endParaRPr lang="pl-PL" dirty="0"/>
          </a:p>
          <a:p>
            <a:pPr marL="285750" indent="-285750">
              <a:buFont typeface="Arial" panose="020B0604020202020204" pitchFamily="34" charset="0"/>
              <a:buChar char="•"/>
            </a:pPr>
            <a:r>
              <a:rPr lang="pl-PL" dirty="0"/>
              <a:t>dawaj porady i inspiruj,</a:t>
            </a:r>
          </a:p>
          <a:p>
            <a:pPr marL="285750" indent="-285750">
              <a:buFont typeface="Arial" panose="020B0604020202020204" pitchFamily="34" charset="0"/>
              <a:buChar char="•"/>
            </a:pPr>
            <a:r>
              <a:rPr lang="pl-PL" dirty="0"/>
              <a:t>korzystaj z dynamiki i dźwięku,</a:t>
            </a:r>
          </a:p>
          <a:p>
            <a:pPr marL="285750" indent="-285750">
              <a:buFont typeface="Arial" panose="020B0604020202020204" pitchFamily="34" charset="0"/>
              <a:buChar char="•"/>
            </a:pPr>
            <a:r>
              <a:rPr lang="pl-PL" dirty="0"/>
              <a:t>bądź autentyczny,</a:t>
            </a:r>
          </a:p>
          <a:p>
            <a:pPr marL="285750" indent="-285750">
              <a:buFont typeface="Arial" panose="020B0604020202020204" pitchFamily="34" charset="0"/>
              <a:buChar char="•"/>
            </a:pPr>
            <a:r>
              <a:rPr lang="pl-PL" dirty="0"/>
              <a:t>bądź na bieżąco z trendami. </a:t>
            </a:r>
          </a:p>
          <a:p>
            <a:pPr marL="285750" indent="-285750">
              <a:buFont typeface="Arial" panose="020B0604020202020204" pitchFamily="34" charset="0"/>
              <a:buChar char="•"/>
            </a:pPr>
            <a:endParaRPr lang="pl-PL" dirty="0"/>
          </a:p>
          <a:p>
            <a:r>
              <a:rPr lang="pl-PL" dirty="0"/>
              <a:t>Filmy do </a:t>
            </a:r>
            <a:r>
              <a:rPr lang="pl-PL" dirty="0" err="1"/>
              <a:t>Social</a:t>
            </a:r>
            <a:r>
              <a:rPr lang="pl-PL" dirty="0"/>
              <a:t> Media kręcimy w </a:t>
            </a:r>
            <a:r>
              <a:rPr lang="pl-PL" b="1" dirty="0">
                <a:solidFill>
                  <a:srgbClr val="FF0000"/>
                </a:solidFill>
              </a:rPr>
              <a:t>PIONIE</a:t>
            </a:r>
            <a:r>
              <a:rPr lang="pl-PL" dirty="0"/>
              <a:t>. Najlepiej korzystać z naturalnego światła, a jeżeli nie jest to możliwe- z lampy doświetlającej. Znajdź ciche miejsce i nie zasłaniaj mikrofonu w telefonie. </a:t>
            </a:r>
          </a:p>
          <a:p>
            <a:endParaRPr lang="pl-PL" dirty="0"/>
          </a:p>
          <a:p>
            <a:pPr marL="285750" indent="-285750">
              <a:buFont typeface="Arial" panose="020B0604020202020204" pitchFamily="34" charset="0"/>
              <a:buChar char="•"/>
            </a:pPr>
            <a:endParaRPr lang="en-US" dirty="0"/>
          </a:p>
        </p:txBody>
      </p:sp>
      <p:sp>
        <p:nvSpPr>
          <p:cNvPr id="18" name="Picture Placeholder 17">
            <a:extLst>
              <a:ext uri="{FF2B5EF4-FFF2-40B4-BE49-F238E27FC236}">
                <a16:creationId xmlns:a16="http://schemas.microsoft.com/office/drawing/2014/main" id="{0819569B-188F-4F4B-BAA2-51DFBDE498DD}"/>
              </a:ext>
            </a:extLst>
          </p:cNvPr>
          <p:cNvSpPr>
            <a:spLocks noGrp="1"/>
          </p:cNvSpPr>
          <p:nvPr>
            <p:ph type="pic" sz="quarter" idx="19"/>
          </p:nvPr>
        </p:nvSpPr>
        <p:spPr/>
      </p:sp>
      <p:sp>
        <p:nvSpPr>
          <p:cNvPr id="12" name="Title 11">
            <a:extLst>
              <a:ext uri="{FF2B5EF4-FFF2-40B4-BE49-F238E27FC236}">
                <a16:creationId xmlns:a16="http://schemas.microsoft.com/office/drawing/2014/main" id="{FC58FC3D-7A32-4B13-BF33-F5227FF53EC7}"/>
              </a:ext>
            </a:extLst>
          </p:cNvPr>
          <p:cNvSpPr>
            <a:spLocks noGrp="1"/>
          </p:cNvSpPr>
          <p:nvPr>
            <p:ph type="title"/>
          </p:nvPr>
        </p:nvSpPr>
        <p:spPr/>
        <p:txBody>
          <a:bodyPr/>
          <a:lstStyle/>
          <a:p>
            <a:r>
              <a:rPr lang="pl-PL" dirty="0"/>
              <a:t>Jak zrobić dobrą rolkę?</a:t>
            </a:r>
            <a:endParaRPr lang="en-US" dirty="0"/>
          </a:p>
        </p:txBody>
      </p:sp>
      <p:sp>
        <p:nvSpPr>
          <p:cNvPr id="6" name="Footer Placeholder 5">
            <a:extLst>
              <a:ext uri="{FF2B5EF4-FFF2-40B4-BE49-F238E27FC236}">
                <a16:creationId xmlns:a16="http://schemas.microsoft.com/office/drawing/2014/main" id="{E08B36AC-9828-400B-88D7-36B7DA8E66CE}"/>
              </a:ext>
            </a:extLst>
          </p:cNvPr>
          <p:cNvSpPr>
            <a:spLocks noGrp="1"/>
          </p:cNvSpPr>
          <p:nvPr>
            <p:ph type="ftr" sz="quarter" idx="21"/>
          </p:nvPr>
        </p:nvSpPr>
        <p:spPr/>
        <p:txBody>
          <a:bodyPr/>
          <a:lstStyle/>
          <a:p>
            <a:r>
              <a:rPr lang="pl-PL" dirty="0"/>
              <a:t>Promocja akcji online – Kornelia Zdolska, Piotr Kielak</a:t>
            </a:r>
          </a:p>
        </p:txBody>
      </p:sp>
      <p:sp>
        <p:nvSpPr>
          <p:cNvPr id="5" name="Date Placeholder 4">
            <a:extLst>
              <a:ext uri="{FF2B5EF4-FFF2-40B4-BE49-F238E27FC236}">
                <a16:creationId xmlns:a16="http://schemas.microsoft.com/office/drawing/2014/main" id="{F4C8713C-ACB8-4214-9690-3D56A07D410B}"/>
              </a:ext>
            </a:extLst>
          </p:cNvPr>
          <p:cNvSpPr>
            <a:spLocks noGrp="1"/>
          </p:cNvSpPr>
          <p:nvPr>
            <p:ph type="dt" sz="half" idx="4294967295"/>
          </p:nvPr>
        </p:nvSpPr>
        <p:spPr>
          <a:xfrm>
            <a:off x="11112500" y="6470650"/>
            <a:ext cx="1079500" cy="280988"/>
          </a:xfrm>
        </p:spPr>
        <p:txBody>
          <a:bodyPr/>
          <a:lstStyle/>
          <a:p>
            <a:r>
              <a:rPr lang="pl-PL"/>
              <a:t>00.00.2023</a:t>
            </a:r>
            <a:endParaRPr lang="pl-PL" dirty="0"/>
          </a:p>
        </p:txBody>
      </p:sp>
      <p:sp>
        <p:nvSpPr>
          <p:cNvPr id="7" name="Slide Number Placeholder 6">
            <a:extLst>
              <a:ext uri="{FF2B5EF4-FFF2-40B4-BE49-F238E27FC236}">
                <a16:creationId xmlns:a16="http://schemas.microsoft.com/office/drawing/2014/main" id="{ACE6B208-AB7A-4ECD-A81F-0A3C7F07F4A4}"/>
              </a:ext>
            </a:extLst>
          </p:cNvPr>
          <p:cNvSpPr>
            <a:spLocks noGrp="1"/>
          </p:cNvSpPr>
          <p:nvPr>
            <p:ph type="sldNum" sz="quarter" idx="4294967295"/>
          </p:nvPr>
        </p:nvSpPr>
        <p:spPr>
          <a:xfrm>
            <a:off x="11903075" y="171450"/>
            <a:ext cx="288925" cy="282575"/>
          </a:xfrm>
        </p:spPr>
        <p:txBody>
          <a:bodyPr/>
          <a:lstStyle/>
          <a:p>
            <a:fld id="{92DB0D90-6264-4E90-9724-ABC670DBF4FB}" type="slidenum">
              <a:rPr lang="pl-PL" smtClean="0"/>
              <a:pPr/>
              <a:t>18</a:t>
            </a:fld>
            <a:endParaRPr lang="pl-PL" dirty="0"/>
          </a:p>
        </p:txBody>
      </p:sp>
      <p:pic>
        <p:nvPicPr>
          <p:cNvPr id="2" name="A2018020">
            <a:hlinkClick r:id="" action="ppaction://media"/>
            <a:extLst>
              <a:ext uri="{FF2B5EF4-FFF2-40B4-BE49-F238E27FC236}">
                <a16:creationId xmlns:a16="http://schemas.microsoft.com/office/drawing/2014/main" id="{C36D1947-437A-4A9E-84B1-314399E0E9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62897" y="-534390"/>
            <a:ext cx="4229099" cy="7518398"/>
          </a:xfrm>
          <a:prstGeom prst="rect">
            <a:avLst/>
          </a:prstGeom>
        </p:spPr>
      </p:pic>
    </p:spTree>
    <p:extLst>
      <p:ext uri="{BB962C8B-B14F-4D97-AF65-F5344CB8AC3E}">
        <p14:creationId xmlns:p14="http://schemas.microsoft.com/office/powerpoint/2010/main" val="387336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01B02F6-6CC4-40CF-A78C-B93B6EC0E7B3}"/>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15" name="Text Placeholder 14">
            <a:extLst>
              <a:ext uri="{FF2B5EF4-FFF2-40B4-BE49-F238E27FC236}">
                <a16:creationId xmlns:a16="http://schemas.microsoft.com/office/drawing/2014/main" id="{869C25B8-C898-4BB9-854F-B94C6F781AA5}"/>
              </a:ext>
            </a:extLst>
          </p:cNvPr>
          <p:cNvSpPr>
            <a:spLocks noGrp="1"/>
          </p:cNvSpPr>
          <p:nvPr>
            <p:ph type="body" sz="quarter" idx="17"/>
          </p:nvPr>
        </p:nvSpPr>
        <p:spPr/>
        <p:txBody>
          <a:bodyPr/>
          <a:lstStyle/>
          <a:p>
            <a:r>
              <a:rPr lang="pl-PL" dirty="0">
                <a:solidFill>
                  <a:srgbClr val="000000"/>
                </a:solidFill>
              </a:rPr>
              <a:t>Dzięki nim m</a:t>
            </a:r>
            <a:r>
              <a:rPr lang="en-US" dirty="0" err="1">
                <a:solidFill>
                  <a:srgbClr val="000000"/>
                </a:solidFill>
              </a:rPr>
              <a:t>ożesz</a:t>
            </a:r>
            <a:r>
              <a:rPr lang="en-US" dirty="0">
                <a:solidFill>
                  <a:srgbClr val="000000"/>
                </a:solidFill>
              </a:rPr>
              <a:t> </a:t>
            </a:r>
            <a:r>
              <a:rPr lang="en-US" dirty="0" err="1">
                <a:solidFill>
                  <a:srgbClr val="000000"/>
                </a:solidFill>
              </a:rPr>
              <a:t>zachęcać</a:t>
            </a:r>
            <a:r>
              <a:rPr lang="en-US" dirty="0">
                <a:solidFill>
                  <a:srgbClr val="000000"/>
                </a:solidFill>
              </a:rPr>
              <a:t> do </a:t>
            </a:r>
            <a:r>
              <a:rPr lang="en-US" dirty="0" err="1">
                <a:solidFill>
                  <a:srgbClr val="000000"/>
                </a:solidFill>
              </a:rPr>
              <a:t>rejestracji</a:t>
            </a:r>
            <a:r>
              <a:rPr lang="en-US" dirty="0">
                <a:solidFill>
                  <a:srgbClr val="000000"/>
                </a:solidFill>
              </a:rPr>
              <a:t> </a:t>
            </a:r>
            <a:r>
              <a:rPr lang="en-US" dirty="0" err="1">
                <a:solidFill>
                  <a:srgbClr val="000000"/>
                </a:solidFill>
              </a:rPr>
              <a:t>nie</a:t>
            </a:r>
            <a:r>
              <a:rPr lang="en-US" dirty="0">
                <a:solidFill>
                  <a:srgbClr val="000000"/>
                </a:solidFill>
              </a:rPr>
              <a:t> </a:t>
            </a:r>
            <a:r>
              <a:rPr lang="en-US" dirty="0" err="1">
                <a:solidFill>
                  <a:srgbClr val="000000"/>
                </a:solidFill>
              </a:rPr>
              <a:t>tylko</a:t>
            </a:r>
            <a:r>
              <a:rPr lang="en-US" dirty="0">
                <a:solidFill>
                  <a:srgbClr val="000000"/>
                </a:solidFill>
              </a:rPr>
              <a:t> </a:t>
            </a:r>
            <a:r>
              <a:rPr lang="pl-PL" dirty="0">
                <a:solidFill>
                  <a:srgbClr val="000000"/>
                </a:solidFill>
              </a:rPr>
              <a:t>w swojej szkole</a:t>
            </a:r>
            <a:r>
              <a:rPr lang="en-US" dirty="0">
                <a:solidFill>
                  <a:srgbClr val="000000"/>
                </a:solidFill>
              </a:rPr>
              <a:t>.</a:t>
            </a:r>
            <a:endParaRPr lang="pl-PL" dirty="0">
              <a:solidFill>
                <a:srgbClr val="000000"/>
              </a:solidFill>
            </a:endParaRPr>
          </a:p>
          <a:p>
            <a:endParaRPr lang="pl-PL" dirty="0">
              <a:solidFill>
                <a:srgbClr val="000000"/>
              </a:solidFill>
              <a:latin typeface="DKMS Custom 2"/>
            </a:endParaRPr>
          </a:p>
          <a:p>
            <a:endParaRPr lang="en-US" dirty="0">
              <a:solidFill>
                <a:srgbClr val="000000"/>
              </a:solidFill>
              <a:latin typeface="DKMS Custom 2"/>
            </a:endParaRPr>
          </a:p>
          <a:p>
            <a:endParaRPr lang="en-US" dirty="0"/>
          </a:p>
        </p:txBody>
      </p:sp>
      <p:sp>
        <p:nvSpPr>
          <p:cNvPr id="13" name="Title 12">
            <a:extLst>
              <a:ext uri="{FF2B5EF4-FFF2-40B4-BE49-F238E27FC236}">
                <a16:creationId xmlns:a16="http://schemas.microsoft.com/office/drawing/2014/main" id="{D2125F4C-352B-49DD-BE98-77624DAFCDAB}"/>
              </a:ext>
            </a:extLst>
          </p:cNvPr>
          <p:cNvSpPr>
            <a:spLocks noGrp="1"/>
          </p:cNvSpPr>
          <p:nvPr>
            <p:ph type="title"/>
          </p:nvPr>
        </p:nvSpPr>
        <p:spPr/>
        <p:txBody>
          <a:bodyPr/>
          <a:lstStyle/>
          <a:p>
            <a:r>
              <a:rPr lang="pl-PL" dirty="0"/>
              <a:t>Tik toki i video to przyszłość!</a:t>
            </a:r>
            <a:endParaRPr lang="en-US" dirty="0"/>
          </a:p>
        </p:txBody>
      </p:sp>
      <p:sp>
        <p:nvSpPr>
          <p:cNvPr id="6" name="Footer Placeholder 5">
            <a:extLst>
              <a:ext uri="{FF2B5EF4-FFF2-40B4-BE49-F238E27FC236}">
                <a16:creationId xmlns:a16="http://schemas.microsoft.com/office/drawing/2014/main" id="{B757D006-C046-4B61-9815-40FB80A71BC2}"/>
              </a:ext>
            </a:extLst>
          </p:cNvPr>
          <p:cNvSpPr>
            <a:spLocks noGrp="1"/>
          </p:cNvSpPr>
          <p:nvPr>
            <p:ph type="ftr" sz="quarter" idx="19"/>
          </p:nvPr>
        </p:nvSpPr>
        <p:spPr/>
        <p:txBody>
          <a:bodyPr/>
          <a:lstStyle/>
          <a:p>
            <a:r>
              <a:rPr lang="pl-PL" dirty="0"/>
              <a:t>Promocja akcji online – Kornelia Zdolska, Piotr Kielak</a:t>
            </a:r>
          </a:p>
        </p:txBody>
      </p:sp>
      <p:pic>
        <p:nvPicPr>
          <p:cNvPr id="16" name="Picture 4">
            <a:extLst>
              <a:ext uri="{FF2B5EF4-FFF2-40B4-BE49-F238E27FC236}">
                <a16:creationId xmlns:a16="http://schemas.microsoft.com/office/drawing/2014/main" id="{CDA98076-E854-482F-A5FF-96CC34BB55D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52378" y="2019048"/>
            <a:ext cx="4778670" cy="4336643"/>
          </a:xfrm>
          <a:prstGeom prst="rect">
            <a:avLst/>
          </a:prstGeom>
        </p:spPr>
      </p:pic>
      <p:pic>
        <p:nvPicPr>
          <p:cNvPr id="17" name="Picture 5">
            <a:extLst>
              <a:ext uri="{FF2B5EF4-FFF2-40B4-BE49-F238E27FC236}">
                <a16:creationId xmlns:a16="http://schemas.microsoft.com/office/drawing/2014/main" id="{6CAD3F86-6BD2-4B9C-81A4-866DAAE96F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44055" y="3998877"/>
            <a:ext cx="395316" cy="607011"/>
          </a:xfrm>
          <a:prstGeom prst="rect">
            <a:avLst/>
          </a:prstGeom>
        </p:spPr>
      </p:pic>
      <p:pic>
        <p:nvPicPr>
          <p:cNvPr id="18" name="Picture 14">
            <a:extLst>
              <a:ext uri="{FF2B5EF4-FFF2-40B4-BE49-F238E27FC236}">
                <a16:creationId xmlns:a16="http://schemas.microsoft.com/office/drawing/2014/main" id="{5FF038E7-2CE8-4673-9CC8-4AC4F28CD26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44785">
            <a:off x="3689445" y="3469994"/>
            <a:ext cx="750761" cy="227105"/>
          </a:xfrm>
          <a:prstGeom prst="rect">
            <a:avLst/>
          </a:prstGeom>
        </p:spPr>
      </p:pic>
      <p:pic>
        <p:nvPicPr>
          <p:cNvPr id="19" name="Picture 7">
            <a:extLst>
              <a:ext uri="{FF2B5EF4-FFF2-40B4-BE49-F238E27FC236}">
                <a16:creationId xmlns:a16="http://schemas.microsoft.com/office/drawing/2014/main" id="{0BBB7862-DF9C-4CD0-A72F-80EA792393D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5538">
            <a:off x="4014392" y="4060916"/>
            <a:ext cx="733891" cy="252909"/>
          </a:xfrm>
          <a:prstGeom prst="rect">
            <a:avLst/>
          </a:prstGeom>
        </p:spPr>
      </p:pic>
      <p:pic>
        <p:nvPicPr>
          <p:cNvPr id="20" name="Picture 6">
            <a:extLst>
              <a:ext uri="{FF2B5EF4-FFF2-40B4-BE49-F238E27FC236}">
                <a16:creationId xmlns:a16="http://schemas.microsoft.com/office/drawing/2014/main" id="{28C9E62F-D93B-4556-8FCD-6378FC790F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5524" y="4307463"/>
            <a:ext cx="1467782" cy="505818"/>
          </a:xfrm>
          <a:prstGeom prst="rect">
            <a:avLst/>
          </a:prstGeom>
        </p:spPr>
      </p:pic>
      <p:pic>
        <p:nvPicPr>
          <p:cNvPr id="21" name="Picture 15">
            <a:extLst>
              <a:ext uri="{FF2B5EF4-FFF2-40B4-BE49-F238E27FC236}">
                <a16:creationId xmlns:a16="http://schemas.microsoft.com/office/drawing/2014/main" id="{E7563DAB-C9B2-4062-975C-AE12A13C01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431012" y="4999736"/>
            <a:ext cx="1627136" cy="492209"/>
          </a:xfrm>
          <a:prstGeom prst="rect">
            <a:avLst/>
          </a:prstGeom>
        </p:spPr>
      </p:pic>
      <p:pic>
        <p:nvPicPr>
          <p:cNvPr id="22" name="Picture 13">
            <a:extLst>
              <a:ext uri="{FF2B5EF4-FFF2-40B4-BE49-F238E27FC236}">
                <a16:creationId xmlns:a16="http://schemas.microsoft.com/office/drawing/2014/main" id="{C3F74EC4-BA87-45A7-A453-EEA299C08C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588286">
            <a:off x="2964435" y="4971315"/>
            <a:ext cx="750761" cy="227105"/>
          </a:xfrm>
          <a:prstGeom prst="rect">
            <a:avLst/>
          </a:prstGeom>
        </p:spPr>
      </p:pic>
      <p:pic>
        <p:nvPicPr>
          <p:cNvPr id="23" name="Picture 8">
            <a:extLst>
              <a:ext uri="{FF2B5EF4-FFF2-40B4-BE49-F238E27FC236}">
                <a16:creationId xmlns:a16="http://schemas.microsoft.com/office/drawing/2014/main" id="{48D500F4-F6E2-4D7B-B383-2A9E5524A6B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1019" flipH="1">
            <a:off x="1854989" y="4483991"/>
            <a:ext cx="1524847" cy="525484"/>
          </a:xfrm>
          <a:prstGeom prst="rect">
            <a:avLst/>
          </a:prstGeom>
        </p:spPr>
      </p:pic>
      <p:pic>
        <p:nvPicPr>
          <p:cNvPr id="24" name="Picture 9">
            <a:extLst>
              <a:ext uri="{FF2B5EF4-FFF2-40B4-BE49-F238E27FC236}">
                <a16:creationId xmlns:a16="http://schemas.microsoft.com/office/drawing/2014/main" id="{50A39D7B-E58D-4599-AA50-5E7E28042F4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759624">
            <a:off x="2016676" y="3736916"/>
            <a:ext cx="1185916" cy="358739"/>
          </a:xfrm>
          <a:prstGeom prst="rect">
            <a:avLst/>
          </a:prstGeom>
        </p:spPr>
      </p:pic>
      <p:pic>
        <p:nvPicPr>
          <p:cNvPr id="25" name="Picture 12">
            <a:extLst>
              <a:ext uri="{FF2B5EF4-FFF2-40B4-BE49-F238E27FC236}">
                <a16:creationId xmlns:a16="http://schemas.microsoft.com/office/drawing/2014/main" id="{1D67375C-15B6-48A4-828A-F9EB656723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33611">
            <a:off x="2580493" y="3150094"/>
            <a:ext cx="1262094" cy="381784"/>
          </a:xfrm>
          <a:prstGeom prst="rect">
            <a:avLst/>
          </a:prstGeom>
        </p:spPr>
      </p:pic>
    </p:spTree>
    <p:extLst>
      <p:ext uri="{BB962C8B-B14F-4D97-AF65-F5344CB8AC3E}">
        <p14:creationId xmlns:p14="http://schemas.microsoft.com/office/powerpoint/2010/main" val="375858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823D3-DE24-01D8-25FF-FDA0D65A609C}"/>
              </a:ext>
            </a:extLst>
          </p:cNvPr>
          <p:cNvSpPr>
            <a:spLocks noGrp="1"/>
          </p:cNvSpPr>
          <p:nvPr>
            <p:ph type="title"/>
            <p:custDataLst>
              <p:tags r:id="rId1"/>
            </p:custDataLst>
          </p:nvPr>
        </p:nvSpPr>
        <p:spPr/>
        <p:txBody>
          <a:bodyPr/>
          <a:lstStyle/>
          <a:p>
            <a:r>
              <a:rPr lang="pl-PL" noProof="0" dirty="0"/>
              <a:t>Poznajcie nas!</a:t>
            </a:r>
          </a:p>
        </p:txBody>
      </p:sp>
      <p:pic>
        <p:nvPicPr>
          <p:cNvPr id="21" name="Bildplatzhalter 20">
            <a:extLst>
              <a:ext uri="{FF2B5EF4-FFF2-40B4-BE49-F238E27FC236}">
                <a16:creationId xmlns:a16="http://schemas.microsoft.com/office/drawing/2014/main" id="{C91D183D-7BC4-A359-021F-2A9E38AE52D3}"/>
              </a:ext>
            </a:extLst>
          </p:cNvPr>
          <p:cNvPicPr>
            <a:picLocks noGrp="1" noChangeAspect="1"/>
          </p:cNvPicPr>
          <p:nvPr>
            <p:ph type="pic" sz="quarter" idx="16"/>
            <p:custDataLst>
              <p:tags r:id="rId2"/>
            </p:custDataLst>
          </p:nvPr>
        </p:nvPicPr>
        <p:blipFill>
          <a:blip r:embed="rId13" cstate="screen">
            <a:extLst>
              <a:ext uri="{28A0092B-C50C-407E-A947-70E740481C1C}">
                <a14:useLocalDpi xmlns:a14="http://schemas.microsoft.com/office/drawing/2010/main"/>
              </a:ext>
            </a:extLst>
          </a:blip>
          <a:srcRect t="152" b="152"/>
          <a:stretch>
            <a:fillRect/>
          </a:stretch>
        </p:blipFill>
        <p:spPr/>
      </p:pic>
      <p:pic>
        <p:nvPicPr>
          <p:cNvPr id="29" name="Bildplatzhalter 28">
            <a:extLst>
              <a:ext uri="{FF2B5EF4-FFF2-40B4-BE49-F238E27FC236}">
                <a16:creationId xmlns:a16="http://schemas.microsoft.com/office/drawing/2014/main" id="{AFDEC068-7BAF-4FE0-BCD0-689BFFE6ADB7}"/>
              </a:ext>
            </a:extLst>
          </p:cNvPr>
          <p:cNvPicPr>
            <a:picLocks noGrp="1" noChangeAspect="1"/>
          </p:cNvPicPr>
          <p:nvPr>
            <p:ph type="pic" sz="quarter" idx="20"/>
            <p:custDataLst>
              <p:tags r:id="rId3"/>
            </p:custDataLst>
          </p:nvPr>
        </p:nvPicPr>
        <p:blipFill rotWithShape="1">
          <a:blip r:embed="rId14" cstate="screen">
            <a:extLst>
              <a:ext uri="{28A0092B-C50C-407E-A947-70E740481C1C}">
                <a14:useLocalDpi xmlns:a14="http://schemas.microsoft.com/office/drawing/2010/main"/>
              </a:ext>
            </a:extLst>
          </a:blip>
          <a:srcRect/>
          <a:stretch/>
        </p:blipFill>
        <p:spPr/>
      </p:pic>
      <p:sp>
        <p:nvSpPr>
          <p:cNvPr id="48" name="Textplatzhalter 47">
            <a:extLst>
              <a:ext uri="{FF2B5EF4-FFF2-40B4-BE49-F238E27FC236}">
                <a16:creationId xmlns:a16="http://schemas.microsoft.com/office/drawing/2014/main" id="{80FD303C-A893-1228-8410-1950536E48DD}"/>
              </a:ext>
            </a:extLst>
          </p:cNvPr>
          <p:cNvSpPr>
            <a:spLocks noGrp="1"/>
          </p:cNvSpPr>
          <p:nvPr>
            <p:ph type="body" sz="quarter" idx="14"/>
            <p:custDataLst>
              <p:tags r:id="rId4"/>
            </p:custDataLst>
          </p:nvPr>
        </p:nvSpPr>
        <p:spPr/>
        <p:txBody>
          <a:bodyPr/>
          <a:lstStyle/>
          <a:p>
            <a:r>
              <a:rPr lang="pl-PL" dirty="0"/>
              <a:t>#KOMÓRKOMANIA</a:t>
            </a:r>
            <a:endParaRPr lang="en-US" dirty="0"/>
          </a:p>
        </p:txBody>
      </p:sp>
      <p:sp>
        <p:nvSpPr>
          <p:cNvPr id="20" name="Datumsplatzhalter 19">
            <a:extLst>
              <a:ext uri="{FF2B5EF4-FFF2-40B4-BE49-F238E27FC236}">
                <a16:creationId xmlns:a16="http://schemas.microsoft.com/office/drawing/2014/main" id="{AE3E581D-D47B-EFAE-110D-47E116F3EF97}"/>
              </a:ext>
            </a:extLst>
          </p:cNvPr>
          <p:cNvSpPr>
            <a:spLocks noGrp="1"/>
          </p:cNvSpPr>
          <p:nvPr>
            <p:ph type="dt" sz="half" idx="27"/>
            <p:custDataLst>
              <p:tags r:id="rId5"/>
            </p:custDataLst>
          </p:nvPr>
        </p:nvSpPr>
        <p:spPr/>
        <p:txBody>
          <a:bodyPr/>
          <a:lstStyle/>
          <a:p>
            <a:r>
              <a:rPr lang="pl-PL" dirty="0"/>
              <a:t>05.11.2023</a:t>
            </a:r>
          </a:p>
        </p:txBody>
      </p:sp>
      <p:sp>
        <p:nvSpPr>
          <p:cNvPr id="2" name="Fußzeilenplatzhalter 1">
            <a:extLst>
              <a:ext uri="{FF2B5EF4-FFF2-40B4-BE49-F238E27FC236}">
                <a16:creationId xmlns:a16="http://schemas.microsoft.com/office/drawing/2014/main" id="{F8401579-776E-7DB6-E7F0-3CA5D6082195}"/>
              </a:ext>
            </a:extLst>
          </p:cNvPr>
          <p:cNvSpPr>
            <a:spLocks noGrp="1"/>
          </p:cNvSpPr>
          <p:nvPr>
            <p:ph type="ftr" sz="quarter" idx="28"/>
            <p:custDataLst>
              <p:tags r:id="rId6"/>
            </p:custDataLst>
          </p:nvPr>
        </p:nvSpPr>
        <p:spPr/>
        <p:txBody>
          <a:bodyPr/>
          <a:lstStyle/>
          <a:p>
            <a:r>
              <a:rPr lang="pl-PL" dirty="0"/>
              <a:t>Promocja akcji online – Kornelia Zdolska, Piotr Kielak</a:t>
            </a:r>
          </a:p>
        </p:txBody>
      </p:sp>
      <p:sp>
        <p:nvSpPr>
          <p:cNvPr id="3" name="Foliennummernplatzhalter 2">
            <a:extLst>
              <a:ext uri="{FF2B5EF4-FFF2-40B4-BE49-F238E27FC236}">
                <a16:creationId xmlns:a16="http://schemas.microsoft.com/office/drawing/2014/main" id="{C69D457A-4496-64D3-8104-4934D502FB5E}"/>
              </a:ext>
            </a:extLst>
          </p:cNvPr>
          <p:cNvSpPr>
            <a:spLocks noGrp="1"/>
          </p:cNvSpPr>
          <p:nvPr>
            <p:ph type="sldNum" sz="quarter" idx="29"/>
            <p:custDataLst>
              <p:tags r:id="rId7"/>
            </p:custDataLst>
          </p:nvPr>
        </p:nvSpPr>
        <p:spPr/>
        <p:txBody>
          <a:bodyPr/>
          <a:lstStyle/>
          <a:p>
            <a:fld id="{92DB0D90-6264-4E90-9724-ABC670DBF4FB}" type="slidenum">
              <a:rPr lang="pl-PL" smtClean="0"/>
              <a:pPr/>
              <a:t>2</a:t>
            </a:fld>
            <a:endParaRPr lang="pl-PL" dirty="0"/>
          </a:p>
        </p:txBody>
      </p:sp>
      <p:sp>
        <p:nvSpPr>
          <p:cNvPr id="10" name="Textplatzhalter 9">
            <a:extLst>
              <a:ext uri="{FF2B5EF4-FFF2-40B4-BE49-F238E27FC236}">
                <a16:creationId xmlns:a16="http://schemas.microsoft.com/office/drawing/2014/main" id="{21092676-CE70-DFB3-4DEA-C7C9E9F4C14D}"/>
              </a:ext>
            </a:extLst>
          </p:cNvPr>
          <p:cNvSpPr>
            <a:spLocks noGrp="1"/>
          </p:cNvSpPr>
          <p:nvPr>
            <p:ph type="body" sz="quarter" idx="30"/>
            <p:custDataLst>
              <p:tags r:id="rId8"/>
            </p:custDataLst>
          </p:nvPr>
        </p:nvSpPr>
        <p:spPr/>
        <p:txBody>
          <a:bodyPr/>
          <a:lstStyle/>
          <a:p>
            <a:r>
              <a:rPr lang="pl-PL" dirty="0"/>
              <a:t>Kornelia Zdolska</a:t>
            </a:r>
          </a:p>
        </p:txBody>
      </p:sp>
      <p:sp>
        <p:nvSpPr>
          <p:cNvPr id="12" name="Textplatzhalter 11">
            <a:extLst>
              <a:ext uri="{FF2B5EF4-FFF2-40B4-BE49-F238E27FC236}">
                <a16:creationId xmlns:a16="http://schemas.microsoft.com/office/drawing/2014/main" id="{8B10E5FE-26F1-364F-7C84-7E20B81C0CEB}"/>
              </a:ext>
            </a:extLst>
          </p:cNvPr>
          <p:cNvSpPr>
            <a:spLocks noGrp="1"/>
          </p:cNvSpPr>
          <p:nvPr>
            <p:ph type="body" sz="quarter" idx="31"/>
            <p:custDataLst>
              <p:tags r:id="rId9"/>
            </p:custDataLst>
          </p:nvPr>
        </p:nvSpPr>
        <p:spPr/>
        <p:txBody>
          <a:bodyPr/>
          <a:lstStyle/>
          <a:p>
            <a:r>
              <a:rPr lang="pl-PL" dirty="0"/>
              <a:t>Piotr Kielak</a:t>
            </a:r>
          </a:p>
          <a:p>
            <a:endParaRPr lang="pl-PL" noProof="0" dirty="0"/>
          </a:p>
        </p:txBody>
      </p:sp>
      <p:pic>
        <p:nvPicPr>
          <p:cNvPr id="13" name="Picture 12">
            <a:extLst>
              <a:ext uri="{FF2B5EF4-FFF2-40B4-BE49-F238E27FC236}">
                <a16:creationId xmlns:a16="http://schemas.microsoft.com/office/drawing/2014/main" id="{32CD1706-2C61-415F-A6CE-546F27C1F3AF}"/>
              </a:ext>
            </a:extLst>
          </p:cNvPr>
          <p:cNvPicPr>
            <a:picLocks noChangeAspect="1"/>
          </p:cNvPicPr>
          <p:nvPr/>
        </p:nvPicPr>
        <p:blipFill>
          <a:blip r:embed="rId15"/>
          <a:stretch>
            <a:fillRect/>
          </a:stretch>
        </p:blipFill>
        <p:spPr>
          <a:xfrm>
            <a:off x="8681139" y="1622925"/>
            <a:ext cx="2724150" cy="2333625"/>
          </a:xfrm>
          <a:prstGeom prst="rect">
            <a:avLst/>
          </a:prstGeom>
        </p:spPr>
      </p:pic>
      <p:pic>
        <p:nvPicPr>
          <p:cNvPr id="11" name="Picture Placeholder 10">
            <a:extLst>
              <a:ext uri="{FF2B5EF4-FFF2-40B4-BE49-F238E27FC236}">
                <a16:creationId xmlns:a16="http://schemas.microsoft.com/office/drawing/2014/main" id="{A0B3D0DC-5730-42A5-81C1-8225BFB371A1}"/>
              </a:ext>
            </a:extLst>
          </p:cNvPr>
          <p:cNvPicPr>
            <a:picLocks noGrp="1" noChangeAspect="1"/>
          </p:cNvPicPr>
          <p:nvPr>
            <p:ph type="pic" sz="quarter" idx="18"/>
          </p:nvPr>
        </p:nvPicPr>
        <p:blipFill>
          <a:blip r:embed="rId16"/>
          <a:srcRect l="15" r="15"/>
          <a:stretch>
            <a:fillRect/>
          </a:stretch>
        </p:blipFill>
        <p:spPr/>
      </p:pic>
      <p:pic>
        <p:nvPicPr>
          <p:cNvPr id="22" name="Bildplatzhalter 20">
            <a:extLst>
              <a:ext uri="{FF2B5EF4-FFF2-40B4-BE49-F238E27FC236}">
                <a16:creationId xmlns:a16="http://schemas.microsoft.com/office/drawing/2014/main" id="{DAC02712-5482-4B1A-B80A-085A657C70BB}"/>
              </a:ext>
            </a:extLst>
          </p:cNvPr>
          <p:cNvPicPr>
            <a:picLocks noChangeAspect="1"/>
          </p:cNvPicPr>
          <p:nvPr>
            <p:custDataLst>
              <p:tags r:id="rId10"/>
            </p:custDataLst>
          </p:nvPr>
        </p:nvPicPr>
        <p:blipFill>
          <a:blip r:embed="rId17"/>
          <a:stretch>
            <a:fillRect/>
          </a:stretch>
        </p:blipFill>
        <p:spPr>
          <a:xfrm>
            <a:off x="1395084" y="1916788"/>
            <a:ext cx="1957333" cy="1957333"/>
          </a:xfrm>
          <a:prstGeom prst="ellipse">
            <a:avLst/>
          </a:prstGeom>
          <a:solidFill>
            <a:schemeClr val="bg1"/>
          </a:solidFill>
          <a:ln w="50800">
            <a:noFill/>
          </a:ln>
        </p:spPr>
      </p:pic>
    </p:spTree>
    <p:extLst>
      <p:ext uri="{BB962C8B-B14F-4D97-AF65-F5344CB8AC3E}">
        <p14:creationId xmlns:p14="http://schemas.microsoft.com/office/powerpoint/2010/main" val="133947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7AB0C5-5144-48C3-80A5-788D9024FF38}"/>
              </a:ext>
            </a:extLst>
          </p:cNvPr>
          <p:cNvSpPr>
            <a:spLocks noGrp="1"/>
          </p:cNvSpPr>
          <p:nvPr>
            <p:ph type="body" sz="quarter" idx="13"/>
          </p:nvPr>
        </p:nvSpPr>
        <p:spPr/>
        <p:txBody>
          <a:bodyPr/>
          <a:lstStyle/>
          <a:p>
            <a:pPr algn="ctr"/>
            <a:r>
              <a:rPr lang="pl-PL" dirty="0"/>
              <a:t>Jak działać online?</a:t>
            </a:r>
          </a:p>
          <a:p>
            <a:pPr algn="ctr"/>
            <a:r>
              <a:rPr lang="pl-PL" dirty="0"/>
              <a:t>INFORMUJ</a:t>
            </a:r>
            <a:endParaRPr lang="en-US" dirty="0"/>
          </a:p>
        </p:txBody>
      </p:sp>
      <p:sp>
        <p:nvSpPr>
          <p:cNvPr id="5" name="Date Placeholder 4">
            <a:extLst>
              <a:ext uri="{FF2B5EF4-FFF2-40B4-BE49-F238E27FC236}">
                <a16:creationId xmlns:a16="http://schemas.microsoft.com/office/drawing/2014/main" id="{8707AC18-BF13-4E8A-A72A-6F0C13C2A94C}"/>
              </a:ext>
            </a:extLst>
          </p:cNvPr>
          <p:cNvSpPr>
            <a:spLocks noGrp="1"/>
          </p:cNvSpPr>
          <p:nvPr>
            <p:ph type="dt" sz="half" idx="10"/>
          </p:nvPr>
        </p:nvSpPr>
        <p:spPr/>
        <p:txBody>
          <a:bodyPr/>
          <a:lstStyle/>
          <a:p>
            <a:r>
              <a:rPr lang="pl-PL" dirty="0"/>
              <a:t>05.11.2023</a:t>
            </a:r>
          </a:p>
          <a:p>
            <a:endParaRPr lang="pl-PL" dirty="0"/>
          </a:p>
        </p:txBody>
      </p:sp>
      <p:sp>
        <p:nvSpPr>
          <p:cNvPr id="7" name="Slide Number Placeholder 6">
            <a:extLst>
              <a:ext uri="{FF2B5EF4-FFF2-40B4-BE49-F238E27FC236}">
                <a16:creationId xmlns:a16="http://schemas.microsoft.com/office/drawing/2014/main" id="{50C8AEEC-A5C4-4DC6-9F65-6D92F17B492F}"/>
              </a:ext>
            </a:extLst>
          </p:cNvPr>
          <p:cNvSpPr>
            <a:spLocks noGrp="1"/>
          </p:cNvSpPr>
          <p:nvPr>
            <p:ph type="sldNum" sz="quarter" idx="12"/>
          </p:nvPr>
        </p:nvSpPr>
        <p:spPr/>
        <p:txBody>
          <a:bodyPr/>
          <a:lstStyle/>
          <a:p>
            <a:fld id="{92DB0D90-6264-4E90-9724-ABC670DBF4FB}" type="slidenum">
              <a:rPr lang="pl-PL" smtClean="0"/>
              <a:pPr/>
              <a:t>20</a:t>
            </a:fld>
            <a:endParaRPr lang="pl-PL" dirty="0"/>
          </a:p>
        </p:txBody>
      </p:sp>
      <p:sp>
        <p:nvSpPr>
          <p:cNvPr id="6" name="Footer Placeholder 5">
            <a:extLst>
              <a:ext uri="{FF2B5EF4-FFF2-40B4-BE49-F238E27FC236}">
                <a16:creationId xmlns:a16="http://schemas.microsoft.com/office/drawing/2014/main" id="{46CBF914-AC93-4A36-A237-424F35CF71C0}"/>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202995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ED3088F-475B-426C-99A9-C0D22472BB4D}"/>
              </a:ext>
            </a:extLst>
          </p:cNvPr>
          <p:cNvSpPr>
            <a:spLocks noGrp="1"/>
          </p:cNvSpPr>
          <p:nvPr>
            <p:ph type="title"/>
          </p:nvPr>
        </p:nvSpPr>
        <p:spPr/>
        <p:txBody>
          <a:bodyPr/>
          <a:lstStyle/>
          <a:p>
            <a:r>
              <a:rPr lang="pl-PL" dirty="0"/>
              <a:t>INFORMUJ</a:t>
            </a:r>
            <a:endParaRPr lang="en-US" dirty="0"/>
          </a:p>
        </p:txBody>
      </p:sp>
      <p:sp>
        <p:nvSpPr>
          <p:cNvPr id="16" name="Text Placeholder 15">
            <a:extLst>
              <a:ext uri="{FF2B5EF4-FFF2-40B4-BE49-F238E27FC236}">
                <a16:creationId xmlns:a16="http://schemas.microsoft.com/office/drawing/2014/main" id="{2CB60D47-33D9-4610-8DB8-9185AE08A01B}"/>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17" name="Text Placeholder 16">
            <a:extLst>
              <a:ext uri="{FF2B5EF4-FFF2-40B4-BE49-F238E27FC236}">
                <a16:creationId xmlns:a16="http://schemas.microsoft.com/office/drawing/2014/main" id="{689EAD5C-448A-434B-8301-A3600494A267}"/>
              </a:ext>
            </a:extLst>
          </p:cNvPr>
          <p:cNvSpPr>
            <a:spLocks noGrp="1"/>
          </p:cNvSpPr>
          <p:nvPr>
            <p:ph type="body" sz="quarter" idx="21"/>
          </p:nvPr>
        </p:nvSpPr>
        <p:spPr>
          <a:xfrm>
            <a:off x="1014460" y="1442396"/>
            <a:ext cx="967202" cy="969817"/>
          </a:xfrm>
        </p:spPr>
        <p:txBody>
          <a:bodyPr/>
          <a:lstStyle/>
          <a:p>
            <a:r>
              <a:rPr lang="pl-PL" dirty="0">
                <a:solidFill>
                  <a:schemeClr val="tx1"/>
                </a:solidFill>
              </a:rPr>
              <a:t>01</a:t>
            </a:r>
            <a:endParaRPr lang="en-US" dirty="0">
              <a:solidFill>
                <a:schemeClr val="tx1"/>
              </a:solidFill>
            </a:endParaRPr>
          </a:p>
        </p:txBody>
      </p:sp>
      <p:sp>
        <p:nvSpPr>
          <p:cNvPr id="12" name="Date Placeholder 11">
            <a:extLst>
              <a:ext uri="{FF2B5EF4-FFF2-40B4-BE49-F238E27FC236}">
                <a16:creationId xmlns:a16="http://schemas.microsoft.com/office/drawing/2014/main" id="{A18185C3-8D51-44AB-85D9-D75E07E2161A}"/>
              </a:ext>
            </a:extLst>
          </p:cNvPr>
          <p:cNvSpPr>
            <a:spLocks noGrp="1"/>
          </p:cNvSpPr>
          <p:nvPr>
            <p:ph type="dt" sz="half" idx="24"/>
          </p:nvPr>
        </p:nvSpPr>
        <p:spPr/>
        <p:txBody>
          <a:bodyPr/>
          <a:lstStyle/>
          <a:p>
            <a:r>
              <a:rPr lang="pl-PL" dirty="0"/>
              <a:t>05.11.2023</a:t>
            </a:r>
          </a:p>
          <a:p>
            <a:endParaRPr lang="pl-PL" dirty="0"/>
          </a:p>
        </p:txBody>
      </p:sp>
      <p:sp>
        <p:nvSpPr>
          <p:cNvPr id="13" name="Footer Placeholder 12">
            <a:extLst>
              <a:ext uri="{FF2B5EF4-FFF2-40B4-BE49-F238E27FC236}">
                <a16:creationId xmlns:a16="http://schemas.microsoft.com/office/drawing/2014/main" id="{EC0E8B5F-77B1-44E2-A510-D0EAAA49282E}"/>
              </a:ext>
            </a:extLst>
          </p:cNvPr>
          <p:cNvSpPr>
            <a:spLocks noGrp="1"/>
          </p:cNvSpPr>
          <p:nvPr>
            <p:ph type="ftr" sz="quarter" idx="25"/>
          </p:nvPr>
        </p:nvSpPr>
        <p:spPr/>
        <p:txBody>
          <a:bodyPr/>
          <a:lstStyle/>
          <a:p>
            <a:r>
              <a:rPr lang="pl-PL" dirty="0"/>
              <a:t>Promocja akcji online – Kornelia Zdolska, Piotr Kielak</a:t>
            </a:r>
          </a:p>
        </p:txBody>
      </p:sp>
      <p:sp>
        <p:nvSpPr>
          <p:cNvPr id="14" name="Slide Number Placeholder 13">
            <a:extLst>
              <a:ext uri="{FF2B5EF4-FFF2-40B4-BE49-F238E27FC236}">
                <a16:creationId xmlns:a16="http://schemas.microsoft.com/office/drawing/2014/main" id="{15DED1F9-EBDE-4AC6-BC22-C5634BD61488}"/>
              </a:ext>
            </a:extLst>
          </p:cNvPr>
          <p:cNvSpPr>
            <a:spLocks noGrp="1"/>
          </p:cNvSpPr>
          <p:nvPr>
            <p:ph type="sldNum" sz="quarter" idx="26"/>
          </p:nvPr>
        </p:nvSpPr>
        <p:spPr/>
        <p:txBody>
          <a:bodyPr/>
          <a:lstStyle/>
          <a:p>
            <a:fld id="{92DB0D90-6264-4E90-9724-ABC670DBF4FB}" type="slidenum">
              <a:rPr lang="pl-PL" smtClean="0"/>
              <a:pPr/>
              <a:t>21</a:t>
            </a:fld>
            <a:endParaRPr lang="pl-PL" dirty="0"/>
          </a:p>
        </p:txBody>
      </p:sp>
      <p:sp>
        <p:nvSpPr>
          <p:cNvPr id="2" name="TextBox 1">
            <a:extLst>
              <a:ext uri="{FF2B5EF4-FFF2-40B4-BE49-F238E27FC236}">
                <a16:creationId xmlns:a16="http://schemas.microsoft.com/office/drawing/2014/main" id="{3AA2BECB-32BC-4E6F-BC3B-76ED0A11E7BE}"/>
              </a:ext>
            </a:extLst>
          </p:cNvPr>
          <p:cNvSpPr txBox="1"/>
          <p:nvPr/>
        </p:nvSpPr>
        <p:spPr>
          <a:xfrm>
            <a:off x="2042556" y="1651196"/>
            <a:ext cx="4381995" cy="923330"/>
          </a:xfrm>
          <a:prstGeom prst="rect">
            <a:avLst/>
          </a:prstGeom>
          <a:noFill/>
        </p:spPr>
        <p:txBody>
          <a:bodyPr wrap="square" rtlCol="0">
            <a:spAutoFit/>
          </a:bodyPr>
          <a:lstStyle/>
          <a:p>
            <a:pPr marL="285750" indent="-285750">
              <a:buFont typeface="Arial" panose="020B0604020202020204" pitchFamily="34" charset="0"/>
              <a:buChar char="•"/>
            </a:pPr>
            <a:r>
              <a:rPr lang="pl-PL" dirty="0"/>
              <a:t>Opowiadaj o przygotowaniach</a:t>
            </a:r>
          </a:p>
          <a:p>
            <a:pPr marL="285750" indent="-285750">
              <a:buFont typeface="Arial" panose="020B0604020202020204" pitchFamily="34" charset="0"/>
              <a:buChar char="•"/>
            </a:pPr>
            <a:r>
              <a:rPr lang="pl-PL" dirty="0"/>
              <a:t>Informuj: Jak? Gdzie? Kiedy?</a:t>
            </a:r>
          </a:p>
          <a:p>
            <a:pPr marL="285750" indent="-285750">
              <a:buFont typeface="Arial" panose="020B0604020202020204" pitchFamily="34" charset="0"/>
              <a:buChar char="•"/>
            </a:pPr>
            <a:r>
              <a:rPr lang="pl-PL" dirty="0"/>
              <a:t>Odliczaj czas do akcji</a:t>
            </a:r>
            <a:endParaRPr lang="en-US" dirty="0"/>
          </a:p>
        </p:txBody>
      </p:sp>
      <p:pic>
        <p:nvPicPr>
          <p:cNvPr id="29" name="Picture 5">
            <a:extLst>
              <a:ext uri="{FF2B5EF4-FFF2-40B4-BE49-F238E27FC236}">
                <a16:creationId xmlns:a16="http://schemas.microsoft.com/office/drawing/2014/main" id="{FDDACDD8-BC12-4684-8B3D-D767A03F913D}"/>
              </a:ext>
            </a:extLst>
          </p:cNvPr>
          <p:cNvPicPr>
            <a:picLocks noChangeAspect="1"/>
          </p:cNvPicPr>
          <p:nvPr/>
        </p:nvPicPr>
        <p:blipFill>
          <a:blip r:embed="rId2"/>
          <a:srcRect/>
          <a:stretch>
            <a:fillRect/>
          </a:stretch>
        </p:blipFill>
        <p:spPr>
          <a:xfrm>
            <a:off x="7981067" y="1927304"/>
            <a:ext cx="1721323" cy="3060129"/>
          </a:xfrm>
          <a:prstGeom prst="rect">
            <a:avLst/>
          </a:prstGeom>
        </p:spPr>
      </p:pic>
      <p:pic>
        <p:nvPicPr>
          <p:cNvPr id="32" name="Picture 6">
            <a:extLst>
              <a:ext uri="{FF2B5EF4-FFF2-40B4-BE49-F238E27FC236}">
                <a16:creationId xmlns:a16="http://schemas.microsoft.com/office/drawing/2014/main" id="{C4A2A063-4FD3-4D5F-AB0C-528A3423DBE1}"/>
              </a:ext>
            </a:extLst>
          </p:cNvPr>
          <p:cNvPicPr>
            <a:picLocks noChangeAspect="1"/>
          </p:cNvPicPr>
          <p:nvPr/>
        </p:nvPicPr>
        <p:blipFill>
          <a:blip r:embed="rId3"/>
          <a:srcRect/>
          <a:stretch>
            <a:fillRect/>
          </a:stretch>
        </p:blipFill>
        <p:spPr>
          <a:xfrm>
            <a:off x="9927021" y="1736007"/>
            <a:ext cx="1904617" cy="3385986"/>
          </a:xfrm>
          <a:prstGeom prst="rect">
            <a:avLst/>
          </a:prstGeom>
        </p:spPr>
      </p:pic>
      <p:pic>
        <p:nvPicPr>
          <p:cNvPr id="3" name="Obraz 2">
            <a:extLst>
              <a:ext uri="{FF2B5EF4-FFF2-40B4-BE49-F238E27FC236}">
                <a16:creationId xmlns:a16="http://schemas.microsoft.com/office/drawing/2014/main" id="{1E7D8FF8-DAA2-4AC9-A8D8-B6BDF604B2DD}"/>
              </a:ext>
            </a:extLst>
          </p:cNvPr>
          <p:cNvPicPr>
            <a:picLocks noChangeAspect="1"/>
          </p:cNvPicPr>
          <p:nvPr/>
        </p:nvPicPr>
        <p:blipFill>
          <a:blip r:embed="rId4"/>
          <a:stretch>
            <a:fillRect/>
          </a:stretch>
        </p:blipFill>
        <p:spPr>
          <a:xfrm>
            <a:off x="4621272" y="2791108"/>
            <a:ext cx="2369676" cy="3107558"/>
          </a:xfrm>
          <a:prstGeom prst="rect">
            <a:avLst/>
          </a:prstGeom>
        </p:spPr>
      </p:pic>
      <p:pic>
        <p:nvPicPr>
          <p:cNvPr id="6" name="Obraz 5">
            <a:extLst>
              <a:ext uri="{FF2B5EF4-FFF2-40B4-BE49-F238E27FC236}">
                <a16:creationId xmlns:a16="http://schemas.microsoft.com/office/drawing/2014/main" id="{4E2140C5-AFCD-4B2C-BB96-3FE50D0C729B}"/>
              </a:ext>
            </a:extLst>
          </p:cNvPr>
          <p:cNvPicPr>
            <a:picLocks noChangeAspect="1"/>
          </p:cNvPicPr>
          <p:nvPr/>
        </p:nvPicPr>
        <p:blipFill>
          <a:blip r:embed="rId5"/>
          <a:stretch>
            <a:fillRect/>
          </a:stretch>
        </p:blipFill>
        <p:spPr>
          <a:xfrm>
            <a:off x="1594800" y="2783326"/>
            <a:ext cx="2040710" cy="3237372"/>
          </a:xfrm>
          <a:prstGeom prst="rect">
            <a:avLst/>
          </a:prstGeom>
        </p:spPr>
      </p:pic>
    </p:spTree>
    <p:extLst>
      <p:ext uri="{BB962C8B-B14F-4D97-AF65-F5344CB8AC3E}">
        <p14:creationId xmlns:p14="http://schemas.microsoft.com/office/powerpoint/2010/main" val="2114867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ED3088F-475B-426C-99A9-C0D22472BB4D}"/>
              </a:ext>
            </a:extLst>
          </p:cNvPr>
          <p:cNvSpPr>
            <a:spLocks noGrp="1"/>
          </p:cNvSpPr>
          <p:nvPr>
            <p:ph type="title"/>
          </p:nvPr>
        </p:nvSpPr>
        <p:spPr/>
        <p:txBody>
          <a:bodyPr/>
          <a:lstStyle/>
          <a:p>
            <a:r>
              <a:rPr lang="pl-PL" dirty="0"/>
              <a:t>INFORMUJ</a:t>
            </a:r>
            <a:endParaRPr lang="en-US" dirty="0"/>
          </a:p>
        </p:txBody>
      </p:sp>
      <p:sp>
        <p:nvSpPr>
          <p:cNvPr id="16" name="Text Placeholder 15">
            <a:extLst>
              <a:ext uri="{FF2B5EF4-FFF2-40B4-BE49-F238E27FC236}">
                <a16:creationId xmlns:a16="http://schemas.microsoft.com/office/drawing/2014/main" id="{2CB60D47-33D9-4610-8DB8-9185AE08A01B}"/>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18" name="Text Placeholder 17">
            <a:extLst>
              <a:ext uri="{FF2B5EF4-FFF2-40B4-BE49-F238E27FC236}">
                <a16:creationId xmlns:a16="http://schemas.microsoft.com/office/drawing/2014/main" id="{A62213DD-5DFD-4112-86B3-E59D69682CB7}"/>
              </a:ext>
            </a:extLst>
          </p:cNvPr>
          <p:cNvSpPr>
            <a:spLocks noGrp="1"/>
          </p:cNvSpPr>
          <p:nvPr>
            <p:ph type="body" sz="quarter" idx="22"/>
          </p:nvPr>
        </p:nvSpPr>
        <p:spPr>
          <a:xfrm>
            <a:off x="1014460" y="1450769"/>
            <a:ext cx="967202" cy="969817"/>
          </a:xfrm>
        </p:spPr>
        <p:txBody>
          <a:bodyPr/>
          <a:lstStyle/>
          <a:p>
            <a:r>
              <a:rPr lang="pl-PL" dirty="0">
                <a:solidFill>
                  <a:schemeClr val="tx1"/>
                </a:solidFill>
              </a:rPr>
              <a:t>02</a:t>
            </a:r>
            <a:endParaRPr lang="en-US" dirty="0">
              <a:solidFill>
                <a:schemeClr val="tx1"/>
              </a:solidFill>
            </a:endParaRPr>
          </a:p>
        </p:txBody>
      </p:sp>
      <p:sp>
        <p:nvSpPr>
          <p:cNvPr id="12" name="Date Placeholder 11">
            <a:extLst>
              <a:ext uri="{FF2B5EF4-FFF2-40B4-BE49-F238E27FC236}">
                <a16:creationId xmlns:a16="http://schemas.microsoft.com/office/drawing/2014/main" id="{A18185C3-8D51-44AB-85D9-D75E07E2161A}"/>
              </a:ext>
            </a:extLst>
          </p:cNvPr>
          <p:cNvSpPr>
            <a:spLocks noGrp="1"/>
          </p:cNvSpPr>
          <p:nvPr>
            <p:ph type="dt" sz="half" idx="24"/>
          </p:nvPr>
        </p:nvSpPr>
        <p:spPr/>
        <p:txBody>
          <a:bodyPr/>
          <a:lstStyle/>
          <a:p>
            <a:r>
              <a:rPr lang="pl-PL" dirty="0"/>
              <a:t>05.11.2023</a:t>
            </a:r>
          </a:p>
          <a:p>
            <a:endParaRPr lang="pl-PL" dirty="0"/>
          </a:p>
        </p:txBody>
      </p:sp>
      <p:sp>
        <p:nvSpPr>
          <p:cNvPr id="13" name="Footer Placeholder 12">
            <a:extLst>
              <a:ext uri="{FF2B5EF4-FFF2-40B4-BE49-F238E27FC236}">
                <a16:creationId xmlns:a16="http://schemas.microsoft.com/office/drawing/2014/main" id="{EC0E8B5F-77B1-44E2-A510-D0EAAA49282E}"/>
              </a:ext>
            </a:extLst>
          </p:cNvPr>
          <p:cNvSpPr>
            <a:spLocks noGrp="1"/>
          </p:cNvSpPr>
          <p:nvPr>
            <p:ph type="ftr" sz="quarter" idx="25"/>
          </p:nvPr>
        </p:nvSpPr>
        <p:spPr/>
        <p:txBody>
          <a:bodyPr/>
          <a:lstStyle/>
          <a:p>
            <a:r>
              <a:rPr lang="pl-PL" dirty="0"/>
              <a:t>Promocja akcji online – Kornelia Zdolska, Piotr Kielak</a:t>
            </a:r>
          </a:p>
        </p:txBody>
      </p:sp>
      <p:sp>
        <p:nvSpPr>
          <p:cNvPr id="14" name="Slide Number Placeholder 13">
            <a:extLst>
              <a:ext uri="{FF2B5EF4-FFF2-40B4-BE49-F238E27FC236}">
                <a16:creationId xmlns:a16="http://schemas.microsoft.com/office/drawing/2014/main" id="{15DED1F9-EBDE-4AC6-BC22-C5634BD61488}"/>
              </a:ext>
            </a:extLst>
          </p:cNvPr>
          <p:cNvSpPr>
            <a:spLocks noGrp="1"/>
          </p:cNvSpPr>
          <p:nvPr>
            <p:ph type="sldNum" sz="quarter" idx="26"/>
          </p:nvPr>
        </p:nvSpPr>
        <p:spPr/>
        <p:txBody>
          <a:bodyPr/>
          <a:lstStyle/>
          <a:p>
            <a:fld id="{92DB0D90-6264-4E90-9724-ABC670DBF4FB}" type="slidenum">
              <a:rPr lang="pl-PL" smtClean="0"/>
              <a:pPr/>
              <a:t>22</a:t>
            </a:fld>
            <a:endParaRPr lang="pl-PL" dirty="0"/>
          </a:p>
        </p:txBody>
      </p:sp>
      <p:sp>
        <p:nvSpPr>
          <p:cNvPr id="2" name="TextBox 1">
            <a:extLst>
              <a:ext uri="{FF2B5EF4-FFF2-40B4-BE49-F238E27FC236}">
                <a16:creationId xmlns:a16="http://schemas.microsoft.com/office/drawing/2014/main" id="{3AA2BECB-32BC-4E6F-BC3B-76ED0A11E7BE}"/>
              </a:ext>
            </a:extLst>
          </p:cNvPr>
          <p:cNvSpPr txBox="1"/>
          <p:nvPr/>
        </p:nvSpPr>
        <p:spPr>
          <a:xfrm>
            <a:off x="2348241" y="1651196"/>
            <a:ext cx="4726635" cy="589392"/>
          </a:xfrm>
          <a:prstGeom prst="rect">
            <a:avLst/>
          </a:prstGeom>
          <a:noFill/>
        </p:spPr>
        <p:txBody>
          <a:bodyPr wrap="square" rtlCol="0">
            <a:spAutoFit/>
          </a:bodyPr>
          <a:lstStyle/>
          <a:p>
            <a:pPr marL="356807" lvl="1" indent="-178403">
              <a:lnSpc>
                <a:spcPts val="1983"/>
              </a:lnSpc>
              <a:buFont typeface="Arial"/>
              <a:buChar char="•"/>
            </a:pPr>
            <a:r>
              <a:rPr lang="en-US" sz="1652" dirty="0" err="1">
                <a:solidFill>
                  <a:srgbClr val="201A1E"/>
                </a:solidFill>
              </a:rPr>
              <a:t>Zrób</a:t>
            </a:r>
            <a:r>
              <a:rPr lang="en-US" sz="1652" dirty="0">
                <a:solidFill>
                  <a:srgbClr val="201A1E"/>
                </a:solidFill>
              </a:rPr>
              <a:t> </a:t>
            </a:r>
            <a:r>
              <a:rPr lang="en-US" sz="1652" dirty="0" err="1">
                <a:solidFill>
                  <a:srgbClr val="201A1E"/>
                </a:solidFill>
              </a:rPr>
              <a:t>relację</a:t>
            </a:r>
            <a:r>
              <a:rPr lang="en-US" sz="1652" dirty="0">
                <a:solidFill>
                  <a:srgbClr val="201A1E"/>
                </a:solidFill>
              </a:rPr>
              <a:t> z </a:t>
            </a:r>
            <a:r>
              <a:rPr lang="en-US" sz="1652" dirty="0" err="1">
                <a:solidFill>
                  <a:srgbClr val="201A1E"/>
                </a:solidFill>
              </a:rPr>
              <a:t>akcji</a:t>
            </a:r>
            <a:endParaRPr lang="en-US" sz="1652" dirty="0">
              <a:solidFill>
                <a:srgbClr val="201A1E"/>
              </a:solidFill>
            </a:endParaRPr>
          </a:p>
          <a:p>
            <a:pPr marL="356807" lvl="1" indent="-178403">
              <a:lnSpc>
                <a:spcPts val="1983"/>
              </a:lnSpc>
              <a:buFont typeface="Arial"/>
              <a:buChar char="•"/>
            </a:pPr>
            <a:r>
              <a:rPr lang="en-US" sz="1652" dirty="0" err="1">
                <a:solidFill>
                  <a:srgbClr val="201A1E"/>
                </a:solidFill>
              </a:rPr>
              <a:t>Dodawaj</a:t>
            </a:r>
            <a:r>
              <a:rPr lang="en-US" sz="1652" dirty="0">
                <a:solidFill>
                  <a:srgbClr val="201A1E"/>
                </a:solidFill>
              </a:rPr>
              <a:t> </a:t>
            </a:r>
            <a:r>
              <a:rPr lang="en-US" sz="1652" dirty="0" err="1">
                <a:solidFill>
                  <a:srgbClr val="201A1E"/>
                </a:solidFill>
              </a:rPr>
              <a:t>aktualizacje</a:t>
            </a:r>
            <a:r>
              <a:rPr lang="pl-PL" sz="1652" dirty="0">
                <a:solidFill>
                  <a:srgbClr val="201A1E"/>
                </a:solidFill>
              </a:rPr>
              <a:t> </a:t>
            </a:r>
            <a:r>
              <a:rPr lang="en-US" sz="1652" dirty="0" err="1">
                <a:solidFill>
                  <a:srgbClr val="201A1E"/>
                </a:solidFill>
              </a:rPr>
              <a:t>dotyczące</a:t>
            </a:r>
            <a:r>
              <a:rPr lang="en-US" sz="1652" dirty="0">
                <a:solidFill>
                  <a:srgbClr val="201A1E"/>
                </a:solidFill>
              </a:rPr>
              <a:t> </a:t>
            </a:r>
            <a:r>
              <a:rPr lang="en-US" sz="1652" dirty="0" err="1">
                <a:solidFill>
                  <a:srgbClr val="201A1E"/>
                </a:solidFill>
              </a:rPr>
              <a:t>wyników</a:t>
            </a:r>
            <a:endParaRPr lang="en-US" sz="1652" dirty="0">
              <a:solidFill>
                <a:srgbClr val="201A1E"/>
              </a:solidFill>
            </a:endParaRPr>
          </a:p>
        </p:txBody>
      </p:sp>
      <p:pic>
        <p:nvPicPr>
          <p:cNvPr id="5" name="Obraz 4">
            <a:extLst>
              <a:ext uri="{FF2B5EF4-FFF2-40B4-BE49-F238E27FC236}">
                <a16:creationId xmlns:a16="http://schemas.microsoft.com/office/drawing/2014/main" id="{B598CEDA-0428-4A41-8AE3-7FD1B8AAC816}"/>
              </a:ext>
            </a:extLst>
          </p:cNvPr>
          <p:cNvPicPr>
            <a:picLocks noChangeAspect="1"/>
          </p:cNvPicPr>
          <p:nvPr/>
        </p:nvPicPr>
        <p:blipFill>
          <a:blip r:embed="rId2"/>
          <a:stretch>
            <a:fillRect/>
          </a:stretch>
        </p:blipFill>
        <p:spPr>
          <a:xfrm>
            <a:off x="1444955" y="2894673"/>
            <a:ext cx="2890408" cy="2882564"/>
          </a:xfrm>
          <a:prstGeom prst="rect">
            <a:avLst/>
          </a:prstGeom>
        </p:spPr>
      </p:pic>
      <p:pic>
        <p:nvPicPr>
          <p:cNvPr id="3" name="Obraz 2">
            <a:extLst>
              <a:ext uri="{FF2B5EF4-FFF2-40B4-BE49-F238E27FC236}">
                <a16:creationId xmlns:a16="http://schemas.microsoft.com/office/drawing/2014/main" id="{9403D6C4-98E0-405A-B8E7-04EF2633ABDE}"/>
              </a:ext>
            </a:extLst>
          </p:cNvPr>
          <p:cNvPicPr>
            <a:picLocks noChangeAspect="1"/>
          </p:cNvPicPr>
          <p:nvPr/>
        </p:nvPicPr>
        <p:blipFill>
          <a:blip r:embed="rId3"/>
          <a:stretch>
            <a:fillRect/>
          </a:stretch>
        </p:blipFill>
        <p:spPr>
          <a:xfrm>
            <a:off x="4873872" y="2854497"/>
            <a:ext cx="3068275" cy="3065657"/>
          </a:xfrm>
          <a:prstGeom prst="rect">
            <a:avLst/>
          </a:prstGeom>
        </p:spPr>
      </p:pic>
      <p:pic>
        <p:nvPicPr>
          <p:cNvPr id="6" name="Obraz 5">
            <a:extLst>
              <a:ext uri="{FF2B5EF4-FFF2-40B4-BE49-F238E27FC236}">
                <a16:creationId xmlns:a16="http://schemas.microsoft.com/office/drawing/2014/main" id="{A00C1F51-AC08-462E-9B16-D6EBDD1F330A}"/>
              </a:ext>
            </a:extLst>
          </p:cNvPr>
          <p:cNvPicPr>
            <a:picLocks noChangeAspect="1"/>
          </p:cNvPicPr>
          <p:nvPr/>
        </p:nvPicPr>
        <p:blipFill>
          <a:blip r:embed="rId4"/>
          <a:stretch>
            <a:fillRect/>
          </a:stretch>
        </p:blipFill>
        <p:spPr>
          <a:xfrm>
            <a:off x="8275501" y="1651196"/>
            <a:ext cx="3380061" cy="2696254"/>
          </a:xfrm>
          <a:prstGeom prst="rect">
            <a:avLst/>
          </a:prstGeom>
        </p:spPr>
      </p:pic>
    </p:spTree>
    <p:extLst>
      <p:ext uri="{BB962C8B-B14F-4D97-AF65-F5344CB8AC3E}">
        <p14:creationId xmlns:p14="http://schemas.microsoft.com/office/powerpoint/2010/main" val="255948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ED3088F-475B-426C-99A9-C0D22472BB4D}"/>
              </a:ext>
            </a:extLst>
          </p:cNvPr>
          <p:cNvSpPr>
            <a:spLocks noGrp="1"/>
          </p:cNvSpPr>
          <p:nvPr>
            <p:ph type="title"/>
          </p:nvPr>
        </p:nvSpPr>
        <p:spPr/>
        <p:txBody>
          <a:bodyPr/>
          <a:lstStyle/>
          <a:p>
            <a:r>
              <a:rPr lang="pl-PL" dirty="0"/>
              <a:t>INFORMUJ</a:t>
            </a:r>
            <a:endParaRPr lang="en-US" dirty="0"/>
          </a:p>
        </p:txBody>
      </p:sp>
      <p:sp>
        <p:nvSpPr>
          <p:cNvPr id="16" name="Text Placeholder 15">
            <a:extLst>
              <a:ext uri="{FF2B5EF4-FFF2-40B4-BE49-F238E27FC236}">
                <a16:creationId xmlns:a16="http://schemas.microsoft.com/office/drawing/2014/main" id="{2CB60D47-33D9-4610-8DB8-9185AE08A01B}"/>
              </a:ext>
            </a:extLst>
          </p:cNvPr>
          <p:cNvSpPr>
            <a:spLocks noGrp="1"/>
          </p:cNvSpPr>
          <p:nvPr>
            <p:ph type="body" sz="quarter" idx="14"/>
          </p:nvPr>
        </p:nvSpPr>
        <p:spPr>
          <a:xfrm>
            <a:off x="898525" y="223200"/>
            <a:ext cx="5286376" cy="252000"/>
          </a:xfrm>
        </p:spPr>
        <p:txBody>
          <a:bodyPr/>
          <a:lstStyle/>
          <a:p>
            <a:r>
              <a:rPr lang="pl-PL" dirty="0"/>
              <a:t>#KOMÓRKOMANIA</a:t>
            </a:r>
            <a:endParaRPr lang="en-US" dirty="0"/>
          </a:p>
          <a:p>
            <a:endParaRPr lang="en-US" dirty="0"/>
          </a:p>
        </p:txBody>
      </p:sp>
      <p:sp>
        <p:nvSpPr>
          <p:cNvPr id="19" name="Text Placeholder 18">
            <a:extLst>
              <a:ext uri="{FF2B5EF4-FFF2-40B4-BE49-F238E27FC236}">
                <a16:creationId xmlns:a16="http://schemas.microsoft.com/office/drawing/2014/main" id="{BC04079C-642F-4794-9475-5C5103489401}"/>
              </a:ext>
            </a:extLst>
          </p:cNvPr>
          <p:cNvSpPr>
            <a:spLocks noGrp="1"/>
          </p:cNvSpPr>
          <p:nvPr>
            <p:ph type="body" sz="quarter" idx="23"/>
          </p:nvPr>
        </p:nvSpPr>
        <p:spPr>
          <a:xfrm>
            <a:off x="1014460" y="1442396"/>
            <a:ext cx="967202" cy="969817"/>
          </a:xfrm>
        </p:spPr>
        <p:txBody>
          <a:bodyPr/>
          <a:lstStyle/>
          <a:p>
            <a:r>
              <a:rPr lang="pl-PL" dirty="0">
                <a:solidFill>
                  <a:schemeClr val="tx1"/>
                </a:solidFill>
              </a:rPr>
              <a:t>03</a:t>
            </a:r>
            <a:endParaRPr lang="en-US" dirty="0">
              <a:solidFill>
                <a:schemeClr val="tx1"/>
              </a:solidFill>
            </a:endParaRPr>
          </a:p>
        </p:txBody>
      </p:sp>
      <p:sp>
        <p:nvSpPr>
          <p:cNvPr id="12" name="Date Placeholder 11">
            <a:extLst>
              <a:ext uri="{FF2B5EF4-FFF2-40B4-BE49-F238E27FC236}">
                <a16:creationId xmlns:a16="http://schemas.microsoft.com/office/drawing/2014/main" id="{A18185C3-8D51-44AB-85D9-D75E07E2161A}"/>
              </a:ext>
            </a:extLst>
          </p:cNvPr>
          <p:cNvSpPr>
            <a:spLocks noGrp="1"/>
          </p:cNvSpPr>
          <p:nvPr>
            <p:ph type="dt" sz="half" idx="24"/>
          </p:nvPr>
        </p:nvSpPr>
        <p:spPr/>
        <p:txBody>
          <a:bodyPr/>
          <a:lstStyle/>
          <a:p>
            <a:r>
              <a:rPr lang="pl-PL" dirty="0"/>
              <a:t>05.11.2023</a:t>
            </a:r>
          </a:p>
          <a:p>
            <a:endParaRPr lang="pl-PL" dirty="0"/>
          </a:p>
        </p:txBody>
      </p:sp>
      <p:sp>
        <p:nvSpPr>
          <p:cNvPr id="13" name="Footer Placeholder 12">
            <a:extLst>
              <a:ext uri="{FF2B5EF4-FFF2-40B4-BE49-F238E27FC236}">
                <a16:creationId xmlns:a16="http://schemas.microsoft.com/office/drawing/2014/main" id="{EC0E8B5F-77B1-44E2-A510-D0EAAA49282E}"/>
              </a:ext>
            </a:extLst>
          </p:cNvPr>
          <p:cNvSpPr>
            <a:spLocks noGrp="1"/>
          </p:cNvSpPr>
          <p:nvPr>
            <p:ph type="ftr" sz="quarter" idx="25"/>
          </p:nvPr>
        </p:nvSpPr>
        <p:spPr/>
        <p:txBody>
          <a:bodyPr/>
          <a:lstStyle/>
          <a:p>
            <a:r>
              <a:rPr lang="pl-PL" dirty="0"/>
              <a:t>Promocja akcji online – Kornelia Zdolska, Piotr Kielak</a:t>
            </a:r>
          </a:p>
        </p:txBody>
      </p:sp>
      <p:sp>
        <p:nvSpPr>
          <p:cNvPr id="14" name="Slide Number Placeholder 13">
            <a:extLst>
              <a:ext uri="{FF2B5EF4-FFF2-40B4-BE49-F238E27FC236}">
                <a16:creationId xmlns:a16="http://schemas.microsoft.com/office/drawing/2014/main" id="{15DED1F9-EBDE-4AC6-BC22-C5634BD61488}"/>
              </a:ext>
            </a:extLst>
          </p:cNvPr>
          <p:cNvSpPr>
            <a:spLocks noGrp="1"/>
          </p:cNvSpPr>
          <p:nvPr>
            <p:ph type="sldNum" sz="quarter" idx="26"/>
          </p:nvPr>
        </p:nvSpPr>
        <p:spPr/>
        <p:txBody>
          <a:bodyPr/>
          <a:lstStyle/>
          <a:p>
            <a:fld id="{92DB0D90-6264-4E90-9724-ABC670DBF4FB}" type="slidenum">
              <a:rPr lang="pl-PL" smtClean="0"/>
              <a:pPr/>
              <a:t>23</a:t>
            </a:fld>
            <a:endParaRPr lang="pl-PL" dirty="0"/>
          </a:p>
        </p:txBody>
      </p:sp>
      <p:sp>
        <p:nvSpPr>
          <p:cNvPr id="2" name="TextBox 1">
            <a:extLst>
              <a:ext uri="{FF2B5EF4-FFF2-40B4-BE49-F238E27FC236}">
                <a16:creationId xmlns:a16="http://schemas.microsoft.com/office/drawing/2014/main" id="{3AA2BECB-32BC-4E6F-BC3B-76ED0A11E7BE}"/>
              </a:ext>
            </a:extLst>
          </p:cNvPr>
          <p:cNvSpPr txBox="1"/>
          <p:nvPr/>
        </p:nvSpPr>
        <p:spPr>
          <a:xfrm>
            <a:off x="2363190" y="1651196"/>
            <a:ext cx="4001984" cy="589392"/>
          </a:xfrm>
          <a:prstGeom prst="rect">
            <a:avLst/>
          </a:prstGeom>
          <a:noFill/>
        </p:spPr>
        <p:txBody>
          <a:bodyPr wrap="square" rtlCol="0">
            <a:spAutoFit/>
          </a:bodyPr>
          <a:lstStyle/>
          <a:p>
            <a:pPr marL="356807" lvl="1" indent="-178403">
              <a:lnSpc>
                <a:spcPts val="1983"/>
              </a:lnSpc>
              <a:buFont typeface="Arial"/>
              <a:buChar char="•"/>
            </a:pPr>
            <a:r>
              <a:rPr lang="en-US" sz="1652" dirty="0" err="1">
                <a:solidFill>
                  <a:srgbClr val="201A1E"/>
                </a:solidFill>
              </a:rPr>
              <a:t>Podsumuj</a:t>
            </a:r>
            <a:r>
              <a:rPr lang="en-US" sz="1652" dirty="0">
                <a:solidFill>
                  <a:srgbClr val="201A1E"/>
                </a:solidFill>
              </a:rPr>
              <a:t> </a:t>
            </a:r>
            <a:r>
              <a:rPr lang="en-US" sz="1652" dirty="0" err="1">
                <a:solidFill>
                  <a:srgbClr val="201A1E"/>
                </a:solidFill>
              </a:rPr>
              <a:t>wyniki</a:t>
            </a:r>
            <a:r>
              <a:rPr lang="en-US" sz="1652" dirty="0">
                <a:solidFill>
                  <a:srgbClr val="201A1E"/>
                </a:solidFill>
              </a:rPr>
              <a:t> </a:t>
            </a:r>
            <a:r>
              <a:rPr lang="en-US" sz="1652" dirty="0" err="1">
                <a:solidFill>
                  <a:srgbClr val="201A1E"/>
                </a:solidFill>
              </a:rPr>
              <a:t>akcji</a:t>
            </a:r>
            <a:r>
              <a:rPr lang="en-US" sz="1652" dirty="0">
                <a:solidFill>
                  <a:srgbClr val="201A1E"/>
                </a:solidFill>
              </a:rPr>
              <a:t> </a:t>
            </a:r>
          </a:p>
          <a:p>
            <a:pPr marL="356807" lvl="1" indent="-178403">
              <a:lnSpc>
                <a:spcPts val="1983"/>
              </a:lnSpc>
              <a:buFont typeface="Arial"/>
              <a:buChar char="•"/>
            </a:pPr>
            <a:r>
              <a:rPr lang="en-US" sz="1652" dirty="0" err="1">
                <a:solidFill>
                  <a:srgbClr val="201A1E"/>
                </a:solidFill>
              </a:rPr>
              <a:t>Podziękuj</a:t>
            </a:r>
            <a:r>
              <a:rPr lang="en-US" sz="1652" dirty="0">
                <a:solidFill>
                  <a:srgbClr val="201A1E"/>
                </a:solidFill>
              </a:rPr>
              <a:t> </a:t>
            </a:r>
            <a:r>
              <a:rPr lang="en-US" sz="1652" dirty="0" err="1">
                <a:solidFill>
                  <a:srgbClr val="201A1E"/>
                </a:solidFill>
              </a:rPr>
              <a:t>zaangażowanym</a:t>
            </a:r>
            <a:endParaRPr lang="en-US" sz="1652" dirty="0">
              <a:solidFill>
                <a:srgbClr val="201A1E"/>
              </a:solidFill>
            </a:endParaRPr>
          </a:p>
        </p:txBody>
      </p:sp>
      <p:pic>
        <p:nvPicPr>
          <p:cNvPr id="4" name="Obraz 3">
            <a:extLst>
              <a:ext uri="{FF2B5EF4-FFF2-40B4-BE49-F238E27FC236}">
                <a16:creationId xmlns:a16="http://schemas.microsoft.com/office/drawing/2014/main" id="{0DBFF29A-063D-49DF-A661-2CD04D43B25D}"/>
              </a:ext>
            </a:extLst>
          </p:cNvPr>
          <p:cNvPicPr>
            <a:picLocks noChangeAspect="1"/>
          </p:cNvPicPr>
          <p:nvPr/>
        </p:nvPicPr>
        <p:blipFill>
          <a:blip r:embed="rId2"/>
          <a:stretch>
            <a:fillRect/>
          </a:stretch>
        </p:blipFill>
        <p:spPr>
          <a:xfrm>
            <a:off x="1966856" y="2621013"/>
            <a:ext cx="2482052" cy="3365090"/>
          </a:xfrm>
          <a:prstGeom prst="rect">
            <a:avLst/>
          </a:prstGeom>
        </p:spPr>
      </p:pic>
      <p:pic>
        <p:nvPicPr>
          <p:cNvPr id="5" name="Obraz 4">
            <a:extLst>
              <a:ext uri="{FF2B5EF4-FFF2-40B4-BE49-F238E27FC236}">
                <a16:creationId xmlns:a16="http://schemas.microsoft.com/office/drawing/2014/main" id="{5B536B59-2AFF-4573-9852-133AB723B95D}"/>
              </a:ext>
            </a:extLst>
          </p:cNvPr>
          <p:cNvPicPr>
            <a:picLocks noChangeAspect="1"/>
          </p:cNvPicPr>
          <p:nvPr/>
        </p:nvPicPr>
        <p:blipFill>
          <a:blip r:embed="rId3"/>
          <a:stretch>
            <a:fillRect/>
          </a:stretch>
        </p:blipFill>
        <p:spPr>
          <a:xfrm>
            <a:off x="4852988" y="2581827"/>
            <a:ext cx="5949828" cy="664739"/>
          </a:xfrm>
          <a:prstGeom prst="rect">
            <a:avLst/>
          </a:prstGeom>
        </p:spPr>
      </p:pic>
      <p:pic>
        <p:nvPicPr>
          <p:cNvPr id="8" name="Obraz 7">
            <a:extLst>
              <a:ext uri="{FF2B5EF4-FFF2-40B4-BE49-F238E27FC236}">
                <a16:creationId xmlns:a16="http://schemas.microsoft.com/office/drawing/2014/main" id="{C273D60D-C2D7-4E1B-B310-755EE379876D}"/>
              </a:ext>
            </a:extLst>
          </p:cNvPr>
          <p:cNvPicPr>
            <a:picLocks noChangeAspect="1"/>
          </p:cNvPicPr>
          <p:nvPr/>
        </p:nvPicPr>
        <p:blipFill>
          <a:blip r:embed="rId4"/>
          <a:stretch>
            <a:fillRect/>
          </a:stretch>
        </p:blipFill>
        <p:spPr>
          <a:xfrm>
            <a:off x="5002456" y="3813850"/>
            <a:ext cx="4475651" cy="1782933"/>
          </a:xfrm>
          <a:prstGeom prst="rect">
            <a:avLst/>
          </a:prstGeom>
        </p:spPr>
      </p:pic>
    </p:spTree>
    <p:extLst>
      <p:ext uri="{BB962C8B-B14F-4D97-AF65-F5344CB8AC3E}">
        <p14:creationId xmlns:p14="http://schemas.microsoft.com/office/powerpoint/2010/main" val="684910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7AB0C5-5144-48C3-80A5-788D9024FF38}"/>
              </a:ext>
            </a:extLst>
          </p:cNvPr>
          <p:cNvSpPr>
            <a:spLocks noGrp="1"/>
          </p:cNvSpPr>
          <p:nvPr>
            <p:ph type="body" sz="quarter" idx="13"/>
          </p:nvPr>
        </p:nvSpPr>
        <p:spPr/>
        <p:txBody>
          <a:bodyPr/>
          <a:lstStyle/>
          <a:p>
            <a:pPr algn="ctr"/>
            <a:r>
              <a:rPr lang="pl-PL" dirty="0"/>
              <a:t>Jak działać online?</a:t>
            </a:r>
          </a:p>
          <a:p>
            <a:pPr algn="ctr"/>
            <a:r>
              <a:rPr lang="pl-PL" dirty="0"/>
              <a:t>INSPIRUJ</a:t>
            </a:r>
            <a:endParaRPr lang="en-US" dirty="0"/>
          </a:p>
        </p:txBody>
      </p:sp>
      <p:sp>
        <p:nvSpPr>
          <p:cNvPr id="5" name="Date Placeholder 4">
            <a:extLst>
              <a:ext uri="{FF2B5EF4-FFF2-40B4-BE49-F238E27FC236}">
                <a16:creationId xmlns:a16="http://schemas.microsoft.com/office/drawing/2014/main" id="{8707AC18-BF13-4E8A-A72A-6F0C13C2A94C}"/>
              </a:ext>
            </a:extLst>
          </p:cNvPr>
          <p:cNvSpPr>
            <a:spLocks noGrp="1"/>
          </p:cNvSpPr>
          <p:nvPr>
            <p:ph type="dt" sz="half" idx="10"/>
          </p:nvPr>
        </p:nvSpPr>
        <p:spPr/>
        <p:txBody>
          <a:bodyPr/>
          <a:lstStyle/>
          <a:p>
            <a:r>
              <a:rPr lang="pl-PL" dirty="0"/>
              <a:t>05.11.2023</a:t>
            </a:r>
          </a:p>
          <a:p>
            <a:endParaRPr lang="pl-PL" dirty="0"/>
          </a:p>
        </p:txBody>
      </p:sp>
      <p:sp>
        <p:nvSpPr>
          <p:cNvPr id="7" name="Slide Number Placeholder 6">
            <a:extLst>
              <a:ext uri="{FF2B5EF4-FFF2-40B4-BE49-F238E27FC236}">
                <a16:creationId xmlns:a16="http://schemas.microsoft.com/office/drawing/2014/main" id="{50C8AEEC-A5C4-4DC6-9F65-6D92F17B492F}"/>
              </a:ext>
            </a:extLst>
          </p:cNvPr>
          <p:cNvSpPr>
            <a:spLocks noGrp="1"/>
          </p:cNvSpPr>
          <p:nvPr>
            <p:ph type="sldNum" sz="quarter" idx="12"/>
          </p:nvPr>
        </p:nvSpPr>
        <p:spPr/>
        <p:txBody>
          <a:bodyPr/>
          <a:lstStyle/>
          <a:p>
            <a:fld id="{92DB0D90-6264-4E90-9724-ABC670DBF4FB}" type="slidenum">
              <a:rPr lang="pl-PL" smtClean="0"/>
              <a:pPr/>
              <a:t>24</a:t>
            </a:fld>
            <a:endParaRPr lang="pl-PL" dirty="0"/>
          </a:p>
        </p:txBody>
      </p:sp>
      <p:sp>
        <p:nvSpPr>
          <p:cNvPr id="6" name="Footer Placeholder 5">
            <a:extLst>
              <a:ext uri="{FF2B5EF4-FFF2-40B4-BE49-F238E27FC236}">
                <a16:creationId xmlns:a16="http://schemas.microsoft.com/office/drawing/2014/main" id="{46CBF914-AC93-4A36-A237-424F35CF71C0}"/>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326913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r>
              <a:rPr lang="pl-PL" b="1" dirty="0">
                <a:solidFill>
                  <a:srgbClr val="FF0000"/>
                </a:solidFill>
              </a:rPr>
              <a:t>Podziel się swoją historią </a:t>
            </a:r>
            <a:r>
              <a:rPr lang="pl-PL" dirty="0"/>
              <a:t>- opowiedz o sobie i o tym, dlaczego wspierasz Fundację DKMS, przedstaw wolontariuszy, którzy się angażują.</a:t>
            </a:r>
          </a:p>
          <a:p>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INSPIRUJ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25</a:t>
            </a:fld>
            <a:endParaRPr lang="pl-PL" dirty="0"/>
          </a:p>
        </p:txBody>
      </p:sp>
      <p:pic>
        <p:nvPicPr>
          <p:cNvPr id="9" name="Picture 5">
            <a:extLst>
              <a:ext uri="{FF2B5EF4-FFF2-40B4-BE49-F238E27FC236}">
                <a16:creationId xmlns:a16="http://schemas.microsoft.com/office/drawing/2014/main" id="{1F9214C0-6158-45AE-BBFB-E19D4DB3AF51}"/>
              </a:ext>
            </a:extLst>
          </p:cNvPr>
          <p:cNvPicPr>
            <a:picLocks noChangeAspect="1"/>
          </p:cNvPicPr>
          <p:nvPr/>
        </p:nvPicPr>
        <p:blipFill rotWithShape="1">
          <a:blip r:embed="rId2"/>
          <a:srcRect l="1" r="1264" b="22186"/>
          <a:stretch/>
        </p:blipFill>
        <p:spPr>
          <a:xfrm>
            <a:off x="1327274" y="2463401"/>
            <a:ext cx="4372882" cy="2144226"/>
          </a:xfrm>
          <a:prstGeom prst="rect">
            <a:avLst/>
          </a:prstGeom>
        </p:spPr>
      </p:pic>
      <p:pic>
        <p:nvPicPr>
          <p:cNvPr id="10" name="Picture 6">
            <a:extLst>
              <a:ext uri="{FF2B5EF4-FFF2-40B4-BE49-F238E27FC236}">
                <a16:creationId xmlns:a16="http://schemas.microsoft.com/office/drawing/2014/main" id="{744CCB1F-F3E3-436F-A43B-3457E2DB81D1}"/>
              </a:ext>
            </a:extLst>
          </p:cNvPr>
          <p:cNvPicPr>
            <a:picLocks noChangeAspect="1"/>
          </p:cNvPicPr>
          <p:nvPr/>
        </p:nvPicPr>
        <p:blipFill rotWithShape="1">
          <a:blip r:embed="rId3"/>
          <a:srcRect l="688" t="1348" r="-2018" b="15960"/>
          <a:stretch/>
        </p:blipFill>
        <p:spPr>
          <a:xfrm>
            <a:off x="3399282" y="3810343"/>
            <a:ext cx="4520307" cy="2324057"/>
          </a:xfrm>
          <a:prstGeom prst="rect">
            <a:avLst/>
          </a:prstGeom>
        </p:spPr>
      </p:pic>
      <p:pic>
        <p:nvPicPr>
          <p:cNvPr id="2" name="Obraz 1">
            <a:extLst>
              <a:ext uri="{FF2B5EF4-FFF2-40B4-BE49-F238E27FC236}">
                <a16:creationId xmlns:a16="http://schemas.microsoft.com/office/drawing/2014/main" id="{72E784E0-3B5D-4C30-9A11-5DC84D12795F}"/>
              </a:ext>
            </a:extLst>
          </p:cNvPr>
          <p:cNvPicPr>
            <a:picLocks noChangeAspect="1"/>
          </p:cNvPicPr>
          <p:nvPr/>
        </p:nvPicPr>
        <p:blipFill>
          <a:blip r:embed="rId4"/>
          <a:stretch>
            <a:fillRect/>
          </a:stretch>
        </p:blipFill>
        <p:spPr>
          <a:xfrm>
            <a:off x="8366459" y="2229277"/>
            <a:ext cx="2653233" cy="3779706"/>
          </a:xfrm>
          <a:prstGeom prst="rect">
            <a:avLst/>
          </a:prstGeom>
        </p:spPr>
      </p:pic>
    </p:spTree>
    <p:extLst>
      <p:ext uri="{BB962C8B-B14F-4D97-AF65-F5344CB8AC3E}">
        <p14:creationId xmlns:p14="http://schemas.microsoft.com/office/powerpoint/2010/main" val="1257614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D772BD-9336-4A30-91B5-72DFEDFBACEB}"/>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3" name="Text Placeholder 2">
            <a:extLst>
              <a:ext uri="{FF2B5EF4-FFF2-40B4-BE49-F238E27FC236}">
                <a16:creationId xmlns:a16="http://schemas.microsoft.com/office/drawing/2014/main" id="{A70B4C46-CA55-4A65-8B3D-DC47E115E6E2}"/>
              </a:ext>
            </a:extLst>
          </p:cNvPr>
          <p:cNvSpPr>
            <a:spLocks noGrp="1"/>
          </p:cNvSpPr>
          <p:nvPr>
            <p:ph type="body" sz="quarter" idx="17"/>
          </p:nvPr>
        </p:nvSpPr>
        <p:spPr/>
        <p:txBody>
          <a:bodyPr/>
          <a:lstStyle/>
          <a:p>
            <a:r>
              <a:rPr lang="pl-PL" dirty="0"/>
              <a:t>Opowiedz historie osób z Twojej szkoły lub otoczenia, które podarowały szansę </a:t>
            </a:r>
          </a:p>
          <a:p>
            <a:r>
              <a:rPr lang="pl-PL" dirty="0"/>
              <a:t>na życie. </a:t>
            </a:r>
            <a:r>
              <a:rPr lang="pl-PL" b="1" dirty="0">
                <a:solidFill>
                  <a:srgbClr val="FF0000"/>
                </a:solidFill>
              </a:rPr>
              <a:t>Na pewno ktoś taki jest!</a:t>
            </a:r>
          </a:p>
          <a:p>
            <a:endParaRPr lang="en-US" dirty="0"/>
          </a:p>
        </p:txBody>
      </p:sp>
      <p:sp>
        <p:nvSpPr>
          <p:cNvPr id="4" name="Title 3">
            <a:extLst>
              <a:ext uri="{FF2B5EF4-FFF2-40B4-BE49-F238E27FC236}">
                <a16:creationId xmlns:a16="http://schemas.microsoft.com/office/drawing/2014/main" id="{1C7E1BC0-FE69-469D-B7BF-B240F5BBC3D2}"/>
              </a:ext>
            </a:extLst>
          </p:cNvPr>
          <p:cNvSpPr>
            <a:spLocks noGrp="1"/>
          </p:cNvSpPr>
          <p:nvPr>
            <p:ph type="title"/>
          </p:nvPr>
        </p:nvSpPr>
        <p:spPr/>
        <p:txBody>
          <a:bodyPr/>
          <a:lstStyle/>
          <a:p>
            <a:r>
              <a:rPr lang="pl-PL" dirty="0"/>
              <a:t>INSPIRUJ</a:t>
            </a:r>
            <a:endParaRPr lang="en-US" dirty="0"/>
          </a:p>
        </p:txBody>
      </p:sp>
      <p:sp>
        <p:nvSpPr>
          <p:cNvPr id="5" name="Date Placeholder 4">
            <a:extLst>
              <a:ext uri="{FF2B5EF4-FFF2-40B4-BE49-F238E27FC236}">
                <a16:creationId xmlns:a16="http://schemas.microsoft.com/office/drawing/2014/main" id="{7016FAC3-8ADD-4F86-BF39-EEFC87614BDA}"/>
              </a:ext>
            </a:extLst>
          </p:cNvPr>
          <p:cNvSpPr>
            <a:spLocks noGrp="1"/>
          </p:cNvSpPr>
          <p:nvPr>
            <p:ph type="dt" sz="half" idx="18"/>
          </p:nvPr>
        </p:nvSpPr>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A7380701-E244-4AD5-9E3A-DE1A0F579363}"/>
              </a:ext>
            </a:extLst>
          </p:cNvPr>
          <p:cNvSpPr>
            <a:spLocks noGrp="1"/>
          </p:cNvSpPr>
          <p:nvPr>
            <p:ph type="ftr" sz="quarter" idx="19"/>
          </p:nvPr>
        </p:nvSpPr>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7DD77499-4770-466E-89EA-D7D9E7203E71}"/>
              </a:ext>
            </a:extLst>
          </p:cNvPr>
          <p:cNvSpPr>
            <a:spLocks noGrp="1"/>
          </p:cNvSpPr>
          <p:nvPr>
            <p:ph type="sldNum" sz="quarter" idx="20"/>
          </p:nvPr>
        </p:nvSpPr>
        <p:spPr/>
        <p:txBody>
          <a:bodyPr/>
          <a:lstStyle/>
          <a:p>
            <a:fld id="{92DB0D90-6264-4E90-9724-ABC670DBF4FB}" type="slidenum">
              <a:rPr lang="pl-PL" smtClean="0"/>
              <a:pPr/>
              <a:t>26</a:t>
            </a:fld>
            <a:endParaRPr lang="pl-PL" dirty="0"/>
          </a:p>
        </p:txBody>
      </p:sp>
      <p:pic>
        <p:nvPicPr>
          <p:cNvPr id="10" name="Picture 4">
            <a:extLst>
              <a:ext uri="{FF2B5EF4-FFF2-40B4-BE49-F238E27FC236}">
                <a16:creationId xmlns:a16="http://schemas.microsoft.com/office/drawing/2014/main" id="{B19894FD-066B-4372-A3BE-BEFF282490DE}"/>
              </a:ext>
            </a:extLst>
          </p:cNvPr>
          <p:cNvPicPr>
            <a:picLocks noChangeAspect="1"/>
          </p:cNvPicPr>
          <p:nvPr/>
        </p:nvPicPr>
        <p:blipFill>
          <a:blip r:embed="rId2"/>
          <a:srcRect/>
          <a:stretch>
            <a:fillRect/>
          </a:stretch>
        </p:blipFill>
        <p:spPr>
          <a:xfrm>
            <a:off x="1765299" y="2375578"/>
            <a:ext cx="2193846" cy="3890420"/>
          </a:xfrm>
          <a:prstGeom prst="rect">
            <a:avLst/>
          </a:prstGeom>
        </p:spPr>
      </p:pic>
      <p:pic>
        <p:nvPicPr>
          <p:cNvPr id="11" name="Obraz 10">
            <a:extLst>
              <a:ext uri="{FF2B5EF4-FFF2-40B4-BE49-F238E27FC236}">
                <a16:creationId xmlns:a16="http://schemas.microsoft.com/office/drawing/2014/main" id="{7D4C72E3-B679-4489-950B-8E58A8D46604}"/>
              </a:ext>
            </a:extLst>
          </p:cNvPr>
          <p:cNvPicPr>
            <a:picLocks noChangeAspect="1"/>
          </p:cNvPicPr>
          <p:nvPr/>
        </p:nvPicPr>
        <p:blipFill>
          <a:blip r:embed="rId3"/>
          <a:stretch>
            <a:fillRect/>
          </a:stretch>
        </p:blipFill>
        <p:spPr>
          <a:xfrm>
            <a:off x="8232857" y="2522117"/>
            <a:ext cx="2693121" cy="3490546"/>
          </a:xfrm>
          <a:prstGeom prst="rect">
            <a:avLst/>
          </a:prstGeom>
        </p:spPr>
      </p:pic>
      <p:pic>
        <p:nvPicPr>
          <p:cNvPr id="12" name="Obraz 11">
            <a:extLst>
              <a:ext uri="{FF2B5EF4-FFF2-40B4-BE49-F238E27FC236}">
                <a16:creationId xmlns:a16="http://schemas.microsoft.com/office/drawing/2014/main" id="{77CFAD90-3CAD-4340-8BCE-1BFDEDE34CDF}"/>
              </a:ext>
            </a:extLst>
          </p:cNvPr>
          <p:cNvPicPr>
            <a:picLocks noChangeAspect="1"/>
          </p:cNvPicPr>
          <p:nvPr/>
        </p:nvPicPr>
        <p:blipFill>
          <a:blip r:embed="rId4"/>
          <a:stretch>
            <a:fillRect/>
          </a:stretch>
        </p:blipFill>
        <p:spPr>
          <a:xfrm>
            <a:off x="4365014" y="2872602"/>
            <a:ext cx="3462099" cy="2895151"/>
          </a:xfrm>
          <a:prstGeom prst="rect">
            <a:avLst/>
          </a:prstGeom>
        </p:spPr>
      </p:pic>
    </p:spTree>
    <p:extLst>
      <p:ext uri="{BB962C8B-B14F-4D97-AF65-F5344CB8AC3E}">
        <p14:creationId xmlns:p14="http://schemas.microsoft.com/office/powerpoint/2010/main" val="163762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D772BD-9336-4A30-91B5-72DFEDFBACEB}"/>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3" name="Text Placeholder 2">
            <a:extLst>
              <a:ext uri="{FF2B5EF4-FFF2-40B4-BE49-F238E27FC236}">
                <a16:creationId xmlns:a16="http://schemas.microsoft.com/office/drawing/2014/main" id="{A70B4C46-CA55-4A65-8B3D-DC47E115E6E2}"/>
              </a:ext>
            </a:extLst>
          </p:cNvPr>
          <p:cNvSpPr>
            <a:spLocks noGrp="1"/>
          </p:cNvSpPr>
          <p:nvPr>
            <p:ph type="body" sz="quarter" idx="17"/>
          </p:nvPr>
        </p:nvSpPr>
        <p:spPr/>
        <p:txBody>
          <a:bodyPr/>
          <a:lstStyle/>
          <a:p>
            <a:r>
              <a:rPr lang="pl-PL" dirty="0"/>
              <a:t>Opowiadaj historie Pacjentów, którzy czekają na swojego Dawcę.</a:t>
            </a:r>
          </a:p>
          <a:p>
            <a:endParaRPr lang="en-US" dirty="0"/>
          </a:p>
        </p:txBody>
      </p:sp>
      <p:sp>
        <p:nvSpPr>
          <p:cNvPr id="4" name="Title 3">
            <a:extLst>
              <a:ext uri="{FF2B5EF4-FFF2-40B4-BE49-F238E27FC236}">
                <a16:creationId xmlns:a16="http://schemas.microsoft.com/office/drawing/2014/main" id="{1C7E1BC0-FE69-469D-B7BF-B240F5BBC3D2}"/>
              </a:ext>
            </a:extLst>
          </p:cNvPr>
          <p:cNvSpPr>
            <a:spLocks noGrp="1"/>
          </p:cNvSpPr>
          <p:nvPr>
            <p:ph type="title"/>
          </p:nvPr>
        </p:nvSpPr>
        <p:spPr/>
        <p:txBody>
          <a:bodyPr/>
          <a:lstStyle/>
          <a:p>
            <a:r>
              <a:rPr lang="pl-PL" dirty="0"/>
              <a:t>INSPIRUJ</a:t>
            </a:r>
            <a:endParaRPr lang="en-US" dirty="0"/>
          </a:p>
        </p:txBody>
      </p:sp>
      <p:sp>
        <p:nvSpPr>
          <p:cNvPr id="5" name="Date Placeholder 4">
            <a:extLst>
              <a:ext uri="{FF2B5EF4-FFF2-40B4-BE49-F238E27FC236}">
                <a16:creationId xmlns:a16="http://schemas.microsoft.com/office/drawing/2014/main" id="{7016FAC3-8ADD-4F86-BF39-EEFC87614BDA}"/>
              </a:ext>
            </a:extLst>
          </p:cNvPr>
          <p:cNvSpPr>
            <a:spLocks noGrp="1"/>
          </p:cNvSpPr>
          <p:nvPr>
            <p:ph type="dt" sz="half" idx="18"/>
          </p:nvPr>
        </p:nvSpPr>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A7380701-E244-4AD5-9E3A-DE1A0F579363}"/>
              </a:ext>
            </a:extLst>
          </p:cNvPr>
          <p:cNvSpPr>
            <a:spLocks noGrp="1"/>
          </p:cNvSpPr>
          <p:nvPr>
            <p:ph type="ftr" sz="quarter" idx="19"/>
          </p:nvPr>
        </p:nvSpPr>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7DD77499-4770-466E-89EA-D7D9E7203E71}"/>
              </a:ext>
            </a:extLst>
          </p:cNvPr>
          <p:cNvSpPr>
            <a:spLocks noGrp="1"/>
          </p:cNvSpPr>
          <p:nvPr>
            <p:ph type="sldNum" sz="quarter" idx="20"/>
          </p:nvPr>
        </p:nvSpPr>
        <p:spPr/>
        <p:txBody>
          <a:bodyPr/>
          <a:lstStyle/>
          <a:p>
            <a:fld id="{92DB0D90-6264-4E90-9724-ABC670DBF4FB}" type="slidenum">
              <a:rPr lang="pl-PL" smtClean="0"/>
              <a:pPr/>
              <a:t>27</a:t>
            </a:fld>
            <a:endParaRPr lang="pl-PL" dirty="0"/>
          </a:p>
        </p:txBody>
      </p:sp>
      <p:pic>
        <p:nvPicPr>
          <p:cNvPr id="8" name="Picture 7">
            <a:extLst>
              <a:ext uri="{FF2B5EF4-FFF2-40B4-BE49-F238E27FC236}">
                <a16:creationId xmlns:a16="http://schemas.microsoft.com/office/drawing/2014/main" id="{8E0D4D42-6A38-4B8C-B5E8-26C0A6FA007B}"/>
              </a:ext>
            </a:extLst>
          </p:cNvPr>
          <p:cNvPicPr>
            <a:picLocks noChangeAspect="1"/>
          </p:cNvPicPr>
          <p:nvPr/>
        </p:nvPicPr>
        <p:blipFill>
          <a:blip r:embed="rId2"/>
          <a:srcRect l="77533" t="22224" r="1683" b="52229"/>
          <a:stretch>
            <a:fillRect/>
          </a:stretch>
        </p:blipFill>
        <p:spPr>
          <a:xfrm>
            <a:off x="1765299" y="1949178"/>
            <a:ext cx="2416572" cy="1670820"/>
          </a:xfrm>
          <a:prstGeom prst="rect">
            <a:avLst/>
          </a:prstGeom>
        </p:spPr>
      </p:pic>
      <p:grpSp>
        <p:nvGrpSpPr>
          <p:cNvPr id="9" name="Group 2">
            <a:extLst>
              <a:ext uri="{FF2B5EF4-FFF2-40B4-BE49-F238E27FC236}">
                <a16:creationId xmlns:a16="http://schemas.microsoft.com/office/drawing/2014/main" id="{5634F02D-31F0-425A-93A8-F19E5183ADC8}"/>
              </a:ext>
            </a:extLst>
          </p:cNvPr>
          <p:cNvGrpSpPr>
            <a:grpSpLocks noChangeAspect="1"/>
          </p:cNvGrpSpPr>
          <p:nvPr/>
        </p:nvGrpSpPr>
        <p:grpSpPr>
          <a:xfrm>
            <a:off x="1942625" y="3619998"/>
            <a:ext cx="2061920" cy="2745176"/>
            <a:chOff x="0" y="0"/>
            <a:chExt cx="3663950" cy="4878070"/>
          </a:xfrm>
        </p:grpSpPr>
        <p:sp>
          <p:nvSpPr>
            <p:cNvPr id="10" name="Freeform 3">
              <a:extLst>
                <a:ext uri="{FF2B5EF4-FFF2-40B4-BE49-F238E27FC236}">
                  <a16:creationId xmlns:a16="http://schemas.microsoft.com/office/drawing/2014/main" id="{0A4765DC-3228-4438-9922-C6B1402837C9}"/>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3"/>
              <a:stretch>
                <a:fillRect l="-3488" r="-3488"/>
              </a:stretch>
            </a:blipFill>
          </p:spPr>
        </p:sp>
        <p:sp>
          <p:nvSpPr>
            <p:cNvPr id="11" name="Freeform 4">
              <a:extLst>
                <a:ext uri="{FF2B5EF4-FFF2-40B4-BE49-F238E27FC236}">
                  <a16:creationId xmlns:a16="http://schemas.microsoft.com/office/drawing/2014/main" id="{A75F4B71-9FD7-4D3D-9C5C-3C6883B47DFB}"/>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pic>
        <p:nvPicPr>
          <p:cNvPr id="12" name="Picture 11">
            <a:extLst>
              <a:ext uri="{FF2B5EF4-FFF2-40B4-BE49-F238E27FC236}">
                <a16:creationId xmlns:a16="http://schemas.microsoft.com/office/drawing/2014/main" id="{B33BF477-3D46-46B0-9EF2-677350C4D4B0}"/>
              </a:ext>
            </a:extLst>
          </p:cNvPr>
          <p:cNvPicPr>
            <a:picLocks noChangeAspect="1"/>
          </p:cNvPicPr>
          <p:nvPr/>
        </p:nvPicPr>
        <p:blipFill>
          <a:blip r:embed="rId4"/>
          <a:srcRect l="78422" t="21097" r="3126" b="62354"/>
          <a:stretch>
            <a:fillRect/>
          </a:stretch>
        </p:blipFill>
        <p:spPr>
          <a:xfrm>
            <a:off x="6124849" y="2154756"/>
            <a:ext cx="2525814" cy="1274244"/>
          </a:xfrm>
          <a:prstGeom prst="rect">
            <a:avLst/>
          </a:prstGeom>
        </p:spPr>
      </p:pic>
      <p:grpSp>
        <p:nvGrpSpPr>
          <p:cNvPr id="13" name="Group 8">
            <a:extLst>
              <a:ext uri="{FF2B5EF4-FFF2-40B4-BE49-F238E27FC236}">
                <a16:creationId xmlns:a16="http://schemas.microsoft.com/office/drawing/2014/main" id="{ED7269A7-CA57-4F0D-BD58-7576509EFB7C}"/>
              </a:ext>
            </a:extLst>
          </p:cNvPr>
          <p:cNvGrpSpPr>
            <a:grpSpLocks noChangeAspect="1"/>
          </p:cNvGrpSpPr>
          <p:nvPr/>
        </p:nvGrpSpPr>
        <p:grpSpPr>
          <a:xfrm>
            <a:off x="6298767" y="3429000"/>
            <a:ext cx="2263342" cy="3013343"/>
            <a:chOff x="0" y="0"/>
            <a:chExt cx="3663950" cy="4878070"/>
          </a:xfrm>
        </p:grpSpPr>
        <p:sp>
          <p:nvSpPr>
            <p:cNvPr id="14" name="Freeform 9">
              <a:extLst>
                <a:ext uri="{FF2B5EF4-FFF2-40B4-BE49-F238E27FC236}">
                  <a16:creationId xmlns:a16="http://schemas.microsoft.com/office/drawing/2014/main" id="{808465AC-193A-4F23-A101-19459F4C7CB9}"/>
                </a:ext>
              </a:extLst>
            </p:cNvPr>
            <p:cNvSpPr/>
            <p:nvPr/>
          </p:nvSpPr>
          <p:spPr>
            <a:xfrm>
              <a:off x="31750" y="31750"/>
              <a:ext cx="3600450" cy="4814570"/>
            </a:xfrm>
            <a:custGeom>
              <a:avLst/>
              <a:gdLst/>
              <a:ahLst/>
              <a:cxnLst/>
              <a:rect l="l" t="t" r="r" b="b"/>
              <a:pathLst>
                <a:path w="3600450" h="4814570">
                  <a:moveTo>
                    <a:pt x="0" y="0"/>
                  </a:moveTo>
                  <a:lnTo>
                    <a:pt x="3600450" y="0"/>
                  </a:lnTo>
                  <a:lnTo>
                    <a:pt x="3600450" y="4814570"/>
                  </a:lnTo>
                  <a:lnTo>
                    <a:pt x="0" y="4814570"/>
                  </a:lnTo>
                  <a:close/>
                </a:path>
              </a:pathLst>
            </a:custGeom>
            <a:blipFill>
              <a:blip r:embed="rId5"/>
              <a:stretch>
                <a:fillRect l="-3488" r="-3488"/>
              </a:stretch>
            </a:blipFill>
          </p:spPr>
        </p:sp>
        <p:sp>
          <p:nvSpPr>
            <p:cNvPr id="15" name="Freeform 10">
              <a:extLst>
                <a:ext uri="{FF2B5EF4-FFF2-40B4-BE49-F238E27FC236}">
                  <a16:creationId xmlns:a16="http://schemas.microsoft.com/office/drawing/2014/main" id="{E64E81AF-4A04-418D-8566-86A970002F7A}"/>
                </a:ext>
              </a:extLst>
            </p:cNvPr>
            <p:cNvSpPr/>
            <p:nvPr/>
          </p:nvSpPr>
          <p:spPr>
            <a:xfrm>
              <a:off x="0" y="0"/>
              <a:ext cx="3663950" cy="4878070"/>
            </a:xfrm>
            <a:custGeom>
              <a:avLst/>
              <a:gdLst/>
              <a:ahLst/>
              <a:cxnLst/>
              <a:rect l="l" t="t" r="r" b="b"/>
              <a:pathLst>
                <a:path w="3663950" h="4878070">
                  <a:moveTo>
                    <a:pt x="3663950" y="4878070"/>
                  </a:moveTo>
                  <a:lnTo>
                    <a:pt x="0" y="4878070"/>
                  </a:lnTo>
                  <a:lnTo>
                    <a:pt x="0" y="0"/>
                  </a:lnTo>
                  <a:lnTo>
                    <a:pt x="3663950" y="0"/>
                  </a:lnTo>
                  <a:lnTo>
                    <a:pt x="3663950" y="4878070"/>
                  </a:lnTo>
                  <a:close/>
                  <a:moveTo>
                    <a:pt x="63500" y="4814570"/>
                  </a:moveTo>
                  <a:lnTo>
                    <a:pt x="3600450" y="4814570"/>
                  </a:lnTo>
                  <a:lnTo>
                    <a:pt x="3600450" y="63500"/>
                  </a:lnTo>
                  <a:lnTo>
                    <a:pt x="63500" y="63500"/>
                  </a:lnTo>
                  <a:lnTo>
                    <a:pt x="63500" y="4814570"/>
                  </a:lnTo>
                  <a:close/>
                </a:path>
              </a:pathLst>
            </a:custGeom>
            <a:solidFill>
              <a:srgbClr val="FFFFFF"/>
            </a:solidFill>
          </p:spPr>
        </p:sp>
      </p:grpSp>
    </p:spTree>
    <p:extLst>
      <p:ext uri="{BB962C8B-B14F-4D97-AF65-F5344CB8AC3E}">
        <p14:creationId xmlns:p14="http://schemas.microsoft.com/office/powerpoint/2010/main" val="2902521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7AB0C5-5144-48C3-80A5-788D9024FF38}"/>
              </a:ext>
            </a:extLst>
          </p:cNvPr>
          <p:cNvSpPr>
            <a:spLocks noGrp="1"/>
          </p:cNvSpPr>
          <p:nvPr>
            <p:ph type="body" sz="quarter" idx="13"/>
          </p:nvPr>
        </p:nvSpPr>
        <p:spPr/>
        <p:txBody>
          <a:bodyPr/>
          <a:lstStyle/>
          <a:p>
            <a:pPr algn="ctr"/>
            <a:r>
              <a:rPr lang="pl-PL" dirty="0"/>
              <a:t>Jak działać online?</a:t>
            </a:r>
          </a:p>
          <a:p>
            <a:pPr algn="ctr"/>
            <a:r>
              <a:rPr lang="pl-PL" dirty="0"/>
              <a:t>EDUKUJ</a:t>
            </a:r>
            <a:endParaRPr lang="en-US" dirty="0"/>
          </a:p>
        </p:txBody>
      </p:sp>
      <p:sp>
        <p:nvSpPr>
          <p:cNvPr id="5" name="Date Placeholder 4">
            <a:extLst>
              <a:ext uri="{FF2B5EF4-FFF2-40B4-BE49-F238E27FC236}">
                <a16:creationId xmlns:a16="http://schemas.microsoft.com/office/drawing/2014/main" id="{8707AC18-BF13-4E8A-A72A-6F0C13C2A94C}"/>
              </a:ext>
            </a:extLst>
          </p:cNvPr>
          <p:cNvSpPr>
            <a:spLocks noGrp="1"/>
          </p:cNvSpPr>
          <p:nvPr>
            <p:ph type="dt" sz="half" idx="10"/>
          </p:nvPr>
        </p:nvSpPr>
        <p:spPr/>
        <p:txBody>
          <a:bodyPr/>
          <a:lstStyle/>
          <a:p>
            <a:r>
              <a:rPr lang="pl-PL" dirty="0"/>
              <a:t>05.11.2023</a:t>
            </a:r>
          </a:p>
          <a:p>
            <a:endParaRPr lang="pl-PL" dirty="0"/>
          </a:p>
        </p:txBody>
      </p:sp>
      <p:sp>
        <p:nvSpPr>
          <p:cNvPr id="7" name="Slide Number Placeholder 6">
            <a:extLst>
              <a:ext uri="{FF2B5EF4-FFF2-40B4-BE49-F238E27FC236}">
                <a16:creationId xmlns:a16="http://schemas.microsoft.com/office/drawing/2014/main" id="{50C8AEEC-A5C4-4DC6-9F65-6D92F17B492F}"/>
              </a:ext>
            </a:extLst>
          </p:cNvPr>
          <p:cNvSpPr>
            <a:spLocks noGrp="1"/>
          </p:cNvSpPr>
          <p:nvPr>
            <p:ph type="sldNum" sz="quarter" idx="12"/>
          </p:nvPr>
        </p:nvSpPr>
        <p:spPr/>
        <p:txBody>
          <a:bodyPr/>
          <a:lstStyle/>
          <a:p>
            <a:fld id="{92DB0D90-6264-4E90-9724-ABC670DBF4FB}" type="slidenum">
              <a:rPr lang="pl-PL" smtClean="0"/>
              <a:pPr/>
              <a:t>28</a:t>
            </a:fld>
            <a:endParaRPr lang="pl-PL" dirty="0"/>
          </a:p>
        </p:txBody>
      </p:sp>
      <p:sp>
        <p:nvSpPr>
          <p:cNvPr id="6" name="Footer Placeholder 5">
            <a:extLst>
              <a:ext uri="{FF2B5EF4-FFF2-40B4-BE49-F238E27FC236}">
                <a16:creationId xmlns:a16="http://schemas.microsoft.com/office/drawing/2014/main" id="{46CBF914-AC93-4A36-A237-424F35CF71C0}"/>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2274006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0DD563B-B4A5-4F7E-AAEA-73BDF981E6F5}"/>
              </a:ext>
            </a:extLst>
          </p:cNvPr>
          <p:cNvPicPr>
            <a:picLocks noGrp="1" noChangeAspect="1"/>
          </p:cNvPicPr>
          <p:nvPr>
            <p:ph type="pic" sz="quarter" idx="42"/>
          </p:nvPr>
        </p:nvPicPr>
        <p:blipFill>
          <a:blip r:embed="rId2"/>
          <a:srcRect t="4601" b="4601"/>
          <a:stretch>
            <a:fillRect/>
          </a:stretch>
        </p:blipFill>
        <p:spPr/>
      </p:pic>
      <p:sp>
        <p:nvSpPr>
          <p:cNvPr id="22" name="Text Placeholder 21">
            <a:extLst>
              <a:ext uri="{FF2B5EF4-FFF2-40B4-BE49-F238E27FC236}">
                <a16:creationId xmlns:a16="http://schemas.microsoft.com/office/drawing/2014/main" id="{2298B9E3-A2CA-46B2-926C-863D453DE244}"/>
              </a:ext>
            </a:extLst>
          </p:cNvPr>
          <p:cNvSpPr>
            <a:spLocks noGrp="1"/>
          </p:cNvSpPr>
          <p:nvPr>
            <p:ph type="body" sz="quarter" idx="39"/>
          </p:nvPr>
        </p:nvSpPr>
        <p:spPr/>
        <p:txBody>
          <a:bodyPr/>
          <a:lstStyle/>
          <a:p>
            <a:endParaRPr lang="en-US"/>
          </a:p>
        </p:txBody>
      </p:sp>
      <p:sp>
        <p:nvSpPr>
          <p:cNvPr id="21" name="Text Placeholder 20">
            <a:extLst>
              <a:ext uri="{FF2B5EF4-FFF2-40B4-BE49-F238E27FC236}">
                <a16:creationId xmlns:a16="http://schemas.microsoft.com/office/drawing/2014/main" id="{6646CF52-3EE7-4A80-A411-DA640E16A1D5}"/>
              </a:ext>
            </a:extLst>
          </p:cNvPr>
          <p:cNvSpPr>
            <a:spLocks noGrp="1"/>
          </p:cNvSpPr>
          <p:nvPr>
            <p:ph type="body" sz="quarter" idx="37"/>
          </p:nvPr>
        </p:nvSpPr>
        <p:spPr/>
        <p:txBody>
          <a:bodyPr/>
          <a:lstStyle/>
          <a:p>
            <a:endParaRPr lang="en-US" dirty="0"/>
          </a:p>
        </p:txBody>
      </p:sp>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9"/>
          </p:nvPr>
        </p:nvSpPr>
        <p:spPr/>
        <p:txBody>
          <a:bodyPr/>
          <a:lstStyle/>
          <a:p>
            <a:pPr>
              <a:lnSpc>
                <a:spcPts val="3310"/>
              </a:lnSpc>
            </a:pPr>
            <a:r>
              <a:rPr lang="en-US" dirty="0" err="1">
                <a:solidFill>
                  <a:srgbClr val="000000"/>
                </a:solidFill>
              </a:rPr>
              <a:t>Wykorzystaj</a:t>
            </a:r>
            <a:r>
              <a:rPr lang="en-US" dirty="0">
                <a:solidFill>
                  <a:srgbClr val="000000"/>
                </a:solidFill>
              </a:rPr>
              <a:t> </a:t>
            </a:r>
            <a:r>
              <a:rPr lang="en-US" dirty="0" err="1">
                <a:solidFill>
                  <a:srgbClr val="000000"/>
                </a:solidFill>
              </a:rPr>
              <a:t>grafiki</a:t>
            </a:r>
            <a:r>
              <a:rPr lang="en-US" dirty="0">
                <a:solidFill>
                  <a:srgbClr val="000000"/>
                </a:solidFill>
              </a:rPr>
              <a:t>, </a:t>
            </a:r>
            <a:r>
              <a:rPr lang="en-US" dirty="0" err="1">
                <a:solidFill>
                  <a:srgbClr val="000000"/>
                </a:solidFill>
              </a:rPr>
              <a:t>które</a:t>
            </a:r>
            <a:r>
              <a:rPr lang="en-US" dirty="0">
                <a:solidFill>
                  <a:srgbClr val="000000"/>
                </a:solidFill>
              </a:rPr>
              <a:t> od </a:t>
            </a:r>
            <a:r>
              <a:rPr lang="en-US" dirty="0" err="1">
                <a:solidFill>
                  <a:srgbClr val="000000"/>
                </a:solidFill>
              </a:rPr>
              <a:t>nas</a:t>
            </a:r>
            <a:r>
              <a:rPr lang="en-US" dirty="0">
                <a:solidFill>
                  <a:srgbClr val="000000"/>
                </a:solidFill>
              </a:rPr>
              <a:t> </a:t>
            </a:r>
            <a:r>
              <a:rPr lang="en-US" dirty="0" err="1">
                <a:solidFill>
                  <a:srgbClr val="000000"/>
                </a:solidFill>
              </a:rPr>
              <a:t>dostaniesz</a:t>
            </a:r>
            <a:r>
              <a:rPr lang="en-US" dirty="0">
                <a:solidFill>
                  <a:srgbClr val="000000"/>
                </a:solidFill>
              </a:rPr>
              <a:t>!</a:t>
            </a:r>
          </a:p>
          <a:p>
            <a:endParaRPr lang="en-US" dirty="0"/>
          </a:p>
        </p:txBody>
      </p:sp>
      <p:sp>
        <p:nvSpPr>
          <p:cNvPr id="18" name="Text Placeholder 17">
            <a:extLst>
              <a:ext uri="{FF2B5EF4-FFF2-40B4-BE49-F238E27FC236}">
                <a16:creationId xmlns:a16="http://schemas.microsoft.com/office/drawing/2014/main" id="{4CE34BAF-47CD-4100-889B-17B124E21C63}"/>
              </a:ext>
            </a:extLst>
          </p:cNvPr>
          <p:cNvSpPr>
            <a:spLocks noGrp="1"/>
          </p:cNvSpPr>
          <p:nvPr>
            <p:ph type="body" sz="quarter" idx="25"/>
          </p:nvPr>
        </p:nvSpPr>
        <p:spPr/>
        <p:txBody>
          <a:bodyPr/>
          <a:lstStyle/>
          <a:p>
            <a:endParaRPr lang="en-US"/>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30"/>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31"/>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32"/>
          </p:nvPr>
        </p:nvSpPr>
        <p:spPr/>
        <p:txBody>
          <a:bodyPr/>
          <a:lstStyle/>
          <a:p>
            <a:fld id="{92DB0D90-6264-4E90-9724-ABC670DBF4FB}" type="slidenum">
              <a:rPr lang="pl-PL" smtClean="0"/>
              <a:pPr/>
              <a:t>29</a:t>
            </a:fld>
            <a:endParaRPr lang="pl-PL"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EDUKUJ</a:t>
            </a:r>
            <a:endParaRPr lang="en-US" dirty="0"/>
          </a:p>
        </p:txBody>
      </p:sp>
      <p:sp>
        <p:nvSpPr>
          <p:cNvPr id="19" name="Text Placeholder 18">
            <a:extLst>
              <a:ext uri="{FF2B5EF4-FFF2-40B4-BE49-F238E27FC236}">
                <a16:creationId xmlns:a16="http://schemas.microsoft.com/office/drawing/2014/main" id="{40BD0EC4-1891-41F8-9C9C-58FE6610D89D}"/>
              </a:ext>
            </a:extLst>
          </p:cNvPr>
          <p:cNvSpPr>
            <a:spLocks noGrp="1"/>
          </p:cNvSpPr>
          <p:nvPr>
            <p:ph type="body" sz="quarter" idx="26"/>
          </p:nvPr>
        </p:nvSpPr>
        <p:spPr/>
        <p:txBody>
          <a:bodyPr/>
          <a:lstStyle/>
          <a:p>
            <a:endParaRPr lang="en-US"/>
          </a:p>
        </p:txBody>
      </p:sp>
      <p:sp>
        <p:nvSpPr>
          <p:cNvPr id="17" name="Text Placeholder 16">
            <a:extLst>
              <a:ext uri="{FF2B5EF4-FFF2-40B4-BE49-F238E27FC236}">
                <a16:creationId xmlns:a16="http://schemas.microsoft.com/office/drawing/2014/main" id="{BFF02F4B-CB90-47C2-A6EA-C3D82B187ACE}"/>
              </a:ext>
            </a:extLst>
          </p:cNvPr>
          <p:cNvSpPr>
            <a:spLocks noGrp="1"/>
          </p:cNvSpPr>
          <p:nvPr>
            <p:ph type="body" sz="quarter" idx="24"/>
          </p:nvPr>
        </p:nvSpPr>
        <p:spPr/>
        <p:txBody>
          <a:bodyPr/>
          <a:lstStyle/>
          <a:p>
            <a:endParaRPr lang="en-US"/>
          </a:p>
        </p:txBody>
      </p:sp>
      <p:sp>
        <p:nvSpPr>
          <p:cNvPr id="20" name="Text Placeholder 19">
            <a:extLst>
              <a:ext uri="{FF2B5EF4-FFF2-40B4-BE49-F238E27FC236}">
                <a16:creationId xmlns:a16="http://schemas.microsoft.com/office/drawing/2014/main" id="{C0811030-ECFB-4DC4-9EFC-6DA89BA42035}"/>
              </a:ext>
            </a:extLst>
          </p:cNvPr>
          <p:cNvSpPr>
            <a:spLocks noGrp="1"/>
          </p:cNvSpPr>
          <p:nvPr>
            <p:ph type="body" sz="quarter" idx="35"/>
          </p:nvPr>
        </p:nvSpPr>
        <p:spPr/>
        <p:txBody>
          <a:bodyPr/>
          <a:lstStyle/>
          <a:p>
            <a:endParaRPr lang="en-US" dirty="0"/>
          </a:p>
        </p:txBody>
      </p:sp>
      <p:sp>
        <p:nvSpPr>
          <p:cNvPr id="16" name="Text Placeholder 15">
            <a:extLst>
              <a:ext uri="{FF2B5EF4-FFF2-40B4-BE49-F238E27FC236}">
                <a16:creationId xmlns:a16="http://schemas.microsoft.com/office/drawing/2014/main" id="{FED6F248-516C-45EA-9F6B-35815A56152B}"/>
              </a:ext>
            </a:extLst>
          </p:cNvPr>
          <p:cNvSpPr>
            <a:spLocks noGrp="1"/>
          </p:cNvSpPr>
          <p:nvPr>
            <p:ph type="body" sz="quarter" idx="23"/>
          </p:nvPr>
        </p:nvSpPr>
        <p:spPr/>
        <p:txBody>
          <a:bodyPr/>
          <a:lstStyle/>
          <a:p>
            <a:endParaRPr lang="en-US"/>
          </a:p>
        </p:txBody>
      </p:sp>
      <p:pic>
        <p:nvPicPr>
          <p:cNvPr id="11" name="Picture 10">
            <a:extLst>
              <a:ext uri="{FF2B5EF4-FFF2-40B4-BE49-F238E27FC236}">
                <a16:creationId xmlns:a16="http://schemas.microsoft.com/office/drawing/2014/main" id="{A8EC267C-14C6-49B2-93D1-4D366E5AA726}"/>
              </a:ext>
            </a:extLst>
          </p:cNvPr>
          <p:cNvPicPr>
            <a:picLocks noChangeAspect="1"/>
          </p:cNvPicPr>
          <p:nvPr/>
        </p:nvPicPr>
        <p:blipFill rotWithShape="1">
          <a:blip r:embed="rId3"/>
          <a:srcRect t="4623" b="4623"/>
          <a:stretch/>
        </p:blipFill>
        <p:spPr>
          <a:xfrm>
            <a:off x="5681920" y="3429000"/>
            <a:ext cx="2985040" cy="2708999"/>
          </a:xfrm>
          <a:prstGeom prst="rect">
            <a:avLst/>
          </a:prstGeom>
        </p:spPr>
      </p:pic>
      <p:pic>
        <p:nvPicPr>
          <p:cNvPr id="13" name="Picture 12">
            <a:extLst>
              <a:ext uri="{FF2B5EF4-FFF2-40B4-BE49-F238E27FC236}">
                <a16:creationId xmlns:a16="http://schemas.microsoft.com/office/drawing/2014/main" id="{2154C32B-DDE0-4E83-B4EB-B2781078349E}"/>
              </a:ext>
            </a:extLst>
          </p:cNvPr>
          <p:cNvPicPr>
            <a:picLocks noChangeAspect="1"/>
          </p:cNvPicPr>
          <p:nvPr/>
        </p:nvPicPr>
        <p:blipFill rotWithShape="1">
          <a:blip r:embed="rId4"/>
          <a:srcRect b="8299"/>
          <a:stretch/>
        </p:blipFill>
        <p:spPr>
          <a:xfrm>
            <a:off x="8846598" y="511670"/>
            <a:ext cx="2985040" cy="2737330"/>
          </a:xfrm>
          <a:prstGeom prst="rect">
            <a:avLst/>
          </a:prstGeom>
        </p:spPr>
      </p:pic>
      <p:pic>
        <p:nvPicPr>
          <p:cNvPr id="29" name="Picture 28">
            <a:extLst>
              <a:ext uri="{FF2B5EF4-FFF2-40B4-BE49-F238E27FC236}">
                <a16:creationId xmlns:a16="http://schemas.microsoft.com/office/drawing/2014/main" id="{C6189854-D9FC-4453-B684-2B02B84BD94E}"/>
              </a:ext>
            </a:extLst>
          </p:cNvPr>
          <p:cNvPicPr>
            <a:picLocks noChangeAspect="1"/>
          </p:cNvPicPr>
          <p:nvPr/>
        </p:nvPicPr>
        <p:blipFill rotWithShape="1">
          <a:blip r:embed="rId5"/>
          <a:srcRect b="9368"/>
          <a:stretch/>
        </p:blipFill>
        <p:spPr>
          <a:xfrm>
            <a:off x="8846599" y="3429001"/>
            <a:ext cx="2985039" cy="2705399"/>
          </a:xfrm>
          <a:prstGeom prst="rect">
            <a:avLst/>
          </a:prstGeom>
        </p:spPr>
      </p:pic>
      <p:pic>
        <p:nvPicPr>
          <p:cNvPr id="9" name="Picture 8">
            <a:extLst>
              <a:ext uri="{FF2B5EF4-FFF2-40B4-BE49-F238E27FC236}">
                <a16:creationId xmlns:a16="http://schemas.microsoft.com/office/drawing/2014/main" id="{EF22B9EE-1974-45F2-BCB2-004308920009}"/>
              </a:ext>
            </a:extLst>
          </p:cNvPr>
          <p:cNvPicPr>
            <a:picLocks noChangeAspect="1"/>
          </p:cNvPicPr>
          <p:nvPr/>
        </p:nvPicPr>
        <p:blipFill>
          <a:blip r:embed="rId6"/>
          <a:stretch>
            <a:fillRect/>
          </a:stretch>
        </p:blipFill>
        <p:spPr>
          <a:xfrm>
            <a:off x="5681920" y="534474"/>
            <a:ext cx="2985040" cy="2786296"/>
          </a:xfrm>
          <a:prstGeom prst="rect">
            <a:avLst/>
          </a:prstGeom>
        </p:spPr>
      </p:pic>
    </p:spTree>
    <p:extLst>
      <p:ext uri="{BB962C8B-B14F-4D97-AF65-F5344CB8AC3E}">
        <p14:creationId xmlns:p14="http://schemas.microsoft.com/office/powerpoint/2010/main" val="45286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llipse 13">
            <a:extLst>
              <a:ext uri="{FF2B5EF4-FFF2-40B4-BE49-F238E27FC236}">
                <a16:creationId xmlns:a16="http://schemas.microsoft.com/office/drawing/2014/main" id="{BEAB2B8F-4DE8-45FF-BF4A-8EB2F4228705}"/>
              </a:ext>
            </a:extLst>
          </p:cNvPr>
          <p:cNvSpPr>
            <a:spLocks/>
          </p:cNvSpPr>
          <p:nvPr>
            <p:custDataLst>
              <p:tags r:id="rId1"/>
            </p:custDataLst>
          </p:nvPr>
        </p:nvSpPr>
        <p:spPr>
          <a:xfrm>
            <a:off x="5740636" y="1849770"/>
            <a:ext cx="3637372" cy="36768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p>
        </p:txBody>
      </p:sp>
      <p:sp>
        <p:nvSpPr>
          <p:cNvPr id="25" name="Ellipse 10">
            <a:extLst>
              <a:ext uri="{FF2B5EF4-FFF2-40B4-BE49-F238E27FC236}">
                <a16:creationId xmlns:a16="http://schemas.microsoft.com/office/drawing/2014/main" id="{EE9C6947-2EAC-4185-9F00-9B4B3729B160}"/>
              </a:ext>
            </a:extLst>
          </p:cNvPr>
          <p:cNvSpPr>
            <a:spLocks/>
          </p:cNvSpPr>
          <p:nvPr>
            <p:custDataLst>
              <p:tags r:id="rId2"/>
            </p:custDataLst>
          </p:nvPr>
        </p:nvSpPr>
        <p:spPr>
          <a:xfrm>
            <a:off x="787333" y="1918358"/>
            <a:ext cx="3618348" cy="36082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400" dirty="0"/>
          </a:p>
        </p:txBody>
      </p:sp>
      <p:sp>
        <p:nvSpPr>
          <p:cNvPr id="14" name="Text Placeholder 13">
            <a:extLst>
              <a:ext uri="{FF2B5EF4-FFF2-40B4-BE49-F238E27FC236}">
                <a16:creationId xmlns:a16="http://schemas.microsoft.com/office/drawing/2014/main" id="{83BB5056-BB22-4E24-9837-58572626C4F7}"/>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15" name="Text Placeholder 14">
            <a:extLst>
              <a:ext uri="{FF2B5EF4-FFF2-40B4-BE49-F238E27FC236}">
                <a16:creationId xmlns:a16="http://schemas.microsoft.com/office/drawing/2014/main" id="{3DC1E6BB-32E9-4E87-9D9C-C1D9B7721B10}"/>
              </a:ext>
            </a:extLst>
          </p:cNvPr>
          <p:cNvSpPr>
            <a:spLocks noGrp="1"/>
          </p:cNvSpPr>
          <p:nvPr>
            <p:ph type="body" sz="quarter" idx="17"/>
          </p:nvPr>
        </p:nvSpPr>
        <p:spPr>
          <a:xfrm>
            <a:off x="1261700" y="3026546"/>
            <a:ext cx="4579325" cy="3608254"/>
          </a:xfrm>
        </p:spPr>
        <p:txBody>
          <a:bodyPr/>
          <a:lstStyle/>
          <a:p>
            <a:r>
              <a:rPr lang="pl-PL" sz="5400" b="1" dirty="0">
                <a:solidFill>
                  <a:schemeClr val="bg1"/>
                </a:solidFill>
              </a:rPr>
              <a:t>ONLINE</a:t>
            </a:r>
            <a:endParaRPr lang="en-US" sz="5400" b="1" dirty="0">
              <a:solidFill>
                <a:schemeClr val="bg1"/>
              </a:solidFill>
            </a:endParaRPr>
          </a:p>
        </p:txBody>
      </p:sp>
      <p:sp>
        <p:nvSpPr>
          <p:cNvPr id="16" name="Text Placeholder 15">
            <a:extLst>
              <a:ext uri="{FF2B5EF4-FFF2-40B4-BE49-F238E27FC236}">
                <a16:creationId xmlns:a16="http://schemas.microsoft.com/office/drawing/2014/main" id="{FE98D4A6-E97E-4A0E-97CD-956B74C1AE1C}"/>
              </a:ext>
            </a:extLst>
          </p:cNvPr>
          <p:cNvSpPr>
            <a:spLocks noGrp="1"/>
          </p:cNvSpPr>
          <p:nvPr>
            <p:ph type="body" sz="quarter" idx="19"/>
          </p:nvPr>
        </p:nvSpPr>
        <p:spPr>
          <a:xfrm>
            <a:off x="6114614" y="2979543"/>
            <a:ext cx="4579325" cy="3608254"/>
          </a:xfrm>
        </p:spPr>
        <p:txBody>
          <a:bodyPr/>
          <a:lstStyle/>
          <a:p>
            <a:r>
              <a:rPr lang="pl-PL" sz="5400" b="1" dirty="0">
                <a:solidFill>
                  <a:schemeClr val="bg1"/>
                </a:solidFill>
              </a:rPr>
              <a:t>OFFLINE</a:t>
            </a:r>
            <a:endParaRPr lang="en-US" sz="5400" b="1" dirty="0">
              <a:solidFill>
                <a:schemeClr val="bg1"/>
              </a:solidFill>
            </a:endParaRPr>
          </a:p>
          <a:p>
            <a:endParaRPr lang="en-US" dirty="0"/>
          </a:p>
        </p:txBody>
      </p:sp>
      <p:sp>
        <p:nvSpPr>
          <p:cNvPr id="17" name="Picture Placeholder 16">
            <a:extLst>
              <a:ext uri="{FF2B5EF4-FFF2-40B4-BE49-F238E27FC236}">
                <a16:creationId xmlns:a16="http://schemas.microsoft.com/office/drawing/2014/main" id="{B2FC3E8E-ABBA-41F5-8238-DCD3F8728B05}"/>
              </a:ext>
            </a:extLst>
          </p:cNvPr>
          <p:cNvSpPr>
            <a:spLocks noGrp="1"/>
          </p:cNvSpPr>
          <p:nvPr>
            <p:ph type="pic" sz="quarter" idx="20"/>
          </p:nvPr>
        </p:nvSpPr>
        <p:spPr/>
      </p:sp>
      <p:sp>
        <p:nvSpPr>
          <p:cNvPr id="18" name="Picture Placeholder 17">
            <a:extLst>
              <a:ext uri="{FF2B5EF4-FFF2-40B4-BE49-F238E27FC236}">
                <a16:creationId xmlns:a16="http://schemas.microsoft.com/office/drawing/2014/main" id="{8D73E90D-72FF-459E-86F5-51FEF3E573D7}"/>
              </a:ext>
            </a:extLst>
          </p:cNvPr>
          <p:cNvSpPr>
            <a:spLocks noGrp="1"/>
          </p:cNvSpPr>
          <p:nvPr>
            <p:ph type="pic" sz="quarter" idx="21"/>
          </p:nvPr>
        </p:nvSpPr>
        <p:spPr/>
      </p:sp>
      <p:sp>
        <p:nvSpPr>
          <p:cNvPr id="13" name="Title 12">
            <a:extLst>
              <a:ext uri="{FF2B5EF4-FFF2-40B4-BE49-F238E27FC236}">
                <a16:creationId xmlns:a16="http://schemas.microsoft.com/office/drawing/2014/main" id="{D3B3BF38-64D2-4C3F-BE14-0EC62F66EAC9}"/>
              </a:ext>
            </a:extLst>
          </p:cNvPr>
          <p:cNvSpPr>
            <a:spLocks noGrp="1"/>
          </p:cNvSpPr>
          <p:nvPr>
            <p:ph type="title"/>
          </p:nvPr>
        </p:nvSpPr>
        <p:spPr/>
        <p:txBody>
          <a:bodyPr/>
          <a:lstStyle/>
          <a:p>
            <a:r>
              <a:rPr lang="pl-PL" dirty="0"/>
              <a:t>Od czego zacząć?</a:t>
            </a:r>
            <a:endParaRPr lang="en-US" dirty="0"/>
          </a:p>
        </p:txBody>
      </p:sp>
      <p:sp>
        <p:nvSpPr>
          <p:cNvPr id="7" name="Date Placeholder 6">
            <a:extLst>
              <a:ext uri="{FF2B5EF4-FFF2-40B4-BE49-F238E27FC236}">
                <a16:creationId xmlns:a16="http://schemas.microsoft.com/office/drawing/2014/main" id="{C1CD96F8-F996-46D8-9617-B69D9104EAC9}"/>
              </a:ext>
            </a:extLst>
          </p:cNvPr>
          <p:cNvSpPr>
            <a:spLocks noGrp="1"/>
          </p:cNvSpPr>
          <p:nvPr>
            <p:ph type="dt" sz="half" idx="22"/>
          </p:nvPr>
        </p:nvSpPr>
        <p:spPr/>
        <p:txBody>
          <a:bodyPr/>
          <a:lstStyle/>
          <a:p>
            <a:r>
              <a:rPr lang="pl-PL" dirty="0"/>
              <a:t>05.11.2023</a:t>
            </a:r>
          </a:p>
          <a:p>
            <a:endParaRPr lang="pl-PL" dirty="0"/>
          </a:p>
        </p:txBody>
      </p:sp>
      <p:sp>
        <p:nvSpPr>
          <p:cNvPr id="8" name="Footer Placeholder 7">
            <a:extLst>
              <a:ext uri="{FF2B5EF4-FFF2-40B4-BE49-F238E27FC236}">
                <a16:creationId xmlns:a16="http://schemas.microsoft.com/office/drawing/2014/main" id="{0F24DD62-12FF-43C6-B4CF-D62860FDAB5C}"/>
              </a:ext>
            </a:extLst>
          </p:cNvPr>
          <p:cNvSpPr>
            <a:spLocks noGrp="1"/>
          </p:cNvSpPr>
          <p:nvPr>
            <p:ph type="ftr" sz="quarter" idx="23"/>
          </p:nvPr>
        </p:nvSpPr>
        <p:spPr/>
        <p:txBody>
          <a:bodyPr/>
          <a:lstStyle/>
          <a:p>
            <a:r>
              <a:rPr lang="pl-PL" dirty="0"/>
              <a:t>Promocja akcji online – Kornelia Zdolska, Piotr Kielak</a:t>
            </a:r>
          </a:p>
        </p:txBody>
      </p:sp>
      <p:sp>
        <p:nvSpPr>
          <p:cNvPr id="9" name="Slide Number Placeholder 8">
            <a:extLst>
              <a:ext uri="{FF2B5EF4-FFF2-40B4-BE49-F238E27FC236}">
                <a16:creationId xmlns:a16="http://schemas.microsoft.com/office/drawing/2014/main" id="{B52896F5-F4F9-4772-8C74-8BB37151B542}"/>
              </a:ext>
            </a:extLst>
          </p:cNvPr>
          <p:cNvSpPr>
            <a:spLocks noGrp="1"/>
          </p:cNvSpPr>
          <p:nvPr>
            <p:ph type="sldNum" sz="quarter" idx="24"/>
          </p:nvPr>
        </p:nvSpPr>
        <p:spPr/>
        <p:txBody>
          <a:bodyPr/>
          <a:lstStyle/>
          <a:p>
            <a:fld id="{92DB0D90-6264-4E90-9724-ABC670DBF4FB}" type="slidenum">
              <a:rPr lang="pl-PL" smtClean="0"/>
              <a:pPr/>
              <a:t>3</a:t>
            </a:fld>
            <a:endParaRPr lang="pl-PL" dirty="0"/>
          </a:p>
        </p:txBody>
      </p:sp>
      <p:grpSp>
        <p:nvGrpSpPr>
          <p:cNvPr id="19" name="Gruppieren 248">
            <a:extLst>
              <a:ext uri="{FF2B5EF4-FFF2-40B4-BE49-F238E27FC236}">
                <a16:creationId xmlns:a16="http://schemas.microsoft.com/office/drawing/2014/main" id="{0E3BE554-2225-44EE-8B11-D6A481F567D0}"/>
              </a:ext>
            </a:extLst>
          </p:cNvPr>
          <p:cNvGrpSpPr/>
          <p:nvPr>
            <p:custDataLst>
              <p:tags r:id="rId3"/>
            </p:custDataLst>
          </p:nvPr>
        </p:nvGrpSpPr>
        <p:grpSpPr>
          <a:xfrm>
            <a:off x="898523" y="1544205"/>
            <a:ext cx="651739" cy="654074"/>
            <a:chOff x="8482552" y="4178495"/>
            <a:chExt cx="442451" cy="442451"/>
          </a:xfrm>
        </p:grpSpPr>
        <p:sp>
          <p:nvSpPr>
            <p:cNvPr id="20" name="Ellipse 170">
              <a:extLst>
                <a:ext uri="{FF2B5EF4-FFF2-40B4-BE49-F238E27FC236}">
                  <a16:creationId xmlns:a16="http://schemas.microsoft.com/office/drawing/2014/main" id="{92AC471E-5D67-4C6C-A2C5-7014C0818038}"/>
                </a:ext>
              </a:extLst>
            </p:cNvPr>
            <p:cNvSpPr>
              <a:spLocks/>
            </p:cNvSpPr>
            <p:nvPr/>
          </p:nvSpPr>
          <p:spPr>
            <a:xfrm>
              <a:off x="8482552" y="4178495"/>
              <a:ext cx="442451" cy="442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pl-PL" dirty="0"/>
            </a:p>
          </p:txBody>
        </p:sp>
        <p:pic>
          <p:nvPicPr>
            <p:cNvPr id="21" name="Grafik 104">
              <a:extLst>
                <a:ext uri="{FF2B5EF4-FFF2-40B4-BE49-F238E27FC236}">
                  <a16:creationId xmlns:a16="http://schemas.microsoft.com/office/drawing/2014/main" id="{9185559B-04B0-4049-BEBB-CF9FD04267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0911" y="4258720"/>
              <a:ext cx="285750" cy="285750"/>
            </a:xfrm>
            <a:prstGeom prst="rect">
              <a:avLst/>
            </a:prstGeom>
          </p:spPr>
        </p:pic>
      </p:grpSp>
      <p:grpSp>
        <p:nvGrpSpPr>
          <p:cNvPr id="22" name="Gruppieren 247">
            <a:extLst>
              <a:ext uri="{FF2B5EF4-FFF2-40B4-BE49-F238E27FC236}">
                <a16:creationId xmlns:a16="http://schemas.microsoft.com/office/drawing/2014/main" id="{B09A690B-8D9F-47F1-BAE2-CA26E24B2964}"/>
              </a:ext>
            </a:extLst>
          </p:cNvPr>
          <p:cNvGrpSpPr/>
          <p:nvPr>
            <p:custDataLst>
              <p:tags r:id="rId4"/>
            </p:custDataLst>
          </p:nvPr>
        </p:nvGrpSpPr>
        <p:grpSpPr>
          <a:xfrm>
            <a:off x="5841025" y="1544205"/>
            <a:ext cx="651739" cy="654074"/>
            <a:chOff x="8482552" y="3377564"/>
            <a:chExt cx="442451" cy="442451"/>
          </a:xfrm>
        </p:grpSpPr>
        <p:sp>
          <p:nvSpPr>
            <p:cNvPr id="23" name="Ellipse 158">
              <a:extLst>
                <a:ext uri="{FF2B5EF4-FFF2-40B4-BE49-F238E27FC236}">
                  <a16:creationId xmlns:a16="http://schemas.microsoft.com/office/drawing/2014/main" id="{933B35E5-84D1-42CA-9E6D-BE9B7FCA0B8C}"/>
                </a:ext>
              </a:extLst>
            </p:cNvPr>
            <p:cNvSpPr>
              <a:spLocks/>
            </p:cNvSpPr>
            <p:nvPr/>
          </p:nvSpPr>
          <p:spPr>
            <a:xfrm>
              <a:off x="8482552" y="3377564"/>
              <a:ext cx="442451" cy="4424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pl-PL" dirty="0"/>
            </a:p>
          </p:txBody>
        </p:sp>
        <p:pic>
          <p:nvPicPr>
            <p:cNvPr id="24" name="Grafik 80">
              <a:extLst>
                <a:ext uri="{FF2B5EF4-FFF2-40B4-BE49-F238E27FC236}">
                  <a16:creationId xmlns:a16="http://schemas.microsoft.com/office/drawing/2014/main" id="{209CDD2A-08AC-4367-B42D-491F8440A4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0911" y="3455914"/>
              <a:ext cx="285750" cy="285750"/>
            </a:xfrm>
            <a:prstGeom prst="rect">
              <a:avLst/>
            </a:prstGeom>
          </p:spPr>
        </p:pic>
      </p:grpSp>
    </p:spTree>
    <p:extLst>
      <p:ext uri="{BB962C8B-B14F-4D97-AF65-F5344CB8AC3E}">
        <p14:creationId xmlns:p14="http://schemas.microsoft.com/office/powerpoint/2010/main" val="2744904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pPr>
              <a:lnSpc>
                <a:spcPts val="3310"/>
              </a:lnSpc>
            </a:pPr>
            <a:r>
              <a:rPr lang="pl-PL" dirty="0">
                <a:solidFill>
                  <a:srgbClr val="000000"/>
                </a:solidFill>
              </a:rPr>
              <a:t>Wykorzystaj możliwości Instagram i Facebook </a:t>
            </a:r>
            <a:r>
              <a:rPr lang="pl-PL" dirty="0" err="1">
                <a:solidFill>
                  <a:srgbClr val="000000"/>
                </a:solidFill>
              </a:rPr>
              <a:t>stories</a:t>
            </a:r>
            <a:r>
              <a:rPr lang="pl-PL" dirty="0">
                <a:solidFill>
                  <a:srgbClr val="000000"/>
                </a:solidFill>
              </a:rPr>
              <a:t> - zrób sesję Q&amp;A lub quiz!</a:t>
            </a:r>
          </a:p>
          <a:p>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EDUKUJ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30</a:t>
            </a:fld>
            <a:endParaRPr lang="pl-PL" dirty="0"/>
          </a:p>
        </p:txBody>
      </p:sp>
      <p:pic>
        <p:nvPicPr>
          <p:cNvPr id="9" name="Picture 2" descr="93f7d329-a050-41f6-b6c8-7c8d24938fec@dkms">
            <a:extLst>
              <a:ext uri="{FF2B5EF4-FFF2-40B4-BE49-F238E27FC236}">
                <a16:creationId xmlns:a16="http://schemas.microsoft.com/office/drawing/2014/main" id="{DF8492EC-10FC-4D05-A8BA-BCEF29191A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98" r="909" b="12935"/>
          <a:stretch/>
        </p:blipFill>
        <p:spPr bwMode="auto">
          <a:xfrm>
            <a:off x="2798452" y="2143018"/>
            <a:ext cx="2301911" cy="409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625d341f-c74c-49f9-aae9-ca5076104fba@dkms">
            <a:extLst>
              <a:ext uri="{FF2B5EF4-FFF2-40B4-BE49-F238E27FC236}">
                <a16:creationId xmlns:a16="http://schemas.microsoft.com/office/drawing/2014/main" id="{0E711DEF-38BB-43C7-93FD-251ADB97C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21" r="1031" b="12424"/>
          <a:stretch/>
        </p:blipFill>
        <p:spPr bwMode="auto">
          <a:xfrm>
            <a:off x="5472574" y="2143018"/>
            <a:ext cx="2290958" cy="409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3582fea6-1898-4168-b3dc-e36de963d83e@dkms">
            <a:extLst>
              <a:ext uri="{FF2B5EF4-FFF2-40B4-BE49-F238E27FC236}">
                <a16:creationId xmlns:a16="http://schemas.microsoft.com/office/drawing/2014/main" id="{00D0C09B-C3AA-4B24-82CD-EDB1C68BB2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5921" r="91" b="12569"/>
          <a:stretch/>
        </p:blipFill>
        <p:spPr bwMode="auto">
          <a:xfrm>
            <a:off x="8109888" y="2143018"/>
            <a:ext cx="2316813" cy="409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050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pPr>
              <a:lnSpc>
                <a:spcPts val="3310"/>
              </a:lnSpc>
            </a:pPr>
            <a:r>
              <a:rPr lang="en-US" dirty="0" err="1">
                <a:solidFill>
                  <a:srgbClr val="000000"/>
                </a:solidFill>
              </a:rPr>
              <a:t>Zrób</a:t>
            </a:r>
            <a:r>
              <a:rPr lang="en-US" dirty="0">
                <a:solidFill>
                  <a:srgbClr val="000000"/>
                </a:solidFill>
              </a:rPr>
              <a:t> </a:t>
            </a:r>
            <a:r>
              <a:rPr lang="pl-PL" dirty="0">
                <a:solidFill>
                  <a:srgbClr val="000000"/>
                </a:solidFill>
              </a:rPr>
              <a:t>transmisję</a:t>
            </a:r>
            <a:r>
              <a:rPr lang="en-US" dirty="0">
                <a:solidFill>
                  <a:srgbClr val="000000"/>
                </a:solidFill>
              </a:rPr>
              <a:t> live!</a:t>
            </a:r>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EDUKUJ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31</a:t>
            </a:fld>
            <a:endParaRPr lang="pl-PL" dirty="0"/>
          </a:p>
        </p:txBody>
      </p:sp>
      <p:pic>
        <p:nvPicPr>
          <p:cNvPr id="9" name="Picture 5">
            <a:extLst>
              <a:ext uri="{FF2B5EF4-FFF2-40B4-BE49-F238E27FC236}">
                <a16:creationId xmlns:a16="http://schemas.microsoft.com/office/drawing/2014/main" id="{BA0DAD88-15EA-4D19-9324-840197ED4F3D}"/>
              </a:ext>
            </a:extLst>
          </p:cNvPr>
          <p:cNvPicPr>
            <a:picLocks noChangeAspect="1"/>
          </p:cNvPicPr>
          <p:nvPr/>
        </p:nvPicPr>
        <p:blipFill rotWithShape="1">
          <a:blip r:embed="rId2"/>
          <a:srcRect l="394" t="7014" b="15237"/>
          <a:stretch/>
        </p:blipFill>
        <p:spPr>
          <a:xfrm>
            <a:off x="8255603" y="937355"/>
            <a:ext cx="2550417" cy="4312089"/>
          </a:xfrm>
          <a:prstGeom prst="rect">
            <a:avLst/>
          </a:prstGeom>
        </p:spPr>
      </p:pic>
      <p:pic>
        <p:nvPicPr>
          <p:cNvPr id="10" name="Picture 6">
            <a:extLst>
              <a:ext uri="{FF2B5EF4-FFF2-40B4-BE49-F238E27FC236}">
                <a16:creationId xmlns:a16="http://schemas.microsoft.com/office/drawing/2014/main" id="{98713DD7-1233-4F66-8F00-0473DFAF5A5C}"/>
              </a:ext>
            </a:extLst>
          </p:cNvPr>
          <p:cNvPicPr>
            <a:picLocks noChangeAspect="1"/>
          </p:cNvPicPr>
          <p:nvPr/>
        </p:nvPicPr>
        <p:blipFill>
          <a:blip r:embed="rId3"/>
          <a:srcRect/>
          <a:stretch>
            <a:fillRect/>
          </a:stretch>
        </p:blipFill>
        <p:spPr>
          <a:xfrm>
            <a:off x="1108092" y="3012986"/>
            <a:ext cx="3970440" cy="2297014"/>
          </a:xfrm>
          <a:prstGeom prst="rect">
            <a:avLst/>
          </a:prstGeom>
        </p:spPr>
      </p:pic>
      <p:pic>
        <p:nvPicPr>
          <p:cNvPr id="11" name="Picture 7">
            <a:extLst>
              <a:ext uri="{FF2B5EF4-FFF2-40B4-BE49-F238E27FC236}">
                <a16:creationId xmlns:a16="http://schemas.microsoft.com/office/drawing/2014/main" id="{2C508B74-CDD3-4368-9EA9-4C7BA25221E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30699" y="2048202"/>
            <a:ext cx="725225" cy="725225"/>
          </a:xfrm>
          <a:prstGeom prst="rect">
            <a:avLst/>
          </a:prstGeom>
        </p:spPr>
      </p:pic>
      <p:pic>
        <p:nvPicPr>
          <p:cNvPr id="12" name="Picture 8">
            <a:extLst>
              <a:ext uri="{FF2B5EF4-FFF2-40B4-BE49-F238E27FC236}">
                <a16:creationId xmlns:a16="http://schemas.microsoft.com/office/drawing/2014/main" id="{D3149F97-9995-45E9-97C2-D4B0ECB403D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69330" y="1167195"/>
            <a:ext cx="725225" cy="725225"/>
          </a:xfrm>
          <a:prstGeom prst="rect">
            <a:avLst/>
          </a:prstGeom>
        </p:spPr>
      </p:pic>
      <p:pic>
        <p:nvPicPr>
          <p:cNvPr id="4098" name="Picture 2" descr="eef98b16-2221-4db2-848a-873ed090c9fd@dkms">
            <a:extLst>
              <a:ext uri="{FF2B5EF4-FFF2-40B4-BE49-F238E27FC236}">
                <a16:creationId xmlns:a16="http://schemas.microsoft.com/office/drawing/2014/main" id="{FF9E6C6D-7AF3-4351-8499-D5BA3796423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537" r="-33" b="10735"/>
          <a:stretch/>
        </p:blipFill>
        <p:spPr bwMode="auto">
          <a:xfrm>
            <a:off x="5566204" y="937355"/>
            <a:ext cx="2387605" cy="4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825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7AB0C5-5144-48C3-80A5-788D9024FF38}"/>
              </a:ext>
            </a:extLst>
          </p:cNvPr>
          <p:cNvSpPr>
            <a:spLocks noGrp="1"/>
          </p:cNvSpPr>
          <p:nvPr>
            <p:ph type="body" sz="quarter" idx="13"/>
          </p:nvPr>
        </p:nvSpPr>
        <p:spPr/>
        <p:txBody>
          <a:bodyPr/>
          <a:lstStyle/>
          <a:p>
            <a:pPr algn="ctr"/>
            <a:r>
              <a:rPr lang="pl-PL" dirty="0"/>
              <a:t>Jak działać online?</a:t>
            </a:r>
          </a:p>
          <a:p>
            <a:pPr algn="ctr"/>
            <a:r>
              <a:rPr lang="pl-PL" dirty="0"/>
              <a:t>REAGUJ</a:t>
            </a:r>
            <a:endParaRPr lang="en-US" dirty="0"/>
          </a:p>
        </p:txBody>
      </p:sp>
      <p:sp>
        <p:nvSpPr>
          <p:cNvPr id="5" name="Date Placeholder 4">
            <a:extLst>
              <a:ext uri="{FF2B5EF4-FFF2-40B4-BE49-F238E27FC236}">
                <a16:creationId xmlns:a16="http://schemas.microsoft.com/office/drawing/2014/main" id="{8707AC18-BF13-4E8A-A72A-6F0C13C2A94C}"/>
              </a:ext>
            </a:extLst>
          </p:cNvPr>
          <p:cNvSpPr>
            <a:spLocks noGrp="1"/>
          </p:cNvSpPr>
          <p:nvPr>
            <p:ph type="dt" sz="half" idx="10"/>
          </p:nvPr>
        </p:nvSpPr>
        <p:spPr/>
        <p:txBody>
          <a:bodyPr/>
          <a:lstStyle/>
          <a:p>
            <a:r>
              <a:rPr lang="pl-PL" dirty="0"/>
              <a:t>05.11.2023</a:t>
            </a:r>
          </a:p>
          <a:p>
            <a:endParaRPr lang="pl-PL" dirty="0"/>
          </a:p>
        </p:txBody>
      </p:sp>
      <p:sp>
        <p:nvSpPr>
          <p:cNvPr id="7" name="Slide Number Placeholder 6">
            <a:extLst>
              <a:ext uri="{FF2B5EF4-FFF2-40B4-BE49-F238E27FC236}">
                <a16:creationId xmlns:a16="http://schemas.microsoft.com/office/drawing/2014/main" id="{50C8AEEC-A5C4-4DC6-9F65-6D92F17B492F}"/>
              </a:ext>
            </a:extLst>
          </p:cNvPr>
          <p:cNvSpPr>
            <a:spLocks noGrp="1"/>
          </p:cNvSpPr>
          <p:nvPr>
            <p:ph type="sldNum" sz="quarter" idx="12"/>
          </p:nvPr>
        </p:nvSpPr>
        <p:spPr/>
        <p:txBody>
          <a:bodyPr/>
          <a:lstStyle/>
          <a:p>
            <a:fld id="{92DB0D90-6264-4E90-9724-ABC670DBF4FB}" type="slidenum">
              <a:rPr lang="pl-PL" smtClean="0"/>
              <a:pPr/>
              <a:t>32</a:t>
            </a:fld>
            <a:endParaRPr lang="pl-PL" dirty="0"/>
          </a:p>
        </p:txBody>
      </p:sp>
      <p:sp>
        <p:nvSpPr>
          <p:cNvPr id="6" name="Footer Placeholder 5">
            <a:extLst>
              <a:ext uri="{FF2B5EF4-FFF2-40B4-BE49-F238E27FC236}">
                <a16:creationId xmlns:a16="http://schemas.microsoft.com/office/drawing/2014/main" id="{46CBF914-AC93-4A36-A237-424F35CF71C0}"/>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3297907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pPr>
              <a:lnSpc>
                <a:spcPts val="3310"/>
              </a:lnSpc>
            </a:pPr>
            <a:r>
              <a:rPr lang="pl-PL" b="1" dirty="0">
                <a:solidFill>
                  <a:schemeClr val="accent1"/>
                </a:solidFill>
                <a:latin typeface="+mj-lt"/>
              </a:rPr>
              <a:t>PAMIĘTAJ</a:t>
            </a:r>
            <a:r>
              <a:rPr lang="pl-PL" dirty="0">
                <a:solidFill>
                  <a:srgbClr val="000000"/>
                </a:solidFill>
                <a:latin typeface="+mj-lt"/>
              </a:rPr>
              <a:t> o odpowiadaniu na komentarze i wiadomości! Sprawdzaj i udostępniaj oznaczenia.</a:t>
            </a:r>
          </a:p>
          <a:p>
            <a:pPr>
              <a:lnSpc>
                <a:spcPts val="3310"/>
              </a:lnSpc>
            </a:pPr>
            <a:r>
              <a:rPr lang="pl-PL" b="1" dirty="0">
                <a:solidFill>
                  <a:schemeClr val="accent1"/>
                </a:solidFill>
                <a:latin typeface="+mj-lt"/>
              </a:rPr>
              <a:t>Nie ignoruj odbiorcy</a:t>
            </a:r>
            <a:r>
              <a:rPr lang="pl-PL" dirty="0">
                <a:solidFill>
                  <a:srgbClr val="000000"/>
                </a:solidFill>
                <a:latin typeface="+mj-lt"/>
              </a:rPr>
              <a:t>. </a:t>
            </a:r>
          </a:p>
          <a:p>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REAGUJ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33</a:t>
            </a:fld>
            <a:endParaRPr lang="pl-PL" dirty="0"/>
          </a:p>
        </p:txBody>
      </p:sp>
      <p:pic>
        <p:nvPicPr>
          <p:cNvPr id="12" name="Picture 4">
            <a:extLst>
              <a:ext uri="{FF2B5EF4-FFF2-40B4-BE49-F238E27FC236}">
                <a16:creationId xmlns:a16="http://schemas.microsoft.com/office/drawing/2014/main" id="{8401E57E-0B2F-4697-B15A-4F83FFED910C}"/>
              </a:ext>
            </a:extLst>
          </p:cNvPr>
          <p:cNvPicPr>
            <a:picLocks noChangeAspect="1"/>
          </p:cNvPicPr>
          <p:nvPr/>
        </p:nvPicPr>
        <p:blipFill>
          <a:blip r:embed="rId2"/>
          <a:srcRect/>
          <a:stretch>
            <a:fillRect/>
          </a:stretch>
        </p:blipFill>
        <p:spPr>
          <a:xfrm>
            <a:off x="1765299" y="2634710"/>
            <a:ext cx="2581696" cy="3227120"/>
          </a:xfrm>
          <a:prstGeom prst="rect">
            <a:avLst/>
          </a:prstGeom>
        </p:spPr>
      </p:pic>
      <p:pic>
        <p:nvPicPr>
          <p:cNvPr id="13" name="Picture 5">
            <a:extLst>
              <a:ext uri="{FF2B5EF4-FFF2-40B4-BE49-F238E27FC236}">
                <a16:creationId xmlns:a16="http://schemas.microsoft.com/office/drawing/2014/main" id="{F916B157-CC99-4EB6-8520-25A0CA2F8177}"/>
              </a:ext>
            </a:extLst>
          </p:cNvPr>
          <p:cNvPicPr>
            <a:picLocks noChangeAspect="1"/>
          </p:cNvPicPr>
          <p:nvPr/>
        </p:nvPicPr>
        <p:blipFill>
          <a:blip r:embed="rId3"/>
          <a:srcRect/>
          <a:stretch>
            <a:fillRect/>
          </a:stretch>
        </p:blipFill>
        <p:spPr>
          <a:xfrm rot="-725770">
            <a:off x="4889300" y="2474525"/>
            <a:ext cx="2722694" cy="2546404"/>
          </a:xfrm>
          <a:prstGeom prst="rect">
            <a:avLst/>
          </a:prstGeom>
        </p:spPr>
      </p:pic>
      <p:pic>
        <p:nvPicPr>
          <p:cNvPr id="14" name="Picture 6">
            <a:extLst>
              <a:ext uri="{FF2B5EF4-FFF2-40B4-BE49-F238E27FC236}">
                <a16:creationId xmlns:a16="http://schemas.microsoft.com/office/drawing/2014/main" id="{1AACC421-759A-4321-BE45-518C77E8974D}"/>
              </a:ext>
            </a:extLst>
          </p:cNvPr>
          <p:cNvPicPr>
            <a:picLocks noChangeAspect="1"/>
          </p:cNvPicPr>
          <p:nvPr/>
        </p:nvPicPr>
        <p:blipFill>
          <a:blip r:embed="rId4"/>
          <a:srcRect/>
          <a:stretch>
            <a:fillRect/>
          </a:stretch>
        </p:blipFill>
        <p:spPr>
          <a:xfrm rot="408707">
            <a:off x="7488386" y="4152361"/>
            <a:ext cx="2485647" cy="1880867"/>
          </a:xfrm>
          <a:prstGeom prst="rect">
            <a:avLst/>
          </a:prstGeom>
        </p:spPr>
      </p:pic>
      <p:pic>
        <p:nvPicPr>
          <p:cNvPr id="15" name="Picture 7">
            <a:extLst>
              <a:ext uri="{FF2B5EF4-FFF2-40B4-BE49-F238E27FC236}">
                <a16:creationId xmlns:a16="http://schemas.microsoft.com/office/drawing/2014/main" id="{5D82C2F6-0B62-44DE-A358-125EF513069C}"/>
              </a:ext>
            </a:extLst>
          </p:cNvPr>
          <p:cNvPicPr>
            <a:picLocks noChangeAspect="1"/>
          </p:cNvPicPr>
          <p:nvPr/>
        </p:nvPicPr>
        <p:blipFill>
          <a:blip r:embed="rId5"/>
          <a:srcRect r="6683"/>
          <a:stretch>
            <a:fillRect/>
          </a:stretch>
        </p:blipFill>
        <p:spPr>
          <a:xfrm rot="275690">
            <a:off x="7907534" y="2449533"/>
            <a:ext cx="2538259" cy="1573866"/>
          </a:xfrm>
          <a:prstGeom prst="rect">
            <a:avLst/>
          </a:prstGeom>
        </p:spPr>
      </p:pic>
      <p:sp>
        <p:nvSpPr>
          <p:cNvPr id="16" name="AutoShape 12">
            <a:extLst>
              <a:ext uri="{FF2B5EF4-FFF2-40B4-BE49-F238E27FC236}">
                <a16:creationId xmlns:a16="http://schemas.microsoft.com/office/drawing/2014/main" id="{FDABE055-E5C6-4EE9-B564-CB98AD325F29}"/>
              </a:ext>
            </a:extLst>
          </p:cNvPr>
          <p:cNvSpPr/>
          <p:nvPr/>
        </p:nvSpPr>
        <p:spPr>
          <a:xfrm rot="-205427" flipV="1">
            <a:off x="5169215" y="2675068"/>
            <a:ext cx="1355620" cy="136369"/>
          </a:xfrm>
          <a:prstGeom prst="line">
            <a:avLst/>
          </a:prstGeom>
          <a:ln w="133350" cap="flat">
            <a:solidFill>
              <a:srgbClr val="F8F4F4"/>
            </a:solidFill>
            <a:prstDash val="solid"/>
            <a:headEnd type="none" w="sm" len="sm"/>
            <a:tailEnd type="none" w="sm" len="sm"/>
          </a:ln>
        </p:spPr>
      </p:sp>
      <p:sp>
        <p:nvSpPr>
          <p:cNvPr id="17" name="AutoShape 12">
            <a:extLst>
              <a:ext uri="{FF2B5EF4-FFF2-40B4-BE49-F238E27FC236}">
                <a16:creationId xmlns:a16="http://schemas.microsoft.com/office/drawing/2014/main" id="{B18C0BD0-6C9E-48C6-BD8B-327B9D3BE4C2}"/>
              </a:ext>
            </a:extLst>
          </p:cNvPr>
          <p:cNvSpPr/>
          <p:nvPr/>
        </p:nvSpPr>
        <p:spPr>
          <a:xfrm rot="-205427" flipV="1">
            <a:off x="8417068" y="2536439"/>
            <a:ext cx="860595" cy="19119"/>
          </a:xfrm>
          <a:prstGeom prst="line">
            <a:avLst/>
          </a:prstGeom>
          <a:ln w="133350" cap="flat">
            <a:solidFill>
              <a:srgbClr val="F8F4F4"/>
            </a:solidFill>
            <a:prstDash val="solid"/>
            <a:headEnd type="none" w="sm" len="sm"/>
            <a:tailEnd type="none" w="sm" len="sm"/>
          </a:ln>
        </p:spPr>
      </p:sp>
      <p:sp>
        <p:nvSpPr>
          <p:cNvPr id="18" name="AutoShape 12">
            <a:extLst>
              <a:ext uri="{FF2B5EF4-FFF2-40B4-BE49-F238E27FC236}">
                <a16:creationId xmlns:a16="http://schemas.microsoft.com/office/drawing/2014/main" id="{137FD9BB-AF19-4B39-8532-D20840DF0D5F}"/>
              </a:ext>
            </a:extLst>
          </p:cNvPr>
          <p:cNvSpPr/>
          <p:nvPr/>
        </p:nvSpPr>
        <p:spPr>
          <a:xfrm rot="-205427">
            <a:off x="7941239" y="4270864"/>
            <a:ext cx="952052" cy="0"/>
          </a:xfrm>
          <a:prstGeom prst="line">
            <a:avLst/>
          </a:prstGeom>
          <a:ln w="133350" cap="flat">
            <a:solidFill>
              <a:srgbClr val="F8F4F4"/>
            </a:solidFill>
            <a:prstDash val="solid"/>
            <a:headEnd type="none" w="sm" len="sm"/>
            <a:tailEnd type="none" w="sm" len="sm"/>
          </a:ln>
        </p:spPr>
      </p:sp>
    </p:spTree>
    <p:extLst>
      <p:ext uri="{BB962C8B-B14F-4D97-AF65-F5344CB8AC3E}">
        <p14:creationId xmlns:p14="http://schemas.microsoft.com/office/powerpoint/2010/main" val="176836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pPr>
              <a:lnSpc>
                <a:spcPts val="2470"/>
              </a:lnSpc>
            </a:pPr>
            <a:r>
              <a:rPr lang="en-US" b="1" dirty="0" err="1">
                <a:solidFill>
                  <a:schemeClr val="accent1"/>
                </a:solidFill>
                <a:latin typeface="+mj-lt"/>
              </a:rPr>
              <a:t>Wchodź</a:t>
            </a:r>
            <a:r>
              <a:rPr lang="en-US" b="1" dirty="0">
                <a:solidFill>
                  <a:schemeClr val="accent1"/>
                </a:solidFill>
                <a:latin typeface="+mj-lt"/>
              </a:rPr>
              <a:t> w </a:t>
            </a:r>
            <a:r>
              <a:rPr lang="en-US" b="1" dirty="0" err="1">
                <a:solidFill>
                  <a:schemeClr val="accent1"/>
                </a:solidFill>
                <a:latin typeface="+mj-lt"/>
              </a:rPr>
              <a:t>interakcję</a:t>
            </a:r>
            <a:r>
              <a:rPr lang="en-US" b="1" dirty="0">
                <a:solidFill>
                  <a:schemeClr val="accent1"/>
                </a:solidFill>
                <a:latin typeface="+mj-lt"/>
              </a:rPr>
              <a:t>! </a:t>
            </a:r>
            <a:r>
              <a:rPr lang="en-US" dirty="0" err="1">
                <a:solidFill>
                  <a:srgbClr val="000000"/>
                </a:solidFill>
                <a:latin typeface="+mj-lt"/>
              </a:rPr>
              <a:t>Zadawaj</a:t>
            </a:r>
            <a:r>
              <a:rPr lang="en-US" dirty="0">
                <a:solidFill>
                  <a:srgbClr val="000000"/>
                </a:solidFill>
                <a:latin typeface="+mj-lt"/>
              </a:rPr>
              <a:t> </a:t>
            </a:r>
            <a:r>
              <a:rPr lang="en-US" dirty="0" err="1">
                <a:solidFill>
                  <a:srgbClr val="000000"/>
                </a:solidFill>
                <a:latin typeface="+mj-lt"/>
              </a:rPr>
              <a:t>pytania</a:t>
            </a:r>
            <a:r>
              <a:rPr lang="en-US" dirty="0">
                <a:solidFill>
                  <a:srgbClr val="000000"/>
                </a:solidFill>
                <a:latin typeface="+mj-lt"/>
              </a:rPr>
              <a:t> </a:t>
            </a:r>
            <a:r>
              <a:rPr lang="en-US" dirty="0" err="1">
                <a:solidFill>
                  <a:srgbClr val="000000"/>
                </a:solidFill>
                <a:latin typeface="+mj-lt"/>
              </a:rPr>
              <a:t>społeczności</a:t>
            </a:r>
            <a:r>
              <a:rPr lang="en-US" dirty="0">
                <a:solidFill>
                  <a:srgbClr val="000000"/>
                </a:solidFill>
                <a:latin typeface="+mj-lt"/>
              </a:rPr>
              <a:t> </a:t>
            </a:r>
            <a:r>
              <a:rPr lang="en-US" dirty="0" err="1">
                <a:solidFill>
                  <a:srgbClr val="000000"/>
                </a:solidFill>
                <a:latin typeface="+mj-lt"/>
              </a:rPr>
              <a:t>i</a:t>
            </a:r>
            <a:r>
              <a:rPr lang="en-US" dirty="0">
                <a:solidFill>
                  <a:srgbClr val="000000"/>
                </a:solidFill>
                <a:latin typeface="+mj-lt"/>
              </a:rPr>
              <a:t> </a:t>
            </a:r>
            <a:r>
              <a:rPr lang="en-US" dirty="0" err="1">
                <a:solidFill>
                  <a:srgbClr val="000000"/>
                </a:solidFill>
                <a:latin typeface="+mj-lt"/>
              </a:rPr>
              <a:t>odpowiadaj</a:t>
            </a:r>
            <a:r>
              <a:rPr lang="en-US" dirty="0">
                <a:solidFill>
                  <a:srgbClr val="000000"/>
                </a:solidFill>
                <a:latin typeface="+mj-lt"/>
              </a:rPr>
              <a:t> </a:t>
            </a:r>
            <a:r>
              <a:rPr lang="en-US" dirty="0" err="1">
                <a:solidFill>
                  <a:srgbClr val="000000"/>
                </a:solidFill>
                <a:latin typeface="+mj-lt"/>
              </a:rPr>
              <a:t>na</a:t>
            </a:r>
            <a:r>
              <a:rPr lang="en-US" dirty="0">
                <a:solidFill>
                  <a:srgbClr val="000000"/>
                </a:solidFill>
                <a:latin typeface="+mj-lt"/>
              </a:rPr>
              <a:t> </a:t>
            </a:r>
            <a:r>
              <a:rPr lang="en-US" dirty="0" err="1">
                <a:solidFill>
                  <a:srgbClr val="000000"/>
                </a:solidFill>
                <a:latin typeface="+mj-lt"/>
              </a:rPr>
              <a:t>nie</a:t>
            </a:r>
            <a:r>
              <a:rPr lang="en-US" dirty="0">
                <a:solidFill>
                  <a:srgbClr val="000000"/>
                </a:solidFill>
                <a:latin typeface="+mj-lt"/>
              </a:rPr>
              <a:t>. </a:t>
            </a:r>
            <a:r>
              <a:rPr lang="en-US" dirty="0" err="1">
                <a:solidFill>
                  <a:srgbClr val="000000"/>
                </a:solidFill>
                <a:latin typeface="+mj-lt"/>
              </a:rPr>
              <a:t>Dzięki</a:t>
            </a:r>
            <a:r>
              <a:rPr lang="en-US" dirty="0">
                <a:solidFill>
                  <a:srgbClr val="000000"/>
                </a:solidFill>
                <a:latin typeface="+mj-lt"/>
              </a:rPr>
              <a:t> </a:t>
            </a:r>
            <a:r>
              <a:rPr lang="en-US" dirty="0" err="1">
                <a:solidFill>
                  <a:srgbClr val="000000"/>
                </a:solidFill>
                <a:latin typeface="+mj-lt"/>
              </a:rPr>
              <a:t>temu</a:t>
            </a:r>
            <a:r>
              <a:rPr lang="en-US" dirty="0">
                <a:solidFill>
                  <a:srgbClr val="000000"/>
                </a:solidFill>
                <a:latin typeface="+mj-lt"/>
              </a:rPr>
              <a:t> </a:t>
            </a:r>
            <a:r>
              <a:rPr lang="en-US" dirty="0" err="1">
                <a:solidFill>
                  <a:srgbClr val="000000"/>
                </a:solidFill>
                <a:latin typeface="+mj-lt"/>
              </a:rPr>
              <a:t>okażesz</a:t>
            </a:r>
            <a:r>
              <a:rPr lang="en-US" dirty="0">
                <a:solidFill>
                  <a:srgbClr val="000000"/>
                </a:solidFill>
                <a:latin typeface="+mj-lt"/>
              </a:rPr>
              <a:t> </a:t>
            </a:r>
            <a:r>
              <a:rPr lang="en-US" dirty="0" err="1">
                <a:solidFill>
                  <a:srgbClr val="000000"/>
                </a:solidFill>
                <a:latin typeface="+mj-lt"/>
              </a:rPr>
              <a:t>wsparcie</a:t>
            </a:r>
            <a:r>
              <a:rPr lang="en-US" dirty="0">
                <a:solidFill>
                  <a:srgbClr val="000000"/>
                </a:solidFill>
                <a:latin typeface="+mj-lt"/>
              </a:rPr>
              <a:t> </a:t>
            </a:r>
            <a:r>
              <a:rPr lang="en-US" dirty="0" err="1">
                <a:solidFill>
                  <a:srgbClr val="000000"/>
                </a:solidFill>
                <a:latin typeface="+mj-lt"/>
              </a:rPr>
              <a:t>swoim</a:t>
            </a:r>
            <a:r>
              <a:rPr lang="en-US" dirty="0">
                <a:solidFill>
                  <a:srgbClr val="000000"/>
                </a:solidFill>
                <a:latin typeface="+mj-lt"/>
              </a:rPr>
              <a:t> </a:t>
            </a:r>
            <a:r>
              <a:rPr lang="en-US" dirty="0" err="1">
                <a:solidFill>
                  <a:srgbClr val="000000"/>
                </a:solidFill>
                <a:latin typeface="+mj-lt"/>
              </a:rPr>
              <a:t>odbiorcom</a:t>
            </a:r>
            <a:r>
              <a:rPr lang="en-US" dirty="0">
                <a:solidFill>
                  <a:srgbClr val="000000"/>
                </a:solidFill>
                <a:latin typeface="+mj-lt"/>
              </a:rPr>
              <a:t>. </a:t>
            </a:r>
          </a:p>
          <a:p>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REAGUJ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34</a:t>
            </a:fld>
            <a:endParaRPr lang="pl-PL" dirty="0"/>
          </a:p>
        </p:txBody>
      </p:sp>
      <p:pic>
        <p:nvPicPr>
          <p:cNvPr id="9" name="Picture 5">
            <a:extLst>
              <a:ext uri="{FF2B5EF4-FFF2-40B4-BE49-F238E27FC236}">
                <a16:creationId xmlns:a16="http://schemas.microsoft.com/office/drawing/2014/main" id="{4B71610F-CD3D-465F-BD9F-ECBA780621A4}"/>
              </a:ext>
            </a:extLst>
          </p:cNvPr>
          <p:cNvPicPr>
            <a:picLocks noChangeAspect="1"/>
          </p:cNvPicPr>
          <p:nvPr/>
        </p:nvPicPr>
        <p:blipFill>
          <a:blip r:embed="rId2"/>
          <a:srcRect l="3573"/>
          <a:stretch>
            <a:fillRect/>
          </a:stretch>
        </p:blipFill>
        <p:spPr>
          <a:xfrm>
            <a:off x="1498061" y="2792297"/>
            <a:ext cx="4267822" cy="1649074"/>
          </a:xfrm>
          <a:prstGeom prst="rect">
            <a:avLst/>
          </a:prstGeom>
        </p:spPr>
      </p:pic>
      <p:pic>
        <p:nvPicPr>
          <p:cNvPr id="10" name="Picture 6">
            <a:extLst>
              <a:ext uri="{FF2B5EF4-FFF2-40B4-BE49-F238E27FC236}">
                <a16:creationId xmlns:a16="http://schemas.microsoft.com/office/drawing/2014/main" id="{FF02FB53-0735-4D91-A4AC-E4D512E8600E}"/>
              </a:ext>
            </a:extLst>
          </p:cNvPr>
          <p:cNvPicPr>
            <a:picLocks noChangeAspect="1"/>
          </p:cNvPicPr>
          <p:nvPr/>
        </p:nvPicPr>
        <p:blipFill>
          <a:blip r:embed="rId3"/>
          <a:srcRect/>
          <a:stretch>
            <a:fillRect/>
          </a:stretch>
        </p:blipFill>
        <p:spPr>
          <a:xfrm>
            <a:off x="8018723" y="2383847"/>
            <a:ext cx="3005566" cy="1599161"/>
          </a:xfrm>
          <a:prstGeom prst="rect">
            <a:avLst/>
          </a:prstGeom>
        </p:spPr>
      </p:pic>
      <p:sp>
        <p:nvSpPr>
          <p:cNvPr id="11" name="AutoShape 12">
            <a:extLst>
              <a:ext uri="{FF2B5EF4-FFF2-40B4-BE49-F238E27FC236}">
                <a16:creationId xmlns:a16="http://schemas.microsoft.com/office/drawing/2014/main" id="{66EC2C29-38F7-489F-BCB4-D9795A95CAD6}"/>
              </a:ext>
            </a:extLst>
          </p:cNvPr>
          <p:cNvSpPr/>
          <p:nvPr/>
        </p:nvSpPr>
        <p:spPr>
          <a:xfrm rot="-205427">
            <a:off x="8569208" y="2517532"/>
            <a:ext cx="952052" cy="0"/>
          </a:xfrm>
          <a:prstGeom prst="line">
            <a:avLst/>
          </a:prstGeom>
          <a:ln w="133350" cap="flat">
            <a:solidFill>
              <a:srgbClr val="F8F4F4"/>
            </a:solidFill>
            <a:prstDash val="solid"/>
            <a:headEnd type="none" w="sm" len="sm"/>
            <a:tailEnd type="none" w="sm" len="sm"/>
          </a:ln>
        </p:spPr>
      </p:sp>
      <p:pic>
        <p:nvPicPr>
          <p:cNvPr id="12" name="Picture 7">
            <a:extLst>
              <a:ext uri="{FF2B5EF4-FFF2-40B4-BE49-F238E27FC236}">
                <a16:creationId xmlns:a16="http://schemas.microsoft.com/office/drawing/2014/main" id="{1792E981-1047-46C0-9CAC-CE276C042250}"/>
              </a:ext>
            </a:extLst>
          </p:cNvPr>
          <p:cNvPicPr>
            <a:picLocks noChangeAspect="1"/>
          </p:cNvPicPr>
          <p:nvPr/>
        </p:nvPicPr>
        <p:blipFill>
          <a:blip r:embed="rId4"/>
          <a:srcRect/>
          <a:stretch>
            <a:fillRect/>
          </a:stretch>
        </p:blipFill>
        <p:spPr>
          <a:xfrm rot="1280345">
            <a:off x="9689775" y="4694319"/>
            <a:ext cx="2008478" cy="1309265"/>
          </a:xfrm>
          <a:prstGeom prst="rect">
            <a:avLst/>
          </a:prstGeom>
        </p:spPr>
      </p:pic>
      <p:sp>
        <p:nvSpPr>
          <p:cNvPr id="13" name="AutoShape 12">
            <a:extLst>
              <a:ext uri="{FF2B5EF4-FFF2-40B4-BE49-F238E27FC236}">
                <a16:creationId xmlns:a16="http://schemas.microsoft.com/office/drawing/2014/main" id="{16E350AE-2B9F-4DE1-A9D7-D06A5D57DFCD}"/>
              </a:ext>
            </a:extLst>
          </p:cNvPr>
          <p:cNvSpPr/>
          <p:nvPr/>
        </p:nvSpPr>
        <p:spPr>
          <a:xfrm rot="-205427">
            <a:off x="10286783" y="4655147"/>
            <a:ext cx="482881" cy="57683"/>
          </a:xfrm>
          <a:prstGeom prst="line">
            <a:avLst/>
          </a:prstGeom>
          <a:ln w="133350" cap="flat">
            <a:solidFill>
              <a:srgbClr val="F8F4F4"/>
            </a:solidFill>
            <a:prstDash val="solid"/>
            <a:headEnd type="none" w="sm" len="sm"/>
            <a:tailEnd type="none" w="sm" len="sm"/>
          </a:ln>
        </p:spPr>
      </p:sp>
      <p:pic>
        <p:nvPicPr>
          <p:cNvPr id="14" name="Picture 8">
            <a:extLst>
              <a:ext uri="{FF2B5EF4-FFF2-40B4-BE49-F238E27FC236}">
                <a16:creationId xmlns:a16="http://schemas.microsoft.com/office/drawing/2014/main" id="{119AFB0D-77F0-4333-B793-D368A563CBEC}"/>
              </a:ext>
            </a:extLst>
          </p:cNvPr>
          <p:cNvPicPr>
            <a:picLocks noChangeAspect="1"/>
          </p:cNvPicPr>
          <p:nvPr/>
        </p:nvPicPr>
        <p:blipFill>
          <a:blip r:embed="rId5"/>
          <a:srcRect/>
          <a:stretch>
            <a:fillRect/>
          </a:stretch>
        </p:blipFill>
        <p:spPr>
          <a:xfrm rot="-841393">
            <a:off x="5973605" y="3959946"/>
            <a:ext cx="3032803" cy="1633048"/>
          </a:xfrm>
          <a:prstGeom prst="rect">
            <a:avLst/>
          </a:prstGeom>
        </p:spPr>
      </p:pic>
      <p:sp>
        <p:nvSpPr>
          <p:cNvPr id="16" name="AutoShape 12">
            <a:extLst>
              <a:ext uri="{FF2B5EF4-FFF2-40B4-BE49-F238E27FC236}">
                <a16:creationId xmlns:a16="http://schemas.microsoft.com/office/drawing/2014/main" id="{52F79B28-84FD-432B-A5E8-B3D4EF3D9AEA}"/>
              </a:ext>
            </a:extLst>
          </p:cNvPr>
          <p:cNvSpPr/>
          <p:nvPr/>
        </p:nvSpPr>
        <p:spPr>
          <a:xfrm rot="-205427">
            <a:off x="6184052" y="4469800"/>
            <a:ext cx="952052" cy="0"/>
          </a:xfrm>
          <a:prstGeom prst="line">
            <a:avLst/>
          </a:prstGeom>
          <a:ln w="133350" cap="flat">
            <a:solidFill>
              <a:srgbClr val="F8F4F4"/>
            </a:solidFill>
            <a:prstDash val="solid"/>
            <a:headEnd type="none" w="sm" len="sm"/>
            <a:tailEnd type="none" w="sm" len="sm"/>
          </a:ln>
        </p:spPr>
      </p:sp>
    </p:spTree>
    <p:extLst>
      <p:ext uri="{BB962C8B-B14F-4D97-AF65-F5344CB8AC3E}">
        <p14:creationId xmlns:p14="http://schemas.microsoft.com/office/powerpoint/2010/main" val="3469827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47AB0C5-5144-48C3-80A5-788D9024FF38}"/>
              </a:ext>
            </a:extLst>
          </p:cNvPr>
          <p:cNvSpPr>
            <a:spLocks noGrp="1"/>
          </p:cNvSpPr>
          <p:nvPr>
            <p:ph type="body" sz="quarter" idx="13"/>
          </p:nvPr>
        </p:nvSpPr>
        <p:spPr/>
        <p:txBody>
          <a:bodyPr/>
          <a:lstStyle/>
          <a:p>
            <a:pPr algn="ctr"/>
            <a:r>
              <a:rPr lang="pl-PL" dirty="0"/>
              <a:t>Jak działać online?</a:t>
            </a:r>
          </a:p>
          <a:p>
            <a:pPr algn="ctr"/>
            <a:r>
              <a:rPr lang="pl-PL" dirty="0"/>
              <a:t>ANGAŻUJ</a:t>
            </a:r>
            <a:endParaRPr lang="en-US" dirty="0"/>
          </a:p>
        </p:txBody>
      </p:sp>
      <p:sp>
        <p:nvSpPr>
          <p:cNvPr id="5" name="Date Placeholder 4">
            <a:extLst>
              <a:ext uri="{FF2B5EF4-FFF2-40B4-BE49-F238E27FC236}">
                <a16:creationId xmlns:a16="http://schemas.microsoft.com/office/drawing/2014/main" id="{8707AC18-BF13-4E8A-A72A-6F0C13C2A94C}"/>
              </a:ext>
            </a:extLst>
          </p:cNvPr>
          <p:cNvSpPr>
            <a:spLocks noGrp="1"/>
          </p:cNvSpPr>
          <p:nvPr>
            <p:ph type="dt" sz="half" idx="10"/>
          </p:nvPr>
        </p:nvSpPr>
        <p:spPr/>
        <p:txBody>
          <a:bodyPr/>
          <a:lstStyle/>
          <a:p>
            <a:r>
              <a:rPr lang="pl-PL" dirty="0"/>
              <a:t>05.11.2023</a:t>
            </a:r>
          </a:p>
          <a:p>
            <a:endParaRPr lang="pl-PL" dirty="0"/>
          </a:p>
        </p:txBody>
      </p:sp>
      <p:sp>
        <p:nvSpPr>
          <p:cNvPr id="7" name="Slide Number Placeholder 6">
            <a:extLst>
              <a:ext uri="{FF2B5EF4-FFF2-40B4-BE49-F238E27FC236}">
                <a16:creationId xmlns:a16="http://schemas.microsoft.com/office/drawing/2014/main" id="{50C8AEEC-A5C4-4DC6-9F65-6D92F17B492F}"/>
              </a:ext>
            </a:extLst>
          </p:cNvPr>
          <p:cNvSpPr>
            <a:spLocks noGrp="1"/>
          </p:cNvSpPr>
          <p:nvPr>
            <p:ph type="sldNum" sz="quarter" idx="12"/>
          </p:nvPr>
        </p:nvSpPr>
        <p:spPr/>
        <p:txBody>
          <a:bodyPr/>
          <a:lstStyle/>
          <a:p>
            <a:fld id="{92DB0D90-6264-4E90-9724-ABC670DBF4FB}" type="slidenum">
              <a:rPr lang="pl-PL" smtClean="0"/>
              <a:pPr/>
              <a:t>35</a:t>
            </a:fld>
            <a:endParaRPr lang="pl-PL" dirty="0"/>
          </a:p>
        </p:txBody>
      </p:sp>
      <p:sp>
        <p:nvSpPr>
          <p:cNvPr id="6" name="Footer Placeholder 5">
            <a:extLst>
              <a:ext uri="{FF2B5EF4-FFF2-40B4-BE49-F238E27FC236}">
                <a16:creationId xmlns:a16="http://schemas.microsoft.com/office/drawing/2014/main" id="{46CBF914-AC93-4A36-A237-424F35CF71C0}"/>
              </a:ext>
            </a:extLst>
          </p:cNvPr>
          <p:cNvSpPr>
            <a:spLocks noGrp="1"/>
          </p:cNvSpPr>
          <p:nvPr>
            <p:ph type="ftr" sz="quarter" idx="14"/>
          </p:nvPr>
        </p:nvSpPr>
        <p:spPr/>
        <p:txBody>
          <a:bodyPr/>
          <a:lstStyle/>
          <a:p>
            <a:r>
              <a:rPr lang="pl-PL" dirty="0"/>
              <a:t>Promocja akcji online – Kornelia Zdolska, Piotr Kielak</a:t>
            </a:r>
          </a:p>
        </p:txBody>
      </p:sp>
    </p:spTree>
    <p:extLst>
      <p:ext uri="{BB962C8B-B14F-4D97-AF65-F5344CB8AC3E}">
        <p14:creationId xmlns:p14="http://schemas.microsoft.com/office/powerpoint/2010/main" val="3882428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E789F35-00E3-4E06-8F0F-F1B0F70218EF}"/>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8" name="Text Placeholder 7">
            <a:extLst>
              <a:ext uri="{FF2B5EF4-FFF2-40B4-BE49-F238E27FC236}">
                <a16:creationId xmlns:a16="http://schemas.microsoft.com/office/drawing/2014/main" id="{F4EC9D73-D4BF-447F-A9A0-F3F8DF8C110B}"/>
              </a:ext>
            </a:extLst>
          </p:cNvPr>
          <p:cNvSpPr>
            <a:spLocks noGrp="1"/>
          </p:cNvSpPr>
          <p:nvPr>
            <p:ph type="body" sz="quarter" idx="17"/>
          </p:nvPr>
        </p:nvSpPr>
        <p:spPr/>
        <p:txBody>
          <a:bodyPr/>
          <a:lstStyle/>
          <a:p>
            <a:pPr>
              <a:lnSpc>
                <a:spcPts val="3310"/>
              </a:lnSpc>
            </a:pPr>
            <a:r>
              <a:rPr lang="en-US" dirty="0" err="1">
                <a:solidFill>
                  <a:srgbClr val="000000"/>
                </a:solidFill>
                <a:latin typeface="DKMS Custom 2"/>
              </a:rPr>
              <a:t>Zachęć</a:t>
            </a:r>
            <a:r>
              <a:rPr lang="en-US" dirty="0">
                <a:solidFill>
                  <a:srgbClr val="000000"/>
                </a:solidFill>
                <a:latin typeface="DKMS Custom 2"/>
              </a:rPr>
              <a:t> </a:t>
            </a:r>
            <a:r>
              <a:rPr lang="en-US" dirty="0" err="1">
                <a:solidFill>
                  <a:srgbClr val="000000"/>
                </a:solidFill>
                <a:latin typeface="DKMS Custom 2"/>
              </a:rPr>
              <a:t>osoby</a:t>
            </a:r>
            <a:r>
              <a:rPr lang="en-US" dirty="0">
                <a:solidFill>
                  <a:srgbClr val="000000"/>
                </a:solidFill>
                <a:latin typeface="DKMS Custom 2"/>
              </a:rPr>
              <a:t> </a:t>
            </a:r>
            <a:r>
              <a:rPr lang="en-US" dirty="0" err="1">
                <a:solidFill>
                  <a:srgbClr val="000000"/>
                </a:solidFill>
                <a:latin typeface="DKMS Custom 2"/>
              </a:rPr>
              <a:t>już</a:t>
            </a:r>
            <a:r>
              <a:rPr lang="en-US" dirty="0">
                <a:solidFill>
                  <a:srgbClr val="000000"/>
                </a:solidFill>
                <a:latin typeface="DKMS Custom 2"/>
              </a:rPr>
              <a:t> </a:t>
            </a:r>
            <a:r>
              <a:rPr lang="en-US" dirty="0" err="1">
                <a:solidFill>
                  <a:srgbClr val="000000"/>
                </a:solidFill>
                <a:latin typeface="DKMS Custom 2"/>
              </a:rPr>
              <a:t>zarejestrowane</a:t>
            </a:r>
            <a:r>
              <a:rPr lang="en-US" dirty="0">
                <a:solidFill>
                  <a:srgbClr val="000000"/>
                </a:solidFill>
                <a:latin typeface="DKMS Custom 2"/>
              </a:rPr>
              <a:t> do </a:t>
            </a:r>
            <a:r>
              <a:rPr lang="en-US" dirty="0" err="1">
                <a:solidFill>
                  <a:srgbClr val="000000"/>
                </a:solidFill>
                <a:latin typeface="DKMS Custom 2"/>
              </a:rPr>
              <a:t>włączenia</a:t>
            </a:r>
            <a:r>
              <a:rPr lang="en-US" dirty="0">
                <a:solidFill>
                  <a:srgbClr val="000000"/>
                </a:solidFill>
                <a:latin typeface="DKMS Custom 2"/>
              </a:rPr>
              <a:t> </a:t>
            </a:r>
            <a:r>
              <a:rPr lang="en-US" dirty="0" err="1">
                <a:solidFill>
                  <a:srgbClr val="000000"/>
                </a:solidFill>
                <a:latin typeface="DKMS Custom 2"/>
              </a:rPr>
              <a:t>się</a:t>
            </a:r>
            <a:r>
              <a:rPr lang="en-US" dirty="0">
                <a:solidFill>
                  <a:srgbClr val="000000"/>
                </a:solidFill>
                <a:latin typeface="DKMS Custom 2"/>
              </a:rPr>
              <a:t> w </a:t>
            </a:r>
            <a:r>
              <a:rPr lang="en-US" dirty="0" err="1">
                <a:solidFill>
                  <a:srgbClr val="000000"/>
                </a:solidFill>
                <a:latin typeface="DKMS Custom 2"/>
              </a:rPr>
              <a:t>akcję</a:t>
            </a:r>
            <a:r>
              <a:rPr lang="en-US" dirty="0">
                <a:solidFill>
                  <a:srgbClr val="000000"/>
                </a:solidFill>
                <a:latin typeface="DKMS Custom 2"/>
              </a:rPr>
              <a:t>!</a:t>
            </a:r>
            <a:endParaRPr lang="pl-PL" dirty="0">
              <a:solidFill>
                <a:srgbClr val="000000"/>
              </a:solidFill>
              <a:latin typeface="DKMS Custom 2"/>
            </a:endParaRPr>
          </a:p>
          <a:p>
            <a:pPr>
              <a:lnSpc>
                <a:spcPts val="3310"/>
              </a:lnSpc>
            </a:pPr>
            <a:endParaRPr lang="pl-PL" dirty="0">
              <a:solidFill>
                <a:srgbClr val="000000"/>
              </a:solidFill>
              <a:latin typeface="DKMS Custom 2"/>
            </a:endParaRPr>
          </a:p>
          <a:p>
            <a:pPr>
              <a:lnSpc>
                <a:spcPts val="3310"/>
              </a:lnSpc>
            </a:pPr>
            <a:endParaRPr lang="en-US" dirty="0">
              <a:solidFill>
                <a:srgbClr val="000000"/>
              </a:solidFill>
              <a:latin typeface="DKMS Custom 2"/>
            </a:endParaRPr>
          </a:p>
          <a:p>
            <a:endParaRPr lang="en-US" dirty="0"/>
          </a:p>
        </p:txBody>
      </p:sp>
      <p:sp>
        <p:nvSpPr>
          <p:cNvPr id="6" name="Title 5">
            <a:extLst>
              <a:ext uri="{FF2B5EF4-FFF2-40B4-BE49-F238E27FC236}">
                <a16:creationId xmlns:a16="http://schemas.microsoft.com/office/drawing/2014/main" id="{91006CEF-0808-44BF-996A-EAD8FA96B6BB}"/>
              </a:ext>
            </a:extLst>
          </p:cNvPr>
          <p:cNvSpPr>
            <a:spLocks noGrp="1"/>
          </p:cNvSpPr>
          <p:nvPr>
            <p:ph type="title"/>
          </p:nvPr>
        </p:nvSpPr>
        <p:spPr/>
        <p:txBody>
          <a:bodyPr/>
          <a:lstStyle/>
          <a:p>
            <a:r>
              <a:rPr lang="pl-PL" dirty="0"/>
              <a:t>ANGAŻUJ</a:t>
            </a:r>
            <a:endParaRPr lang="en-US" dirty="0"/>
          </a:p>
        </p:txBody>
      </p:sp>
      <p:sp>
        <p:nvSpPr>
          <p:cNvPr id="3" name="Date Placeholder 2">
            <a:extLst>
              <a:ext uri="{FF2B5EF4-FFF2-40B4-BE49-F238E27FC236}">
                <a16:creationId xmlns:a16="http://schemas.microsoft.com/office/drawing/2014/main" id="{CAECB232-6C9A-4C01-8780-A6412F45CDAA}"/>
              </a:ext>
            </a:extLst>
          </p:cNvPr>
          <p:cNvSpPr>
            <a:spLocks noGrp="1"/>
          </p:cNvSpPr>
          <p:nvPr>
            <p:ph type="dt" sz="half" idx="18"/>
          </p:nvPr>
        </p:nvSpPr>
        <p:spPr/>
        <p:txBody>
          <a:bodyPr/>
          <a:lstStyle/>
          <a:p>
            <a:r>
              <a:rPr lang="pl-PL" dirty="0"/>
              <a:t>05.11.2023</a:t>
            </a:r>
          </a:p>
          <a:p>
            <a:endParaRPr lang="pl-PL" dirty="0"/>
          </a:p>
        </p:txBody>
      </p:sp>
      <p:sp>
        <p:nvSpPr>
          <p:cNvPr id="5" name="Footer Placeholder 4">
            <a:extLst>
              <a:ext uri="{FF2B5EF4-FFF2-40B4-BE49-F238E27FC236}">
                <a16:creationId xmlns:a16="http://schemas.microsoft.com/office/drawing/2014/main" id="{8516214A-C3CD-4C90-A243-C6ADB33A2A54}"/>
              </a:ext>
            </a:extLst>
          </p:cNvPr>
          <p:cNvSpPr>
            <a:spLocks noGrp="1"/>
          </p:cNvSpPr>
          <p:nvPr>
            <p:ph type="ftr" sz="quarter" idx="19"/>
          </p:nvPr>
        </p:nvSpPr>
        <p:spPr/>
        <p:txBody>
          <a:bodyPr/>
          <a:lstStyle/>
          <a:p>
            <a:r>
              <a:rPr lang="pl-PL" dirty="0"/>
              <a:t>Promocja akcji online – Kornelia Zdolska, Piotr Kielak</a:t>
            </a:r>
          </a:p>
        </p:txBody>
      </p:sp>
      <p:sp>
        <p:nvSpPr>
          <p:cNvPr id="4" name="Slide Number Placeholder 3">
            <a:extLst>
              <a:ext uri="{FF2B5EF4-FFF2-40B4-BE49-F238E27FC236}">
                <a16:creationId xmlns:a16="http://schemas.microsoft.com/office/drawing/2014/main" id="{3757AF9C-4AA9-4A33-9396-C1DF0162543D}"/>
              </a:ext>
            </a:extLst>
          </p:cNvPr>
          <p:cNvSpPr>
            <a:spLocks noGrp="1"/>
          </p:cNvSpPr>
          <p:nvPr>
            <p:ph type="sldNum" sz="quarter" idx="20"/>
          </p:nvPr>
        </p:nvSpPr>
        <p:spPr/>
        <p:txBody>
          <a:bodyPr/>
          <a:lstStyle/>
          <a:p>
            <a:fld id="{92DB0D90-6264-4E90-9724-ABC670DBF4FB}" type="slidenum">
              <a:rPr lang="pl-PL" smtClean="0"/>
              <a:pPr/>
              <a:t>36</a:t>
            </a:fld>
            <a:endParaRPr lang="pl-PL" dirty="0"/>
          </a:p>
        </p:txBody>
      </p:sp>
      <p:sp>
        <p:nvSpPr>
          <p:cNvPr id="2" name="TextBox 1">
            <a:extLst>
              <a:ext uri="{FF2B5EF4-FFF2-40B4-BE49-F238E27FC236}">
                <a16:creationId xmlns:a16="http://schemas.microsoft.com/office/drawing/2014/main" id="{AFF758DA-F0DE-46A5-A6CD-305CB4273DDC}"/>
              </a:ext>
            </a:extLst>
          </p:cNvPr>
          <p:cNvSpPr txBox="1"/>
          <p:nvPr/>
        </p:nvSpPr>
        <p:spPr>
          <a:xfrm>
            <a:off x="898524" y="2446948"/>
            <a:ext cx="2921330" cy="646331"/>
          </a:xfrm>
          <a:prstGeom prst="rect">
            <a:avLst/>
          </a:prstGeom>
          <a:noFill/>
        </p:spPr>
        <p:txBody>
          <a:bodyPr wrap="square" rtlCol="0">
            <a:spAutoFit/>
          </a:bodyPr>
          <a:lstStyle/>
          <a:p>
            <a:pPr algn="ctr"/>
            <a:r>
              <a:rPr lang="pl-PL" b="1" dirty="0">
                <a:solidFill>
                  <a:schemeClr val="accent1"/>
                </a:solidFill>
                <a:latin typeface="DKMS Custom 2" panose="020B0604020202020204" charset="0"/>
              </a:rPr>
              <a:t>„Jesteś już w bazie?</a:t>
            </a:r>
          </a:p>
          <a:p>
            <a:pPr algn="ctr"/>
            <a:r>
              <a:rPr lang="pl-PL" b="1" dirty="0">
                <a:solidFill>
                  <a:schemeClr val="accent1"/>
                </a:solidFill>
                <a:latin typeface="DKMS Custom 2" panose="020B0604020202020204" charset="0"/>
              </a:rPr>
              <a:t>Podaj dalej!”</a:t>
            </a:r>
            <a:endParaRPr lang="en-US" b="1" dirty="0">
              <a:solidFill>
                <a:schemeClr val="accent1"/>
              </a:solidFill>
              <a:latin typeface="DKMS Custom 2" panose="020B0604020202020204" charset="0"/>
            </a:endParaRPr>
          </a:p>
        </p:txBody>
      </p:sp>
      <p:sp>
        <p:nvSpPr>
          <p:cNvPr id="9" name="TextBox 8">
            <a:extLst>
              <a:ext uri="{FF2B5EF4-FFF2-40B4-BE49-F238E27FC236}">
                <a16:creationId xmlns:a16="http://schemas.microsoft.com/office/drawing/2014/main" id="{EA4CB88E-2F01-479C-B8B5-1004C6562DC5}"/>
              </a:ext>
            </a:extLst>
          </p:cNvPr>
          <p:cNvSpPr txBox="1"/>
          <p:nvPr/>
        </p:nvSpPr>
        <p:spPr>
          <a:xfrm>
            <a:off x="3645725" y="3429000"/>
            <a:ext cx="2921330" cy="369332"/>
          </a:xfrm>
          <a:prstGeom prst="rect">
            <a:avLst/>
          </a:prstGeom>
          <a:noFill/>
        </p:spPr>
        <p:txBody>
          <a:bodyPr wrap="square" rtlCol="0">
            <a:spAutoFit/>
          </a:bodyPr>
          <a:lstStyle/>
          <a:p>
            <a:pPr algn="ctr"/>
            <a:r>
              <a:rPr lang="pl-PL" b="1" dirty="0">
                <a:solidFill>
                  <a:schemeClr val="accent1"/>
                </a:solidFill>
                <a:latin typeface="DKMS Custom 2" panose="020B0604020202020204" charset="0"/>
              </a:rPr>
              <a:t>„Udostępnij!”</a:t>
            </a:r>
            <a:endParaRPr lang="en-US" b="1" dirty="0">
              <a:solidFill>
                <a:schemeClr val="accent1"/>
              </a:solidFill>
              <a:latin typeface="DKMS Custom 2" panose="020B0604020202020204" charset="0"/>
            </a:endParaRPr>
          </a:p>
        </p:txBody>
      </p:sp>
      <p:sp>
        <p:nvSpPr>
          <p:cNvPr id="10" name="TextBox 9">
            <a:extLst>
              <a:ext uri="{FF2B5EF4-FFF2-40B4-BE49-F238E27FC236}">
                <a16:creationId xmlns:a16="http://schemas.microsoft.com/office/drawing/2014/main" id="{D948F2FB-49FD-4ECB-A05D-7AAD4BA85CF4}"/>
              </a:ext>
            </a:extLst>
          </p:cNvPr>
          <p:cNvSpPr txBox="1"/>
          <p:nvPr/>
        </p:nvSpPr>
        <p:spPr>
          <a:xfrm>
            <a:off x="1761468" y="4099271"/>
            <a:ext cx="2921330" cy="369332"/>
          </a:xfrm>
          <a:prstGeom prst="rect">
            <a:avLst/>
          </a:prstGeom>
          <a:noFill/>
        </p:spPr>
        <p:txBody>
          <a:bodyPr wrap="square" rtlCol="0">
            <a:spAutoFit/>
          </a:bodyPr>
          <a:lstStyle/>
          <a:p>
            <a:pPr algn="ctr"/>
            <a:r>
              <a:rPr lang="pl-PL" b="1" dirty="0">
                <a:solidFill>
                  <a:schemeClr val="accent1"/>
                </a:solidFill>
                <a:latin typeface="DKMS Custom 2" panose="020B0604020202020204" charset="0"/>
              </a:rPr>
              <a:t>„Zachęć innych!”</a:t>
            </a:r>
            <a:endParaRPr lang="en-US" b="1" dirty="0">
              <a:solidFill>
                <a:schemeClr val="accent1"/>
              </a:solidFill>
              <a:latin typeface="DKMS Custom 2" panose="020B0604020202020204" charset="0"/>
            </a:endParaRPr>
          </a:p>
        </p:txBody>
      </p:sp>
      <p:pic>
        <p:nvPicPr>
          <p:cNvPr id="11" name="Picture 4">
            <a:hlinkClick r:id="" action="ppaction://media"/>
            <a:extLst>
              <a:ext uri="{FF2B5EF4-FFF2-40B4-BE49-F238E27FC236}">
                <a16:creationId xmlns:a16="http://schemas.microsoft.com/office/drawing/2014/main" id="{2CBFB191-7269-4728-A403-C17AB91984A6}"/>
              </a:ext>
            </a:extLst>
          </p:cNvPr>
          <p:cNvPicPr>
            <a:picLocks noChangeAspect="1"/>
          </p:cNvPicPr>
          <p:nvPr>
            <a:videoFile r:link="rId1"/>
            <p:extLst>
              <p:ext uri="{DAA4B4D4-6D71-4841-9C94-3DE7FCFB9230}">
                <p14:media xmlns:p14="http://schemas.microsoft.com/office/powerpoint/2010/main" r:embed="rId2">
                  <p14:trim st="3320" end="6868.3447"/>
                </p14:media>
              </p:ext>
            </p:extLst>
          </p:nvPr>
        </p:nvPicPr>
        <p:blipFill>
          <a:blip r:embed="rId4"/>
          <a:srcRect t="367" b="367"/>
          <a:stretch>
            <a:fillRect/>
          </a:stretch>
        </p:blipFill>
        <p:spPr>
          <a:xfrm>
            <a:off x="7429998" y="773986"/>
            <a:ext cx="3027911" cy="5310027"/>
          </a:xfrm>
          <a:prstGeom prst="rect">
            <a:avLst/>
          </a:prstGeom>
        </p:spPr>
      </p:pic>
    </p:spTree>
    <p:extLst>
      <p:ext uri="{BB962C8B-B14F-4D97-AF65-F5344CB8AC3E}">
        <p14:creationId xmlns:p14="http://schemas.microsoft.com/office/powerpoint/2010/main" val="3312823308"/>
      </p:ext>
    </p:extLst>
  </p:cSld>
  <p:clrMapOvr>
    <a:masterClrMapping/>
  </p:clrMapOvr>
  <p:timing>
    <p:tnLst>
      <p:par>
        <p:cTn id="1" dur="indefinite" restart="never" nodeType="tmRoot">
          <p:childTnLst>
            <p:video>
              <p:cMediaNode vol="0">
                <p:cTn id="2" fill="hold" display="0">
                  <p:stCondLst>
                    <p:cond delay="indefinite"/>
                  </p:stCondLst>
                </p:cTn>
                <p:tgtEl>
                  <p:spTgt spid="11"/>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8EECB-F27C-4629-A29C-EA511F9941A7}"/>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3" name="Text Placeholder 2">
            <a:extLst>
              <a:ext uri="{FF2B5EF4-FFF2-40B4-BE49-F238E27FC236}">
                <a16:creationId xmlns:a16="http://schemas.microsoft.com/office/drawing/2014/main" id="{1D1FC47F-A95C-41F8-8089-E43E17BFDF43}"/>
              </a:ext>
            </a:extLst>
          </p:cNvPr>
          <p:cNvSpPr>
            <a:spLocks noGrp="1"/>
          </p:cNvSpPr>
          <p:nvPr>
            <p:ph type="body" sz="quarter" idx="17"/>
          </p:nvPr>
        </p:nvSpPr>
        <p:spPr/>
        <p:txBody>
          <a:bodyPr/>
          <a:lstStyle/>
          <a:p>
            <a:r>
              <a:rPr lang="pl-PL" dirty="0">
                <a:latin typeface="DKMS Custom 2" panose="020B0604020202020204" charset="0"/>
              </a:rPr>
              <a:t>Wymyśl challenge, który zmotywuje innych do działania!</a:t>
            </a:r>
          </a:p>
          <a:p>
            <a:endParaRPr lang="en-US" dirty="0"/>
          </a:p>
        </p:txBody>
      </p:sp>
      <p:sp>
        <p:nvSpPr>
          <p:cNvPr id="4" name="Title 3">
            <a:extLst>
              <a:ext uri="{FF2B5EF4-FFF2-40B4-BE49-F238E27FC236}">
                <a16:creationId xmlns:a16="http://schemas.microsoft.com/office/drawing/2014/main" id="{587B993A-31F2-4E61-8D3E-81C3551D69DD}"/>
              </a:ext>
            </a:extLst>
          </p:cNvPr>
          <p:cNvSpPr>
            <a:spLocks noGrp="1"/>
          </p:cNvSpPr>
          <p:nvPr>
            <p:ph type="title"/>
          </p:nvPr>
        </p:nvSpPr>
        <p:spPr/>
        <p:txBody>
          <a:bodyPr/>
          <a:lstStyle/>
          <a:p>
            <a:r>
              <a:rPr lang="pl-PL" dirty="0"/>
              <a:t>ANGAŻUJ</a:t>
            </a:r>
            <a:endParaRPr lang="en-US" dirty="0"/>
          </a:p>
        </p:txBody>
      </p:sp>
      <p:sp>
        <p:nvSpPr>
          <p:cNvPr id="5" name="Date Placeholder 4">
            <a:extLst>
              <a:ext uri="{FF2B5EF4-FFF2-40B4-BE49-F238E27FC236}">
                <a16:creationId xmlns:a16="http://schemas.microsoft.com/office/drawing/2014/main" id="{B406A631-6EE2-4A98-BDB8-AC479D29A79F}"/>
              </a:ext>
            </a:extLst>
          </p:cNvPr>
          <p:cNvSpPr>
            <a:spLocks noGrp="1"/>
          </p:cNvSpPr>
          <p:nvPr>
            <p:ph type="dt" sz="half" idx="18"/>
          </p:nvPr>
        </p:nvSpPr>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4B218142-8473-4226-AF6A-4B9104452DC8}"/>
              </a:ext>
            </a:extLst>
          </p:cNvPr>
          <p:cNvSpPr>
            <a:spLocks noGrp="1"/>
          </p:cNvSpPr>
          <p:nvPr>
            <p:ph type="ftr" sz="quarter" idx="19"/>
          </p:nvPr>
        </p:nvSpPr>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6F2BBC67-D4EF-4294-B3EB-3D2C2AE9C9DE}"/>
              </a:ext>
            </a:extLst>
          </p:cNvPr>
          <p:cNvSpPr>
            <a:spLocks noGrp="1"/>
          </p:cNvSpPr>
          <p:nvPr>
            <p:ph type="sldNum" sz="quarter" idx="20"/>
          </p:nvPr>
        </p:nvSpPr>
        <p:spPr/>
        <p:txBody>
          <a:bodyPr/>
          <a:lstStyle/>
          <a:p>
            <a:fld id="{92DB0D90-6264-4E90-9724-ABC670DBF4FB}" type="slidenum">
              <a:rPr lang="pl-PL" smtClean="0"/>
              <a:pPr/>
              <a:t>37</a:t>
            </a:fld>
            <a:endParaRPr lang="pl-PL" dirty="0"/>
          </a:p>
        </p:txBody>
      </p:sp>
      <p:pic>
        <p:nvPicPr>
          <p:cNvPr id="8" name="Picture 6">
            <a:extLst>
              <a:ext uri="{FF2B5EF4-FFF2-40B4-BE49-F238E27FC236}">
                <a16:creationId xmlns:a16="http://schemas.microsoft.com/office/drawing/2014/main" id="{F15B83CA-8B90-4D9F-9B94-F98AD48F7B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68113" y="2331743"/>
            <a:ext cx="924477" cy="924477"/>
          </a:xfrm>
          <a:prstGeom prst="rect">
            <a:avLst/>
          </a:prstGeom>
        </p:spPr>
      </p:pic>
      <p:pic>
        <p:nvPicPr>
          <p:cNvPr id="9" name="Picture 4">
            <a:extLst>
              <a:ext uri="{FF2B5EF4-FFF2-40B4-BE49-F238E27FC236}">
                <a16:creationId xmlns:a16="http://schemas.microsoft.com/office/drawing/2014/main" id="{A776380D-B116-40C6-9CB2-6FA3102D2C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68113" y="3601781"/>
            <a:ext cx="924477" cy="924477"/>
          </a:xfrm>
          <a:prstGeom prst="rect">
            <a:avLst/>
          </a:prstGeom>
        </p:spPr>
      </p:pic>
      <p:pic>
        <p:nvPicPr>
          <p:cNvPr id="10" name="Picture 5">
            <a:extLst>
              <a:ext uri="{FF2B5EF4-FFF2-40B4-BE49-F238E27FC236}">
                <a16:creationId xmlns:a16="http://schemas.microsoft.com/office/drawing/2014/main" id="{14861E70-98D4-4B8D-9314-17872EADDC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67359" y="4862563"/>
            <a:ext cx="924477" cy="924477"/>
          </a:xfrm>
          <a:prstGeom prst="rect">
            <a:avLst/>
          </a:prstGeom>
        </p:spPr>
      </p:pic>
      <p:pic>
        <p:nvPicPr>
          <p:cNvPr id="11" name="Picture 7">
            <a:extLst>
              <a:ext uri="{FF2B5EF4-FFF2-40B4-BE49-F238E27FC236}">
                <a16:creationId xmlns:a16="http://schemas.microsoft.com/office/drawing/2014/main" id="{983E6A69-1FE8-4150-AC40-BDE5FD614C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62178" y="2647424"/>
            <a:ext cx="901855" cy="901855"/>
          </a:xfrm>
          <a:prstGeom prst="rect">
            <a:avLst/>
          </a:prstGeom>
        </p:spPr>
      </p:pic>
      <p:pic>
        <p:nvPicPr>
          <p:cNvPr id="12" name="Picture 8">
            <a:extLst>
              <a:ext uri="{FF2B5EF4-FFF2-40B4-BE49-F238E27FC236}">
                <a16:creationId xmlns:a16="http://schemas.microsoft.com/office/drawing/2014/main" id="{74C23564-F9E0-4BED-AD6E-606FEEEAC6B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60670" y="4036606"/>
            <a:ext cx="936280" cy="936280"/>
          </a:xfrm>
          <a:prstGeom prst="rect">
            <a:avLst/>
          </a:prstGeom>
        </p:spPr>
      </p:pic>
      <p:pic>
        <p:nvPicPr>
          <p:cNvPr id="13" name="Picture 9">
            <a:extLst>
              <a:ext uri="{FF2B5EF4-FFF2-40B4-BE49-F238E27FC236}">
                <a16:creationId xmlns:a16="http://schemas.microsoft.com/office/drawing/2014/main" id="{0540F968-06A1-4D91-9F34-71A3532D661F}"/>
              </a:ext>
            </a:extLst>
          </p:cNvPr>
          <p:cNvPicPr>
            <a:picLocks noChangeAspect="1"/>
          </p:cNvPicPr>
          <p:nvPr/>
        </p:nvPicPr>
        <p:blipFill>
          <a:blip r:embed="rId12"/>
          <a:srcRect/>
          <a:stretch>
            <a:fillRect/>
          </a:stretch>
        </p:blipFill>
        <p:spPr>
          <a:xfrm>
            <a:off x="6803674" y="1778701"/>
            <a:ext cx="3616675" cy="4515811"/>
          </a:xfrm>
          <a:prstGeom prst="rect">
            <a:avLst/>
          </a:prstGeom>
        </p:spPr>
      </p:pic>
    </p:spTree>
    <p:extLst>
      <p:ext uri="{BB962C8B-B14F-4D97-AF65-F5344CB8AC3E}">
        <p14:creationId xmlns:p14="http://schemas.microsoft.com/office/powerpoint/2010/main" val="1270813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40CED5-8C74-4464-B4F4-4C2801B59243}"/>
              </a:ext>
            </a:extLst>
          </p:cNvPr>
          <p:cNvSpPr>
            <a:spLocks noGrp="1"/>
          </p:cNvSpPr>
          <p:nvPr>
            <p:ph type="ctrTitle"/>
          </p:nvPr>
        </p:nvSpPr>
        <p:spPr/>
        <p:txBody>
          <a:bodyPr/>
          <a:lstStyle/>
          <a:p>
            <a:r>
              <a:rPr lang="pl-PL" dirty="0"/>
              <a:t>Przydatne narzędzia</a:t>
            </a:r>
            <a:endParaRPr lang="en-US" dirty="0"/>
          </a:p>
        </p:txBody>
      </p:sp>
      <p:sp>
        <p:nvSpPr>
          <p:cNvPr id="5" name="Date Placeholder 4">
            <a:extLst>
              <a:ext uri="{FF2B5EF4-FFF2-40B4-BE49-F238E27FC236}">
                <a16:creationId xmlns:a16="http://schemas.microsoft.com/office/drawing/2014/main" id="{AF4F2963-25E7-4740-83C5-E1C564D1B57B}"/>
              </a:ext>
            </a:extLst>
          </p:cNvPr>
          <p:cNvSpPr>
            <a:spLocks noGrp="1"/>
          </p:cNvSpPr>
          <p:nvPr>
            <p:ph type="dt" sz="half" idx="4294967295"/>
          </p:nvPr>
        </p:nvSpPr>
        <p:spPr>
          <a:xfrm>
            <a:off x="11112500" y="6470650"/>
            <a:ext cx="1079500" cy="280988"/>
          </a:xfrm>
        </p:spPr>
        <p:txBody>
          <a:bodyPr/>
          <a:lstStyle/>
          <a:p>
            <a:r>
              <a:rPr lang="pl-PL" dirty="0"/>
              <a:t>05.11.2023</a:t>
            </a:r>
          </a:p>
          <a:p>
            <a:endParaRPr lang="pl-PL" dirty="0"/>
          </a:p>
        </p:txBody>
      </p:sp>
      <p:sp>
        <p:nvSpPr>
          <p:cNvPr id="6" name="Footer Placeholder 5">
            <a:extLst>
              <a:ext uri="{FF2B5EF4-FFF2-40B4-BE49-F238E27FC236}">
                <a16:creationId xmlns:a16="http://schemas.microsoft.com/office/drawing/2014/main" id="{ADEBF6EB-62DC-4E41-9D46-6E17B1668461}"/>
              </a:ext>
            </a:extLst>
          </p:cNvPr>
          <p:cNvSpPr>
            <a:spLocks noGrp="1"/>
          </p:cNvSpPr>
          <p:nvPr>
            <p:ph type="ftr" sz="quarter" idx="4294967295"/>
          </p:nvPr>
        </p:nvSpPr>
        <p:spPr>
          <a:xfrm>
            <a:off x="2938463" y="6470650"/>
            <a:ext cx="9253537" cy="280988"/>
          </a:xfrm>
        </p:spPr>
        <p:txBody>
          <a:bodyPr/>
          <a:lstStyle/>
          <a:p>
            <a:r>
              <a:rPr lang="pl-PL" dirty="0"/>
              <a:t>Promocja akcji online – Kornelia Zdolska, Piotr Kielak</a:t>
            </a:r>
          </a:p>
        </p:txBody>
      </p:sp>
      <p:sp>
        <p:nvSpPr>
          <p:cNvPr id="7" name="Slide Number Placeholder 6">
            <a:extLst>
              <a:ext uri="{FF2B5EF4-FFF2-40B4-BE49-F238E27FC236}">
                <a16:creationId xmlns:a16="http://schemas.microsoft.com/office/drawing/2014/main" id="{6A3A0DEE-05AF-4368-BE5C-A64B9C4A08C2}"/>
              </a:ext>
            </a:extLst>
          </p:cNvPr>
          <p:cNvSpPr>
            <a:spLocks noGrp="1"/>
          </p:cNvSpPr>
          <p:nvPr>
            <p:ph type="sldNum" sz="quarter" idx="4294967295"/>
          </p:nvPr>
        </p:nvSpPr>
        <p:spPr>
          <a:xfrm>
            <a:off x="11903075" y="171450"/>
            <a:ext cx="288925" cy="282575"/>
          </a:xfrm>
        </p:spPr>
        <p:txBody>
          <a:bodyPr/>
          <a:lstStyle/>
          <a:p>
            <a:fld id="{92DB0D90-6264-4E90-9724-ABC670DBF4FB}" type="slidenum">
              <a:rPr lang="pl-PL" smtClean="0"/>
              <a:pPr/>
              <a:t>38</a:t>
            </a:fld>
            <a:endParaRPr lang="pl-PL" dirty="0"/>
          </a:p>
        </p:txBody>
      </p:sp>
    </p:spTree>
    <p:extLst>
      <p:ext uri="{BB962C8B-B14F-4D97-AF65-F5344CB8AC3E}">
        <p14:creationId xmlns:p14="http://schemas.microsoft.com/office/powerpoint/2010/main" val="4035239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D8EA2B-FB4A-4D66-B98A-E131AFED6A44}"/>
              </a:ext>
            </a:extLst>
          </p:cNvPr>
          <p:cNvSpPr>
            <a:spLocks noGrp="1"/>
          </p:cNvSpPr>
          <p:nvPr>
            <p:ph type="title"/>
          </p:nvPr>
        </p:nvSpPr>
        <p:spPr/>
        <p:txBody>
          <a:bodyPr/>
          <a:lstStyle/>
          <a:p>
            <a:r>
              <a:rPr lang="pl-PL" dirty="0"/>
              <a:t>Narzędzia</a:t>
            </a:r>
            <a:endParaRPr lang="en-US" dirty="0"/>
          </a:p>
        </p:txBody>
      </p:sp>
      <p:sp>
        <p:nvSpPr>
          <p:cNvPr id="5" name="Text Placeholder 4">
            <a:extLst>
              <a:ext uri="{FF2B5EF4-FFF2-40B4-BE49-F238E27FC236}">
                <a16:creationId xmlns:a16="http://schemas.microsoft.com/office/drawing/2014/main" id="{5950B2D7-745E-4F19-8299-51208C5D9A70}"/>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6" name="Text Placeholder 5">
            <a:extLst>
              <a:ext uri="{FF2B5EF4-FFF2-40B4-BE49-F238E27FC236}">
                <a16:creationId xmlns:a16="http://schemas.microsoft.com/office/drawing/2014/main" id="{12551614-DFEB-4DBD-8489-E82E317D6964}"/>
              </a:ext>
            </a:extLst>
          </p:cNvPr>
          <p:cNvSpPr>
            <a:spLocks noGrp="1"/>
          </p:cNvSpPr>
          <p:nvPr>
            <p:ph type="body" sz="quarter" idx="21"/>
          </p:nvPr>
        </p:nvSpPr>
        <p:spPr/>
        <p:txBody>
          <a:bodyPr/>
          <a:lstStyle/>
          <a:p>
            <a:r>
              <a:rPr lang="pl-PL" dirty="0">
                <a:solidFill>
                  <a:schemeClr val="tx1"/>
                </a:solidFill>
              </a:rPr>
              <a:t>01</a:t>
            </a:r>
            <a:endParaRPr lang="en-US" dirty="0">
              <a:solidFill>
                <a:schemeClr val="tx1"/>
              </a:solidFill>
            </a:endParaRPr>
          </a:p>
        </p:txBody>
      </p:sp>
      <p:sp>
        <p:nvSpPr>
          <p:cNvPr id="7" name="Text Placeholder 6">
            <a:extLst>
              <a:ext uri="{FF2B5EF4-FFF2-40B4-BE49-F238E27FC236}">
                <a16:creationId xmlns:a16="http://schemas.microsoft.com/office/drawing/2014/main" id="{C1E87362-F5E0-427A-9D91-8F6D7BDF20AD}"/>
              </a:ext>
            </a:extLst>
          </p:cNvPr>
          <p:cNvSpPr>
            <a:spLocks noGrp="1"/>
          </p:cNvSpPr>
          <p:nvPr>
            <p:ph type="body" sz="quarter" idx="22"/>
          </p:nvPr>
        </p:nvSpPr>
        <p:spPr/>
        <p:txBody>
          <a:bodyPr/>
          <a:lstStyle/>
          <a:p>
            <a:r>
              <a:rPr lang="pl-PL" dirty="0">
                <a:solidFill>
                  <a:schemeClr val="tx1"/>
                </a:solidFill>
              </a:rPr>
              <a:t>02</a:t>
            </a:r>
            <a:endParaRPr lang="en-US" dirty="0">
              <a:solidFill>
                <a:schemeClr val="tx1"/>
              </a:solidFill>
            </a:endParaRPr>
          </a:p>
        </p:txBody>
      </p:sp>
      <p:sp>
        <p:nvSpPr>
          <p:cNvPr id="8" name="Text Placeholder 7">
            <a:extLst>
              <a:ext uri="{FF2B5EF4-FFF2-40B4-BE49-F238E27FC236}">
                <a16:creationId xmlns:a16="http://schemas.microsoft.com/office/drawing/2014/main" id="{97604B36-0820-4394-ABF7-61563D215D2C}"/>
              </a:ext>
            </a:extLst>
          </p:cNvPr>
          <p:cNvSpPr>
            <a:spLocks noGrp="1"/>
          </p:cNvSpPr>
          <p:nvPr>
            <p:ph type="body" sz="quarter" idx="23"/>
          </p:nvPr>
        </p:nvSpPr>
        <p:spPr/>
        <p:txBody>
          <a:bodyPr/>
          <a:lstStyle/>
          <a:p>
            <a:r>
              <a:rPr lang="pl-PL" dirty="0">
                <a:solidFill>
                  <a:schemeClr val="tx1"/>
                </a:solidFill>
              </a:rPr>
              <a:t>03</a:t>
            </a:r>
            <a:endParaRPr lang="en-US" dirty="0">
              <a:solidFill>
                <a:schemeClr val="tx1"/>
              </a:solidFill>
            </a:endParaRPr>
          </a:p>
        </p:txBody>
      </p:sp>
      <p:sp>
        <p:nvSpPr>
          <p:cNvPr id="12" name="TextBox 11">
            <a:extLst>
              <a:ext uri="{FF2B5EF4-FFF2-40B4-BE49-F238E27FC236}">
                <a16:creationId xmlns:a16="http://schemas.microsoft.com/office/drawing/2014/main" id="{0C2CAF21-94A8-42D3-A795-30F823EF2180}"/>
              </a:ext>
            </a:extLst>
          </p:cNvPr>
          <p:cNvSpPr txBox="1"/>
          <p:nvPr/>
        </p:nvSpPr>
        <p:spPr>
          <a:xfrm>
            <a:off x="898523" y="2346422"/>
            <a:ext cx="3405958" cy="1754326"/>
          </a:xfrm>
          <a:prstGeom prst="rect">
            <a:avLst/>
          </a:prstGeom>
          <a:noFill/>
        </p:spPr>
        <p:txBody>
          <a:bodyPr wrap="square" rtlCol="0">
            <a:spAutoFit/>
          </a:bodyPr>
          <a:lstStyle/>
          <a:p>
            <a:pPr algn="ctr"/>
            <a:r>
              <a:rPr lang="pl-PL" b="1" dirty="0">
                <a:latin typeface="DKMS Custom 2" panose="020B0604020202020204" charset="0"/>
              </a:rPr>
              <a:t>PLANOWANIE</a:t>
            </a:r>
          </a:p>
          <a:p>
            <a:pPr algn="ctr"/>
            <a:r>
              <a:rPr lang="pl-PL" b="1" dirty="0">
                <a:latin typeface="DKMS Custom 2" panose="020B0604020202020204" charset="0"/>
              </a:rPr>
              <a:t>ZDJĘCIA</a:t>
            </a:r>
          </a:p>
          <a:p>
            <a:pPr algn="ctr"/>
            <a:r>
              <a:rPr lang="pl-PL" b="1" dirty="0">
                <a:latin typeface="DKMS Custom 2" panose="020B0604020202020204" charset="0"/>
              </a:rPr>
              <a:t>GRAFIKI</a:t>
            </a:r>
          </a:p>
          <a:p>
            <a:pPr algn="ctr"/>
            <a:endParaRPr lang="pl-PL" dirty="0">
              <a:latin typeface="DKMS Custom 2" panose="020B0604020202020204" charset="0"/>
            </a:endParaRPr>
          </a:p>
          <a:p>
            <a:pPr algn="ctr"/>
            <a:endParaRPr lang="pl-PL" dirty="0">
              <a:latin typeface="DKMS Custom 2" panose="020B0604020202020204" charset="0"/>
            </a:endParaRPr>
          </a:p>
          <a:p>
            <a:pPr algn="ctr"/>
            <a:r>
              <a:rPr lang="pl-PL" dirty="0"/>
              <a:t>			</a:t>
            </a:r>
            <a:endParaRPr lang="en-US" dirty="0"/>
          </a:p>
        </p:txBody>
      </p:sp>
      <p:pic>
        <p:nvPicPr>
          <p:cNvPr id="13" name="Picture 22">
            <a:extLst>
              <a:ext uri="{FF2B5EF4-FFF2-40B4-BE49-F238E27FC236}">
                <a16:creationId xmlns:a16="http://schemas.microsoft.com/office/drawing/2014/main" id="{813757AB-60F8-431D-97FD-D98A6D4CD635}"/>
              </a:ext>
            </a:extLst>
          </p:cNvPr>
          <p:cNvPicPr>
            <a:picLocks noChangeAspect="1"/>
          </p:cNvPicPr>
          <p:nvPr/>
        </p:nvPicPr>
        <p:blipFill>
          <a:blip r:embed="rId2"/>
          <a:srcRect/>
          <a:stretch>
            <a:fillRect/>
          </a:stretch>
        </p:blipFill>
        <p:spPr>
          <a:xfrm>
            <a:off x="2080963" y="3367328"/>
            <a:ext cx="1041078" cy="784509"/>
          </a:xfrm>
          <a:prstGeom prst="rect">
            <a:avLst/>
          </a:prstGeom>
        </p:spPr>
      </p:pic>
      <p:pic>
        <p:nvPicPr>
          <p:cNvPr id="14" name="Picture 21">
            <a:extLst>
              <a:ext uri="{FF2B5EF4-FFF2-40B4-BE49-F238E27FC236}">
                <a16:creationId xmlns:a16="http://schemas.microsoft.com/office/drawing/2014/main" id="{05698A27-5EED-4F45-A8B4-BF0259E1ECB8}"/>
              </a:ext>
            </a:extLst>
          </p:cNvPr>
          <p:cNvPicPr>
            <a:picLocks noChangeAspect="1"/>
          </p:cNvPicPr>
          <p:nvPr/>
        </p:nvPicPr>
        <p:blipFill>
          <a:blip r:embed="rId3"/>
          <a:srcRect/>
          <a:stretch>
            <a:fillRect/>
          </a:stretch>
        </p:blipFill>
        <p:spPr>
          <a:xfrm>
            <a:off x="2187852" y="4316919"/>
            <a:ext cx="827301" cy="784510"/>
          </a:xfrm>
          <a:prstGeom prst="rect">
            <a:avLst/>
          </a:prstGeom>
        </p:spPr>
      </p:pic>
      <p:pic>
        <p:nvPicPr>
          <p:cNvPr id="15" name="Picture 12">
            <a:extLst>
              <a:ext uri="{FF2B5EF4-FFF2-40B4-BE49-F238E27FC236}">
                <a16:creationId xmlns:a16="http://schemas.microsoft.com/office/drawing/2014/main" id="{B704D011-0C3D-452B-904C-826BEE19B7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87852" y="5346699"/>
            <a:ext cx="827301" cy="827301"/>
          </a:xfrm>
          <a:prstGeom prst="rect">
            <a:avLst/>
          </a:prstGeom>
        </p:spPr>
      </p:pic>
      <p:sp>
        <p:nvSpPr>
          <p:cNvPr id="16" name="TextBox 15">
            <a:extLst>
              <a:ext uri="{FF2B5EF4-FFF2-40B4-BE49-F238E27FC236}">
                <a16:creationId xmlns:a16="http://schemas.microsoft.com/office/drawing/2014/main" id="{8EF362D9-EB93-48D8-9BF6-0790E80F9504}"/>
              </a:ext>
            </a:extLst>
          </p:cNvPr>
          <p:cNvSpPr txBox="1"/>
          <p:nvPr/>
        </p:nvSpPr>
        <p:spPr>
          <a:xfrm>
            <a:off x="4393021" y="2517817"/>
            <a:ext cx="3405958" cy="1200329"/>
          </a:xfrm>
          <a:prstGeom prst="rect">
            <a:avLst/>
          </a:prstGeom>
          <a:noFill/>
        </p:spPr>
        <p:txBody>
          <a:bodyPr wrap="square" rtlCol="0">
            <a:spAutoFit/>
          </a:bodyPr>
          <a:lstStyle/>
          <a:p>
            <a:pPr algn="ctr"/>
            <a:r>
              <a:rPr lang="pl-PL" b="1" dirty="0">
                <a:latin typeface="DKMS Custom 2" panose="020B0604020202020204" charset="0"/>
              </a:rPr>
              <a:t>VIDEO</a:t>
            </a:r>
          </a:p>
          <a:p>
            <a:pPr algn="ctr"/>
            <a:endParaRPr lang="pl-PL" dirty="0">
              <a:latin typeface="DKMS Custom 2" panose="020B0604020202020204" charset="0"/>
            </a:endParaRPr>
          </a:p>
          <a:p>
            <a:pPr algn="ctr"/>
            <a:endParaRPr lang="pl-PL" dirty="0">
              <a:latin typeface="DKMS Custom 2" panose="020B0604020202020204" charset="0"/>
            </a:endParaRPr>
          </a:p>
          <a:p>
            <a:pPr algn="ctr"/>
            <a:r>
              <a:rPr lang="pl-PL" dirty="0"/>
              <a:t>			</a:t>
            </a:r>
            <a:endParaRPr lang="en-US" dirty="0"/>
          </a:p>
        </p:txBody>
      </p:sp>
      <p:pic>
        <p:nvPicPr>
          <p:cNvPr id="17" name="Picture 20">
            <a:extLst>
              <a:ext uri="{FF2B5EF4-FFF2-40B4-BE49-F238E27FC236}">
                <a16:creationId xmlns:a16="http://schemas.microsoft.com/office/drawing/2014/main" id="{86920597-9624-4FD6-A6D8-22839DD4129D}"/>
              </a:ext>
            </a:extLst>
          </p:cNvPr>
          <p:cNvPicPr>
            <a:picLocks noChangeAspect="1"/>
          </p:cNvPicPr>
          <p:nvPr/>
        </p:nvPicPr>
        <p:blipFill>
          <a:blip r:embed="rId6"/>
          <a:srcRect b="2383"/>
          <a:stretch>
            <a:fillRect/>
          </a:stretch>
        </p:blipFill>
        <p:spPr>
          <a:xfrm>
            <a:off x="5215459" y="2896891"/>
            <a:ext cx="1939605" cy="1420028"/>
          </a:xfrm>
          <a:prstGeom prst="rect">
            <a:avLst/>
          </a:prstGeom>
        </p:spPr>
      </p:pic>
      <p:sp>
        <p:nvSpPr>
          <p:cNvPr id="18" name="TextBox 17">
            <a:extLst>
              <a:ext uri="{FF2B5EF4-FFF2-40B4-BE49-F238E27FC236}">
                <a16:creationId xmlns:a16="http://schemas.microsoft.com/office/drawing/2014/main" id="{AF52B0BF-8EE8-4FA1-8425-5DCD9CA9F979}"/>
              </a:ext>
            </a:extLst>
          </p:cNvPr>
          <p:cNvSpPr txBox="1"/>
          <p:nvPr/>
        </p:nvSpPr>
        <p:spPr>
          <a:xfrm>
            <a:off x="8158981" y="2402432"/>
            <a:ext cx="3405958" cy="1754326"/>
          </a:xfrm>
          <a:prstGeom prst="rect">
            <a:avLst/>
          </a:prstGeom>
          <a:noFill/>
        </p:spPr>
        <p:txBody>
          <a:bodyPr wrap="square" rtlCol="0">
            <a:spAutoFit/>
          </a:bodyPr>
          <a:lstStyle/>
          <a:p>
            <a:pPr algn="ctr"/>
            <a:endParaRPr lang="pl-PL" b="1" dirty="0">
              <a:latin typeface="DKMS Custom 2" panose="020B0604020202020204" charset="0"/>
            </a:endParaRPr>
          </a:p>
          <a:p>
            <a:pPr algn="ctr"/>
            <a:r>
              <a:rPr lang="pl-PL" b="1" dirty="0">
                <a:latin typeface="DKMS Custom 2" panose="020B0604020202020204" charset="0"/>
              </a:rPr>
              <a:t>WEBINARY</a:t>
            </a:r>
          </a:p>
          <a:p>
            <a:pPr algn="ctr"/>
            <a:endParaRPr lang="pl-PL" b="1" dirty="0">
              <a:latin typeface="DKMS Custom 2" panose="020B0604020202020204" charset="0"/>
            </a:endParaRPr>
          </a:p>
          <a:p>
            <a:pPr algn="ctr"/>
            <a:endParaRPr lang="pl-PL" dirty="0">
              <a:latin typeface="DKMS Custom 2" panose="020B0604020202020204" charset="0"/>
            </a:endParaRPr>
          </a:p>
          <a:p>
            <a:pPr algn="ctr"/>
            <a:endParaRPr lang="pl-PL" dirty="0">
              <a:latin typeface="DKMS Custom 2" panose="020B0604020202020204" charset="0"/>
            </a:endParaRPr>
          </a:p>
          <a:p>
            <a:pPr algn="ctr"/>
            <a:r>
              <a:rPr lang="pl-PL" dirty="0"/>
              <a:t>			</a:t>
            </a:r>
            <a:endParaRPr lang="en-US" dirty="0"/>
          </a:p>
        </p:txBody>
      </p:sp>
      <p:pic>
        <p:nvPicPr>
          <p:cNvPr id="19" name="Picture 15">
            <a:extLst>
              <a:ext uri="{FF2B5EF4-FFF2-40B4-BE49-F238E27FC236}">
                <a16:creationId xmlns:a16="http://schemas.microsoft.com/office/drawing/2014/main" id="{5752D393-AE6C-4B4A-A00A-C3FFAFABB51C}"/>
              </a:ext>
            </a:extLst>
          </p:cNvPr>
          <p:cNvPicPr>
            <a:picLocks noChangeAspect="1"/>
          </p:cNvPicPr>
          <p:nvPr/>
        </p:nvPicPr>
        <p:blipFill>
          <a:blip r:embed="rId7"/>
          <a:srcRect t="6722"/>
          <a:stretch>
            <a:fillRect/>
          </a:stretch>
        </p:blipFill>
        <p:spPr>
          <a:xfrm>
            <a:off x="9069959" y="3551933"/>
            <a:ext cx="1864806" cy="978442"/>
          </a:xfrm>
          <a:prstGeom prst="rect">
            <a:avLst/>
          </a:prstGeom>
        </p:spPr>
      </p:pic>
      <p:pic>
        <p:nvPicPr>
          <p:cNvPr id="1028" name="Picture 4" descr="Cisco Webex Logo transparent PNG - StickPNG">
            <a:extLst>
              <a:ext uri="{FF2B5EF4-FFF2-40B4-BE49-F238E27FC236}">
                <a16:creationId xmlns:a16="http://schemas.microsoft.com/office/drawing/2014/main" id="{E65A2A90-4BE6-4D8D-A247-0E538EACD7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83387" y="5011190"/>
            <a:ext cx="1637949" cy="12003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a:extLst>
              <a:ext uri="{FF2B5EF4-FFF2-40B4-BE49-F238E27FC236}">
                <a16:creationId xmlns:a16="http://schemas.microsoft.com/office/drawing/2014/main" id="{8650128E-129A-4D0C-9EEF-D9E2E1A87807}"/>
              </a:ext>
            </a:extLst>
          </p:cNvPr>
          <p:cNvPicPr>
            <a:picLocks noChangeAspect="1"/>
          </p:cNvPicPr>
          <p:nvPr/>
        </p:nvPicPr>
        <p:blipFill>
          <a:blip r:embed="rId9"/>
          <a:srcRect/>
          <a:stretch>
            <a:fillRect/>
          </a:stretch>
        </p:blipFill>
        <p:spPr>
          <a:xfrm>
            <a:off x="5743964" y="4268237"/>
            <a:ext cx="881874" cy="881874"/>
          </a:xfrm>
          <a:prstGeom prst="rect">
            <a:avLst/>
          </a:prstGeom>
        </p:spPr>
      </p:pic>
      <p:sp>
        <p:nvSpPr>
          <p:cNvPr id="26" name="AutoShape 14" descr="CapCut app logo vector in ('..EPS + .SVG + .PDF.') free download -  Brandlogos.net">
            <a:extLst>
              <a:ext uri="{FF2B5EF4-FFF2-40B4-BE49-F238E27FC236}">
                <a16:creationId xmlns:a16="http://schemas.microsoft.com/office/drawing/2014/main" id="{F5FDDBCD-40DE-42B5-888D-42F3D6BBC6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8" name="Picture 27">
            <a:extLst>
              <a:ext uri="{FF2B5EF4-FFF2-40B4-BE49-F238E27FC236}">
                <a16:creationId xmlns:a16="http://schemas.microsoft.com/office/drawing/2014/main" id="{DD4B8931-ADE3-49AE-9B7E-0347D50A202A}"/>
              </a:ext>
            </a:extLst>
          </p:cNvPr>
          <p:cNvPicPr>
            <a:picLocks noChangeAspect="1"/>
          </p:cNvPicPr>
          <p:nvPr/>
        </p:nvPicPr>
        <p:blipFill>
          <a:blip r:embed="rId10"/>
          <a:stretch>
            <a:fillRect/>
          </a:stretch>
        </p:blipFill>
        <p:spPr>
          <a:xfrm>
            <a:off x="5659436" y="5202753"/>
            <a:ext cx="1246391" cy="1115192"/>
          </a:xfrm>
          <a:prstGeom prst="rect">
            <a:avLst/>
          </a:prstGeom>
        </p:spPr>
      </p:pic>
    </p:spTree>
    <p:extLst>
      <p:ext uri="{BB962C8B-B14F-4D97-AF65-F5344CB8AC3E}">
        <p14:creationId xmlns:p14="http://schemas.microsoft.com/office/powerpoint/2010/main" val="2783325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2" name="Textplatzhalter 31">
            <a:extLst>
              <a:ext uri="{FF2B5EF4-FFF2-40B4-BE49-F238E27FC236}">
                <a16:creationId xmlns:a16="http://schemas.microsoft.com/office/drawing/2014/main" id="{AD906FAA-EB1B-622C-813A-B5C94CBFC6D7}"/>
              </a:ext>
            </a:extLst>
          </p:cNvPr>
          <p:cNvSpPr>
            <a:spLocks noGrp="1"/>
          </p:cNvSpPr>
          <p:nvPr>
            <p:ph type="body" sz="quarter" idx="14"/>
            <p:custDataLst>
              <p:tags r:id="rId1"/>
            </p:custDataLst>
          </p:nvPr>
        </p:nvSpPr>
        <p:spPr/>
        <p:txBody>
          <a:bodyPr/>
          <a:lstStyle/>
          <a:p>
            <a:r>
              <a:rPr lang="pl-PL" dirty="0"/>
              <a:t>#KOMÓRKOMANIA</a:t>
            </a:r>
            <a:endParaRPr lang="en-US" dirty="0"/>
          </a:p>
        </p:txBody>
      </p:sp>
      <p:sp>
        <p:nvSpPr>
          <p:cNvPr id="3" name="Datumsplatzhalter 2">
            <a:extLst>
              <a:ext uri="{FF2B5EF4-FFF2-40B4-BE49-F238E27FC236}">
                <a16:creationId xmlns:a16="http://schemas.microsoft.com/office/drawing/2014/main" id="{DC8F406D-CC7E-D8C6-5042-66D3D05CD4E8}"/>
              </a:ext>
            </a:extLst>
          </p:cNvPr>
          <p:cNvSpPr>
            <a:spLocks noGrp="1"/>
          </p:cNvSpPr>
          <p:nvPr>
            <p:ph type="dt" sz="half" idx="15"/>
            <p:custDataLst>
              <p:tags r:id="rId2"/>
            </p:custDataLst>
          </p:nvPr>
        </p:nvSpPr>
        <p:spPr/>
        <p:txBody>
          <a:bodyPr/>
          <a:lstStyle/>
          <a:p>
            <a:r>
              <a:rPr lang="pl-PL" dirty="0"/>
              <a:t>05.11.2023</a:t>
            </a:r>
          </a:p>
          <a:p>
            <a:endParaRPr lang="pl-PL" dirty="0"/>
          </a:p>
        </p:txBody>
      </p:sp>
      <p:sp>
        <p:nvSpPr>
          <p:cNvPr id="30" name="Titel 29">
            <a:extLst>
              <a:ext uri="{FF2B5EF4-FFF2-40B4-BE49-F238E27FC236}">
                <a16:creationId xmlns:a16="http://schemas.microsoft.com/office/drawing/2014/main" id="{005D4180-B994-7F69-F16A-C71250A304C4}"/>
              </a:ext>
            </a:extLst>
          </p:cNvPr>
          <p:cNvSpPr>
            <a:spLocks noGrp="1"/>
          </p:cNvSpPr>
          <p:nvPr>
            <p:ph type="title"/>
            <p:custDataLst>
              <p:tags r:id="rId3"/>
            </p:custDataLst>
          </p:nvPr>
        </p:nvSpPr>
        <p:spPr/>
        <p:txBody>
          <a:bodyPr/>
          <a:lstStyle/>
          <a:p>
            <a:r>
              <a:rPr lang="pl-PL" dirty="0"/>
              <a:t>Jakie platformy wykorzystywać?</a:t>
            </a:r>
            <a:endParaRPr lang="pl-PL" noProof="0" dirty="0"/>
          </a:p>
        </p:txBody>
      </p:sp>
      <p:sp>
        <p:nvSpPr>
          <p:cNvPr id="2" name="Ellipse 1">
            <a:extLst>
              <a:ext uri="{FF2B5EF4-FFF2-40B4-BE49-F238E27FC236}">
                <a16:creationId xmlns:a16="http://schemas.microsoft.com/office/drawing/2014/main" id="{32918A8E-1BA4-302A-C5B6-C96CDF233BCA}"/>
              </a:ext>
            </a:extLst>
          </p:cNvPr>
          <p:cNvSpPr/>
          <p:nvPr>
            <p:custDataLst>
              <p:tags r:id="rId4"/>
            </p:custDataLst>
          </p:nvPr>
        </p:nvSpPr>
        <p:spPr>
          <a:xfrm>
            <a:off x="2133023" y="1205102"/>
            <a:ext cx="2304000" cy="21949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dirty="0"/>
          </a:p>
        </p:txBody>
      </p:sp>
      <p:sp>
        <p:nvSpPr>
          <p:cNvPr id="11" name="Ellipse 10">
            <a:extLst>
              <a:ext uri="{FF2B5EF4-FFF2-40B4-BE49-F238E27FC236}">
                <a16:creationId xmlns:a16="http://schemas.microsoft.com/office/drawing/2014/main" id="{846EA176-6A71-AC27-64B2-74F8B29996E4}"/>
              </a:ext>
            </a:extLst>
          </p:cNvPr>
          <p:cNvSpPr>
            <a:spLocks/>
          </p:cNvSpPr>
          <p:nvPr>
            <p:custDataLst>
              <p:tags r:id="rId5"/>
            </p:custDataLst>
          </p:nvPr>
        </p:nvSpPr>
        <p:spPr>
          <a:xfrm>
            <a:off x="4737079" y="2078301"/>
            <a:ext cx="2304000" cy="230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400" dirty="0"/>
          </a:p>
        </p:txBody>
      </p:sp>
      <p:sp>
        <p:nvSpPr>
          <p:cNvPr id="12" name="Ellipse 11">
            <a:extLst>
              <a:ext uri="{FF2B5EF4-FFF2-40B4-BE49-F238E27FC236}">
                <a16:creationId xmlns:a16="http://schemas.microsoft.com/office/drawing/2014/main" id="{3AE0FDDA-283D-9BBC-0CC1-8756296E994E}"/>
              </a:ext>
            </a:extLst>
          </p:cNvPr>
          <p:cNvSpPr>
            <a:spLocks/>
          </p:cNvSpPr>
          <p:nvPr>
            <p:custDataLst>
              <p:tags r:id="rId6"/>
            </p:custDataLst>
          </p:nvPr>
        </p:nvSpPr>
        <p:spPr>
          <a:xfrm>
            <a:off x="7719836" y="1805380"/>
            <a:ext cx="1728000" cy="172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p>
        </p:txBody>
      </p:sp>
      <p:sp>
        <p:nvSpPr>
          <p:cNvPr id="13" name="Ellipse 12">
            <a:extLst>
              <a:ext uri="{FF2B5EF4-FFF2-40B4-BE49-F238E27FC236}">
                <a16:creationId xmlns:a16="http://schemas.microsoft.com/office/drawing/2014/main" id="{5DB5534A-CE45-AD3C-BBC9-677953B725FB}"/>
              </a:ext>
            </a:extLst>
          </p:cNvPr>
          <p:cNvSpPr>
            <a:spLocks/>
          </p:cNvSpPr>
          <p:nvPr>
            <p:custDataLst>
              <p:tags r:id="rId7"/>
            </p:custDataLst>
          </p:nvPr>
        </p:nvSpPr>
        <p:spPr>
          <a:xfrm>
            <a:off x="9532400" y="3826769"/>
            <a:ext cx="2304000" cy="2304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400" dirty="0"/>
          </a:p>
        </p:txBody>
      </p:sp>
      <p:sp>
        <p:nvSpPr>
          <p:cNvPr id="14" name="Ellipse 13">
            <a:extLst>
              <a:ext uri="{FF2B5EF4-FFF2-40B4-BE49-F238E27FC236}">
                <a16:creationId xmlns:a16="http://schemas.microsoft.com/office/drawing/2014/main" id="{4E56B4CF-2D9E-AEF1-8FA3-42D53261152E}"/>
              </a:ext>
            </a:extLst>
          </p:cNvPr>
          <p:cNvSpPr>
            <a:spLocks/>
          </p:cNvSpPr>
          <p:nvPr>
            <p:custDataLst>
              <p:tags r:id="rId8"/>
            </p:custDataLst>
          </p:nvPr>
        </p:nvSpPr>
        <p:spPr>
          <a:xfrm>
            <a:off x="6855836" y="4013056"/>
            <a:ext cx="1728000" cy="172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p>
        </p:txBody>
      </p:sp>
      <p:sp>
        <p:nvSpPr>
          <p:cNvPr id="15" name="Ellipse 14">
            <a:extLst>
              <a:ext uri="{FF2B5EF4-FFF2-40B4-BE49-F238E27FC236}">
                <a16:creationId xmlns:a16="http://schemas.microsoft.com/office/drawing/2014/main" id="{0870DD8F-4A8C-7D59-3178-D1D286353A75}"/>
              </a:ext>
            </a:extLst>
          </p:cNvPr>
          <p:cNvSpPr>
            <a:spLocks/>
          </p:cNvSpPr>
          <p:nvPr>
            <p:custDataLst>
              <p:tags r:id="rId9"/>
            </p:custDataLst>
          </p:nvPr>
        </p:nvSpPr>
        <p:spPr>
          <a:xfrm>
            <a:off x="9938009" y="1081204"/>
            <a:ext cx="1728000" cy="172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p>
        </p:txBody>
      </p:sp>
      <p:sp>
        <p:nvSpPr>
          <p:cNvPr id="6" name="Ellipse 5">
            <a:extLst>
              <a:ext uri="{FF2B5EF4-FFF2-40B4-BE49-F238E27FC236}">
                <a16:creationId xmlns:a16="http://schemas.microsoft.com/office/drawing/2014/main" id="{0EBA7C8C-DEFA-A42E-2AFD-84AAA05DAE2D}"/>
              </a:ext>
            </a:extLst>
          </p:cNvPr>
          <p:cNvSpPr>
            <a:spLocks/>
          </p:cNvSpPr>
          <p:nvPr>
            <p:custDataLst>
              <p:tags r:id="rId10"/>
            </p:custDataLst>
          </p:nvPr>
        </p:nvSpPr>
        <p:spPr>
          <a:xfrm>
            <a:off x="4523210" y="4519032"/>
            <a:ext cx="1728000" cy="1728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pl-PL" sz="1200" dirty="0">
              <a:solidFill>
                <a:srgbClr val="333333"/>
              </a:solidFill>
            </a:endParaRPr>
          </a:p>
        </p:txBody>
      </p:sp>
      <p:sp>
        <p:nvSpPr>
          <p:cNvPr id="7" name="Fußzeilenplatzhalter 6">
            <a:extLst>
              <a:ext uri="{FF2B5EF4-FFF2-40B4-BE49-F238E27FC236}">
                <a16:creationId xmlns:a16="http://schemas.microsoft.com/office/drawing/2014/main" id="{42B39AF1-723C-6525-1656-72FA53B1CDF8}"/>
              </a:ext>
            </a:extLst>
          </p:cNvPr>
          <p:cNvSpPr>
            <a:spLocks noGrp="1"/>
          </p:cNvSpPr>
          <p:nvPr>
            <p:ph type="ftr" sz="quarter" idx="16"/>
            <p:custDataLst>
              <p:tags r:id="rId11"/>
            </p:custDataLst>
          </p:nvPr>
        </p:nvSpPr>
        <p:spPr/>
        <p:txBody>
          <a:bodyPr/>
          <a:lstStyle/>
          <a:p>
            <a:r>
              <a:rPr lang="pl-PL" dirty="0"/>
              <a:t>Promocja akcji online – Kornelia Zdolska, Piotr Kielak</a:t>
            </a:r>
          </a:p>
        </p:txBody>
      </p:sp>
      <p:sp>
        <p:nvSpPr>
          <p:cNvPr id="8" name="Foliennummernplatzhalter 7">
            <a:extLst>
              <a:ext uri="{FF2B5EF4-FFF2-40B4-BE49-F238E27FC236}">
                <a16:creationId xmlns:a16="http://schemas.microsoft.com/office/drawing/2014/main" id="{30A4CB59-532B-8716-AEC7-7038BAA8D486}"/>
              </a:ext>
            </a:extLst>
          </p:cNvPr>
          <p:cNvSpPr>
            <a:spLocks noGrp="1"/>
          </p:cNvSpPr>
          <p:nvPr>
            <p:ph type="sldNum" sz="quarter" idx="17"/>
            <p:custDataLst>
              <p:tags r:id="rId12"/>
            </p:custDataLst>
          </p:nvPr>
        </p:nvSpPr>
        <p:spPr/>
        <p:txBody>
          <a:bodyPr/>
          <a:lstStyle/>
          <a:p>
            <a:fld id="{92DB0D90-6264-4E90-9724-ABC670DBF4FB}" type="slidenum">
              <a:rPr lang="pl-PL" smtClean="0"/>
              <a:pPr/>
              <a:t>4</a:t>
            </a:fld>
            <a:endParaRPr lang="pl-PL" dirty="0"/>
          </a:p>
        </p:txBody>
      </p:sp>
      <p:pic>
        <p:nvPicPr>
          <p:cNvPr id="16" name="Picture 6">
            <a:extLst>
              <a:ext uri="{FF2B5EF4-FFF2-40B4-BE49-F238E27FC236}">
                <a16:creationId xmlns:a16="http://schemas.microsoft.com/office/drawing/2014/main" id="{A142C578-C494-4A94-A601-2145A146194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73405" y="2510659"/>
            <a:ext cx="1431348" cy="1431348"/>
          </a:xfrm>
          <a:prstGeom prst="rect">
            <a:avLst/>
          </a:prstGeom>
        </p:spPr>
      </p:pic>
      <p:pic>
        <p:nvPicPr>
          <p:cNvPr id="17" name="Picture 9">
            <a:extLst>
              <a:ext uri="{FF2B5EF4-FFF2-40B4-BE49-F238E27FC236}">
                <a16:creationId xmlns:a16="http://schemas.microsoft.com/office/drawing/2014/main" id="{89A38246-FF2A-434F-A7F8-63D20040E5EB}"/>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625411" y="1664756"/>
            <a:ext cx="1314158" cy="1314158"/>
          </a:xfrm>
          <a:prstGeom prst="rect">
            <a:avLst/>
          </a:prstGeom>
        </p:spPr>
      </p:pic>
      <p:pic>
        <p:nvPicPr>
          <p:cNvPr id="18" name="Picture 15">
            <a:extLst>
              <a:ext uri="{FF2B5EF4-FFF2-40B4-BE49-F238E27FC236}">
                <a16:creationId xmlns:a16="http://schemas.microsoft.com/office/drawing/2014/main" id="{1E66C42B-CA10-4D3D-9059-A5DDD5567F8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382931" y="4540151"/>
            <a:ext cx="673809" cy="673809"/>
          </a:xfrm>
          <a:prstGeom prst="rect">
            <a:avLst/>
          </a:prstGeom>
        </p:spPr>
      </p:pic>
      <p:pic>
        <p:nvPicPr>
          <p:cNvPr id="19" name="Picture 23">
            <a:extLst>
              <a:ext uri="{FF2B5EF4-FFF2-40B4-BE49-F238E27FC236}">
                <a16:creationId xmlns:a16="http://schemas.microsoft.com/office/drawing/2014/main" id="{4641DC44-450D-4893-BDBE-082D6E9FD85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239389" y="2321835"/>
            <a:ext cx="688893" cy="688893"/>
          </a:xfrm>
          <a:prstGeom prst="rect">
            <a:avLst/>
          </a:prstGeom>
        </p:spPr>
      </p:pic>
      <p:pic>
        <p:nvPicPr>
          <p:cNvPr id="20" name="Picture 27">
            <a:extLst>
              <a:ext uri="{FF2B5EF4-FFF2-40B4-BE49-F238E27FC236}">
                <a16:creationId xmlns:a16="http://schemas.microsoft.com/office/drawing/2014/main" id="{0D8AE2D8-9A8D-44B4-B13B-BBBD8C906C39}"/>
              </a:ext>
            </a:extLst>
          </p:cNvPr>
          <p:cNvPicPr>
            <a:picLocks noChangeAspect="1"/>
          </p:cNvPicPr>
          <p:nvPr/>
        </p:nvPicPr>
        <p:blipFill>
          <a:blip r:embed="rId23"/>
          <a:srcRect/>
          <a:stretch>
            <a:fillRect/>
          </a:stretch>
        </p:blipFill>
        <p:spPr>
          <a:xfrm>
            <a:off x="9747892" y="1390656"/>
            <a:ext cx="2107828" cy="1106610"/>
          </a:xfrm>
          <a:prstGeom prst="rect">
            <a:avLst/>
          </a:prstGeom>
        </p:spPr>
      </p:pic>
      <p:pic>
        <p:nvPicPr>
          <p:cNvPr id="9" name="Picture 8">
            <a:extLst>
              <a:ext uri="{FF2B5EF4-FFF2-40B4-BE49-F238E27FC236}">
                <a16:creationId xmlns:a16="http://schemas.microsoft.com/office/drawing/2014/main" id="{6C12D6A5-EF9F-4862-9ECA-9042B4A4B7C2}"/>
              </a:ext>
            </a:extLst>
          </p:cNvPr>
          <p:cNvPicPr>
            <a:picLocks noChangeAspect="1"/>
          </p:cNvPicPr>
          <p:nvPr/>
        </p:nvPicPr>
        <p:blipFill>
          <a:blip r:embed="rId24"/>
          <a:stretch>
            <a:fillRect/>
          </a:stretch>
        </p:blipFill>
        <p:spPr>
          <a:xfrm>
            <a:off x="9970118" y="4263200"/>
            <a:ext cx="1563040" cy="1431138"/>
          </a:xfrm>
          <a:prstGeom prst="rect">
            <a:avLst/>
          </a:prstGeom>
        </p:spPr>
      </p:pic>
      <p:pic>
        <p:nvPicPr>
          <p:cNvPr id="23" name="Picture 18">
            <a:extLst>
              <a:ext uri="{FF2B5EF4-FFF2-40B4-BE49-F238E27FC236}">
                <a16:creationId xmlns:a16="http://schemas.microsoft.com/office/drawing/2014/main" id="{EA3D37D3-0348-4299-BEEE-4691F1E961E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4881855" y="4697598"/>
            <a:ext cx="1013984" cy="1013984"/>
          </a:xfrm>
          <a:prstGeom prst="rect">
            <a:avLst/>
          </a:prstGeom>
        </p:spPr>
      </p:pic>
      <p:sp>
        <p:nvSpPr>
          <p:cNvPr id="24" name="TextBox 33">
            <a:extLst>
              <a:ext uri="{FF2B5EF4-FFF2-40B4-BE49-F238E27FC236}">
                <a16:creationId xmlns:a16="http://schemas.microsoft.com/office/drawing/2014/main" id="{4AD37939-5DB5-4C20-AFEF-611BF15909C6}"/>
              </a:ext>
            </a:extLst>
          </p:cNvPr>
          <p:cNvSpPr txBox="1"/>
          <p:nvPr/>
        </p:nvSpPr>
        <p:spPr>
          <a:xfrm>
            <a:off x="4770788" y="5690930"/>
            <a:ext cx="1232843" cy="275525"/>
          </a:xfrm>
          <a:prstGeom prst="rect">
            <a:avLst/>
          </a:prstGeom>
        </p:spPr>
        <p:txBody>
          <a:bodyPr wrap="square" lIns="0" tIns="0" rIns="0" bIns="0" rtlCol="0" anchor="t">
            <a:spAutoFit/>
          </a:bodyPr>
          <a:lstStyle/>
          <a:p>
            <a:pPr algn="ctr">
              <a:lnSpc>
                <a:spcPts val="2503"/>
              </a:lnSpc>
            </a:pPr>
            <a:r>
              <a:rPr lang="en-US" sz="1200" b="1" dirty="0" err="1">
                <a:solidFill>
                  <a:srgbClr val="005EB8"/>
                </a:solidFill>
                <a:latin typeface="DKMS Custom 2"/>
              </a:rPr>
              <a:t>Strony</a:t>
            </a:r>
            <a:r>
              <a:rPr lang="en-US" sz="1200" b="1" dirty="0">
                <a:solidFill>
                  <a:srgbClr val="005EB8"/>
                </a:solidFill>
                <a:latin typeface="DKMS Custom 2"/>
              </a:rPr>
              <a:t> </a:t>
            </a:r>
            <a:r>
              <a:rPr lang="en-US" sz="1200" b="1" dirty="0" err="1">
                <a:solidFill>
                  <a:srgbClr val="005EB8"/>
                </a:solidFill>
                <a:latin typeface="DKMS Custom 2"/>
              </a:rPr>
              <a:t>uczelni</a:t>
            </a:r>
            <a:endParaRPr lang="en-US" sz="1200" b="1" dirty="0">
              <a:solidFill>
                <a:srgbClr val="005EB8"/>
              </a:solidFill>
              <a:latin typeface="DKMS Custom 2"/>
            </a:endParaRPr>
          </a:p>
        </p:txBody>
      </p:sp>
      <p:sp>
        <p:nvSpPr>
          <p:cNvPr id="25" name="TextBox 37">
            <a:extLst>
              <a:ext uri="{FF2B5EF4-FFF2-40B4-BE49-F238E27FC236}">
                <a16:creationId xmlns:a16="http://schemas.microsoft.com/office/drawing/2014/main" id="{C742DA25-EA3A-487B-8572-04F44492F83C}"/>
              </a:ext>
            </a:extLst>
          </p:cNvPr>
          <p:cNvSpPr txBox="1"/>
          <p:nvPr/>
        </p:nvSpPr>
        <p:spPr>
          <a:xfrm>
            <a:off x="1226927" y="3536736"/>
            <a:ext cx="4629572" cy="348685"/>
          </a:xfrm>
          <a:prstGeom prst="rect">
            <a:avLst/>
          </a:prstGeom>
        </p:spPr>
        <p:txBody>
          <a:bodyPr wrap="square" lIns="0" tIns="0" rIns="0" bIns="0" rtlCol="0" anchor="t">
            <a:spAutoFit/>
          </a:bodyPr>
          <a:lstStyle/>
          <a:p>
            <a:pPr>
              <a:lnSpc>
                <a:spcPts val="3150"/>
              </a:lnSpc>
            </a:pPr>
            <a:r>
              <a:rPr lang="en-US" sz="1400" b="1" dirty="0" err="1">
                <a:solidFill>
                  <a:srgbClr val="000000"/>
                </a:solidFill>
                <a:latin typeface="+mj-lt"/>
              </a:rPr>
              <a:t>Wykorzystuj</a:t>
            </a:r>
            <a:r>
              <a:rPr lang="en-US" sz="1400" b="1" dirty="0">
                <a:solidFill>
                  <a:srgbClr val="000000"/>
                </a:solidFill>
                <a:latin typeface="+mj-lt"/>
              </a:rPr>
              <a:t> profile, </a:t>
            </a:r>
            <a:r>
              <a:rPr lang="en-US" sz="1400" b="1" dirty="0" err="1">
                <a:solidFill>
                  <a:srgbClr val="000000"/>
                </a:solidFill>
                <a:latin typeface="+mj-lt"/>
              </a:rPr>
              <a:t>które</a:t>
            </a:r>
            <a:r>
              <a:rPr lang="en-US" sz="1400" b="1" dirty="0">
                <a:solidFill>
                  <a:srgbClr val="000000"/>
                </a:solidFill>
                <a:latin typeface="+mj-lt"/>
              </a:rPr>
              <a:t> </a:t>
            </a:r>
            <a:r>
              <a:rPr lang="en-US" sz="1400" b="1" dirty="0" err="1">
                <a:solidFill>
                  <a:srgbClr val="000000"/>
                </a:solidFill>
                <a:latin typeface="+mj-lt"/>
              </a:rPr>
              <a:t>już</a:t>
            </a:r>
            <a:r>
              <a:rPr lang="en-US" sz="1400" b="1" dirty="0">
                <a:solidFill>
                  <a:srgbClr val="000000"/>
                </a:solidFill>
                <a:latin typeface="+mj-lt"/>
              </a:rPr>
              <a:t> </a:t>
            </a:r>
            <a:r>
              <a:rPr lang="en-US" sz="1400" b="1" dirty="0" err="1">
                <a:solidFill>
                  <a:srgbClr val="000000"/>
                </a:solidFill>
                <a:latin typeface="+mj-lt"/>
              </a:rPr>
              <a:t>istnieją</a:t>
            </a:r>
            <a:r>
              <a:rPr lang="pl-PL" sz="1400" b="1" dirty="0">
                <a:solidFill>
                  <a:srgbClr val="000000"/>
                </a:solidFill>
                <a:latin typeface="+mj-lt"/>
              </a:rPr>
              <a:t>.</a:t>
            </a:r>
            <a:r>
              <a:rPr lang="en-US" sz="1400" b="1" dirty="0">
                <a:solidFill>
                  <a:srgbClr val="000000"/>
                </a:solidFill>
                <a:latin typeface="+mj-lt"/>
              </a:rPr>
              <a:t> </a:t>
            </a:r>
          </a:p>
        </p:txBody>
      </p:sp>
      <p:sp>
        <p:nvSpPr>
          <p:cNvPr id="26" name="TextBox 38">
            <a:extLst>
              <a:ext uri="{FF2B5EF4-FFF2-40B4-BE49-F238E27FC236}">
                <a16:creationId xmlns:a16="http://schemas.microsoft.com/office/drawing/2014/main" id="{EABF5FA3-9F2F-4002-A272-AC3AFE114539}"/>
              </a:ext>
            </a:extLst>
          </p:cNvPr>
          <p:cNvSpPr txBox="1"/>
          <p:nvPr/>
        </p:nvSpPr>
        <p:spPr>
          <a:xfrm>
            <a:off x="1226927" y="4290614"/>
            <a:ext cx="3214906" cy="850810"/>
          </a:xfrm>
          <a:prstGeom prst="rect">
            <a:avLst/>
          </a:prstGeom>
        </p:spPr>
        <p:txBody>
          <a:bodyPr wrap="square" lIns="0" tIns="0" rIns="0" bIns="0" rtlCol="0" anchor="t">
            <a:spAutoFit/>
          </a:bodyPr>
          <a:lstStyle/>
          <a:p>
            <a:pPr>
              <a:lnSpc>
                <a:spcPts val="3150"/>
              </a:lnSpc>
            </a:pPr>
            <a:r>
              <a:rPr lang="en-US" b="1" dirty="0" err="1">
                <a:solidFill>
                  <a:srgbClr val="000000"/>
                </a:solidFill>
                <a:latin typeface="+mj-lt"/>
              </a:rPr>
              <a:t>Nie</a:t>
            </a:r>
            <a:r>
              <a:rPr lang="en-US" b="1" dirty="0">
                <a:solidFill>
                  <a:srgbClr val="000000"/>
                </a:solidFill>
                <a:latin typeface="+mj-lt"/>
              </a:rPr>
              <a:t> </a:t>
            </a:r>
            <a:r>
              <a:rPr lang="en-US" b="1" dirty="0" err="1">
                <a:solidFill>
                  <a:srgbClr val="000000"/>
                </a:solidFill>
                <a:latin typeface="+mj-lt"/>
              </a:rPr>
              <a:t>twórz</a:t>
            </a:r>
            <a:r>
              <a:rPr lang="en-US" b="1" dirty="0">
                <a:solidFill>
                  <a:srgbClr val="000000"/>
                </a:solidFill>
                <a:latin typeface="+mj-lt"/>
              </a:rPr>
              <a:t> </a:t>
            </a:r>
            <a:r>
              <a:rPr lang="en-US" b="1" dirty="0" err="1">
                <a:solidFill>
                  <a:srgbClr val="000000"/>
                </a:solidFill>
                <a:latin typeface="+mj-lt"/>
              </a:rPr>
              <a:t>nowych</a:t>
            </a:r>
            <a:r>
              <a:rPr lang="en-US" b="1" dirty="0">
                <a:solidFill>
                  <a:srgbClr val="000000"/>
                </a:solidFill>
                <a:latin typeface="+mj-lt"/>
              </a:rPr>
              <a:t>. </a:t>
            </a:r>
          </a:p>
          <a:p>
            <a:pPr>
              <a:lnSpc>
                <a:spcPts val="1750"/>
              </a:lnSpc>
            </a:pPr>
            <a:r>
              <a:rPr lang="en-US" sz="1200" b="1" dirty="0" err="1">
                <a:solidFill>
                  <a:srgbClr val="000000"/>
                </a:solidFill>
                <a:latin typeface="+mj-lt"/>
              </a:rPr>
              <a:t>Będzie</a:t>
            </a:r>
            <a:r>
              <a:rPr lang="en-US" sz="1200" b="1" dirty="0">
                <a:solidFill>
                  <a:srgbClr val="000000"/>
                </a:solidFill>
                <a:latin typeface="+mj-lt"/>
              </a:rPr>
              <a:t> Ci </a:t>
            </a:r>
            <a:r>
              <a:rPr lang="en-US" sz="1200" b="1" dirty="0" err="1">
                <a:solidFill>
                  <a:srgbClr val="000000"/>
                </a:solidFill>
                <a:latin typeface="+mj-lt"/>
              </a:rPr>
              <a:t>trudno</a:t>
            </a:r>
            <a:r>
              <a:rPr lang="en-US" sz="1200" b="1" dirty="0">
                <a:solidFill>
                  <a:srgbClr val="000000"/>
                </a:solidFill>
                <a:latin typeface="+mj-lt"/>
              </a:rPr>
              <a:t> w </a:t>
            </a:r>
            <a:r>
              <a:rPr lang="en-US" sz="1200" b="1" dirty="0" err="1">
                <a:solidFill>
                  <a:srgbClr val="000000"/>
                </a:solidFill>
                <a:latin typeface="+mj-lt"/>
              </a:rPr>
              <a:t>krótkim</a:t>
            </a:r>
            <a:r>
              <a:rPr lang="en-US" sz="1200" b="1" dirty="0">
                <a:solidFill>
                  <a:srgbClr val="000000"/>
                </a:solidFill>
                <a:latin typeface="+mj-lt"/>
              </a:rPr>
              <a:t> </a:t>
            </a:r>
            <a:r>
              <a:rPr lang="en-US" sz="1200" b="1" dirty="0" err="1">
                <a:solidFill>
                  <a:srgbClr val="000000"/>
                </a:solidFill>
                <a:latin typeface="+mj-lt"/>
              </a:rPr>
              <a:t>czasie</a:t>
            </a:r>
            <a:r>
              <a:rPr lang="en-US" sz="1200" b="1" dirty="0">
                <a:solidFill>
                  <a:srgbClr val="000000"/>
                </a:solidFill>
                <a:latin typeface="+mj-lt"/>
              </a:rPr>
              <a:t> </a:t>
            </a:r>
          </a:p>
          <a:p>
            <a:pPr>
              <a:lnSpc>
                <a:spcPts val="1750"/>
              </a:lnSpc>
            </a:pPr>
            <a:r>
              <a:rPr lang="en-US" sz="1200" b="1" dirty="0" err="1">
                <a:solidFill>
                  <a:srgbClr val="000000"/>
                </a:solidFill>
                <a:latin typeface="+mj-lt"/>
              </a:rPr>
              <a:t>zebrać</a:t>
            </a:r>
            <a:r>
              <a:rPr lang="en-US" sz="1200" b="1" dirty="0">
                <a:solidFill>
                  <a:srgbClr val="000000"/>
                </a:solidFill>
                <a:latin typeface="+mj-lt"/>
              </a:rPr>
              <a:t> </a:t>
            </a:r>
            <a:r>
              <a:rPr lang="en-US" sz="1200" b="1" dirty="0" err="1">
                <a:solidFill>
                  <a:srgbClr val="000000"/>
                </a:solidFill>
                <a:latin typeface="+mj-lt"/>
              </a:rPr>
              <a:t>odpowiednią</a:t>
            </a:r>
            <a:r>
              <a:rPr lang="en-US" sz="1200" b="1" dirty="0">
                <a:solidFill>
                  <a:srgbClr val="000000"/>
                </a:solidFill>
                <a:latin typeface="+mj-lt"/>
              </a:rPr>
              <a:t> </a:t>
            </a:r>
            <a:r>
              <a:rPr lang="en-US" sz="1200" b="1" dirty="0" err="1">
                <a:solidFill>
                  <a:srgbClr val="000000"/>
                </a:solidFill>
                <a:latin typeface="+mj-lt"/>
              </a:rPr>
              <a:t>grupę</a:t>
            </a:r>
            <a:r>
              <a:rPr lang="en-US" sz="1200" b="1" dirty="0">
                <a:solidFill>
                  <a:srgbClr val="000000"/>
                </a:solidFill>
                <a:latin typeface="+mj-lt"/>
              </a:rPr>
              <a:t> </a:t>
            </a:r>
            <a:r>
              <a:rPr lang="en-US" sz="1200" b="1" dirty="0" err="1">
                <a:solidFill>
                  <a:srgbClr val="000000"/>
                </a:solidFill>
                <a:latin typeface="+mj-lt"/>
              </a:rPr>
              <a:t>odbiorców</a:t>
            </a:r>
            <a:r>
              <a:rPr lang="en-US" sz="1200" b="1" dirty="0">
                <a:solidFill>
                  <a:srgbClr val="000000"/>
                </a:solidFill>
                <a:latin typeface="+mj-lt"/>
              </a:rPr>
              <a:t> </a:t>
            </a:r>
          </a:p>
        </p:txBody>
      </p:sp>
    </p:spTree>
    <p:extLst>
      <p:ext uri="{BB962C8B-B14F-4D97-AF65-F5344CB8AC3E}">
        <p14:creationId xmlns:p14="http://schemas.microsoft.com/office/powerpoint/2010/main" val="1251362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C8823D3-DE24-01D8-25FF-FDA0D65A609C}"/>
              </a:ext>
            </a:extLst>
          </p:cNvPr>
          <p:cNvSpPr>
            <a:spLocks noGrp="1"/>
          </p:cNvSpPr>
          <p:nvPr>
            <p:ph type="title"/>
            <p:custDataLst>
              <p:tags r:id="rId1"/>
            </p:custDataLst>
          </p:nvPr>
        </p:nvSpPr>
        <p:spPr/>
        <p:txBody>
          <a:bodyPr/>
          <a:lstStyle/>
          <a:p>
            <a:r>
              <a:rPr lang="pl-PL" noProof="0" dirty="0"/>
              <a:t>Kontakt</a:t>
            </a:r>
          </a:p>
        </p:txBody>
      </p:sp>
      <p:pic>
        <p:nvPicPr>
          <p:cNvPr id="21" name="Bildplatzhalter 20">
            <a:extLst>
              <a:ext uri="{FF2B5EF4-FFF2-40B4-BE49-F238E27FC236}">
                <a16:creationId xmlns:a16="http://schemas.microsoft.com/office/drawing/2014/main" id="{C91D183D-7BC4-A359-021F-2A9E38AE52D3}"/>
              </a:ext>
            </a:extLst>
          </p:cNvPr>
          <p:cNvPicPr>
            <a:picLocks noGrp="1" noChangeAspect="1"/>
          </p:cNvPicPr>
          <p:nvPr>
            <p:ph type="pic" sz="quarter" idx="16"/>
            <p:custDataLst>
              <p:tags r:id="rId2"/>
            </p:custDataLst>
          </p:nvPr>
        </p:nvPicPr>
        <p:blipFill>
          <a:blip r:embed="rId13" cstate="screen">
            <a:extLst>
              <a:ext uri="{28A0092B-C50C-407E-A947-70E740481C1C}">
                <a14:useLocalDpi xmlns:a14="http://schemas.microsoft.com/office/drawing/2010/main"/>
              </a:ext>
            </a:extLst>
          </a:blip>
          <a:srcRect t="152" b="152"/>
          <a:stretch>
            <a:fillRect/>
          </a:stretch>
        </p:blipFill>
        <p:spPr/>
      </p:pic>
      <p:pic>
        <p:nvPicPr>
          <p:cNvPr id="29" name="Bildplatzhalter 28">
            <a:extLst>
              <a:ext uri="{FF2B5EF4-FFF2-40B4-BE49-F238E27FC236}">
                <a16:creationId xmlns:a16="http://schemas.microsoft.com/office/drawing/2014/main" id="{AFDEC068-7BAF-4FE0-BCD0-689BFFE6ADB7}"/>
              </a:ext>
            </a:extLst>
          </p:cNvPr>
          <p:cNvPicPr>
            <a:picLocks noGrp="1" noChangeAspect="1"/>
          </p:cNvPicPr>
          <p:nvPr>
            <p:ph type="pic" sz="quarter" idx="20"/>
            <p:custDataLst>
              <p:tags r:id="rId3"/>
            </p:custDataLst>
          </p:nvPr>
        </p:nvPicPr>
        <p:blipFill rotWithShape="1">
          <a:blip r:embed="rId14" cstate="screen">
            <a:extLst>
              <a:ext uri="{28A0092B-C50C-407E-A947-70E740481C1C}">
                <a14:useLocalDpi xmlns:a14="http://schemas.microsoft.com/office/drawing/2010/main"/>
              </a:ext>
            </a:extLst>
          </a:blip>
          <a:srcRect/>
          <a:stretch/>
        </p:blipFill>
        <p:spPr/>
      </p:pic>
      <p:sp>
        <p:nvSpPr>
          <p:cNvPr id="48" name="Textplatzhalter 47">
            <a:extLst>
              <a:ext uri="{FF2B5EF4-FFF2-40B4-BE49-F238E27FC236}">
                <a16:creationId xmlns:a16="http://schemas.microsoft.com/office/drawing/2014/main" id="{80FD303C-A893-1228-8410-1950536E48DD}"/>
              </a:ext>
            </a:extLst>
          </p:cNvPr>
          <p:cNvSpPr>
            <a:spLocks noGrp="1"/>
          </p:cNvSpPr>
          <p:nvPr>
            <p:ph type="body" sz="quarter" idx="14"/>
            <p:custDataLst>
              <p:tags r:id="rId4"/>
            </p:custDataLst>
          </p:nvPr>
        </p:nvSpPr>
        <p:spPr/>
        <p:txBody>
          <a:bodyPr/>
          <a:lstStyle/>
          <a:p>
            <a:r>
              <a:rPr lang="pl-PL" dirty="0"/>
              <a:t>#KOMÓRKOMANIA</a:t>
            </a:r>
            <a:endParaRPr lang="en-US" dirty="0"/>
          </a:p>
        </p:txBody>
      </p:sp>
      <p:sp>
        <p:nvSpPr>
          <p:cNvPr id="20" name="Datumsplatzhalter 19">
            <a:extLst>
              <a:ext uri="{FF2B5EF4-FFF2-40B4-BE49-F238E27FC236}">
                <a16:creationId xmlns:a16="http://schemas.microsoft.com/office/drawing/2014/main" id="{AE3E581D-D47B-EFAE-110D-47E116F3EF97}"/>
              </a:ext>
            </a:extLst>
          </p:cNvPr>
          <p:cNvSpPr>
            <a:spLocks noGrp="1"/>
          </p:cNvSpPr>
          <p:nvPr>
            <p:ph type="dt" sz="half" idx="27"/>
            <p:custDataLst>
              <p:tags r:id="rId5"/>
            </p:custDataLst>
          </p:nvPr>
        </p:nvSpPr>
        <p:spPr/>
        <p:txBody>
          <a:bodyPr/>
          <a:lstStyle/>
          <a:p>
            <a:r>
              <a:rPr lang="pl-PL" dirty="0"/>
              <a:t>05.11.2023</a:t>
            </a:r>
          </a:p>
          <a:p>
            <a:endParaRPr lang="pl-PL" dirty="0"/>
          </a:p>
        </p:txBody>
      </p:sp>
      <p:sp>
        <p:nvSpPr>
          <p:cNvPr id="2" name="Fußzeilenplatzhalter 1">
            <a:extLst>
              <a:ext uri="{FF2B5EF4-FFF2-40B4-BE49-F238E27FC236}">
                <a16:creationId xmlns:a16="http://schemas.microsoft.com/office/drawing/2014/main" id="{F8401579-776E-7DB6-E7F0-3CA5D6082195}"/>
              </a:ext>
            </a:extLst>
          </p:cNvPr>
          <p:cNvSpPr>
            <a:spLocks noGrp="1"/>
          </p:cNvSpPr>
          <p:nvPr>
            <p:ph type="ftr" sz="quarter" idx="28"/>
            <p:custDataLst>
              <p:tags r:id="rId6"/>
            </p:custDataLst>
          </p:nvPr>
        </p:nvSpPr>
        <p:spPr/>
        <p:txBody>
          <a:bodyPr/>
          <a:lstStyle/>
          <a:p>
            <a:r>
              <a:rPr lang="pl-PL" dirty="0"/>
              <a:t>Promocja akcji online – Kornelia Zdolska, Piotr Kielak</a:t>
            </a:r>
          </a:p>
        </p:txBody>
      </p:sp>
      <p:sp>
        <p:nvSpPr>
          <p:cNvPr id="3" name="Foliennummernplatzhalter 2">
            <a:extLst>
              <a:ext uri="{FF2B5EF4-FFF2-40B4-BE49-F238E27FC236}">
                <a16:creationId xmlns:a16="http://schemas.microsoft.com/office/drawing/2014/main" id="{C69D457A-4496-64D3-8104-4934D502FB5E}"/>
              </a:ext>
            </a:extLst>
          </p:cNvPr>
          <p:cNvSpPr>
            <a:spLocks noGrp="1"/>
          </p:cNvSpPr>
          <p:nvPr>
            <p:ph type="sldNum" sz="quarter" idx="29"/>
            <p:custDataLst>
              <p:tags r:id="rId7"/>
            </p:custDataLst>
          </p:nvPr>
        </p:nvSpPr>
        <p:spPr/>
        <p:txBody>
          <a:bodyPr/>
          <a:lstStyle/>
          <a:p>
            <a:fld id="{92DB0D90-6264-4E90-9724-ABC670DBF4FB}" type="slidenum">
              <a:rPr lang="pl-PL" smtClean="0"/>
              <a:pPr/>
              <a:t>40</a:t>
            </a:fld>
            <a:endParaRPr lang="pl-PL" dirty="0"/>
          </a:p>
        </p:txBody>
      </p:sp>
      <p:sp>
        <p:nvSpPr>
          <p:cNvPr id="10" name="Textplatzhalter 9">
            <a:extLst>
              <a:ext uri="{FF2B5EF4-FFF2-40B4-BE49-F238E27FC236}">
                <a16:creationId xmlns:a16="http://schemas.microsoft.com/office/drawing/2014/main" id="{21092676-CE70-DFB3-4DEA-C7C9E9F4C14D}"/>
              </a:ext>
            </a:extLst>
          </p:cNvPr>
          <p:cNvSpPr>
            <a:spLocks noGrp="1"/>
          </p:cNvSpPr>
          <p:nvPr>
            <p:ph type="body" sz="quarter" idx="30"/>
            <p:custDataLst>
              <p:tags r:id="rId8"/>
            </p:custDataLst>
          </p:nvPr>
        </p:nvSpPr>
        <p:spPr/>
        <p:txBody>
          <a:bodyPr/>
          <a:lstStyle/>
          <a:p>
            <a:r>
              <a:rPr lang="pl-PL" b="1" dirty="0">
                <a:latin typeface="DKMS Custom 2" panose="020B0604020202020204" charset="0"/>
              </a:rPr>
              <a:t>Kornelia Zdolska</a:t>
            </a:r>
          </a:p>
          <a:p>
            <a:r>
              <a:rPr lang="en-US" dirty="0">
                <a:solidFill>
                  <a:srgbClr val="000000"/>
                </a:solidFill>
                <a:latin typeface="DKMS Custom 2" panose="020B0604020202020204" charset="0"/>
              </a:rPr>
              <a:t>kornelia.zdolska@dkms.pl</a:t>
            </a:r>
          </a:p>
          <a:p>
            <a:endParaRPr lang="pl-PL" dirty="0"/>
          </a:p>
        </p:txBody>
      </p:sp>
      <p:sp>
        <p:nvSpPr>
          <p:cNvPr id="12" name="Textplatzhalter 11">
            <a:extLst>
              <a:ext uri="{FF2B5EF4-FFF2-40B4-BE49-F238E27FC236}">
                <a16:creationId xmlns:a16="http://schemas.microsoft.com/office/drawing/2014/main" id="{8B10E5FE-26F1-364F-7C84-7E20B81C0CEB}"/>
              </a:ext>
            </a:extLst>
          </p:cNvPr>
          <p:cNvSpPr>
            <a:spLocks noGrp="1"/>
          </p:cNvSpPr>
          <p:nvPr>
            <p:ph type="body" sz="quarter" idx="31"/>
            <p:custDataLst>
              <p:tags r:id="rId9"/>
            </p:custDataLst>
          </p:nvPr>
        </p:nvSpPr>
        <p:spPr/>
        <p:txBody>
          <a:bodyPr/>
          <a:lstStyle/>
          <a:p>
            <a:r>
              <a:rPr lang="pl-PL" b="1" dirty="0">
                <a:latin typeface="DKMS Custom 2" panose="020B0604020202020204" charset="0"/>
              </a:rPr>
              <a:t>Piotr Kielak</a:t>
            </a:r>
          </a:p>
          <a:p>
            <a:r>
              <a:rPr lang="pl-PL" dirty="0">
                <a:latin typeface="DKMS Custom 2" panose="020B0604020202020204" charset="0"/>
              </a:rPr>
              <a:t>piotr.kielak@dkms.pl</a:t>
            </a:r>
          </a:p>
          <a:p>
            <a:endParaRPr lang="pl-PL" noProof="0" dirty="0"/>
          </a:p>
        </p:txBody>
      </p:sp>
      <p:pic>
        <p:nvPicPr>
          <p:cNvPr id="13" name="Picture 12">
            <a:extLst>
              <a:ext uri="{FF2B5EF4-FFF2-40B4-BE49-F238E27FC236}">
                <a16:creationId xmlns:a16="http://schemas.microsoft.com/office/drawing/2014/main" id="{32CD1706-2C61-415F-A6CE-546F27C1F3AF}"/>
              </a:ext>
            </a:extLst>
          </p:cNvPr>
          <p:cNvPicPr>
            <a:picLocks noChangeAspect="1"/>
          </p:cNvPicPr>
          <p:nvPr/>
        </p:nvPicPr>
        <p:blipFill>
          <a:blip r:embed="rId15"/>
          <a:stretch>
            <a:fillRect/>
          </a:stretch>
        </p:blipFill>
        <p:spPr>
          <a:xfrm>
            <a:off x="8552099" y="1705354"/>
            <a:ext cx="2724150" cy="2333625"/>
          </a:xfrm>
          <a:prstGeom prst="rect">
            <a:avLst/>
          </a:prstGeom>
        </p:spPr>
      </p:pic>
      <p:pic>
        <p:nvPicPr>
          <p:cNvPr id="11" name="Picture Placeholder 10">
            <a:extLst>
              <a:ext uri="{FF2B5EF4-FFF2-40B4-BE49-F238E27FC236}">
                <a16:creationId xmlns:a16="http://schemas.microsoft.com/office/drawing/2014/main" id="{A0B3D0DC-5730-42A5-81C1-8225BFB371A1}"/>
              </a:ext>
            </a:extLst>
          </p:cNvPr>
          <p:cNvPicPr>
            <a:picLocks noGrp="1" noChangeAspect="1"/>
          </p:cNvPicPr>
          <p:nvPr>
            <p:ph type="pic" sz="quarter" idx="18"/>
          </p:nvPr>
        </p:nvPicPr>
        <p:blipFill>
          <a:blip r:embed="rId16"/>
          <a:srcRect l="15" r="15"/>
          <a:stretch>
            <a:fillRect/>
          </a:stretch>
        </p:blipFill>
        <p:spPr/>
      </p:pic>
      <p:pic>
        <p:nvPicPr>
          <p:cNvPr id="22" name="Bildplatzhalter 20">
            <a:extLst>
              <a:ext uri="{FF2B5EF4-FFF2-40B4-BE49-F238E27FC236}">
                <a16:creationId xmlns:a16="http://schemas.microsoft.com/office/drawing/2014/main" id="{DAC02712-5482-4B1A-B80A-085A657C70BB}"/>
              </a:ext>
            </a:extLst>
          </p:cNvPr>
          <p:cNvPicPr>
            <a:picLocks noChangeAspect="1"/>
          </p:cNvPicPr>
          <p:nvPr>
            <p:custDataLst>
              <p:tags r:id="rId10"/>
            </p:custDataLst>
          </p:nvPr>
        </p:nvPicPr>
        <p:blipFill>
          <a:blip r:embed="rId17"/>
          <a:stretch>
            <a:fillRect/>
          </a:stretch>
        </p:blipFill>
        <p:spPr>
          <a:xfrm>
            <a:off x="1395084" y="1916788"/>
            <a:ext cx="1957333" cy="1957333"/>
          </a:xfrm>
          <a:prstGeom prst="ellipse">
            <a:avLst/>
          </a:prstGeom>
          <a:solidFill>
            <a:schemeClr val="bg1"/>
          </a:solidFill>
          <a:ln w="50800">
            <a:noFill/>
          </a:ln>
        </p:spPr>
      </p:pic>
    </p:spTree>
    <p:extLst>
      <p:ext uri="{BB962C8B-B14F-4D97-AF65-F5344CB8AC3E}">
        <p14:creationId xmlns:p14="http://schemas.microsoft.com/office/powerpoint/2010/main" val="646199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D59FC3-C328-4DFD-8A40-A3EAE057A00C}"/>
              </a:ext>
            </a:extLst>
          </p:cNvPr>
          <p:cNvSpPr/>
          <p:nvPr/>
        </p:nvSpPr>
        <p:spPr>
          <a:xfrm>
            <a:off x="2375065" y="2006930"/>
            <a:ext cx="8443356" cy="2814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sp>
        <p:nvSpPr>
          <p:cNvPr id="3" name="TextBox 2">
            <a:extLst>
              <a:ext uri="{FF2B5EF4-FFF2-40B4-BE49-F238E27FC236}">
                <a16:creationId xmlns:a16="http://schemas.microsoft.com/office/drawing/2014/main" id="{B20D7F57-2ADF-4349-B5E5-FDD98BF686D4}"/>
              </a:ext>
            </a:extLst>
          </p:cNvPr>
          <p:cNvSpPr txBox="1"/>
          <p:nvPr/>
        </p:nvSpPr>
        <p:spPr>
          <a:xfrm>
            <a:off x="2165267" y="2705725"/>
            <a:ext cx="7861465" cy="1446550"/>
          </a:xfrm>
          <a:prstGeom prst="rect">
            <a:avLst/>
          </a:prstGeom>
          <a:noFill/>
        </p:spPr>
        <p:txBody>
          <a:bodyPr wrap="square" rtlCol="0">
            <a:spAutoFit/>
          </a:bodyPr>
          <a:lstStyle/>
          <a:p>
            <a:pPr algn="ctr"/>
            <a:r>
              <a:rPr lang="pl-PL" sz="8800" b="1" dirty="0">
                <a:solidFill>
                  <a:schemeClr val="accent1"/>
                </a:solidFill>
                <a:latin typeface="DKMS Custom 2" panose="020B0604020202020204" charset="0"/>
              </a:rPr>
              <a:t>DZIĘKUJEMY!</a:t>
            </a:r>
            <a:endParaRPr lang="en-US" sz="8800" b="1" dirty="0">
              <a:solidFill>
                <a:schemeClr val="accent1"/>
              </a:solidFill>
              <a:latin typeface="DKMS Custom 2" panose="020B0604020202020204" charset="0"/>
            </a:endParaRPr>
          </a:p>
        </p:txBody>
      </p:sp>
    </p:spTree>
    <p:extLst>
      <p:ext uri="{BB962C8B-B14F-4D97-AF65-F5344CB8AC3E}">
        <p14:creationId xmlns:p14="http://schemas.microsoft.com/office/powerpoint/2010/main" val="328680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D305A72-913A-132C-4F74-8786C32E7154}"/>
              </a:ext>
            </a:extLst>
          </p:cNvPr>
          <p:cNvSpPr>
            <a:spLocks noGrp="1"/>
          </p:cNvSpPr>
          <p:nvPr>
            <p:ph type="body" sz="quarter" idx="10"/>
            <p:custDataLst>
              <p:tags r:id="rId1"/>
            </p:custDataLst>
          </p:nvPr>
        </p:nvSpPr>
        <p:spPr>
          <a:xfrm>
            <a:off x="900000" y="3280068"/>
            <a:ext cx="3798107" cy="2534854"/>
          </a:xfrm>
        </p:spPr>
        <p:txBody>
          <a:bodyPr/>
          <a:lstStyle/>
          <a:p>
            <a:pPr>
              <a:lnSpc>
                <a:spcPct val="120000"/>
              </a:lnSpc>
            </a:pPr>
            <a:r>
              <a:rPr lang="pl-PL" dirty="0"/>
              <a:t>Funda</a:t>
            </a:r>
            <a:r>
              <a:rPr lang="de-DE" dirty="0" err="1"/>
              <a:t>cja</a:t>
            </a:r>
            <a:r>
              <a:rPr lang="pl-PL" dirty="0"/>
              <a:t> </a:t>
            </a:r>
            <a:r>
              <a:rPr lang="pl-PL" b="1" dirty="0">
                <a:solidFill>
                  <a:schemeClr val="accent1"/>
                </a:solidFill>
              </a:rPr>
              <a:t>DKMS</a:t>
            </a:r>
            <a:endParaRPr lang="pl-PL" dirty="0"/>
          </a:p>
          <a:p>
            <a:pPr>
              <a:lnSpc>
                <a:spcPct val="120000"/>
              </a:lnSpc>
            </a:pPr>
            <a:r>
              <a:rPr lang="pl-PL" dirty="0"/>
              <a:t>ul. Altowa 6/9</a:t>
            </a:r>
          </a:p>
          <a:p>
            <a:pPr>
              <a:lnSpc>
                <a:spcPct val="120000"/>
              </a:lnSpc>
            </a:pPr>
            <a:r>
              <a:rPr lang="pl-PL" dirty="0"/>
              <a:t>02-386 Warszawa</a:t>
            </a:r>
          </a:p>
          <a:p>
            <a:pPr>
              <a:lnSpc>
                <a:spcPct val="120000"/>
              </a:lnSpc>
            </a:pPr>
            <a:r>
              <a:rPr lang="pl-PL" dirty="0"/>
              <a:t>Polska</a:t>
            </a:r>
            <a:endParaRPr lang="de-DE" dirty="0"/>
          </a:p>
          <a:p>
            <a:pPr>
              <a:lnSpc>
                <a:spcPct val="120000"/>
              </a:lnSpc>
            </a:pPr>
            <a:endParaRPr lang="pl-PL" dirty="0"/>
          </a:p>
          <a:p>
            <a:pPr>
              <a:lnSpc>
                <a:spcPct val="120000"/>
              </a:lnSpc>
            </a:pPr>
            <a:r>
              <a:rPr lang="pl-PL" dirty="0"/>
              <a:t>T +48 22 882 94 00 </a:t>
            </a:r>
            <a:br>
              <a:rPr lang="pl-PL" dirty="0"/>
            </a:br>
            <a:r>
              <a:rPr lang="pl-PL" dirty="0"/>
              <a:t>F +48 22 882 94 02 </a:t>
            </a:r>
          </a:p>
          <a:p>
            <a:pPr>
              <a:lnSpc>
                <a:spcPct val="120000"/>
              </a:lnSpc>
            </a:pPr>
            <a:r>
              <a:rPr lang="de-DE" dirty="0">
                <a:hlinkClick r:id="rId4"/>
              </a:rPr>
              <a:t>kontakt</a:t>
            </a:r>
            <a:r>
              <a:rPr lang="pl-PL" dirty="0">
                <a:hlinkClick r:id="rId4"/>
              </a:rPr>
              <a:t>@dkms.pl</a:t>
            </a:r>
            <a:endParaRPr lang="de-DE" dirty="0"/>
          </a:p>
          <a:p>
            <a:pPr>
              <a:lnSpc>
                <a:spcPct val="120000"/>
              </a:lnSpc>
            </a:pPr>
            <a:endParaRPr lang="de-DE" dirty="0"/>
          </a:p>
          <a:p>
            <a:pPr>
              <a:lnSpc>
                <a:spcPct val="120000"/>
              </a:lnSpc>
            </a:pPr>
            <a:r>
              <a:rPr lang="pl-PL" dirty="0" err="1"/>
              <a:t>dkms</a:t>
            </a:r>
            <a:r>
              <a:rPr lang="pl-PL" dirty="0"/>
              <a:t>.</a:t>
            </a:r>
            <a:r>
              <a:rPr lang="de-DE" dirty="0"/>
              <a:t>p</a:t>
            </a:r>
            <a:r>
              <a:rPr lang="pl-PL" dirty="0"/>
              <a:t>l</a:t>
            </a:r>
            <a:endParaRPr lang="de-DE" dirty="0"/>
          </a:p>
          <a:p>
            <a:pPr>
              <a:lnSpc>
                <a:spcPct val="120000"/>
              </a:lnSpc>
            </a:pPr>
            <a:endParaRPr lang="de-DE" dirty="0"/>
          </a:p>
          <a:p>
            <a:pPr>
              <a:lnSpc>
                <a:spcPct val="120000"/>
              </a:lnSpc>
            </a:pPr>
            <a:r>
              <a:rPr lang="pl-PL" dirty="0"/>
              <a:t>© DKMS 2023</a:t>
            </a:r>
          </a:p>
        </p:txBody>
      </p:sp>
    </p:spTree>
    <p:extLst>
      <p:ext uri="{BB962C8B-B14F-4D97-AF65-F5344CB8AC3E}">
        <p14:creationId xmlns:p14="http://schemas.microsoft.com/office/powerpoint/2010/main" val="45604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F589417C-5316-41DB-952C-1B036F62A117}"/>
              </a:ext>
            </a:extLst>
          </p:cNvPr>
          <p:cNvSpPr>
            <a:spLocks noGrp="1"/>
          </p:cNvSpPr>
          <p:nvPr>
            <p:ph type="subTitle" idx="1"/>
          </p:nvPr>
        </p:nvSpPr>
        <p:spPr/>
        <p:txBody>
          <a:bodyPr/>
          <a:lstStyle/>
          <a:p>
            <a:r>
              <a:rPr lang="pl-PL" dirty="0"/>
              <a:t>Zróbmy to razem!</a:t>
            </a:r>
            <a:endParaRPr lang="en-US" dirty="0"/>
          </a:p>
        </p:txBody>
      </p:sp>
      <p:sp>
        <p:nvSpPr>
          <p:cNvPr id="7" name="Title 6">
            <a:extLst>
              <a:ext uri="{FF2B5EF4-FFF2-40B4-BE49-F238E27FC236}">
                <a16:creationId xmlns:a16="http://schemas.microsoft.com/office/drawing/2014/main" id="{4071DA01-D5E0-4DA3-A64A-AA9B76EF7115}"/>
              </a:ext>
            </a:extLst>
          </p:cNvPr>
          <p:cNvSpPr>
            <a:spLocks noGrp="1"/>
          </p:cNvSpPr>
          <p:nvPr>
            <p:ph type="ctrTitle"/>
          </p:nvPr>
        </p:nvSpPr>
        <p:spPr/>
        <p:txBody>
          <a:bodyPr/>
          <a:lstStyle/>
          <a:p>
            <a:r>
              <a:rPr lang="pl-PL" dirty="0"/>
              <a:t>Wydarzenie na Facebooku</a:t>
            </a:r>
            <a:endParaRPr lang="en-US" dirty="0"/>
          </a:p>
        </p:txBody>
      </p:sp>
      <p:sp>
        <p:nvSpPr>
          <p:cNvPr id="3" name="Date Placeholder 2">
            <a:extLst>
              <a:ext uri="{FF2B5EF4-FFF2-40B4-BE49-F238E27FC236}">
                <a16:creationId xmlns:a16="http://schemas.microsoft.com/office/drawing/2014/main" id="{C0A43A87-F62A-4995-B970-0E30E9EF5F9F}"/>
              </a:ext>
            </a:extLst>
          </p:cNvPr>
          <p:cNvSpPr>
            <a:spLocks noGrp="1"/>
          </p:cNvSpPr>
          <p:nvPr>
            <p:ph type="dt" sz="half" idx="4294967295"/>
          </p:nvPr>
        </p:nvSpPr>
        <p:spPr>
          <a:xfrm>
            <a:off x="11112500" y="6470650"/>
            <a:ext cx="1079500" cy="280988"/>
          </a:xfrm>
        </p:spPr>
        <p:txBody>
          <a:bodyPr/>
          <a:lstStyle/>
          <a:p>
            <a:r>
              <a:rPr lang="pl-PL" dirty="0"/>
              <a:t>05.11.2023</a:t>
            </a:r>
          </a:p>
          <a:p>
            <a:endParaRPr lang="pl-PL" dirty="0"/>
          </a:p>
        </p:txBody>
      </p:sp>
      <p:sp>
        <p:nvSpPr>
          <p:cNvPr id="4" name="Footer Placeholder 3">
            <a:extLst>
              <a:ext uri="{FF2B5EF4-FFF2-40B4-BE49-F238E27FC236}">
                <a16:creationId xmlns:a16="http://schemas.microsoft.com/office/drawing/2014/main" id="{2F6F5E9C-1F00-4E58-A84E-CA5958B80F84}"/>
              </a:ext>
            </a:extLst>
          </p:cNvPr>
          <p:cNvSpPr>
            <a:spLocks noGrp="1"/>
          </p:cNvSpPr>
          <p:nvPr>
            <p:ph type="ftr" sz="quarter" idx="4294967295"/>
          </p:nvPr>
        </p:nvSpPr>
        <p:spPr>
          <a:xfrm>
            <a:off x="2938463" y="6470650"/>
            <a:ext cx="9253537" cy="280988"/>
          </a:xfrm>
        </p:spPr>
        <p:txBody>
          <a:bodyPr/>
          <a:lstStyle/>
          <a:p>
            <a:r>
              <a:rPr lang="pl-PL" dirty="0"/>
              <a:t>Promocja akcji online – Kornelia Zdolska, Piotr Kielak</a:t>
            </a:r>
          </a:p>
        </p:txBody>
      </p:sp>
      <p:sp>
        <p:nvSpPr>
          <p:cNvPr id="5" name="Slide Number Placeholder 4">
            <a:extLst>
              <a:ext uri="{FF2B5EF4-FFF2-40B4-BE49-F238E27FC236}">
                <a16:creationId xmlns:a16="http://schemas.microsoft.com/office/drawing/2014/main" id="{0011A2C2-8703-425C-A140-BFAC561BF551}"/>
              </a:ext>
            </a:extLst>
          </p:cNvPr>
          <p:cNvSpPr>
            <a:spLocks noGrp="1"/>
          </p:cNvSpPr>
          <p:nvPr>
            <p:ph type="sldNum" sz="quarter" idx="4294967295"/>
          </p:nvPr>
        </p:nvSpPr>
        <p:spPr>
          <a:xfrm>
            <a:off x="11903075" y="171450"/>
            <a:ext cx="288925" cy="282575"/>
          </a:xfrm>
        </p:spPr>
        <p:txBody>
          <a:bodyPr/>
          <a:lstStyle/>
          <a:p>
            <a:fld id="{92DB0D90-6264-4E90-9724-ABC670DBF4FB}" type="slidenum">
              <a:rPr lang="pl-PL" smtClean="0"/>
              <a:pPr/>
              <a:t>5</a:t>
            </a:fld>
            <a:endParaRPr lang="pl-PL" dirty="0"/>
          </a:p>
        </p:txBody>
      </p:sp>
    </p:spTree>
    <p:extLst>
      <p:ext uri="{BB962C8B-B14F-4D97-AF65-F5344CB8AC3E}">
        <p14:creationId xmlns:p14="http://schemas.microsoft.com/office/powerpoint/2010/main" val="2034804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ED3088F-475B-426C-99A9-C0D22472BB4D}"/>
              </a:ext>
            </a:extLst>
          </p:cNvPr>
          <p:cNvSpPr>
            <a:spLocks noGrp="1"/>
          </p:cNvSpPr>
          <p:nvPr>
            <p:ph type="title"/>
          </p:nvPr>
        </p:nvSpPr>
        <p:spPr/>
        <p:txBody>
          <a:bodyPr/>
          <a:lstStyle/>
          <a:p>
            <a:r>
              <a:rPr lang="pl-PL" dirty="0"/>
              <a:t>Wydarzenie na Facebooku – zróbmy to razem!</a:t>
            </a:r>
            <a:endParaRPr lang="en-US" dirty="0"/>
          </a:p>
        </p:txBody>
      </p:sp>
      <p:sp>
        <p:nvSpPr>
          <p:cNvPr id="16" name="Text Placeholder 15">
            <a:extLst>
              <a:ext uri="{FF2B5EF4-FFF2-40B4-BE49-F238E27FC236}">
                <a16:creationId xmlns:a16="http://schemas.microsoft.com/office/drawing/2014/main" id="{2CB60D47-33D9-4610-8DB8-9185AE08A01B}"/>
              </a:ext>
            </a:extLst>
          </p:cNvPr>
          <p:cNvSpPr>
            <a:spLocks noGrp="1"/>
          </p:cNvSpPr>
          <p:nvPr>
            <p:ph type="body" sz="quarter" idx="14"/>
          </p:nvPr>
        </p:nvSpPr>
        <p:spPr/>
        <p:txBody>
          <a:bodyPr/>
          <a:lstStyle/>
          <a:p>
            <a:r>
              <a:rPr lang="pl-PL" dirty="0"/>
              <a:t>#KOMÓRKOMANIA</a:t>
            </a:r>
            <a:endParaRPr lang="en-US" dirty="0"/>
          </a:p>
          <a:p>
            <a:endParaRPr lang="en-US" dirty="0"/>
          </a:p>
        </p:txBody>
      </p:sp>
      <p:sp>
        <p:nvSpPr>
          <p:cNvPr id="17" name="Text Placeholder 16">
            <a:extLst>
              <a:ext uri="{FF2B5EF4-FFF2-40B4-BE49-F238E27FC236}">
                <a16:creationId xmlns:a16="http://schemas.microsoft.com/office/drawing/2014/main" id="{689EAD5C-448A-434B-8301-A3600494A267}"/>
              </a:ext>
            </a:extLst>
          </p:cNvPr>
          <p:cNvSpPr>
            <a:spLocks noGrp="1"/>
          </p:cNvSpPr>
          <p:nvPr>
            <p:ph type="body" sz="quarter" idx="21"/>
          </p:nvPr>
        </p:nvSpPr>
        <p:spPr/>
        <p:txBody>
          <a:bodyPr/>
          <a:lstStyle/>
          <a:p>
            <a:r>
              <a:rPr lang="pl-PL" dirty="0">
                <a:solidFill>
                  <a:schemeClr val="tx1"/>
                </a:solidFill>
              </a:rPr>
              <a:t>01</a:t>
            </a:r>
            <a:endParaRPr lang="en-US" dirty="0">
              <a:solidFill>
                <a:schemeClr val="tx1"/>
              </a:solidFill>
            </a:endParaRPr>
          </a:p>
        </p:txBody>
      </p:sp>
      <p:sp>
        <p:nvSpPr>
          <p:cNvPr id="18" name="Text Placeholder 17">
            <a:extLst>
              <a:ext uri="{FF2B5EF4-FFF2-40B4-BE49-F238E27FC236}">
                <a16:creationId xmlns:a16="http://schemas.microsoft.com/office/drawing/2014/main" id="{A62213DD-5DFD-4112-86B3-E59D69682CB7}"/>
              </a:ext>
            </a:extLst>
          </p:cNvPr>
          <p:cNvSpPr>
            <a:spLocks noGrp="1"/>
          </p:cNvSpPr>
          <p:nvPr>
            <p:ph type="body" sz="quarter" idx="22"/>
          </p:nvPr>
        </p:nvSpPr>
        <p:spPr/>
        <p:txBody>
          <a:bodyPr/>
          <a:lstStyle/>
          <a:p>
            <a:r>
              <a:rPr lang="pl-PL" dirty="0">
                <a:solidFill>
                  <a:schemeClr val="tx1"/>
                </a:solidFill>
              </a:rPr>
              <a:t>02</a:t>
            </a:r>
            <a:endParaRPr lang="en-US" dirty="0">
              <a:solidFill>
                <a:schemeClr val="tx1"/>
              </a:solidFill>
            </a:endParaRPr>
          </a:p>
        </p:txBody>
      </p:sp>
      <p:sp>
        <p:nvSpPr>
          <p:cNvPr id="19" name="Text Placeholder 18">
            <a:extLst>
              <a:ext uri="{FF2B5EF4-FFF2-40B4-BE49-F238E27FC236}">
                <a16:creationId xmlns:a16="http://schemas.microsoft.com/office/drawing/2014/main" id="{BC04079C-642F-4794-9475-5C5103489401}"/>
              </a:ext>
            </a:extLst>
          </p:cNvPr>
          <p:cNvSpPr>
            <a:spLocks noGrp="1"/>
          </p:cNvSpPr>
          <p:nvPr>
            <p:ph type="body" sz="quarter" idx="23"/>
          </p:nvPr>
        </p:nvSpPr>
        <p:spPr/>
        <p:txBody>
          <a:bodyPr/>
          <a:lstStyle/>
          <a:p>
            <a:r>
              <a:rPr lang="pl-PL" dirty="0">
                <a:solidFill>
                  <a:schemeClr val="tx1"/>
                </a:solidFill>
              </a:rPr>
              <a:t>03</a:t>
            </a:r>
            <a:endParaRPr lang="en-US" dirty="0">
              <a:solidFill>
                <a:schemeClr val="tx1"/>
              </a:solidFill>
            </a:endParaRPr>
          </a:p>
        </p:txBody>
      </p:sp>
      <p:sp>
        <p:nvSpPr>
          <p:cNvPr id="12" name="Date Placeholder 11">
            <a:extLst>
              <a:ext uri="{FF2B5EF4-FFF2-40B4-BE49-F238E27FC236}">
                <a16:creationId xmlns:a16="http://schemas.microsoft.com/office/drawing/2014/main" id="{A18185C3-8D51-44AB-85D9-D75E07E2161A}"/>
              </a:ext>
            </a:extLst>
          </p:cNvPr>
          <p:cNvSpPr>
            <a:spLocks noGrp="1"/>
          </p:cNvSpPr>
          <p:nvPr>
            <p:ph type="dt" sz="half" idx="24"/>
          </p:nvPr>
        </p:nvSpPr>
        <p:spPr/>
        <p:txBody>
          <a:bodyPr/>
          <a:lstStyle/>
          <a:p>
            <a:r>
              <a:rPr lang="pl-PL" dirty="0"/>
              <a:t>05.11.2023</a:t>
            </a:r>
          </a:p>
        </p:txBody>
      </p:sp>
      <p:sp>
        <p:nvSpPr>
          <p:cNvPr id="13" name="Footer Placeholder 12">
            <a:extLst>
              <a:ext uri="{FF2B5EF4-FFF2-40B4-BE49-F238E27FC236}">
                <a16:creationId xmlns:a16="http://schemas.microsoft.com/office/drawing/2014/main" id="{EC0E8B5F-77B1-44E2-A510-D0EAAA49282E}"/>
              </a:ext>
            </a:extLst>
          </p:cNvPr>
          <p:cNvSpPr>
            <a:spLocks noGrp="1"/>
          </p:cNvSpPr>
          <p:nvPr>
            <p:ph type="ftr" sz="quarter" idx="25"/>
          </p:nvPr>
        </p:nvSpPr>
        <p:spPr>
          <a:xfrm>
            <a:off x="1498061" y="6470705"/>
            <a:ext cx="9253577" cy="281691"/>
          </a:xfrm>
        </p:spPr>
        <p:txBody>
          <a:bodyPr/>
          <a:lstStyle/>
          <a:p>
            <a:r>
              <a:rPr lang="pl-PL" dirty="0"/>
              <a:t>Promocja akcji online – Kornelia Zdolska, Piotr Kielak</a:t>
            </a:r>
          </a:p>
        </p:txBody>
      </p:sp>
      <p:sp>
        <p:nvSpPr>
          <p:cNvPr id="14" name="Slide Number Placeholder 13">
            <a:extLst>
              <a:ext uri="{FF2B5EF4-FFF2-40B4-BE49-F238E27FC236}">
                <a16:creationId xmlns:a16="http://schemas.microsoft.com/office/drawing/2014/main" id="{15DED1F9-EBDE-4AC6-BC22-C5634BD61488}"/>
              </a:ext>
            </a:extLst>
          </p:cNvPr>
          <p:cNvSpPr>
            <a:spLocks noGrp="1"/>
          </p:cNvSpPr>
          <p:nvPr>
            <p:ph type="sldNum" sz="quarter" idx="26"/>
          </p:nvPr>
        </p:nvSpPr>
        <p:spPr/>
        <p:txBody>
          <a:bodyPr/>
          <a:lstStyle/>
          <a:p>
            <a:fld id="{92DB0D90-6264-4E90-9724-ABC670DBF4FB}" type="slidenum">
              <a:rPr lang="pl-PL" smtClean="0"/>
              <a:pPr/>
              <a:t>6</a:t>
            </a:fld>
            <a:endParaRPr lang="pl-PL" dirty="0"/>
          </a:p>
        </p:txBody>
      </p:sp>
      <p:pic>
        <p:nvPicPr>
          <p:cNvPr id="23" name="Picture 5">
            <a:extLst>
              <a:ext uri="{FF2B5EF4-FFF2-40B4-BE49-F238E27FC236}">
                <a16:creationId xmlns:a16="http://schemas.microsoft.com/office/drawing/2014/main" id="{E3AB9DE0-A892-4587-8DA5-CFCCBABC53B2}"/>
              </a:ext>
            </a:extLst>
          </p:cNvPr>
          <p:cNvPicPr>
            <a:picLocks noChangeAspect="1"/>
          </p:cNvPicPr>
          <p:nvPr/>
        </p:nvPicPr>
        <p:blipFill rotWithShape="1">
          <a:blip r:embed="rId2"/>
          <a:srcRect t="42760" b="9575"/>
          <a:stretch/>
        </p:blipFill>
        <p:spPr>
          <a:xfrm>
            <a:off x="898524" y="2623420"/>
            <a:ext cx="3405958" cy="3514579"/>
          </a:xfrm>
          <a:prstGeom prst="rect">
            <a:avLst/>
          </a:prstGeom>
        </p:spPr>
      </p:pic>
      <p:pic>
        <p:nvPicPr>
          <p:cNvPr id="24" name="Picture 8">
            <a:extLst>
              <a:ext uri="{FF2B5EF4-FFF2-40B4-BE49-F238E27FC236}">
                <a16:creationId xmlns:a16="http://schemas.microsoft.com/office/drawing/2014/main" id="{7FA7D839-60DB-4134-99CB-26041029FD1F}"/>
              </a:ext>
            </a:extLst>
          </p:cNvPr>
          <p:cNvPicPr>
            <a:picLocks noChangeAspect="1"/>
          </p:cNvPicPr>
          <p:nvPr/>
        </p:nvPicPr>
        <p:blipFill>
          <a:blip r:embed="rId3"/>
          <a:srcRect/>
          <a:stretch>
            <a:fillRect/>
          </a:stretch>
        </p:blipFill>
        <p:spPr>
          <a:xfrm>
            <a:off x="1036071" y="5540732"/>
            <a:ext cx="2293351" cy="1608213"/>
          </a:xfrm>
          <a:prstGeom prst="rect">
            <a:avLst/>
          </a:prstGeom>
        </p:spPr>
      </p:pic>
      <p:pic>
        <p:nvPicPr>
          <p:cNvPr id="25" name="Picture 10">
            <a:extLst>
              <a:ext uri="{FF2B5EF4-FFF2-40B4-BE49-F238E27FC236}">
                <a16:creationId xmlns:a16="http://schemas.microsoft.com/office/drawing/2014/main" id="{DB04282A-9178-48E7-91B4-960B344C6F53}"/>
              </a:ext>
            </a:extLst>
          </p:cNvPr>
          <p:cNvPicPr>
            <a:picLocks noChangeAspect="1"/>
          </p:cNvPicPr>
          <p:nvPr/>
        </p:nvPicPr>
        <p:blipFill>
          <a:blip r:embed="rId4"/>
          <a:srcRect b="80057"/>
          <a:stretch>
            <a:fillRect/>
          </a:stretch>
        </p:blipFill>
        <p:spPr>
          <a:xfrm>
            <a:off x="4669756" y="2850522"/>
            <a:ext cx="3030290" cy="1308295"/>
          </a:xfrm>
          <a:prstGeom prst="rect">
            <a:avLst/>
          </a:prstGeom>
        </p:spPr>
      </p:pic>
      <p:pic>
        <p:nvPicPr>
          <p:cNvPr id="26" name="Picture 11">
            <a:extLst>
              <a:ext uri="{FF2B5EF4-FFF2-40B4-BE49-F238E27FC236}">
                <a16:creationId xmlns:a16="http://schemas.microsoft.com/office/drawing/2014/main" id="{95467741-AB24-415F-901A-46593DBA07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96000" y="3164720"/>
            <a:ext cx="1269814" cy="528560"/>
          </a:xfrm>
          <a:prstGeom prst="rect">
            <a:avLst/>
          </a:prstGeom>
        </p:spPr>
      </p:pic>
      <p:pic>
        <p:nvPicPr>
          <p:cNvPr id="28" name="Picture 17">
            <a:extLst>
              <a:ext uri="{FF2B5EF4-FFF2-40B4-BE49-F238E27FC236}">
                <a16:creationId xmlns:a16="http://schemas.microsoft.com/office/drawing/2014/main" id="{A6A5EFDE-1BB0-4D40-96A6-025B13C63DF1}"/>
              </a:ext>
            </a:extLst>
          </p:cNvPr>
          <p:cNvPicPr>
            <a:picLocks noChangeAspect="1"/>
          </p:cNvPicPr>
          <p:nvPr/>
        </p:nvPicPr>
        <p:blipFill>
          <a:blip r:embed="rId7"/>
          <a:srcRect/>
          <a:stretch>
            <a:fillRect/>
          </a:stretch>
        </p:blipFill>
        <p:spPr>
          <a:xfrm>
            <a:off x="8430442" y="2643178"/>
            <a:ext cx="3030290" cy="2222212"/>
          </a:xfrm>
          <a:prstGeom prst="rect">
            <a:avLst/>
          </a:prstGeom>
        </p:spPr>
      </p:pic>
      <p:pic>
        <p:nvPicPr>
          <p:cNvPr id="20" name="Picture 19">
            <a:extLst>
              <a:ext uri="{FF2B5EF4-FFF2-40B4-BE49-F238E27FC236}">
                <a16:creationId xmlns:a16="http://schemas.microsoft.com/office/drawing/2014/main" id="{E1CA3C1C-3448-47D8-9D42-7DDE17A37885}"/>
              </a:ext>
            </a:extLst>
          </p:cNvPr>
          <p:cNvPicPr>
            <a:picLocks noChangeAspect="1"/>
          </p:cNvPicPr>
          <p:nvPr/>
        </p:nvPicPr>
        <p:blipFill>
          <a:blip r:embed="rId8"/>
          <a:stretch>
            <a:fillRect/>
          </a:stretch>
        </p:blipFill>
        <p:spPr>
          <a:xfrm>
            <a:off x="11130322" y="2834310"/>
            <a:ext cx="660819" cy="660819"/>
          </a:xfrm>
          <a:prstGeom prst="rect">
            <a:avLst/>
          </a:prstGeom>
        </p:spPr>
      </p:pic>
      <p:pic>
        <p:nvPicPr>
          <p:cNvPr id="22" name="Picture 21">
            <a:extLst>
              <a:ext uri="{FF2B5EF4-FFF2-40B4-BE49-F238E27FC236}">
                <a16:creationId xmlns:a16="http://schemas.microsoft.com/office/drawing/2014/main" id="{F1074980-4791-41B7-9F48-2119B0A6EF97}"/>
              </a:ext>
            </a:extLst>
          </p:cNvPr>
          <p:cNvPicPr>
            <a:picLocks noChangeAspect="1"/>
          </p:cNvPicPr>
          <p:nvPr/>
        </p:nvPicPr>
        <p:blipFill>
          <a:blip r:embed="rId9"/>
          <a:stretch>
            <a:fillRect/>
          </a:stretch>
        </p:blipFill>
        <p:spPr>
          <a:xfrm rot="10800000">
            <a:off x="8065320" y="2834310"/>
            <a:ext cx="662624" cy="660818"/>
          </a:xfrm>
          <a:prstGeom prst="rect">
            <a:avLst/>
          </a:prstGeom>
        </p:spPr>
      </p:pic>
    </p:spTree>
    <p:extLst>
      <p:ext uri="{BB962C8B-B14F-4D97-AF65-F5344CB8AC3E}">
        <p14:creationId xmlns:p14="http://schemas.microsoft.com/office/powerpoint/2010/main" val="192682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D0C1C0AC-5C6C-4CD1-AA2C-76E5F916E84F}"/>
              </a:ext>
            </a:extLst>
          </p:cNvPr>
          <p:cNvSpPr>
            <a:spLocks noGrp="1"/>
          </p:cNvSpPr>
          <p:nvPr>
            <p:ph type="subTitle" idx="1"/>
          </p:nvPr>
        </p:nvSpPr>
        <p:spPr/>
        <p:txBody>
          <a:bodyPr/>
          <a:lstStyle/>
          <a:p>
            <a:r>
              <a:rPr lang="pl-PL" dirty="0"/>
              <a:t>Planowanie komunikacji i rodzaje postów</a:t>
            </a:r>
            <a:endParaRPr lang="en-US" dirty="0"/>
          </a:p>
        </p:txBody>
      </p:sp>
      <p:sp>
        <p:nvSpPr>
          <p:cNvPr id="10" name="Title 9">
            <a:extLst>
              <a:ext uri="{FF2B5EF4-FFF2-40B4-BE49-F238E27FC236}">
                <a16:creationId xmlns:a16="http://schemas.microsoft.com/office/drawing/2014/main" id="{3CE192C7-A16C-4CD0-8039-F6B88D767ED7}"/>
              </a:ext>
            </a:extLst>
          </p:cNvPr>
          <p:cNvSpPr>
            <a:spLocks noGrp="1"/>
          </p:cNvSpPr>
          <p:nvPr>
            <p:ph type="ctrTitle"/>
          </p:nvPr>
        </p:nvSpPr>
        <p:spPr/>
        <p:txBody>
          <a:bodyPr/>
          <a:lstStyle/>
          <a:p>
            <a:r>
              <a:rPr lang="pl-PL" dirty="0"/>
              <a:t>Jak działać online?</a:t>
            </a:r>
            <a:endParaRPr lang="en-US" dirty="0"/>
          </a:p>
        </p:txBody>
      </p:sp>
      <p:sp>
        <p:nvSpPr>
          <p:cNvPr id="6" name="Date Placeholder 5">
            <a:extLst>
              <a:ext uri="{FF2B5EF4-FFF2-40B4-BE49-F238E27FC236}">
                <a16:creationId xmlns:a16="http://schemas.microsoft.com/office/drawing/2014/main" id="{C9B74008-3FD0-49A9-AD3C-A17323E1E065}"/>
              </a:ext>
            </a:extLst>
          </p:cNvPr>
          <p:cNvSpPr>
            <a:spLocks noGrp="1"/>
          </p:cNvSpPr>
          <p:nvPr>
            <p:ph type="dt" sz="half" idx="4294967295"/>
          </p:nvPr>
        </p:nvSpPr>
        <p:spPr>
          <a:xfrm>
            <a:off x="11112500" y="6470650"/>
            <a:ext cx="1079500" cy="280988"/>
          </a:xfrm>
        </p:spPr>
        <p:txBody>
          <a:bodyPr/>
          <a:lstStyle/>
          <a:p>
            <a:r>
              <a:rPr lang="pl-PL" dirty="0"/>
              <a:t>05.11.2023</a:t>
            </a:r>
          </a:p>
          <a:p>
            <a:endParaRPr lang="pl-PL" dirty="0"/>
          </a:p>
        </p:txBody>
      </p:sp>
      <p:sp>
        <p:nvSpPr>
          <p:cNvPr id="7" name="Footer Placeholder 6">
            <a:extLst>
              <a:ext uri="{FF2B5EF4-FFF2-40B4-BE49-F238E27FC236}">
                <a16:creationId xmlns:a16="http://schemas.microsoft.com/office/drawing/2014/main" id="{61F4D129-E587-4A4B-9494-67F11DA22F09}"/>
              </a:ext>
            </a:extLst>
          </p:cNvPr>
          <p:cNvSpPr>
            <a:spLocks noGrp="1"/>
          </p:cNvSpPr>
          <p:nvPr>
            <p:ph type="ftr" sz="quarter" idx="4294967295"/>
          </p:nvPr>
        </p:nvSpPr>
        <p:spPr>
          <a:xfrm>
            <a:off x="2938463" y="6470650"/>
            <a:ext cx="9253537" cy="280988"/>
          </a:xfrm>
        </p:spPr>
        <p:txBody>
          <a:bodyPr/>
          <a:lstStyle/>
          <a:p>
            <a:r>
              <a:rPr lang="pl-PL" dirty="0"/>
              <a:t>Promocja akcji online – Kornelia Zdolska, Piotr Kielak</a:t>
            </a:r>
          </a:p>
        </p:txBody>
      </p:sp>
      <p:sp>
        <p:nvSpPr>
          <p:cNvPr id="8" name="Slide Number Placeholder 7">
            <a:extLst>
              <a:ext uri="{FF2B5EF4-FFF2-40B4-BE49-F238E27FC236}">
                <a16:creationId xmlns:a16="http://schemas.microsoft.com/office/drawing/2014/main" id="{CDF41DFF-3AC5-4B64-B3F9-8A655A780C2C}"/>
              </a:ext>
            </a:extLst>
          </p:cNvPr>
          <p:cNvSpPr>
            <a:spLocks noGrp="1"/>
          </p:cNvSpPr>
          <p:nvPr>
            <p:ph type="sldNum" sz="quarter" idx="4294967295"/>
          </p:nvPr>
        </p:nvSpPr>
        <p:spPr>
          <a:xfrm>
            <a:off x="11903075" y="171450"/>
            <a:ext cx="288925" cy="282575"/>
          </a:xfrm>
        </p:spPr>
        <p:txBody>
          <a:bodyPr/>
          <a:lstStyle/>
          <a:p>
            <a:fld id="{92DB0D90-6264-4E90-9724-ABC670DBF4FB}" type="slidenum">
              <a:rPr lang="pl-PL" smtClean="0"/>
              <a:pPr/>
              <a:t>7</a:t>
            </a:fld>
            <a:endParaRPr lang="pl-PL" dirty="0"/>
          </a:p>
        </p:txBody>
      </p:sp>
    </p:spTree>
    <p:extLst>
      <p:ext uri="{BB962C8B-B14F-4D97-AF65-F5344CB8AC3E}">
        <p14:creationId xmlns:p14="http://schemas.microsoft.com/office/powerpoint/2010/main" val="356254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6BFF3C1-1948-44E9-B942-13BCF92C3A6A}"/>
              </a:ext>
            </a:extLst>
          </p:cNvPr>
          <p:cNvSpPr>
            <a:spLocks noGrp="1"/>
          </p:cNvSpPr>
          <p:nvPr>
            <p:ph type="body" sz="quarter" idx="14"/>
          </p:nvPr>
        </p:nvSpPr>
        <p:spPr/>
        <p:txBody>
          <a:bodyPr/>
          <a:lstStyle/>
          <a:p>
            <a:r>
              <a:rPr lang="pl-PL" dirty="0"/>
              <a:t>#KOMÓRKOMANIA</a:t>
            </a:r>
            <a:endParaRPr lang="en-US" dirty="0"/>
          </a:p>
        </p:txBody>
      </p:sp>
      <p:sp>
        <p:nvSpPr>
          <p:cNvPr id="6" name="Text Placeholder 5">
            <a:extLst>
              <a:ext uri="{FF2B5EF4-FFF2-40B4-BE49-F238E27FC236}">
                <a16:creationId xmlns:a16="http://schemas.microsoft.com/office/drawing/2014/main" id="{A1BE2C08-CAA4-4981-B90F-04A4914BDF37}"/>
              </a:ext>
            </a:extLst>
          </p:cNvPr>
          <p:cNvSpPr>
            <a:spLocks noGrp="1"/>
          </p:cNvSpPr>
          <p:nvPr>
            <p:ph type="body" sz="quarter" idx="17"/>
          </p:nvPr>
        </p:nvSpPr>
        <p:spPr>
          <a:xfrm>
            <a:off x="898524" y="1282610"/>
            <a:ext cx="4921976" cy="4586400"/>
          </a:xfrm>
        </p:spPr>
        <p:txBody>
          <a:bodyPr/>
          <a:lstStyle/>
          <a:p>
            <a:r>
              <a:rPr lang="en-US" b="1" dirty="0" err="1"/>
              <a:t>Jak</a:t>
            </a:r>
            <a:r>
              <a:rPr lang="en-US" b="1" dirty="0"/>
              <a:t> </a:t>
            </a:r>
            <a:r>
              <a:rPr lang="en-US" b="1" dirty="0" err="1"/>
              <a:t>działać</a:t>
            </a:r>
            <a:r>
              <a:rPr lang="en-US" b="1" dirty="0"/>
              <a:t> online?</a:t>
            </a:r>
            <a:endParaRPr lang="pl-PL" b="1" dirty="0"/>
          </a:p>
          <a:p>
            <a:endParaRPr lang="pl-PL" dirty="0"/>
          </a:p>
          <a:p>
            <a:endParaRPr lang="en-US" dirty="0"/>
          </a:p>
        </p:txBody>
      </p:sp>
      <p:sp>
        <p:nvSpPr>
          <p:cNvPr id="4" name="Title 3">
            <a:extLst>
              <a:ext uri="{FF2B5EF4-FFF2-40B4-BE49-F238E27FC236}">
                <a16:creationId xmlns:a16="http://schemas.microsoft.com/office/drawing/2014/main" id="{6CF763D1-4664-430B-89ED-BEA3029B01E2}"/>
              </a:ext>
            </a:extLst>
          </p:cNvPr>
          <p:cNvSpPr>
            <a:spLocks noGrp="1"/>
          </p:cNvSpPr>
          <p:nvPr>
            <p:ph type="title"/>
          </p:nvPr>
        </p:nvSpPr>
        <p:spPr/>
        <p:txBody>
          <a:bodyPr/>
          <a:lstStyle/>
          <a:p>
            <a:r>
              <a:rPr lang="pl-PL" dirty="0"/>
              <a:t>Zaplanuj komunikacje</a:t>
            </a:r>
            <a:endParaRPr lang="en-US" dirty="0"/>
          </a:p>
        </p:txBody>
      </p:sp>
      <p:pic>
        <p:nvPicPr>
          <p:cNvPr id="13" name="Picture 2">
            <a:extLst>
              <a:ext uri="{FF2B5EF4-FFF2-40B4-BE49-F238E27FC236}">
                <a16:creationId xmlns:a16="http://schemas.microsoft.com/office/drawing/2014/main" id="{D007026E-349D-4A36-8761-FE070351CBDF}"/>
              </a:ext>
            </a:extLst>
          </p:cNvPr>
          <p:cNvPicPr>
            <a:picLocks noChangeAspect="1"/>
          </p:cNvPicPr>
          <p:nvPr/>
        </p:nvPicPr>
        <p:blipFill>
          <a:blip r:embed="rId2"/>
          <a:srcRect t="6647"/>
          <a:stretch>
            <a:fillRect/>
          </a:stretch>
        </p:blipFill>
        <p:spPr>
          <a:xfrm>
            <a:off x="3651625" y="1652402"/>
            <a:ext cx="8074487" cy="3588686"/>
          </a:xfrm>
          <a:prstGeom prst="rect">
            <a:avLst/>
          </a:prstGeom>
        </p:spPr>
      </p:pic>
      <p:grpSp>
        <p:nvGrpSpPr>
          <p:cNvPr id="20" name="Group 3">
            <a:extLst>
              <a:ext uri="{FF2B5EF4-FFF2-40B4-BE49-F238E27FC236}">
                <a16:creationId xmlns:a16="http://schemas.microsoft.com/office/drawing/2014/main" id="{C67A51CA-B552-4D2F-9AFF-0E0B199C1529}"/>
              </a:ext>
            </a:extLst>
          </p:cNvPr>
          <p:cNvGrpSpPr/>
          <p:nvPr/>
        </p:nvGrpSpPr>
        <p:grpSpPr>
          <a:xfrm>
            <a:off x="898523" y="1895718"/>
            <a:ext cx="2245729" cy="776189"/>
            <a:chOff x="0" y="0"/>
            <a:chExt cx="1913890" cy="1006958"/>
          </a:xfrm>
        </p:grpSpPr>
        <p:sp>
          <p:nvSpPr>
            <p:cNvPr id="21" name="Freeform 4">
              <a:extLst>
                <a:ext uri="{FF2B5EF4-FFF2-40B4-BE49-F238E27FC236}">
                  <a16:creationId xmlns:a16="http://schemas.microsoft.com/office/drawing/2014/main" id="{9FA3BD16-15D2-4A97-986E-6F9C442D12C6}"/>
                </a:ext>
              </a:extLst>
            </p:cNvPr>
            <p:cNvSpPr/>
            <p:nvPr/>
          </p:nvSpPr>
          <p:spPr>
            <a:xfrm>
              <a:off x="0" y="0"/>
              <a:ext cx="1913890" cy="1006958"/>
            </a:xfrm>
            <a:custGeom>
              <a:avLst/>
              <a:gdLst/>
              <a:ahLst/>
              <a:cxnLst/>
              <a:rect l="l" t="t" r="r" b="b"/>
              <a:pathLst>
                <a:path w="1913890" h="1006958">
                  <a:moveTo>
                    <a:pt x="0" y="0"/>
                  </a:moveTo>
                  <a:lnTo>
                    <a:pt x="1913890" y="0"/>
                  </a:lnTo>
                  <a:lnTo>
                    <a:pt x="1913890" y="1006958"/>
                  </a:lnTo>
                  <a:lnTo>
                    <a:pt x="0" y="1006958"/>
                  </a:lnTo>
                  <a:close/>
                </a:path>
              </a:pathLst>
            </a:custGeom>
            <a:solidFill>
              <a:srgbClr val="E2001A">
                <a:alpha val="71765"/>
              </a:srgbClr>
            </a:solidFill>
          </p:spPr>
        </p:sp>
      </p:grpSp>
      <p:grpSp>
        <p:nvGrpSpPr>
          <p:cNvPr id="22" name="Group 3">
            <a:extLst>
              <a:ext uri="{FF2B5EF4-FFF2-40B4-BE49-F238E27FC236}">
                <a16:creationId xmlns:a16="http://schemas.microsoft.com/office/drawing/2014/main" id="{AE5A4944-C0E0-4672-BF05-CAEC6E3FC713}"/>
              </a:ext>
            </a:extLst>
          </p:cNvPr>
          <p:cNvGrpSpPr/>
          <p:nvPr/>
        </p:nvGrpSpPr>
        <p:grpSpPr>
          <a:xfrm>
            <a:off x="898523" y="2767923"/>
            <a:ext cx="2245728" cy="776189"/>
            <a:chOff x="0" y="0"/>
            <a:chExt cx="1913890" cy="1006958"/>
          </a:xfrm>
        </p:grpSpPr>
        <p:sp>
          <p:nvSpPr>
            <p:cNvPr id="23" name="Freeform 4">
              <a:extLst>
                <a:ext uri="{FF2B5EF4-FFF2-40B4-BE49-F238E27FC236}">
                  <a16:creationId xmlns:a16="http://schemas.microsoft.com/office/drawing/2014/main" id="{8FD787EF-5F6F-415E-A266-2115B1B4342F}"/>
                </a:ext>
              </a:extLst>
            </p:cNvPr>
            <p:cNvSpPr/>
            <p:nvPr/>
          </p:nvSpPr>
          <p:spPr>
            <a:xfrm>
              <a:off x="0" y="0"/>
              <a:ext cx="1913890" cy="1006958"/>
            </a:xfrm>
            <a:custGeom>
              <a:avLst/>
              <a:gdLst/>
              <a:ahLst/>
              <a:cxnLst/>
              <a:rect l="l" t="t" r="r" b="b"/>
              <a:pathLst>
                <a:path w="1913890" h="1006958">
                  <a:moveTo>
                    <a:pt x="0" y="0"/>
                  </a:moveTo>
                  <a:lnTo>
                    <a:pt x="1913890" y="0"/>
                  </a:lnTo>
                  <a:lnTo>
                    <a:pt x="1913890" y="1006958"/>
                  </a:lnTo>
                  <a:lnTo>
                    <a:pt x="0" y="1006958"/>
                  </a:lnTo>
                  <a:close/>
                </a:path>
              </a:pathLst>
            </a:custGeom>
            <a:solidFill>
              <a:srgbClr val="E2001A">
                <a:alpha val="71765"/>
              </a:srgbClr>
            </a:solidFill>
          </p:spPr>
        </p:sp>
      </p:grpSp>
      <p:grpSp>
        <p:nvGrpSpPr>
          <p:cNvPr id="26" name="Group 3">
            <a:extLst>
              <a:ext uri="{FF2B5EF4-FFF2-40B4-BE49-F238E27FC236}">
                <a16:creationId xmlns:a16="http://schemas.microsoft.com/office/drawing/2014/main" id="{F2C33231-EEA4-423C-A594-7C328DC3860F}"/>
              </a:ext>
            </a:extLst>
          </p:cNvPr>
          <p:cNvGrpSpPr/>
          <p:nvPr/>
        </p:nvGrpSpPr>
        <p:grpSpPr>
          <a:xfrm>
            <a:off x="898523" y="3640128"/>
            <a:ext cx="2245728" cy="776189"/>
            <a:chOff x="0" y="0"/>
            <a:chExt cx="1913890" cy="1006958"/>
          </a:xfrm>
        </p:grpSpPr>
        <p:sp>
          <p:nvSpPr>
            <p:cNvPr id="27" name="Freeform 4">
              <a:extLst>
                <a:ext uri="{FF2B5EF4-FFF2-40B4-BE49-F238E27FC236}">
                  <a16:creationId xmlns:a16="http://schemas.microsoft.com/office/drawing/2014/main" id="{0E270915-E04C-4FE4-BB78-10519EEB1983}"/>
                </a:ext>
              </a:extLst>
            </p:cNvPr>
            <p:cNvSpPr/>
            <p:nvPr/>
          </p:nvSpPr>
          <p:spPr>
            <a:xfrm>
              <a:off x="0" y="0"/>
              <a:ext cx="1913890" cy="1006958"/>
            </a:xfrm>
            <a:custGeom>
              <a:avLst/>
              <a:gdLst/>
              <a:ahLst/>
              <a:cxnLst/>
              <a:rect l="l" t="t" r="r" b="b"/>
              <a:pathLst>
                <a:path w="1913890" h="1006958">
                  <a:moveTo>
                    <a:pt x="0" y="0"/>
                  </a:moveTo>
                  <a:lnTo>
                    <a:pt x="1913890" y="0"/>
                  </a:lnTo>
                  <a:lnTo>
                    <a:pt x="1913890" y="1006958"/>
                  </a:lnTo>
                  <a:lnTo>
                    <a:pt x="0" y="1006958"/>
                  </a:lnTo>
                  <a:close/>
                </a:path>
              </a:pathLst>
            </a:custGeom>
            <a:solidFill>
              <a:srgbClr val="E2001A">
                <a:alpha val="71765"/>
              </a:srgbClr>
            </a:solidFill>
          </p:spPr>
        </p:sp>
      </p:grpSp>
      <p:grpSp>
        <p:nvGrpSpPr>
          <p:cNvPr id="28" name="Group 3">
            <a:extLst>
              <a:ext uri="{FF2B5EF4-FFF2-40B4-BE49-F238E27FC236}">
                <a16:creationId xmlns:a16="http://schemas.microsoft.com/office/drawing/2014/main" id="{8958E93C-B7FB-4E21-80F7-1D352652A708}"/>
              </a:ext>
            </a:extLst>
          </p:cNvPr>
          <p:cNvGrpSpPr/>
          <p:nvPr/>
        </p:nvGrpSpPr>
        <p:grpSpPr>
          <a:xfrm>
            <a:off x="898523" y="4512333"/>
            <a:ext cx="2245728" cy="776189"/>
            <a:chOff x="0" y="0"/>
            <a:chExt cx="1913890" cy="1006958"/>
          </a:xfrm>
        </p:grpSpPr>
        <p:sp>
          <p:nvSpPr>
            <p:cNvPr id="29" name="Freeform 4">
              <a:extLst>
                <a:ext uri="{FF2B5EF4-FFF2-40B4-BE49-F238E27FC236}">
                  <a16:creationId xmlns:a16="http://schemas.microsoft.com/office/drawing/2014/main" id="{1D3BD731-F597-4D3F-94FE-6BFEF9D884CC}"/>
                </a:ext>
              </a:extLst>
            </p:cNvPr>
            <p:cNvSpPr/>
            <p:nvPr/>
          </p:nvSpPr>
          <p:spPr>
            <a:xfrm>
              <a:off x="0" y="0"/>
              <a:ext cx="1913890" cy="1006958"/>
            </a:xfrm>
            <a:custGeom>
              <a:avLst/>
              <a:gdLst/>
              <a:ahLst/>
              <a:cxnLst/>
              <a:rect l="l" t="t" r="r" b="b"/>
              <a:pathLst>
                <a:path w="1913890" h="1006958">
                  <a:moveTo>
                    <a:pt x="0" y="0"/>
                  </a:moveTo>
                  <a:lnTo>
                    <a:pt x="1913890" y="0"/>
                  </a:lnTo>
                  <a:lnTo>
                    <a:pt x="1913890" y="1006958"/>
                  </a:lnTo>
                  <a:lnTo>
                    <a:pt x="0" y="1006958"/>
                  </a:lnTo>
                  <a:close/>
                </a:path>
              </a:pathLst>
            </a:custGeom>
            <a:solidFill>
              <a:srgbClr val="E2001A">
                <a:alpha val="71765"/>
              </a:srgbClr>
            </a:solidFill>
          </p:spPr>
        </p:sp>
      </p:grpSp>
      <p:grpSp>
        <p:nvGrpSpPr>
          <p:cNvPr id="30" name="Group 3">
            <a:extLst>
              <a:ext uri="{FF2B5EF4-FFF2-40B4-BE49-F238E27FC236}">
                <a16:creationId xmlns:a16="http://schemas.microsoft.com/office/drawing/2014/main" id="{74D9958E-D96B-4FAA-8310-1ECD1E4CC407}"/>
              </a:ext>
            </a:extLst>
          </p:cNvPr>
          <p:cNvGrpSpPr/>
          <p:nvPr/>
        </p:nvGrpSpPr>
        <p:grpSpPr>
          <a:xfrm>
            <a:off x="898523" y="5384538"/>
            <a:ext cx="2245728" cy="776189"/>
            <a:chOff x="0" y="0"/>
            <a:chExt cx="1913890" cy="1006958"/>
          </a:xfrm>
        </p:grpSpPr>
        <p:sp>
          <p:nvSpPr>
            <p:cNvPr id="31" name="Freeform 4">
              <a:extLst>
                <a:ext uri="{FF2B5EF4-FFF2-40B4-BE49-F238E27FC236}">
                  <a16:creationId xmlns:a16="http://schemas.microsoft.com/office/drawing/2014/main" id="{43B297F7-D89D-4771-A4BA-25A0111648A3}"/>
                </a:ext>
              </a:extLst>
            </p:cNvPr>
            <p:cNvSpPr/>
            <p:nvPr/>
          </p:nvSpPr>
          <p:spPr>
            <a:xfrm>
              <a:off x="0" y="0"/>
              <a:ext cx="1913890" cy="1006958"/>
            </a:xfrm>
            <a:custGeom>
              <a:avLst/>
              <a:gdLst/>
              <a:ahLst/>
              <a:cxnLst/>
              <a:rect l="l" t="t" r="r" b="b"/>
              <a:pathLst>
                <a:path w="1913890" h="1006958">
                  <a:moveTo>
                    <a:pt x="0" y="0"/>
                  </a:moveTo>
                  <a:lnTo>
                    <a:pt x="1913890" y="0"/>
                  </a:lnTo>
                  <a:lnTo>
                    <a:pt x="1913890" y="1006958"/>
                  </a:lnTo>
                  <a:lnTo>
                    <a:pt x="0" y="1006958"/>
                  </a:lnTo>
                  <a:close/>
                </a:path>
              </a:pathLst>
            </a:custGeom>
            <a:solidFill>
              <a:srgbClr val="E2001A">
                <a:alpha val="71765"/>
              </a:srgbClr>
            </a:solidFill>
          </p:spPr>
        </p:sp>
      </p:grpSp>
      <p:sp>
        <p:nvSpPr>
          <p:cNvPr id="32" name="TextBox 11">
            <a:extLst>
              <a:ext uri="{FF2B5EF4-FFF2-40B4-BE49-F238E27FC236}">
                <a16:creationId xmlns:a16="http://schemas.microsoft.com/office/drawing/2014/main" id="{990C9070-4171-4A56-AA9E-A5F1D7C6F316}"/>
              </a:ext>
            </a:extLst>
          </p:cNvPr>
          <p:cNvSpPr txBox="1"/>
          <p:nvPr/>
        </p:nvSpPr>
        <p:spPr>
          <a:xfrm>
            <a:off x="1383217" y="2138309"/>
            <a:ext cx="1276340" cy="269882"/>
          </a:xfrm>
          <a:prstGeom prst="rect">
            <a:avLst/>
          </a:prstGeom>
        </p:spPr>
        <p:txBody>
          <a:bodyPr lIns="0" tIns="0" rIns="0" bIns="0" rtlCol="0" anchor="t">
            <a:spAutoFit/>
          </a:bodyPr>
          <a:lstStyle/>
          <a:p>
            <a:pPr algn="ctr">
              <a:lnSpc>
                <a:spcPts val="2332"/>
              </a:lnSpc>
            </a:pPr>
            <a:r>
              <a:rPr lang="en-US" sz="1600" b="1" dirty="0">
                <a:solidFill>
                  <a:srgbClr val="FFFFFF"/>
                </a:solidFill>
              </a:rPr>
              <a:t>INFORMUJ</a:t>
            </a:r>
          </a:p>
        </p:txBody>
      </p:sp>
      <p:sp>
        <p:nvSpPr>
          <p:cNvPr id="33" name="TextBox 11">
            <a:extLst>
              <a:ext uri="{FF2B5EF4-FFF2-40B4-BE49-F238E27FC236}">
                <a16:creationId xmlns:a16="http://schemas.microsoft.com/office/drawing/2014/main" id="{EFAE69C5-5C3C-48BF-B988-09C49341CBD6}"/>
              </a:ext>
            </a:extLst>
          </p:cNvPr>
          <p:cNvSpPr txBox="1"/>
          <p:nvPr/>
        </p:nvSpPr>
        <p:spPr>
          <a:xfrm>
            <a:off x="1383217" y="3021076"/>
            <a:ext cx="1276340" cy="269882"/>
          </a:xfrm>
          <a:prstGeom prst="rect">
            <a:avLst/>
          </a:prstGeom>
        </p:spPr>
        <p:txBody>
          <a:bodyPr lIns="0" tIns="0" rIns="0" bIns="0" rtlCol="0" anchor="t">
            <a:spAutoFit/>
          </a:bodyPr>
          <a:lstStyle/>
          <a:p>
            <a:pPr algn="ctr">
              <a:lnSpc>
                <a:spcPts val="2332"/>
              </a:lnSpc>
            </a:pPr>
            <a:r>
              <a:rPr lang="pl-PL" sz="1600" b="1" dirty="0">
                <a:solidFill>
                  <a:srgbClr val="FFFFFF"/>
                </a:solidFill>
              </a:rPr>
              <a:t>EDUKUJ</a:t>
            </a:r>
            <a:endParaRPr lang="en-US" sz="1600" b="1" dirty="0">
              <a:solidFill>
                <a:srgbClr val="FFFFFF"/>
              </a:solidFill>
            </a:endParaRPr>
          </a:p>
        </p:txBody>
      </p:sp>
      <p:sp>
        <p:nvSpPr>
          <p:cNvPr id="34" name="TextBox 13">
            <a:extLst>
              <a:ext uri="{FF2B5EF4-FFF2-40B4-BE49-F238E27FC236}">
                <a16:creationId xmlns:a16="http://schemas.microsoft.com/office/drawing/2014/main" id="{8C70317D-4A16-4BE7-8070-6225BE267CEB}"/>
              </a:ext>
            </a:extLst>
          </p:cNvPr>
          <p:cNvSpPr txBox="1"/>
          <p:nvPr/>
        </p:nvSpPr>
        <p:spPr>
          <a:xfrm>
            <a:off x="1383217" y="3882719"/>
            <a:ext cx="1276340" cy="269882"/>
          </a:xfrm>
          <a:prstGeom prst="rect">
            <a:avLst/>
          </a:prstGeom>
        </p:spPr>
        <p:txBody>
          <a:bodyPr lIns="0" tIns="0" rIns="0" bIns="0" rtlCol="0" anchor="t">
            <a:spAutoFit/>
          </a:bodyPr>
          <a:lstStyle/>
          <a:p>
            <a:pPr algn="ctr">
              <a:lnSpc>
                <a:spcPts val="2332"/>
              </a:lnSpc>
            </a:pPr>
            <a:r>
              <a:rPr lang="en-US" sz="1600" b="1" dirty="0">
                <a:solidFill>
                  <a:srgbClr val="FFFFFF"/>
                </a:solidFill>
              </a:rPr>
              <a:t>INSPIRUJ</a:t>
            </a:r>
          </a:p>
        </p:txBody>
      </p:sp>
      <p:sp>
        <p:nvSpPr>
          <p:cNvPr id="35" name="TextBox 14">
            <a:extLst>
              <a:ext uri="{FF2B5EF4-FFF2-40B4-BE49-F238E27FC236}">
                <a16:creationId xmlns:a16="http://schemas.microsoft.com/office/drawing/2014/main" id="{358179CD-218D-4BA9-90E4-A70B7AB93029}"/>
              </a:ext>
            </a:extLst>
          </p:cNvPr>
          <p:cNvSpPr txBox="1"/>
          <p:nvPr/>
        </p:nvSpPr>
        <p:spPr>
          <a:xfrm>
            <a:off x="1383217" y="4754924"/>
            <a:ext cx="1276340" cy="269882"/>
          </a:xfrm>
          <a:prstGeom prst="rect">
            <a:avLst/>
          </a:prstGeom>
        </p:spPr>
        <p:txBody>
          <a:bodyPr lIns="0" tIns="0" rIns="0" bIns="0" rtlCol="0" anchor="t">
            <a:spAutoFit/>
          </a:bodyPr>
          <a:lstStyle/>
          <a:p>
            <a:pPr algn="ctr">
              <a:lnSpc>
                <a:spcPts val="2332"/>
              </a:lnSpc>
            </a:pPr>
            <a:r>
              <a:rPr lang="en-US" sz="1600" b="1" dirty="0">
                <a:solidFill>
                  <a:srgbClr val="FFFFFF"/>
                </a:solidFill>
              </a:rPr>
              <a:t>ANGAŻUJ</a:t>
            </a:r>
          </a:p>
        </p:txBody>
      </p:sp>
      <p:sp>
        <p:nvSpPr>
          <p:cNvPr id="36" name="TextBox 17">
            <a:extLst>
              <a:ext uri="{FF2B5EF4-FFF2-40B4-BE49-F238E27FC236}">
                <a16:creationId xmlns:a16="http://schemas.microsoft.com/office/drawing/2014/main" id="{8C74A40C-9509-46BD-B9F1-3C0FF6AB0517}"/>
              </a:ext>
            </a:extLst>
          </p:cNvPr>
          <p:cNvSpPr txBox="1"/>
          <p:nvPr/>
        </p:nvSpPr>
        <p:spPr>
          <a:xfrm>
            <a:off x="1383217" y="5637691"/>
            <a:ext cx="1276340" cy="275332"/>
          </a:xfrm>
          <a:prstGeom prst="rect">
            <a:avLst/>
          </a:prstGeom>
        </p:spPr>
        <p:txBody>
          <a:bodyPr lIns="0" tIns="0" rIns="0" bIns="0" rtlCol="0" anchor="t">
            <a:spAutoFit/>
          </a:bodyPr>
          <a:lstStyle/>
          <a:p>
            <a:pPr algn="ctr">
              <a:lnSpc>
                <a:spcPts val="2332"/>
              </a:lnSpc>
            </a:pPr>
            <a:r>
              <a:rPr lang="en-US" sz="1600" b="1" dirty="0">
                <a:solidFill>
                  <a:srgbClr val="FFFFFF"/>
                </a:solidFill>
              </a:rPr>
              <a:t>REAGUJ</a:t>
            </a:r>
          </a:p>
        </p:txBody>
      </p:sp>
    </p:spTree>
    <p:extLst>
      <p:ext uri="{BB962C8B-B14F-4D97-AF65-F5344CB8AC3E}">
        <p14:creationId xmlns:p14="http://schemas.microsoft.com/office/powerpoint/2010/main" val="160686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3CDFC3-8DB3-412F-387D-B10F2FDFE245}"/>
              </a:ext>
            </a:extLst>
          </p:cNvPr>
          <p:cNvSpPr>
            <a:spLocks noGrp="1"/>
          </p:cNvSpPr>
          <p:nvPr>
            <p:ph type="body" sz="quarter" idx="14"/>
            <p:custDataLst>
              <p:tags r:id="rId1"/>
            </p:custDataLst>
          </p:nvPr>
        </p:nvSpPr>
        <p:spPr/>
        <p:txBody>
          <a:bodyPr/>
          <a:lstStyle/>
          <a:p>
            <a:r>
              <a:rPr lang="pl-PL" dirty="0"/>
              <a:t>#KOMÓRKOMANIA</a:t>
            </a:r>
            <a:endParaRPr lang="en-US" dirty="0"/>
          </a:p>
        </p:txBody>
      </p:sp>
      <p:sp>
        <p:nvSpPr>
          <p:cNvPr id="12" name="Datumsplatzhalter 11">
            <a:extLst>
              <a:ext uri="{FF2B5EF4-FFF2-40B4-BE49-F238E27FC236}">
                <a16:creationId xmlns:a16="http://schemas.microsoft.com/office/drawing/2014/main" id="{17AC0970-D6D4-A483-359F-50E274CE0058}"/>
              </a:ext>
            </a:extLst>
          </p:cNvPr>
          <p:cNvSpPr>
            <a:spLocks noGrp="1"/>
          </p:cNvSpPr>
          <p:nvPr>
            <p:ph type="dt" sz="half" idx="15"/>
            <p:custDataLst>
              <p:tags r:id="rId2"/>
            </p:custDataLst>
          </p:nvPr>
        </p:nvSpPr>
        <p:spPr/>
        <p:txBody>
          <a:bodyPr/>
          <a:lstStyle/>
          <a:p>
            <a:pPr>
              <a:defRPr/>
            </a:pPr>
            <a:r>
              <a:rPr lang="pl-PL" dirty="0"/>
              <a:t>05.11.2023</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pl-PL" sz="1000" b="0" i="0" u="none" strike="noStrike" kern="1200" cap="none" spc="0" normalizeH="0" baseline="0" noProof="0" dirty="0">
              <a:ln>
                <a:noFill/>
              </a:ln>
              <a:solidFill>
                <a:srgbClr val="999999"/>
              </a:solidFill>
              <a:effectLst/>
              <a:uLnTx/>
              <a:uFillTx/>
              <a:latin typeface="Arial"/>
              <a:ea typeface="+mn-ea"/>
              <a:cs typeface="+mn-cs"/>
            </a:endParaRPr>
          </a:p>
        </p:txBody>
      </p:sp>
      <p:sp>
        <p:nvSpPr>
          <p:cNvPr id="5" name="Titel 4">
            <a:extLst>
              <a:ext uri="{FF2B5EF4-FFF2-40B4-BE49-F238E27FC236}">
                <a16:creationId xmlns:a16="http://schemas.microsoft.com/office/drawing/2014/main" id="{F9DE4B06-2FC5-E09C-73CD-244BDD1810FA}"/>
              </a:ext>
            </a:extLst>
          </p:cNvPr>
          <p:cNvSpPr>
            <a:spLocks noGrp="1"/>
          </p:cNvSpPr>
          <p:nvPr>
            <p:ph type="title"/>
            <p:custDataLst>
              <p:tags r:id="rId3"/>
            </p:custDataLst>
          </p:nvPr>
        </p:nvSpPr>
        <p:spPr/>
        <p:txBody>
          <a:bodyPr/>
          <a:lstStyle/>
          <a:p>
            <a:r>
              <a:rPr lang="pl-PL" noProof="0" dirty="0"/>
              <a:t>Cechy prostej komunikacji</a:t>
            </a:r>
          </a:p>
        </p:txBody>
      </p:sp>
      <p:sp>
        <p:nvSpPr>
          <p:cNvPr id="6" name="Freihandform: Form 5">
            <a:extLst>
              <a:ext uri="{FF2B5EF4-FFF2-40B4-BE49-F238E27FC236}">
                <a16:creationId xmlns:a16="http://schemas.microsoft.com/office/drawing/2014/main" id="{82E3B662-3917-D1A1-4EC9-CD99F7DB01A8}"/>
              </a:ext>
            </a:extLst>
          </p:cNvPr>
          <p:cNvSpPr/>
          <p:nvPr>
            <p:custDataLst>
              <p:tags r:id="rId4"/>
            </p:custDataLst>
          </p:nvPr>
        </p:nvSpPr>
        <p:spPr>
          <a:xfrm>
            <a:off x="1079999" y="3075596"/>
            <a:ext cx="2123051" cy="1529134"/>
          </a:xfrm>
          <a:custGeom>
            <a:avLst/>
            <a:gdLst>
              <a:gd name="connsiteX0" fmla="*/ 99695 w 2123051"/>
              <a:gd name="connsiteY0" fmla="*/ 0 h 1529134"/>
              <a:gd name="connsiteX1" fmla="*/ 343835 w 2123051"/>
              <a:gd name="connsiteY1" fmla="*/ 0 h 1529134"/>
              <a:gd name="connsiteX2" fmla="*/ 366413 w 2123051"/>
              <a:gd name="connsiteY2" fmla="*/ 2657 h 1529134"/>
              <a:gd name="connsiteX3" fmla="*/ 379166 w 2123051"/>
              <a:gd name="connsiteY3" fmla="*/ 0 h 1529134"/>
              <a:gd name="connsiteX4" fmla="*/ 623306 w 2123051"/>
              <a:gd name="connsiteY4" fmla="*/ 0 h 1529134"/>
              <a:gd name="connsiteX5" fmla="*/ 645884 w 2123051"/>
              <a:gd name="connsiteY5" fmla="*/ 2657 h 1529134"/>
              <a:gd name="connsiteX6" fmla="*/ 658637 w 2123051"/>
              <a:gd name="connsiteY6" fmla="*/ 0 h 1529134"/>
              <a:gd name="connsiteX7" fmla="*/ 902777 w 2123051"/>
              <a:gd name="connsiteY7" fmla="*/ 0 h 1529134"/>
              <a:gd name="connsiteX8" fmla="*/ 925356 w 2123051"/>
              <a:gd name="connsiteY8" fmla="*/ 2657 h 1529134"/>
              <a:gd name="connsiteX9" fmla="*/ 938108 w 2123051"/>
              <a:gd name="connsiteY9" fmla="*/ 0 h 1529134"/>
              <a:gd name="connsiteX10" fmla="*/ 1182248 w 2123051"/>
              <a:gd name="connsiteY10" fmla="*/ 0 h 1529134"/>
              <a:gd name="connsiteX11" fmla="*/ 1198815 w 2123051"/>
              <a:gd name="connsiteY11" fmla="*/ 3910 h 1529134"/>
              <a:gd name="connsiteX12" fmla="*/ 1217580 w 2123051"/>
              <a:gd name="connsiteY12" fmla="*/ 0 h 1529134"/>
              <a:gd name="connsiteX13" fmla="*/ 1461720 w 2123051"/>
              <a:gd name="connsiteY13" fmla="*/ 0 h 1529134"/>
              <a:gd name="connsiteX14" fmla="*/ 1580391 w 2123051"/>
              <a:gd name="connsiteY14" fmla="*/ 58062 h 1529134"/>
              <a:gd name="connsiteX15" fmla="*/ 2123051 w 2123051"/>
              <a:gd name="connsiteY15" fmla="*/ 764709 h 1529134"/>
              <a:gd name="connsiteX16" fmla="*/ 1580675 w 2123051"/>
              <a:gd name="connsiteY16" fmla="*/ 1471073 h 1529134"/>
              <a:gd name="connsiteX17" fmla="*/ 1462004 w 2123051"/>
              <a:gd name="connsiteY17" fmla="*/ 1529134 h 1529134"/>
              <a:gd name="connsiteX18" fmla="*/ 1217863 w 2123051"/>
              <a:gd name="connsiteY18" fmla="*/ 1529134 h 1529134"/>
              <a:gd name="connsiteX19" fmla="*/ 1199089 w 2123051"/>
              <a:gd name="connsiteY19" fmla="*/ 1525221 h 1529134"/>
              <a:gd name="connsiteX20" fmla="*/ 1182532 w 2123051"/>
              <a:gd name="connsiteY20" fmla="*/ 1529134 h 1529134"/>
              <a:gd name="connsiteX21" fmla="*/ 938391 w 2123051"/>
              <a:gd name="connsiteY21" fmla="*/ 1529134 h 1529134"/>
              <a:gd name="connsiteX22" fmla="*/ 925634 w 2123051"/>
              <a:gd name="connsiteY22" fmla="*/ 1526475 h 1529134"/>
              <a:gd name="connsiteX23" fmla="*/ 903061 w 2123051"/>
              <a:gd name="connsiteY23" fmla="*/ 1529134 h 1529134"/>
              <a:gd name="connsiteX24" fmla="*/ 658920 w 2123051"/>
              <a:gd name="connsiteY24" fmla="*/ 1529134 h 1529134"/>
              <a:gd name="connsiteX25" fmla="*/ 646163 w 2123051"/>
              <a:gd name="connsiteY25" fmla="*/ 1526475 h 1529134"/>
              <a:gd name="connsiteX26" fmla="*/ 623589 w 2123051"/>
              <a:gd name="connsiteY26" fmla="*/ 1529134 h 1529134"/>
              <a:gd name="connsiteX27" fmla="*/ 379449 w 2123051"/>
              <a:gd name="connsiteY27" fmla="*/ 1529134 h 1529134"/>
              <a:gd name="connsiteX28" fmla="*/ 366692 w 2123051"/>
              <a:gd name="connsiteY28" fmla="*/ 1526475 h 1529134"/>
              <a:gd name="connsiteX29" fmla="*/ 344118 w 2123051"/>
              <a:gd name="connsiteY29" fmla="*/ 1529134 h 1529134"/>
              <a:gd name="connsiteX30" fmla="*/ 99978 w 2123051"/>
              <a:gd name="connsiteY30" fmla="*/ 1529134 h 1529134"/>
              <a:gd name="connsiteX31" fmla="*/ 283 w 2123051"/>
              <a:gd name="connsiteY31" fmla="*/ 1426040 h 1529134"/>
              <a:gd name="connsiteX32" fmla="*/ 20675 w 2123051"/>
              <a:gd name="connsiteY32" fmla="*/ 1363447 h 1529134"/>
              <a:gd name="connsiteX33" fmla="*/ 480066 w 2123051"/>
              <a:gd name="connsiteY33" fmla="*/ 764425 h 1529134"/>
              <a:gd name="connsiteX34" fmla="*/ 20392 w 2123051"/>
              <a:gd name="connsiteY34" fmla="*/ 165121 h 1529134"/>
              <a:gd name="connsiteX35" fmla="*/ 0 w 2123051"/>
              <a:gd name="connsiteY35" fmla="*/ 102811 h 1529134"/>
              <a:gd name="connsiteX36" fmla="*/ 99695 w 2123051"/>
              <a:gd name="connsiteY36" fmla="*/ 0 h 15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051" h="1529134">
                <a:moveTo>
                  <a:pt x="99695" y="0"/>
                </a:moveTo>
                <a:lnTo>
                  <a:pt x="343835" y="0"/>
                </a:lnTo>
                <a:lnTo>
                  <a:pt x="366413" y="2657"/>
                </a:lnTo>
                <a:lnTo>
                  <a:pt x="379166" y="0"/>
                </a:lnTo>
                <a:lnTo>
                  <a:pt x="623306" y="0"/>
                </a:lnTo>
                <a:lnTo>
                  <a:pt x="645884" y="2657"/>
                </a:lnTo>
                <a:lnTo>
                  <a:pt x="658637" y="0"/>
                </a:lnTo>
                <a:lnTo>
                  <a:pt x="902777" y="0"/>
                </a:lnTo>
                <a:lnTo>
                  <a:pt x="925356" y="2657"/>
                </a:lnTo>
                <a:lnTo>
                  <a:pt x="938108" y="0"/>
                </a:lnTo>
                <a:lnTo>
                  <a:pt x="1182248" y="0"/>
                </a:lnTo>
                <a:lnTo>
                  <a:pt x="1198815" y="3910"/>
                </a:lnTo>
                <a:lnTo>
                  <a:pt x="1217580" y="0"/>
                </a:lnTo>
                <a:lnTo>
                  <a:pt x="1461720" y="0"/>
                </a:lnTo>
                <a:cubicBezTo>
                  <a:pt x="1509585" y="0"/>
                  <a:pt x="1552352" y="22659"/>
                  <a:pt x="1580391" y="58062"/>
                </a:cubicBezTo>
                <a:cubicBezTo>
                  <a:pt x="1584357" y="62877"/>
                  <a:pt x="2123051" y="764709"/>
                  <a:pt x="2123051" y="764709"/>
                </a:cubicBezTo>
                <a:cubicBezTo>
                  <a:pt x="2123051" y="764709"/>
                  <a:pt x="1588039" y="1461726"/>
                  <a:pt x="1580675" y="1471073"/>
                </a:cubicBezTo>
                <a:cubicBezTo>
                  <a:pt x="1552352" y="1506476"/>
                  <a:pt x="1509868" y="1529134"/>
                  <a:pt x="1462004" y="1529134"/>
                </a:cubicBezTo>
                <a:lnTo>
                  <a:pt x="1217863" y="1529134"/>
                </a:lnTo>
                <a:lnTo>
                  <a:pt x="1199089" y="1525221"/>
                </a:lnTo>
                <a:lnTo>
                  <a:pt x="1182532" y="1529134"/>
                </a:lnTo>
                <a:lnTo>
                  <a:pt x="938391" y="1529134"/>
                </a:lnTo>
                <a:lnTo>
                  <a:pt x="925634" y="1526475"/>
                </a:lnTo>
                <a:lnTo>
                  <a:pt x="903061" y="1529134"/>
                </a:lnTo>
                <a:lnTo>
                  <a:pt x="658920" y="1529134"/>
                </a:lnTo>
                <a:lnTo>
                  <a:pt x="646163" y="1526475"/>
                </a:lnTo>
                <a:lnTo>
                  <a:pt x="623589" y="1529134"/>
                </a:lnTo>
                <a:lnTo>
                  <a:pt x="379449" y="1529134"/>
                </a:lnTo>
                <a:lnTo>
                  <a:pt x="366692" y="1526475"/>
                </a:lnTo>
                <a:lnTo>
                  <a:pt x="344118" y="1529134"/>
                </a:lnTo>
                <a:lnTo>
                  <a:pt x="99978" y="1529134"/>
                </a:lnTo>
                <a:cubicBezTo>
                  <a:pt x="44749" y="1529134"/>
                  <a:pt x="283" y="1482968"/>
                  <a:pt x="283" y="1426040"/>
                </a:cubicBezTo>
                <a:cubicBezTo>
                  <a:pt x="283" y="1402532"/>
                  <a:pt x="7930" y="1381007"/>
                  <a:pt x="20675" y="1363447"/>
                </a:cubicBezTo>
                <a:cubicBezTo>
                  <a:pt x="29172" y="1352118"/>
                  <a:pt x="248671" y="1065777"/>
                  <a:pt x="480066" y="764425"/>
                </a:cubicBezTo>
                <a:cubicBezTo>
                  <a:pt x="248671" y="463074"/>
                  <a:pt x="29172" y="177016"/>
                  <a:pt x="20392" y="165121"/>
                </a:cubicBezTo>
                <a:cubicBezTo>
                  <a:pt x="7647" y="147844"/>
                  <a:pt x="0" y="126036"/>
                  <a:pt x="0" y="102811"/>
                </a:cubicBezTo>
                <a:cubicBezTo>
                  <a:pt x="0" y="46166"/>
                  <a:pt x="44466" y="0"/>
                  <a:pt x="99695" y="0"/>
                </a:cubicBezTo>
                <a:close/>
              </a:path>
            </a:pathLst>
          </a:custGeom>
          <a:solidFill>
            <a:schemeClr val="accent2"/>
          </a:solidFill>
          <a:ln w="9525" cap="flat">
            <a:noFill/>
            <a:prstDash val="solid"/>
            <a:miter/>
          </a:ln>
        </p:spPr>
        <p:txBody>
          <a:bodyPr wrap="square" lIns="288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000" b="1" i="0" u="none" strike="noStrike" kern="1200" cap="none" spc="0" normalizeH="0" baseline="0" noProof="0">
                <a:ln>
                  <a:noFill/>
                </a:ln>
                <a:solidFill>
                  <a:srgbClr val="FFFFFF"/>
                </a:solidFill>
                <a:effectLst/>
                <a:uLnTx/>
                <a:uFillTx/>
                <a:latin typeface="Arial"/>
                <a:ea typeface="+mn-ea"/>
                <a:cs typeface="+mn-cs"/>
              </a:rPr>
              <a:t>01</a:t>
            </a:r>
            <a:endParaRPr kumimoji="0" lang="pl-PL" sz="5000" b="1" i="0" u="none" strike="noStrike" kern="1200" cap="none" spc="0" normalizeH="0" baseline="0" noProof="0" dirty="0">
              <a:ln>
                <a:noFill/>
              </a:ln>
              <a:solidFill>
                <a:srgbClr val="FFFFFF"/>
              </a:solidFill>
              <a:effectLst/>
              <a:uLnTx/>
              <a:uFillTx/>
              <a:latin typeface="Arial"/>
              <a:ea typeface="+mn-ea"/>
              <a:cs typeface="+mn-cs"/>
            </a:endParaRPr>
          </a:p>
        </p:txBody>
      </p:sp>
      <p:sp>
        <p:nvSpPr>
          <p:cNvPr id="23" name="Freihandform: Form 22">
            <a:extLst>
              <a:ext uri="{FF2B5EF4-FFF2-40B4-BE49-F238E27FC236}">
                <a16:creationId xmlns:a16="http://schemas.microsoft.com/office/drawing/2014/main" id="{12BA576A-3E21-5D53-EED5-CA14FDF6C1DB}"/>
              </a:ext>
            </a:extLst>
          </p:cNvPr>
          <p:cNvSpPr/>
          <p:nvPr>
            <p:custDataLst>
              <p:tags r:id="rId5"/>
            </p:custDataLst>
          </p:nvPr>
        </p:nvSpPr>
        <p:spPr>
          <a:xfrm>
            <a:off x="2911413" y="3075596"/>
            <a:ext cx="2123051" cy="1529134"/>
          </a:xfrm>
          <a:custGeom>
            <a:avLst/>
            <a:gdLst>
              <a:gd name="connsiteX0" fmla="*/ 99695 w 2123051"/>
              <a:gd name="connsiteY0" fmla="*/ 0 h 1529134"/>
              <a:gd name="connsiteX1" fmla="*/ 343835 w 2123051"/>
              <a:gd name="connsiteY1" fmla="*/ 0 h 1529134"/>
              <a:gd name="connsiteX2" fmla="*/ 366413 w 2123051"/>
              <a:gd name="connsiteY2" fmla="*/ 2657 h 1529134"/>
              <a:gd name="connsiteX3" fmla="*/ 379166 w 2123051"/>
              <a:gd name="connsiteY3" fmla="*/ 0 h 1529134"/>
              <a:gd name="connsiteX4" fmla="*/ 623306 w 2123051"/>
              <a:gd name="connsiteY4" fmla="*/ 0 h 1529134"/>
              <a:gd name="connsiteX5" fmla="*/ 645884 w 2123051"/>
              <a:gd name="connsiteY5" fmla="*/ 2657 h 1529134"/>
              <a:gd name="connsiteX6" fmla="*/ 658637 w 2123051"/>
              <a:gd name="connsiteY6" fmla="*/ 0 h 1529134"/>
              <a:gd name="connsiteX7" fmla="*/ 902777 w 2123051"/>
              <a:gd name="connsiteY7" fmla="*/ 0 h 1529134"/>
              <a:gd name="connsiteX8" fmla="*/ 925356 w 2123051"/>
              <a:gd name="connsiteY8" fmla="*/ 2657 h 1529134"/>
              <a:gd name="connsiteX9" fmla="*/ 938108 w 2123051"/>
              <a:gd name="connsiteY9" fmla="*/ 0 h 1529134"/>
              <a:gd name="connsiteX10" fmla="*/ 1182248 w 2123051"/>
              <a:gd name="connsiteY10" fmla="*/ 0 h 1529134"/>
              <a:gd name="connsiteX11" fmla="*/ 1198815 w 2123051"/>
              <a:gd name="connsiteY11" fmla="*/ 3910 h 1529134"/>
              <a:gd name="connsiteX12" fmla="*/ 1217580 w 2123051"/>
              <a:gd name="connsiteY12" fmla="*/ 0 h 1529134"/>
              <a:gd name="connsiteX13" fmla="*/ 1461720 w 2123051"/>
              <a:gd name="connsiteY13" fmla="*/ 0 h 1529134"/>
              <a:gd name="connsiteX14" fmla="*/ 1580391 w 2123051"/>
              <a:gd name="connsiteY14" fmla="*/ 58062 h 1529134"/>
              <a:gd name="connsiteX15" fmla="*/ 2123051 w 2123051"/>
              <a:gd name="connsiteY15" fmla="*/ 764709 h 1529134"/>
              <a:gd name="connsiteX16" fmla="*/ 1580675 w 2123051"/>
              <a:gd name="connsiteY16" fmla="*/ 1471073 h 1529134"/>
              <a:gd name="connsiteX17" fmla="*/ 1462004 w 2123051"/>
              <a:gd name="connsiteY17" fmla="*/ 1529134 h 1529134"/>
              <a:gd name="connsiteX18" fmla="*/ 1217863 w 2123051"/>
              <a:gd name="connsiteY18" fmla="*/ 1529134 h 1529134"/>
              <a:gd name="connsiteX19" fmla="*/ 1199089 w 2123051"/>
              <a:gd name="connsiteY19" fmla="*/ 1525221 h 1529134"/>
              <a:gd name="connsiteX20" fmla="*/ 1182532 w 2123051"/>
              <a:gd name="connsiteY20" fmla="*/ 1529134 h 1529134"/>
              <a:gd name="connsiteX21" fmla="*/ 938391 w 2123051"/>
              <a:gd name="connsiteY21" fmla="*/ 1529134 h 1529134"/>
              <a:gd name="connsiteX22" fmla="*/ 925634 w 2123051"/>
              <a:gd name="connsiteY22" fmla="*/ 1526475 h 1529134"/>
              <a:gd name="connsiteX23" fmla="*/ 903061 w 2123051"/>
              <a:gd name="connsiteY23" fmla="*/ 1529134 h 1529134"/>
              <a:gd name="connsiteX24" fmla="*/ 658920 w 2123051"/>
              <a:gd name="connsiteY24" fmla="*/ 1529134 h 1529134"/>
              <a:gd name="connsiteX25" fmla="*/ 646163 w 2123051"/>
              <a:gd name="connsiteY25" fmla="*/ 1526475 h 1529134"/>
              <a:gd name="connsiteX26" fmla="*/ 623589 w 2123051"/>
              <a:gd name="connsiteY26" fmla="*/ 1529134 h 1529134"/>
              <a:gd name="connsiteX27" fmla="*/ 379449 w 2123051"/>
              <a:gd name="connsiteY27" fmla="*/ 1529134 h 1529134"/>
              <a:gd name="connsiteX28" fmla="*/ 366692 w 2123051"/>
              <a:gd name="connsiteY28" fmla="*/ 1526475 h 1529134"/>
              <a:gd name="connsiteX29" fmla="*/ 344118 w 2123051"/>
              <a:gd name="connsiteY29" fmla="*/ 1529134 h 1529134"/>
              <a:gd name="connsiteX30" fmla="*/ 99978 w 2123051"/>
              <a:gd name="connsiteY30" fmla="*/ 1529134 h 1529134"/>
              <a:gd name="connsiteX31" fmla="*/ 283 w 2123051"/>
              <a:gd name="connsiteY31" fmla="*/ 1426040 h 1529134"/>
              <a:gd name="connsiteX32" fmla="*/ 20675 w 2123051"/>
              <a:gd name="connsiteY32" fmla="*/ 1363447 h 1529134"/>
              <a:gd name="connsiteX33" fmla="*/ 480066 w 2123051"/>
              <a:gd name="connsiteY33" fmla="*/ 764425 h 1529134"/>
              <a:gd name="connsiteX34" fmla="*/ 20392 w 2123051"/>
              <a:gd name="connsiteY34" fmla="*/ 165121 h 1529134"/>
              <a:gd name="connsiteX35" fmla="*/ 0 w 2123051"/>
              <a:gd name="connsiteY35" fmla="*/ 102811 h 1529134"/>
              <a:gd name="connsiteX36" fmla="*/ 99695 w 2123051"/>
              <a:gd name="connsiteY36" fmla="*/ 0 h 15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051" h="1529134">
                <a:moveTo>
                  <a:pt x="99695" y="0"/>
                </a:moveTo>
                <a:lnTo>
                  <a:pt x="343835" y="0"/>
                </a:lnTo>
                <a:lnTo>
                  <a:pt x="366413" y="2657"/>
                </a:lnTo>
                <a:lnTo>
                  <a:pt x="379166" y="0"/>
                </a:lnTo>
                <a:lnTo>
                  <a:pt x="623306" y="0"/>
                </a:lnTo>
                <a:lnTo>
                  <a:pt x="645884" y="2657"/>
                </a:lnTo>
                <a:lnTo>
                  <a:pt x="658637" y="0"/>
                </a:lnTo>
                <a:lnTo>
                  <a:pt x="902777" y="0"/>
                </a:lnTo>
                <a:lnTo>
                  <a:pt x="925356" y="2657"/>
                </a:lnTo>
                <a:lnTo>
                  <a:pt x="938108" y="0"/>
                </a:lnTo>
                <a:lnTo>
                  <a:pt x="1182248" y="0"/>
                </a:lnTo>
                <a:lnTo>
                  <a:pt x="1198815" y="3910"/>
                </a:lnTo>
                <a:lnTo>
                  <a:pt x="1217580" y="0"/>
                </a:lnTo>
                <a:lnTo>
                  <a:pt x="1461720" y="0"/>
                </a:lnTo>
                <a:cubicBezTo>
                  <a:pt x="1509585" y="0"/>
                  <a:pt x="1552352" y="22659"/>
                  <a:pt x="1580391" y="58062"/>
                </a:cubicBezTo>
                <a:cubicBezTo>
                  <a:pt x="1584357" y="62877"/>
                  <a:pt x="2123051" y="764709"/>
                  <a:pt x="2123051" y="764709"/>
                </a:cubicBezTo>
                <a:cubicBezTo>
                  <a:pt x="2123051" y="764709"/>
                  <a:pt x="1588039" y="1461726"/>
                  <a:pt x="1580675" y="1471073"/>
                </a:cubicBezTo>
                <a:cubicBezTo>
                  <a:pt x="1552352" y="1506476"/>
                  <a:pt x="1509868" y="1529134"/>
                  <a:pt x="1462004" y="1529134"/>
                </a:cubicBezTo>
                <a:lnTo>
                  <a:pt x="1217863" y="1529134"/>
                </a:lnTo>
                <a:lnTo>
                  <a:pt x="1199089" y="1525221"/>
                </a:lnTo>
                <a:lnTo>
                  <a:pt x="1182532" y="1529134"/>
                </a:lnTo>
                <a:lnTo>
                  <a:pt x="938391" y="1529134"/>
                </a:lnTo>
                <a:lnTo>
                  <a:pt x="925634" y="1526475"/>
                </a:lnTo>
                <a:lnTo>
                  <a:pt x="903061" y="1529134"/>
                </a:lnTo>
                <a:lnTo>
                  <a:pt x="658920" y="1529134"/>
                </a:lnTo>
                <a:lnTo>
                  <a:pt x="646163" y="1526475"/>
                </a:lnTo>
                <a:lnTo>
                  <a:pt x="623589" y="1529134"/>
                </a:lnTo>
                <a:lnTo>
                  <a:pt x="379449" y="1529134"/>
                </a:lnTo>
                <a:lnTo>
                  <a:pt x="366692" y="1526475"/>
                </a:lnTo>
                <a:lnTo>
                  <a:pt x="344118" y="1529134"/>
                </a:lnTo>
                <a:lnTo>
                  <a:pt x="99978" y="1529134"/>
                </a:lnTo>
                <a:cubicBezTo>
                  <a:pt x="44749" y="1529134"/>
                  <a:pt x="283" y="1482968"/>
                  <a:pt x="283" y="1426040"/>
                </a:cubicBezTo>
                <a:cubicBezTo>
                  <a:pt x="283" y="1402532"/>
                  <a:pt x="7930" y="1381007"/>
                  <a:pt x="20675" y="1363447"/>
                </a:cubicBezTo>
                <a:cubicBezTo>
                  <a:pt x="29172" y="1352118"/>
                  <a:pt x="248671" y="1065777"/>
                  <a:pt x="480066" y="764425"/>
                </a:cubicBezTo>
                <a:cubicBezTo>
                  <a:pt x="248671" y="463074"/>
                  <a:pt x="29172" y="177016"/>
                  <a:pt x="20392" y="165121"/>
                </a:cubicBezTo>
                <a:cubicBezTo>
                  <a:pt x="7647" y="147844"/>
                  <a:pt x="0" y="126036"/>
                  <a:pt x="0" y="102811"/>
                </a:cubicBezTo>
                <a:cubicBezTo>
                  <a:pt x="0" y="46166"/>
                  <a:pt x="44466" y="0"/>
                  <a:pt x="99695" y="0"/>
                </a:cubicBezTo>
                <a:close/>
              </a:path>
            </a:pathLst>
          </a:custGeom>
          <a:solidFill>
            <a:schemeClr val="accent2"/>
          </a:solidFill>
          <a:ln w="9525" cap="flat">
            <a:noFill/>
            <a:prstDash val="solid"/>
            <a:miter/>
          </a:ln>
        </p:spPr>
        <p:txBody>
          <a:bodyPr wrap="square" lIns="288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000" b="1" i="0" u="none" strike="noStrike" kern="1200" cap="none" spc="0" normalizeH="0" baseline="0" noProof="0">
                <a:ln>
                  <a:noFill/>
                </a:ln>
                <a:solidFill>
                  <a:srgbClr val="FFFFFF"/>
                </a:solidFill>
                <a:effectLst/>
                <a:uLnTx/>
                <a:uFillTx/>
                <a:latin typeface="Arial"/>
                <a:ea typeface="+mn-ea"/>
                <a:cs typeface="+mn-cs"/>
              </a:rPr>
              <a:t>02</a:t>
            </a:r>
            <a:endParaRPr kumimoji="0" lang="pl-PL" sz="5000" b="1" i="0" u="none" strike="noStrike" kern="1200" cap="none" spc="0" normalizeH="0" baseline="0" noProof="0" dirty="0">
              <a:ln>
                <a:noFill/>
              </a:ln>
              <a:solidFill>
                <a:srgbClr val="FFFFFF"/>
              </a:solidFill>
              <a:effectLst/>
              <a:uLnTx/>
              <a:uFillTx/>
              <a:latin typeface="Arial"/>
              <a:ea typeface="+mn-ea"/>
              <a:cs typeface="+mn-cs"/>
            </a:endParaRPr>
          </a:p>
        </p:txBody>
      </p:sp>
      <p:sp>
        <p:nvSpPr>
          <p:cNvPr id="24" name="Freihandform: Form 23">
            <a:extLst>
              <a:ext uri="{FF2B5EF4-FFF2-40B4-BE49-F238E27FC236}">
                <a16:creationId xmlns:a16="http://schemas.microsoft.com/office/drawing/2014/main" id="{485051BE-33EB-CB3E-D2D5-5927DB035AC5}"/>
              </a:ext>
            </a:extLst>
          </p:cNvPr>
          <p:cNvSpPr/>
          <p:nvPr>
            <p:custDataLst>
              <p:tags r:id="rId6"/>
            </p:custDataLst>
          </p:nvPr>
        </p:nvSpPr>
        <p:spPr>
          <a:xfrm>
            <a:off x="4742826" y="3075596"/>
            <a:ext cx="2123051" cy="1529134"/>
          </a:xfrm>
          <a:custGeom>
            <a:avLst/>
            <a:gdLst>
              <a:gd name="connsiteX0" fmla="*/ 99695 w 2123051"/>
              <a:gd name="connsiteY0" fmla="*/ 0 h 1529134"/>
              <a:gd name="connsiteX1" fmla="*/ 343835 w 2123051"/>
              <a:gd name="connsiteY1" fmla="*/ 0 h 1529134"/>
              <a:gd name="connsiteX2" fmla="*/ 366413 w 2123051"/>
              <a:gd name="connsiteY2" fmla="*/ 2657 h 1529134"/>
              <a:gd name="connsiteX3" fmla="*/ 379166 w 2123051"/>
              <a:gd name="connsiteY3" fmla="*/ 0 h 1529134"/>
              <a:gd name="connsiteX4" fmla="*/ 623306 w 2123051"/>
              <a:gd name="connsiteY4" fmla="*/ 0 h 1529134"/>
              <a:gd name="connsiteX5" fmla="*/ 645884 w 2123051"/>
              <a:gd name="connsiteY5" fmla="*/ 2657 h 1529134"/>
              <a:gd name="connsiteX6" fmla="*/ 658637 w 2123051"/>
              <a:gd name="connsiteY6" fmla="*/ 0 h 1529134"/>
              <a:gd name="connsiteX7" fmla="*/ 902777 w 2123051"/>
              <a:gd name="connsiteY7" fmla="*/ 0 h 1529134"/>
              <a:gd name="connsiteX8" fmla="*/ 925356 w 2123051"/>
              <a:gd name="connsiteY8" fmla="*/ 2657 h 1529134"/>
              <a:gd name="connsiteX9" fmla="*/ 938108 w 2123051"/>
              <a:gd name="connsiteY9" fmla="*/ 0 h 1529134"/>
              <a:gd name="connsiteX10" fmla="*/ 1182248 w 2123051"/>
              <a:gd name="connsiteY10" fmla="*/ 0 h 1529134"/>
              <a:gd name="connsiteX11" fmla="*/ 1198815 w 2123051"/>
              <a:gd name="connsiteY11" fmla="*/ 3910 h 1529134"/>
              <a:gd name="connsiteX12" fmla="*/ 1217580 w 2123051"/>
              <a:gd name="connsiteY12" fmla="*/ 0 h 1529134"/>
              <a:gd name="connsiteX13" fmla="*/ 1461720 w 2123051"/>
              <a:gd name="connsiteY13" fmla="*/ 0 h 1529134"/>
              <a:gd name="connsiteX14" fmla="*/ 1580391 w 2123051"/>
              <a:gd name="connsiteY14" fmla="*/ 58062 h 1529134"/>
              <a:gd name="connsiteX15" fmla="*/ 2123051 w 2123051"/>
              <a:gd name="connsiteY15" fmla="*/ 764709 h 1529134"/>
              <a:gd name="connsiteX16" fmla="*/ 1580675 w 2123051"/>
              <a:gd name="connsiteY16" fmla="*/ 1471073 h 1529134"/>
              <a:gd name="connsiteX17" fmla="*/ 1462004 w 2123051"/>
              <a:gd name="connsiteY17" fmla="*/ 1529134 h 1529134"/>
              <a:gd name="connsiteX18" fmla="*/ 1217863 w 2123051"/>
              <a:gd name="connsiteY18" fmla="*/ 1529134 h 1529134"/>
              <a:gd name="connsiteX19" fmla="*/ 1199089 w 2123051"/>
              <a:gd name="connsiteY19" fmla="*/ 1525221 h 1529134"/>
              <a:gd name="connsiteX20" fmla="*/ 1182532 w 2123051"/>
              <a:gd name="connsiteY20" fmla="*/ 1529134 h 1529134"/>
              <a:gd name="connsiteX21" fmla="*/ 938391 w 2123051"/>
              <a:gd name="connsiteY21" fmla="*/ 1529134 h 1529134"/>
              <a:gd name="connsiteX22" fmla="*/ 925634 w 2123051"/>
              <a:gd name="connsiteY22" fmla="*/ 1526475 h 1529134"/>
              <a:gd name="connsiteX23" fmla="*/ 903061 w 2123051"/>
              <a:gd name="connsiteY23" fmla="*/ 1529134 h 1529134"/>
              <a:gd name="connsiteX24" fmla="*/ 658920 w 2123051"/>
              <a:gd name="connsiteY24" fmla="*/ 1529134 h 1529134"/>
              <a:gd name="connsiteX25" fmla="*/ 646163 w 2123051"/>
              <a:gd name="connsiteY25" fmla="*/ 1526475 h 1529134"/>
              <a:gd name="connsiteX26" fmla="*/ 623589 w 2123051"/>
              <a:gd name="connsiteY26" fmla="*/ 1529134 h 1529134"/>
              <a:gd name="connsiteX27" fmla="*/ 379449 w 2123051"/>
              <a:gd name="connsiteY27" fmla="*/ 1529134 h 1529134"/>
              <a:gd name="connsiteX28" fmla="*/ 366692 w 2123051"/>
              <a:gd name="connsiteY28" fmla="*/ 1526475 h 1529134"/>
              <a:gd name="connsiteX29" fmla="*/ 344118 w 2123051"/>
              <a:gd name="connsiteY29" fmla="*/ 1529134 h 1529134"/>
              <a:gd name="connsiteX30" fmla="*/ 99978 w 2123051"/>
              <a:gd name="connsiteY30" fmla="*/ 1529134 h 1529134"/>
              <a:gd name="connsiteX31" fmla="*/ 283 w 2123051"/>
              <a:gd name="connsiteY31" fmla="*/ 1426040 h 1529134"/>
              <a:gd name="connsiteX32" fmla="*/ 20675 w 2123051"/>
              <a:gd name="connsiteY32" fmla="*/ 1363447 h 1529134"/>
              <a:gd name="connsiteX33" fmla="*/ 480066 w 2123051"/>
              <a:gd name="connsiteY33" fmla="*/ 764425 h 1529134"/>
              <a:gd name="connsiteX34" fmla="*/ 20392 w 2123051"/>
              <a:gd name="connsiteY34" fmla="*/ 165121 h 1529134"/>
              <a:gd name="connsiteX35" fmla="*/ 0 w 2123051"/>
              <a:gd name="connsiteY35" fmla="*/ 102811 h 1529134"/>
              <a:gd name="connsiteX36" fmla="*/ 99695 w 2123051"/>
              <a:gd name="connsiteY36" fmla="*/ 0 h 15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051" h="1529134">
                <a:moveTo>
                  <a:pt x="99695" y="0"/>
                </a:moveTo>
                <a:lnTo>
                  <a:pt x="343835" y="0"/>
                </a:lnTo>
                <a:lnTo>
                  <a:pt x="366413" y="2657"/>
                </a:lnTo>
                <a:lnTo>
                  <a:pt x="379166" y="0"/>
                </a:lnTo>
                <a:lnTo>
                  <a:pt x="623306" y="0"/>
                </a:lnTo>
                <a:lnTo>
                  <a:pt x="645884" y="2657"/>
                </a:lnTo>
                <a:lnTo>
                  <a:pt x="658637" y="0"/>
                </a:lnTo>
                <a:lnTo>
                  <a:pt x="902777" y="0"/>
                </a:lnTo>
                <a:lnTo>
                  <a:pt x="925356" y="2657"/>
                </a:lnTo>
                <a:lnTo>
                  <a:pt x="938108" y="0"/>
                </a:lnTo>
                <a:lnTo>
                  <a:pt x="1182248" y="0"/>
                </a:lnTo>
                <a:lnTo>
                  <a:pt x="1198815" y="3910"/>
                </a:lnTo>
                <a:lnTo>
                  <a:pt x="1217580" y="0"/>
                </a:lnTo>
                <a:lnTo>
                  <a:pt x="1461720" y="0"/>
                </a:lnTo>
                <a:cubicBezTo>
                  <a:pt x="1509585" y="0"/>
                  <a:pt x="1552352" y="22659"/>
                  <a:pt x="1580391" y="58062"/>
                </a:cubicBezTo>
                <a:cubicBezTo>
                  <a:pt x="1584357" y="62877"/>
                  <a:pt x="2123051" y="764709"/>
                  <a:pt x="2123051" y="764709"/>
                </a:cubicBezTo>
                <a:cubicBezTo>
                  <a:pt x="2123051" y="764709"/>
                  <a:pt x="1588039" y="1461726"/>
                  <a:pt x="1580675" y="1471073"/>
                </a:cubicBezTo>
                <a:cubicBezTo>
                  <a:pt x="1552352" y="1506476"/>
                  <a:pt x="1509868" y="1529134"/>
                  <a:pt x="1462004" y="1529134"/>
                </a:cubicBezTo>
                <a:lnTo>
                  <a:pt x="1217863" y="1529134"/>
                </a:lnTo>
                <a:lnTo>
                  <a:pt x="1199089" y="1525221"/>
                </a:lnTo>
                <a:lnTo>
                  <a:pt x="1182532" y="1529134"/>
                </a:lnTo>
                <a:lnTo>
                  <a:pt x="938391" y="1529134"/>
                </a:lnTo>
                <a:lnTo>
                  <a:pt x="925634" y="1526475"/>
                </a:lnTo>
                <a:lnTo>
                  <a:pt x="903061" y="1529134"/>
                </a:lnTo>
                <a:lnTo>
                  <a:pt x="658920" y="1529134"/>
                </a:lnTo>
                <a:lnTo>
                  <a:pt x="646163" y="1526475"/>
                </a:lnTo>
                <a:lnTo>
                  <a:pt x="623589" y="1529134"/>
                </a:lnTo>
                <a:lnTo>
                  <a:pt x="379449" y="1529134"/>
                </a:lnTo>
                <a:lnTo>
                  <a:pt x="366692" y="1526475"/>
                </a:lnTo>
                <a:lnTo>
                  <a:pt x="344118" y="1529134"/>
                </a:lnTo>
                <a:lnTo>
                  <a:pt x="99978" y="1529134"/>
                </a:lnTo>
                <a:cubicBezTo>
                  <a:pt x="44749" y="1529134"/>
                  <a:pt x="283" y="1482968"/>
                  <a:pt x="283" y="1426040"/>
                </a:cubicBezTo>
                <a:cubicBezTo>
                  <a:pt x="283" y="1402532"/>
                  <a:pt x="7930" y="1381007"/>
                  <a:pt x="20675" y="1363447"/>
                </a:cubicBezTo>
                <a:cubicBezTo>
                  <a:pt x="29172" y="1352118"/>
                  <a:pt x="248671" y="1065777"/>
                  <a:pt x="480066" y="764425"/>
                </a:cubicBezTo>
                <a:cubicBezTo>
                  <a:pt x="248671" y="463074"/>
                  <a:pt x="29172" y="177016"/>
                  <a:pt x="20392" y="165121"/>
                </a:cubicBezTo>
                <a:cubicBezTo>
                  <a:pt x="7647" y="147844"/>
                  <a:pt x="0" y="126036"/>
                  <a:pt x="0" y="102811"/>
                </a:cubicBezTo>
                <a:cubicBezTo>
                  <a:pt x="0" y="46166"/>
                  <a:pt x="44466" y="0"/>
                  <a:pt x="99695" y="0"/>
                </a:cubicBezTo>
                <a:close/>
              </a:path>
            </a:pathLst>
          </a:custGeom>
          <a:solidFill>
            <a:schemeClr val="accent2"/>
          </a:solidFill>
          <a:ln w="9525" cap="flat">
            <a:noFill/>
            <a:prstDash val="solid"/>
            <a:miter/>
          </a:ln>
        </p:spPr>
        <p:txBody>
          <a:bodyPr wrap="square" lIns="288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000" b="1" i="0" u="none" strike="noStrike" kern="1200" cap="none" spc="0" normalizeH="0" baseline="0" noProof="0">
                <a:ln>
                  <a:noFill/>
                </a:ln>
                <a:solidFill>
                  <a:srgbClr val="FFFFFF"/>
                </a:solidFill>
                <a:effectLst/>
                <a:uLnTx/>
                <a:uFillTx/>
                <a:latin typeface="Arial"/>
                <a:ea typeface="+mn-ea"/>
                <a:cs typeface="+mn-cs"/>
              </a:rPr>
              <a:t>03</a:t>
            </a:r>
            <a:endParaRPr kumimoji="0" lang="pl-PL" sz="5000" b="1" i="0" u="none" strike="noStrike" kern="1200" cap="none" spc="0" normalizeH="0" baseline="0" noProof="0" dirty="0">
              <a:ln>
                <a:noFill/>
              </a:ln>
              <a:solidFill>
                <a:srgbClr val="FFFFFF"/>
              </a:solidFill>
              <a:effectLst/>
              <a:uLnTx/>
              <a:uFillTx/>
              <a:latin typeface="Arial"/>
              <a:ea typeface="+mn-ea"/>
              <a:cs typeface="+mn-cs"/>
            </a:endParaRPr>
          </a:p>
        </p:txBody>
      </p:sp>
      <p:sp>
        <p:nvSpPr>
          <p:cNvPr id="25" name="Freihandform: Form 24">
            <a:extLst>
              <a:ext uri="{FF2B5EF4-FFF2-40B4-BE49-F238E27FC236}">
                <a16:creationId xmlns:a16="http://schemas.microsoft.com/office/drawing/2014/main" id="{7E89A788-D8CE-D7DB-0075-51D8B35332A5}"/>
              </a:ext>
            </a:extLst>
          </p:cNvPr>
          <p:cNvSpPr/>
          <p:nvPr>
            <p:custDataLst>
              <p:tags r:id="rId7"/>
            </p:custDataLst>
          </p:nvPr>
        </p:nvSpPr>
        <p:spPr>
          <a:xfrm>
            <a:off x="6574240" y="3075596"/>
            <a:ext cx="2123051" cy="1529134"/>
          </a:xfrm>
          <a:custGeom>
            <a:avLst/>
            <a:gdLst>
              <a:gd name="connsiteX0" fmla="*/ 99695 w 2123051"/>
              <a:gd name="connsiteY0" fmla="*/ 0 h 1529134"/>
              <a:gd name="connsiteX1" fmla="*/ 343835 w 2123051"/>
              <a:gd name="connsiteY1" fmla="*/ 0 h 1529134"/>
              <a:gd name="connsiteX2" fmla="*/ 366413 w 2123051"/>
              <a:gd name="connsiteY2" fmla="*/ 2657 h 1529134"/>
              <a:gd name="connsiteX3" fmla="*/ 379166 w 2123051"/>
              <a:gd name="connsiteY3" fmla="*/ 0 h 1529134"/>
              <a:gd name="connsiteX4" fmla="*/ 623306 w 2123051"/>
              <a:gd name="connsiteY4" fmla="*/ 0 h 1529134"/>
              <a:gd name="connsiteX5" fmla="*/ 645884 w 2123051"/>
              <a:gd name="connsiteY5" fmla="*/ 2657 h 1529134"/>
              <a:gd name="connsiteX6" fmla="*/ 658637 w 2123051"/>
              <a:gd name="connsiteY6" fmla="*/ 0 h 1529134"/>
              <a:gd name="connsiteX7" fmla="*/ 902777 w 2123051"/>
              <a:gd name="connsiteY7" fmla="*/ 0 h 1529134"/>
              <a:gd name="connsiteX8" fmla="*/ 925356 w 2123051"/>
              <a:gd name="connsiteY8" fmla="*/ 2657 h 1529134"/>
              <a:gd name="connsiteX9" fmla="*/ 938108 w 2123051"/>
              <a:gd name="connsiteY9" fmla="*/ 0 h 1529134"/>
              <a:gd name="connsiteX10" fmla="*/ 1182248 w 2123051"/>
              <a:gd name="connsiteY10" fmla="*/ 0 h 1529134"/>
              <a:gd name="connsiteX11" fmla="*/ 1198815 w 2123051"/>
              <a:gd name="connsiteY11" fmla="*/ 3910 h 1529134"/>
              <a:gd name="connsiteX12" fmla="*/ 1217580 w 2123051"/>
              <a:gd name="connsiteY12" fmla="*/ 0 h 1529134"/>
              <a:gd name="connsiteX13" fmla="*/ 1461720 w 2123051"/>
              <a:gd name="connsiteY13" fmla="*/ 0 h 1529134"/>
              <a:gd name="connsiteX14" fmla="*/ 1580391 w 2123051"/>
              <a:gd name="connsiteY14" fmla="*/ 58062 h 1529134"/>
              <a:gd name="connsiteX15" fmla="*/ 2123051 w 2123051"/>
              <a:gd name="connsiteY15" fmla="*/ 764709 h 1529134"/>
              <a:gd name="connsiteX16" fmla="*/ 1580675 w 2123051"/>
              <a:gd name="connsiteY16" fmla="*/ 1471073 h 1529134"/>
              <a:gd name="connsiteX17" fmla="*/ 1462004 w 2123051"/>
              <a:gd name="connsiteY17" fmla="*/ 1529134 h 1529134"/>
              <a:gd name="connsiteX18" fmla="*/ 1217863 w 2123051"/>
              <a:gd name="connsiteY18" fmla="*/ 1529134 h 1529134"/>
              <a:gd name="connsiteX19" fmla="*/ 1199089 w 2123051"/>
              <a:gd name="connsiteY19" fmla="*/ 1525221 h 1529134"/>
              <a:gd name="connsiteX20" fmla="*/ 1182532 w 2123051"/>
              <a:gd name="connsiteY20" fmla="*/ 1529134 h 1529134"/>
              <a:gd name="connsiteX21" fmla="*/ 938391 w 2123051"/>
              <a:gd name="connsiteY21" fmla="*/ 1529134 h 1529134"/>
              <a:gd name="connsiteX22" fmla="*/ 925634 w 2123051"/>
              <a:gd name="connsiteY22" fmla="*/ 1526475 h 1529134"/>
              <a:gd name="connsiteX23" fmla="*/ 903061 w 2123051"/>
              <a:gd name="connsiteY23" fmla="*/ 1529134 h 1529134"/>
              <a:gd name="connsiteX24" fmla="*/ 658920 w 2123051"/>
              <a:gd name="connsiteY24" fmla="*/ 1529134 h 1529134"/>
              <a:gd name="connsiteX25" fmla="*/ 646163 w 2123051"/>
              <a:gd name="connsiteY25" fmla="*/ 1526475 h 1529134"/>
              <a:gd name="connsiteX26" fmla="*/ 623589 w 2123051"/>
              <a:gd name="connsiteY26" fmla="*/ 1529134 h 1529134"/>
              <a:gd name="connsiteX27" fmla="*/ 379449 w 2123051"/>
              <a:gd name="connsiteY27" fmla="*/ 1529134 h 1529134"/>
              <a:gd name="connsiteX28" fmla="*/ 366692 w 2123051"/>
              <a:gd name="connsiteY28" fmla="*/ 1526475 h 1529134"/>
              <a:gd name="connsiteX29" fmla="*/ 344118 w 2123051"/>
              <a:gd name="connsiteY29" fmla="*/ 1529134 h 1529134"/>
              <a:gd name="connsiteX30" fmla="*/ 99978 w 2123051"/>
              <a:gd name="connsiteY30" fmla="*/ 1529134 h 1529134"/>
              <a:gd name="connsiteX31" fmla="*/ 283 w 2123051"/>
              <a:gd name="connsiteY31" fmla="*/ 1426040 h 1529134"/>
              <a:gd name="connsiteX32" fmla="*/ 20675 w 2123051"/>
              <a:gd name="connsiteY32" fmla="*/ 1363447 h 1529134"/>
              <a:gd name="connsiteX33" fmla="*/ 480066 w 2123051"/>
              <a:gd name="connsiteY33" fmla="*/ 764425 h 1529134"/>
              <a:gd name="connsiteX34" fmla="*/ 20392 w 2123051"/>
              <a:gd name="connsiteY34" fmla="*/ 165121 h 1529134"/>
              <a:gd name="connsiteX35" fmla="*/ 0 w 2123051"/>
              <a:gd name="connsiteY35" fmla="*/ 102811 h 1529134"/>
              <a:gd name="connsiteX36" fmla="*/ 99695 w 2123051"/>
              <a:gd name="connsiteY36" fmla="*/ 0 h 15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051" h="1529134">
                <a:moveTo>
                  <a:pt x="99695" y="0"/>
                </a:moveTo>
                <a:lnTo>
                  <a:pt x="343835" y="0"/>
                </a:lnTo>
                <a:lnTo>
                  <a:pt x="366413" y="2657"/>
                </a:lnTo>
                <a:lnTo>
                  <a:pt x="379166" y="0"/>
                </a:lnTo>
                <a:lnTo>
                  <a:pt x="623306" y="0"/>
                </a:lnTo>
                <a:lnTo>
                  <a:pt x="645884" y="2657"/>
                </a:lnTo>
                <a:lnTo>
                  <a:pt x="658637" y="0"/>
                </a:lnTo>
                <a:lnTo>
                  <a:pt x="902777" y="0"/>
                </a:lnTo>
                <a:lnTo>
                  <a:pt x="925356" y="2657"/>
                </a:lnTo>
                <a:lnTo>
                  <a:pt x="938108" y="0"/>
                </a:lnTo>
                <a:lnTo>
                  <a:pt x="1182248" y="0"/>
                </a:lnTo>
                <a:lnTo>
                  <a:pt x="1198815" y="3910"/>
                </a:lnTo>
                <a:lnTo>
                  <a:pt x="1217580" y="0"/>
                </a:lnTo>
                <a:lnTo>
                  <a:pt x="1461720" y="0"/>
                </a:lnTo>
                <a:cubicBezTo>
                  <a:pt x="1509585" y="0"/>
                  <a:pt x="1552352" y="22659"/>
                  <a:pt x="1580391" y="58062"/>
                </a:cubicBezTo>
                <a:cubicBezTo>
                  <a:pt x="1584357" y="62877"/>
                  <a:pt x="2123051" y="764709"/>
                  <a:pt x="2123051" y="764709"/>
                </a:cubicBezTo>
                <a:cubicBezTo>
                  <a:pt x="2123051" y="764709"/>
                  <a:pt x="1588039" y="1461726"/>
                  <a:pt x="1580675" y="1471073"/>
                </a:cubicBezTo>
                <a:cubicBezTo>
                  <a:pt x="1552352" y="1506476"/>
                  <a:pt x="1509868" y="1529134"/>
                  <a:pt x="1462004" y="1529134"/>
                </a:cubicBezTo>
                <a:lnTo>
                  <a:pt x="1217863" y="1529134"/>
                </a:lnTo>
                <a:lnTo>
                  <a:pt x="1199089" y="1525221"/>
                </a:lnTo>
                <a:lnTo>
                  <a:pt x="1182532" y="1529134"/>
                </a:lnTo>
                <a:lnTo>
                  <a:pt x="938391" y="1529134"/>
                </a:lnTo>
                <a:lnTo>
                  <a:pt x="925634" y="1526475"/>
                </a:lnTo>
                <a:lnTo>
                  <a:pt x="903061" y="1529134"/>
                </a:lnTo>
                <a:lnTo>
                  <a:pt x="658920" y="1529134"/>
                </a:lnTo>
                <a:lnTo>
                  <a:pt x="646163" y="1526475"/>
                </a:lnTo>
                <a:lnTo>
                  <a:pt x="623589" y="1529134"/>
                </a:lnTo>
                <a:lnTo>
                  <a:pt x="379449" y="1529134"/>
                </a:lnTo>
                <a:lnTo>
                  <a:pt x="366692" y="1526475"/>
                </a:lnTo>
                <a:lnTo>
                  <a:pt x="344118" y="1529134"/>
                </a:lnTo>
                <a:lnTo>
                  <a:pt x="99978" y="1529134"/>
                </a:lnTo>
                <a:cubicBezTo>
                  <a:pt x="44749" y="1529134"/>
                  <a:pt x="283" y="1482968"/>
                  <a:pt x="283" y="1426040"/>
                </a:cubicBezTo>
                <a:cubicBezTo>
                  <a:pt x="283" y="1402532"/>
                  <a:pt x="7930" y="1381007"/>
                  <a:pt x="20675" y="1363447"/>
                </a:cubicBezTo>
                <a:cubicBezTo>
                  <a:pt x="29172" y="1352118"/>
                  <a:pt x="248671" y="1065777"/>
                  <a:pt x="480066" y="764425"/>
                </a:cubicBezTo>
                <a:cubicBezTo>
                  <a:pt x="248671" y="463074"/>
                  <a:pt x="29172" y="177016"/>
                  <a:pt x="20392" y="165121"/>
                </a:cubicBezTo>
                <a:cubicBezTo>
                  <a:pt x="7647" y="147844"/>
                  <a:pt x="0" y="126036"/>
                  <a:pt x="0" y="102811"/>
                </a:cubicBezTo>
                <a:cubicBezTo>
                  <a:pt x="0" y="46166"/>
                  <a:pt x="44466" y="0"/>
                  <a:pt x="99695" y="0"/>
                </a:cubicBezTo>
                <a:close/>
              </a:path>
            </a:pathLst>
          </a:custGeom>
          <a:solidFill>
            <a:schemeClr val="accent2"/>
          </a:solidFill>
          <a:ln w="9525" cap="flat">
            <a:noFill/>
            <a:prstDash val="solid"/>
            <a:miter/>
          </a:ln>
        </p:spPr>
        <p:txBody>
          <a:bodyPr wrap="square" lIns="288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000" b="1" i="0" u="none" strike="noStrike" kern="1200" cap="none" spc="0" normalizeH="0" baseline="0" noProof="0">
                <a:ln>
                  <a:noFill/>
                </a:ln>
                <a:solidFill>
                  <a:srgbClr val="FFFFFF"/>
                </a:solidFill>
                <a:effectLst/>
                <a:uLnTx/>
                <a:uFillTx/>
                <a:latin typeface="Arial"/>
                <a:ea typeface="+mn-ea"/>
                <a:cs typeface="+mn-cs"/>
              </a:rPr>
              <a:t>04</a:t>
            </a:r>
            <a:endParaRPr kumimoji="0" lang="pl-PL" sz="5000" b="1" i="0" u="none" strike="noStrike" kern="1200" cap="none" spc="0" normalizeH="0" baseline="0" noProof="0" dirty="0">
              <a:ln>
                <a:noFill/>
              </a:ln>
              <a:solidFill>
                <a:srgbClr val="FFFFFF"/>
              </a:solidFill>
              <a:effectLst/>
              <a:uLnTx/>
              <a:uFillTx/>
              <a:latin typeface="Arial"/>
              <a:ea typeface="+mn-ea"/>
              <a:cs typeface="+mn-cs"/>
            </a:endParaRPr>
          </a:p>
        </p:txBody>
      </p:sp>
      <p:sp>
        <p:nvSpPr>
          <p:cNvPr id="26" name="Freihandform: Form 25">
            <a:extLst>
              <a:ext uri="{FF2B5EF4-FFF2-40B4-BE49-F238E27FC236}">
                <a16:creationId xmlns:a16="http://schemas.microsoft.com/office/drawing/2014/main" id="{9C4E346C-0056-0A57-8BF8-5A7B3E8E7229}"/>
              </a:ext>
            </a:extLst>
          </p:cNvPr>
          <p:cNvSpPr/>
          <p:nvPr>
            <p:custDataLst>
              <p:tags r:id="rId8"/>
            </p:custDataLst>
          </p:nvPr>
        </p:nvSpPr>
        <p:spPr>
          <a:xfrm>
            <a:off x="8405655" y="3075596"/>
            <a:ext cx="2123051" cy="1529134"/>
          </a:xfrm>
          <a:custGeom>
            <a:avLst/>
            <a:gdLst>
              <a:gd name="connsiteX0" fmla="*/ 99695 w 2123051"/>
              <a:gd name="connsiteY0" fmla="*/ 0 h 1529134"/>
              <a:gd name="connsiteX1" fmla="*/ 343835 w 2123051"/>
              <a:gd name="connsiteY1" fmla="*/ 0 h 1529134"/>
              <a:gd name="connsiteX2" fmla="*/ 366413 w 2123051"/>
              <a:gd name="connsiteY2" fmla="*/ 2657 h 1529134"/>
              <a:gd name="connsiteX3" fmla="*/ 379166 w 2123051"/>
              <a:gd name="connsiteY3" fmla="*/ 0 h 1529134"/>
              <a:gd name="connsiteX4" fmla="*/ 623306 w 2123051"/>
              <a:gd name="connsiteY4" fmla="*/ 0 h 1529134"/>
              <a:gd name="connsiteX5" fmla="*/ 645884 w 2123051"/>
              <a:gd name="connsiteY5" fmla="*/ 2657 h 1529134"/>
              <a:gd name="connsiteX6" fmla="*/ 658637 w 2123051"/>
              <a:gd name="connsiteY6" fmla="*/ 0 h 1529134"/>
              <a:gd name="connsiteX7" fmla="*/ 902777 w 2123051"/>
              <a:gd name="connsiteY7" fmla="*/ 0 h 1529134"/>
              <a:gd name="connsiteX8" fmla="*/ 925356 w 2123051"/>
              <a:gd name="connsiteY8" fmla="*/ 2657 h 1529134"/>
              <a:gd name="connsiteX9" fmla="*/ 938108 w 2123051"/>
              <a:gd name="connsiteY9" fmla="*/ 0 h 1529134"/>
              <a:gd name="connsiteX10" fmla="*/ 1182248 w 2123051"/>
              <a:gd name="connsiteY10" fmla="*/ 0 h 1529134"/>
              <a:gd name="connsiteX11" fmla="*/ 1198815 w 2123051"/>
              <a:gd name="connsiteY11" fmla="*/ 3910 h 1529134"/>
              <a:gd name="connsiteX12" fmla="*/ 1217580 w 2123051"/>
              <a:gd name="connsiteY12" fmla="*/ 0 h 1529134"/>
              <a:gd name="connsiteX13" fmla="*/ 1461720 w 2123051"/>
              <a:gd name="connsiteY13" fmla="*/ 0 h 1529134"/>
              <a:gd name="connsiteX14" fmla="*/ 1580391 w 2123051"/>
              <a:gd name="connsiteY14" fmla="*/ 58062 h 1529134"/>
              <a:gd name="connsiteX15" fmla="*/ 2123051 w 2123051"/>
              <a:gd name="connsiteY15" fmla="*/ 764709 h 1529134"/>
              <a:gd name="connsiteX16" fmla="*/ 1580675 w 2123051"/>
              <a:gd name="connsiteY16" fmla="*/ 1471073 h 1529134"/>
              <a:gd name="connsiteX17" fmla="*/ 1462004 w 2123051"/>
              <a:gd name="connsiteY17" fmla="*/ 1529134 h 1529134"/>
              <a:gd name="connsiteX18" fmla="*/ 1217863 w 2123051"/>
              <a:gd name="connsiteY18" fmla="*/ 1529134 h 1529134"/>
              <a:gd name="connsiteX19" fmla="*/ 1199089 w 2123051"/>
              <a:gd name="connsiteY19" fmla="*/ 1525221 h 1529134"/>
              <a:gd name="connsiteX20" fmla="*/ 1182532 w 2123051"/>
              <a:gd name="connsiteY20" fmla="*/ 1529134 h 1529134"/>
              <a:gd name="connsiteX21" fmla="*/ 938391 w 2123051"/>
              <a:gd name="connsiteY21" fmla="*/ 1529134 h 1529134"/>
              <a:gd name="connsiteX22" fmla="*/ 925634 w 2123051"/>
              <a:gd name="connsiteY22" fmla="*/ 1526475 h 1529134"/>
              <a:gd name="connsiteX23" fmla="*/ 903061 w 2123051"/>
              <a:gd name="connsiteY23" fmla="*/ 1529134 h 1529134"/>
              <a:gd name="connsiteX24" fmla="*/ 658920 w 2123051"/>
              <a:gd name="connsiteY24" fmla="*/ 1529134 h 1529134"/>
              <a:gd name="connsiteX25" fmla="*/ 646163 w 2123051"/>
              <a:gd name="connsiteY25" fmla="*/ 1526475 h 1529134"/>
              <a:gd name="connsiteX26" fmla="*/ 623589 w 2123051"/>
              <a:gd name="connsiteY26" fmla="*/ 1529134 h 1529134"/>
              <a:gd name="connsiteX27" fmla="*/ 379449 w 2123051"/>
              <a:gd name="connsiteY27" fmla="*/ 1529134 h 1529134"/>
              <a:gd name="connsiteX28" fmla="*/ 366692 w 2123051"/>
              <a:gd name="connsiteY28" fmla="*/ 1526475 h 1529134"/>
              <a:gd name="connsiteX29" fmla="*/ 344118 w 2123051"/>
              <a:gd name="connsiteY29" fmla="*/ 1529134 h 1529134"/>
              <a:gd name="connsiteX30" fmla="*/ 99978 w 2123051"/>
              <a:gd name="connsiteY30" fmla="*/ 1529134 h 1529134"/>
              <a:gd name="connsiteX31" fmla="*/ 283 w 2123051"/>
              <a:gd name="connsiteY31" fmla="*/ 1426040 h 1529134"/>
              <a:gd name="connsiteX32" fmla="*/ 20675 w 2123051"/>
              <a:gd name="connsiteY32" fmla="*/ 1363447 h 1529134"/>
              <a:gd name="connsiteX33" fmla="*/ 480066 w 2123051"/>
              <a:gd name="connsiteY33" fmla="*/ 764425 h 1529134"/>
              <a:gd name="connsiteX34" fmla="*/ 20392 w 2123051"/>
              <a:gd name="connsiteY34" fmla="*/ 165121 h 1529134"/>
              <a:gd name="connsiteX35" fmla="*/ 0 w 2123051"/>
              <a:gd name="connsiteY35" fmla="*/ 102811 h 1529134"/>
              <a:gd name="connsiteX36" fmla="*/ 99695 w 2123051"/>
              <a:gd name="connsiteY36" fmla="*/ 0 h 152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123051" h="1529134">
                <a:moveTo>
                  <a:pt x="99695" y="0"/>
                </a:moveTo>
                <a:lnTo>
                  <a:pt x="343835" y="0"/>
                </a:lnTo>
                <a:lnTo>
                  <a:pt x="366413" y="2657"/>
                </a:lnTo>
                <a:lnTo>
                  <a:pt x="379166" y="0"/>
                </a:lnTo>
                <a:lnTo>
                  <a:pt x="623306" y="0"/>
                </a:lnTo>
                <a:lnTo>
                  <a:pt x="645884" y="2657"/>
                </a:lnTo>
                <a:lnTo>
                  <a:pt x="658637" y="0"/>
                </a:lnTo>
                <a:lnTo>
                  <a:pt x="902777" y="0"/>
                </a:lnTo>
                <a:lnTo>
                  <a:pt x="925356" y="2657"/>
                </a:lnTo>
                <a:lnTo>
                  <a:pt x="938108" y="0"/>
                </a:lnTo>
                <a:lnTo>
                  <a:pt x="1182248" y="0"/>
                </a:lnTo>
                <a:lnTo>
                  <a:pt x="1198815" y="3910"/>
                </a:lnTo>
                <a:lnTo>
                  <a:pt x="1217580" y="0"/>
                </a:lnTo>
                <a:lnTo>
                  <a:pt x="1461720" y="0"/>
                </a:lnTo>
                <a:cubicBezTo>
                  <a:pt x="1509585" y="0"/>
                  <a:pt x="1552352" y="22659"/>
                  <a:pt x="1580391" y="58062"/>
                </a:cubicBezTo>
                <a:cubicBezTo>
                  <a:pt x="1584357" y="62877"/>
                  <a:pt x="2123051" y="764709"/>
                  <a:pt x="2123051" y="764709"/>
                </a:cubicBezTo>
                <a:cubicBezTo>
                  <a:pt x="2123051" y="764709"/>
                  <a:pt x="1588039" y="1461726"/>
                  <a:pt x="1580675" y="1471073"/>
                </a:cubicBezTo>
                <a:cubicBezTo>
                  <a:pt x="1552352" y="1506476"/>
                  <a:pt x="1509868" y="1529134"/>
                  <a:pt x="1462004" y="1529134"/>
                </a:cubicBezTo>
                <a:lnTo>
                  <a:pt x="1217863" y="1529134"/>
                </a:lnTo>
                <a:lnTo>
                  <a:pt x="1199089" y="1525221"/>
                </a:lnTo>
                <a:lnTo>
                  <a:pt x="1182532" y="1529134"/>
                </a:lnTo>
                <a:lnTo>
                  <a:pt x="938391" y="1529134"/>
                </a:lnTo>
                <a:lnTo>
                  <a:pt x="925634" y="1526475"/>
                </a:lnTo>
                <a:lnTo>
                  <a:pt x="903061" y="1529134"/>
                </a:lnTo>
                <a:lnTo>
                  <a:pt x="658920" y="1529134"/>
                </a:lnTo>
                <a:lnTo>
                  <a:pt x="646163" y="1526475"/>
                </a:lnTo>
                <a:lnTo>
                  <a:pt x="623589" y="1529134"/>
                </a:lnTo>
                <a:lnTo>
                  <a:pt x="379449" y="1529134"/>
                </a:lnTo>
                <a:lnTo>
                  <a:pt x="366692" y="1526475"/>
                </a:lnTo>
                <a:lnTo>
                  <a:pt x="344118" y="1529134"/>
                </a:lnTo>
                <a:lnTo>
                  <a:pt x="99978" y="1529134"/>
                </a:lnTo>
                <a:cubicBezTo>
                  <a:pt x="44749" y="1529134"/>
                  <a:pt x="283" y="1482968"/>
                  <a:pt x="283" y="1426040"/>
                </a:cubicBezTo>
                <a:cubicBezTo>
                  <a:pt x="283" y="1402532"/>
                  <a:pt x="7930" y="1381007"/>
                  <a:pt x="20675" y="1363447"/>
                </a:cubicBezTo>
                <a:cubicBezTo>
                  <a:pt x="29172" y="1352118"/>
                  <a:pt x="248671" y="1065777"/>
                  <a:pt x="480066" y="764425"/>
                </a:cubicBezTo>
                <a:cubicBezTo>
                  <a:pt x="248671" y="463074"/>
                  <a:pt x="29172" y="177016"/>
                  <a:pt x="20392" y="165121"/>
                </a:cubicBezTo>
                <a:cubicBezTo>
                  <a:pt x="7647" y="147844"/>
                  <a:pt x="0" y="126036"/>
                  <a:pt x="0" y="102811"/>
                </a:cubicBezTo>
                <a:cubicBezTo>
                  <a:pt x="0" y="46166"/>
                  <a:pt x="44466" y="0"/>
                  <a:pt x="99695" y="0"/>
                </a:cubicBezTo>
                <a:close/>
              </a:path>
            </a:pathLst>
          </a:custGeom>
          <a:solidFill>
            <a:schemeClr val="accent2"/>
          </a:solidFill>
          <a:ln w="9525" cap="flat">
            <a:noFill/>
            <a:prstDash val="solid"/>
            <a:miter/>
          </a:ln>
        </p:spPr>
        <p:txBody>
          <a:bodyPr wrap="square" lIns="28800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000" b="1" i="0" u="none" strike="noStrike" kern="1200" cap="none" spc="0" normalizeH="0" baseline="0" noProof="0">
                <a:ln>
                  <a:noFill/>
                </a:ln>
                <a:solidFill>
                  <a:srgbClr val="FFFFFF"/>
                </a:solidFill>
                <a:effectLst/>
                <a:uLnTx/>
                <a:uFillTx/>
                <a:latin typeface="Arial"/>
                <a:ea typeface="+mn-ea"/>
                <a:cs typeface="+mn-cs"/>
              </a:rPr>
              <a:t>05</a:t>
            </a:r>
            <a:endParaRPr kumimoji="0" lang="pl-PL" sz="5000" b="1" i="0" u="none" strike="noStrike" kern="1200" cap="none" spc="0" normalizeH="0" baseline="0" noProof="0" dirty="0">
              <a:ln>
                <a:noFill/>
              </a:ln>
              <a:solidFill>
                <a:srgbClr val="FFFFFF"/>
              </a:solidFill>
              <a:effectLst/>
              <a:uLnTx/>
              <a:uFillTx/>
              <a:latin typeface="Arial"/>
              <a:ea typeface="+mn-ea"/>
              <a:cs typeface="+mn-cs"/>
            </a:endParaRPr>
          </a:p>
        </p:txBody>
      </p:sp>
      <p:sp>
        <p:nvSpPr>
          <p:cNvPr id="14" name="Textplatzhalter 37">
            <a:extLst>
              <a:ext uri="{FF2B5EF4-FFF2-40B4-BE49-F238E27FC236}">
                <a16:creationId xmlns:a16="http://schemas.microsoft.com/office/drawing/2014/main" id="{92BD9724-829C-E008-F728-B6E5502A45F6}"/>
              </a:ext>
            </a:extLst>
          </p:cNvPr>
          <p:cNvSpPr txBox="1">
            <a:spLocks/>
          </p:cNvSpPr>
          <p:nvPr>
            <p:custDataLst>
              <p:tags r:id="rId9"/>
            </p:custDataLst>
          </p:nvPr>
        </p:nvSpPr>
        <p:spPr>
          <a:xfrm>
            <a:off x="6865877" y="5314095"/>
            <a:ext cx="2744749" cy="1529134"/>
          </a:xfrm>
          <a:prstGeom prst="rect">
            <a:avLst/>
          </a:prstGeom>
        </p:spPr>
        <p:txBody>
          <a:bodyPr vert="horz" lIns="108000" tIns="216000" rIns="0" bIns="0" rtlCol="0" anchor="t">
            <a:noAutofit/>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pl-PL" dirty="0"/>
              <a:t>Ton serdeczny, przyjacielski</a:t>
            </a:r>
            <a:endParaRPr lang="en-US" dirty="0"/>
          </a:p>
        </p:txBody>
      </p:sp>
      <p:sp>
        <p:nvSpPr>
          <p:cNvPr id="11" name="Textplatzhalter 37">
            <a:extLst>
              <a:ext uri="{FF2B5EF4-FFF2-40B4-BE49-F238E27FC236}">
                <a16:creationId xmlns:a16="http://schemas.microsoft.com/office/drawing/2014/main" id="{93456EE0-928F-7B07-E236-40DAB8344EEF}"/>
              </a:ext>
            </a:extLst>
          </p:cNvPr>
          <p:cNvSpPr txBox="1">
            <a:spLocks/>
          </p:cNvSpPr>
          <p:nvPr>
            <p:custDataLst>
              <p:tags r:id="rId10"/>
            </p:custDataLst>
          </p:nvPr>
        </p:nvSpPr>
        <p:spPr>
          <a:xfrm>
            <a:off x="8697291" y="837993"/>
            <a:ext cx="2744749" cy="1529134"/>
          </a:xfrm>
          <a:prstGeom prst="rect">
            <a:avLst/>
          </a:prstGeom>
        </p:spPr>
        <p:txBody>
          <a:bodyPr vert="horz" lIns="108000" tIns="0" rIns="0" bIns="259200" rtlCol="0" anchor="b">
            <a:noAutofit/>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pl-PL" dirty="0"/>
              <a:t>Więcej czasowników, </a:t>
            </a:r>
          </a:p>
          <a:p>
            <a:r>
              <a:rPr lang="pl-PL" dirty="0"/>
              <a:t>dynamiczny tekst</a:t>
            </a:r>
            <a:endParaRPr lang="en-US" dirty="0"/>
          </a:p>
        </p:txBody>
      </p:sp>
      <p:sp>
        <p:nvSpPr>
          <p:cNvPr id="10" name="Textplatzhalter 37">
            <a:extLst>
              <a:ext uri="{FF2B5EF4-FFF2-40B4-BE49-F238E27FC236}">
                <a16:creationId xmlns:a16="http://schemas.microsoft.com/office/drawing/2014/main" id="{3EC387CB-ABC2-F542-00EC-F7282237A428}"/>
              </a:ext>
            </a:extLst>
          </p:cNvPr>
          <p:cNvSpPr txBox="1">
            <a:spLocks/>
          </p:cNvSpPr>
          <p:nvPr>
            <p:custDataLst>
              <p:tags r:id="rId11"/>
            </p:custDataLst>
          </p:nvPr>
        </p:nvSpPr>
        <p:spPr>
          <a:xfrm>
            <a:off x="5034464" y="894092"/>
            <a:ext cx="2744749" cy="1529134"/>
          </a:xfrm>
          <a:prstGeom prst="rect">
            <a:avLst/>
          </a:prstGeom>
        </p:spPr>
        <p:txBody>
          <a:bodyPr vert="horz" lIns="108000" tIns="0" rIns="0" bIns="259200" rtlCol="0" anchor="b">
            <a:noAutofit/>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en-US" dirty="0" err="1"/>
              <a:t>Brak</a:t>
            </a:r>
            <a:r>
              <a:rPr lang="en-US" dirty="0"/>
              <a:t> </a:t>
            </a:r>
            <a:r>
              <a:rPr lang="en-US" dirty="0" err="1"/>
              <a:t>imiesłowów</a:t>
            </a:r>
            <a:endParaRPr lang="en-US" dirty="0"/>
          </a:p>
          <a:p>
            <a:r>
              <a:rPr lang="en-US" dirty="0"/>
              <a:t>(</a:t>
            </a:r>
            <a:r>
              <a:rPr lang="en-US" dirty="0" err="1"/>
              <a:t>ąc</a:t>
            </a:r>
            <a:r>
              <a:rPr lang="en-US" dirty="0"/>
              <a:t>, </a:t>
            </a:r>
            <a:r>
              <a:rPr lang="en-US" dirty="0" err="1"/>
              <a:t>ący</a:t>
            </a:r>
            <a:r>
              <a:rPr lang="en-US" dirty="0"/>
              <a:t>)</a:t>
            </a:r>
          </a:p>
        </p:txBody>
      </p:sp>
      <p:sp>
        <p:nvSpPr>
          <p:cNvPr id="8" name="Textplatzhalter 37">
            <a:extLst>
              <a:ext uri="{FF2B5EF4-FFF2-40B4-BE49-F238E27FC236}">
                <a16:creationId xmlns:a16="http://schemas.microsoft.com/office/drawing/2014/main" id="{ADB1D7C8-57B6-8767-FB58-F5680B9E182A}"/>
              </a:ext>
            </a:extLst>
          </p:cNvPr>
          <p:cNvSpPr txBox="1">
            <a:spLocks/>
          </p:cNvSpPr>
          <p:nvPr>
            <p:custDataLst>
              <p:tags r:id="rId12"/>
            </p:custDataLst>
          </p:nvPr>
        </p:nvSpPr>
        <p:spPr>
          <a:xfrm>
            <a:off x="1371636" y="587862"/>
            <a:ext cx="2744749" cy="1529134"/>
          </a:xfrm>
          <a:prstGeom prst="rect">
            <a:avLst/>
          </a:prstGeom>
        </p:spPr>
        <p:txBody>
          <a:bodyPr vert="horz" lIns="108000" tIns="0" rIns="0" bIns="259200" rtlCol="0" anchor="b">
            <a:noAutofit/>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pl-PL" dirty="0"/>
              <a:t>Krótkie zdania</a:t>
            </a:r>
            <a:endParaRPr lang="en-US" dirty="0"/>
          </a:p>
        </p:txBody>
      </p:sp>
      <p:sp>
        <p:nvSpPr>
          <p:cNvPr id="9" name="Textplatzhalter 37">
            <a:extLst>
              <a:ext uri="{FF2B5EF4-FFF2-40B4-BE49-F238E27FC236}">
                <a16:creationId xmlns:a16="http://schemas.microsoft.com/office/drawing/2014/main" id="{CF19A29D-9164-406D-453C-720B01345399}"/>
              </a:ext>
            </a:extLst>
          </p:cNvPr>
          <p:cNvSpPr txBox="1">
            <a:spLocks/>
          </p:cNvSpPr>
          <p:nvPr>
            <p:custDataLst>
              <p:tags r:id="rId13"/>
            </p:custDataLst>
          </p:nvPr>
        </p:nvSpPr>
        <p:spPr>
          <a:xfrm>
            <a:off x="3203050" y="5286092"/>
            <a:ext cx="2744749" cy="1529134"/>
          </a:xfrm>
          <a:prstGeom prst="rect">
            <a:avLst/>
          </a:prstGeom>
        </p:spPr>
        <p:txBody>
          <a:bodyPr vert="horz" lIns="108000" tIns="216000" rIns="0" bIns="0" rtlCol="0" anchor="t">
            <a:noAutofit/>
          </a:bodyPr>
          <a:lstStyle>
            <a:lvl1pPr marL="0" indent="0" algn="l" defTabSz="914400" rtl="0" eaLnBrk="1" latinLnBrk="0" hangingPunct="1">
              <a:lnSpc>
                <a:spcPct val="130000"/>
              </a:lnSpc>
              <a:spcBef>
                <a:spcPts val="0"/>
              </a:spcBef>
              <a:spcAft>
                <a:spcPts val="0"/>
              </a:spcAft>
              <a:buFont typeface="Arial" panose="020B0604020202020204" pitchFamily="34" charset="0"/>
              <a:buNone/>
              <a:defRPr sz="1400" b="1" kern="1200">
                <a:solidFill>
                  <a:schemeClr val="tx1"/>
                </a:solidFill>
                <a:latin typeface="+mn-lt"/>
                <a:ea typeface="+mn-ea"/>
                <a:cs typeface="+mn-cs"/>
              </a:defRPr>
            </a:lvl1pPr>
            <a:lvl2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2pPr>
            <a:lvl3pPr marL="0" indent="0" algn="l" defTabSz="914400" rtl="0" eaLnBrk="1" latinLnBrk="0" hangingPunct="1">
              <a:lnSpc>
                <a:spcPct val="130000"/>
              </a:lnSpc>
              <a:spcBef>
                <a:spcPts val="0"/>
              </a:spcBef>
              <a:spcAft>
                <a:spcPts val="0"/>
              </a:spcAft>
              <a:buFont typeface="Symbol" panose="05050102010706020507" pitchFamily="18" charset="2"/>
              <a:buNone/>
              <a:defRPr sz="1200" b="0" kern="1200">
                <a:solidFill>
                  <a:schemeClr val="tx1"/>
                </a:solidFill>
                <a:latin typeface="+mn-lt"/>
                <a:ea typeface="+mn-ea"/>
                <a:cs typeface="+mn-cs"/>
              </a:defRPr>
            </a:lvl3pPr>
            <a:lvl4pPr marL="0" indent="0" algn="l" defTabSz="914400" rtl="0" eaLnBrk="1" latinLnBrk="0" hangingPunct="1">
              <a:lnSpc>
                <a:spcPct val="130000"/>
              </a:lnSpc>
              <a:spcBef>
                <a:spcPts val="0"/>
              </a:spcBef>
              <a:spcAft>
                <a:spcPts val="0"/>
              </a:spcAft>
              <a:buFont typeface="Arial" panose="020B0604020202020204" pitchFamily="34" charset="0"/>
              <a:buNone/>
              <a:defRPr sz="1200" b="0" kern="1200">
                <a:solidFill>
                  <a:schemeClr val="tx1"/>
                </a:solidFill>
                <a:latin typeface="+mn-lt"/>
                <a:ea typeface="+mn-ea"/>
                <a:cs typeface="+mn-cs"/>
              </a:defRPr>
            </a:lvl4pPr>
            <a:lvl5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5pPr>
            <a:lvl6pPr marL="0" indent="0" algn="l" defTabSz="914400" rtl="0" eaLnBrk="1" latinLnBrk="0" hangingPunct="1">
              <a:lnSpc>
                <a:spcPct val="13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6pPr>
            <a:lvl7pPr marL="0" indent="0" algn="l" defTabSz="914400" rtl="0" eaLnBrk="1" latinLnBrk="0" hangingPunct="1">
              <a:lnSpc>
                <a:spcPct val="130000"/>
              </a:lnSpc>
              <a:spcBef>
                <a:spcPts val="0"/>
              </a:spcBef>
              <a:spcAft>
                <a:spcPts val="0"/>
              </a:spcAft>
              <a:buFont typeface="Symbol" panose="05050102010706020507" pitchFamily="18" charset="2"/>
              <a:buNone/>
              <a:defRPr sz="1200" kern="1200">
                <a:solidFill>
                  <a:schemeClr val="tx1"/>
                </a:solidFill>
                <a:latin typeface="+mn-lt"/>
                <a:ea typeface="+mn-ea"/>
                <a:cs typeface="+mn-cs"/>
              </a:defRPr>
            </a:lvl7pPr>
            <a:lvl8pPr marL="0" indent="0" algn="l" defTabSz="914400" rtl="0" eaLnBrk="1" latinLnBrk="0" hangingPunct="1">
              <a:lnSpc>
                <a:spcPct val="130000"/>
              </a:lnSpc>
              <a:spcBef>
                <a:spcPts val="0"/>
              </a:spcBef>
              <a:buFont typeface="Arial" panose="020B0604020202020204" pitchFamily="34" charset="0"/>
              <a:buNone/>
              <a:defRPr sz="1200" b="0" kern="1200">
                <a:solidFill>
                  <a:schemeClr val="tx1"/>
                </a:solidFill>
                <a:latin typeface="+mn-lt"/>
                <a:ea typeface="+mn-ea"/>
                <a:cs typeface="+mn-cs"/>
              </a:defRPr>
            </a:lvl8pPr>
            <a:lvl9pPr marL="0" indent="0" algn="l" defTabSz="914400" rtl="0" eaLnBrk="1" latinLnBrk="0" hangingPunct="1">
              <a:lnSpc>
                <a:spcPct val="130000"/>
              </a:lnSpc>
              <a:spcBef>
                <a:spcPts val="0"/>
              </a:spcBef>
              <a:buFont typeface="Arial" panose="020B0604020202020204" pitchFamily="34" charset="0"/>
              <a:buNone/>
              <a:defRPr sz="1200" kern="1200">
                <a:solidFill>
                  <a:schemeClr val="tx1"/>
                </a:solidFill>
                <a:latin typeface="+mn-lt"/>
                <a:ea typeface="+mn-ea"/>
                <a:cs typeface="+mn-cs"/>
              </a:defRPr>
            </a:lvl9pPr>
          </a:lstStyle>
          <a:p>
            <a:r>
              <a:rPr lang="pl-PL" dirty="0"/>
              <a:t>Zwracamy się do kogoś </a:t>
            </a:r>
          </a:p>
          <a:p>
            <a:r>
              <a:rPr lang="pl-PL" dirty="0"/>
              <a:t>i po coś</a:t>
            </a:r>
            <a:endParaRPr lang="en-US" dirty="0"/>
          </a:p>
        </p:txBody>
      </p:sp>
      <p:cxnSp>
        <p:nvCxnSpPr>
          <p:cNvPr id="32" name="Gerader Verbinder 31">
            <a:extLst>
              <a:ext uri="{FF2B5EF4-FFF2-40B4-BE49-F238E27FC236}">
                <a16:creationId xmlns:a16="http://schemas.microsoft.com/office/drawing/2014/main" id="{8C060EDE-4CAC-B65E-62B0-631CF66CD0D3}"/>
              </a:ext>
            </a:extLst>
          </p:cNvPr>
          <p:cNvCxnSpPr/>
          <p:nvPr>
            <p:custDataLst>
              <p:tags r:id="rId14"/>
            </p:custDataLst>
          </p:nvPr>
        </p:nvCxnSpPr>
        <p:spPr>
          <a:xfrm>
            <a:off x="1335638" y="1658659"/>
            <a:ext cx="0" cy="1416937"/>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7E5DC010-6F4A-ABD5-B730-EC26A2CEC435}"/>
              </a:ext>
            </a:extLst>
          </p:cNvPr>
          <p:cNvCxnSpPr/>
          <p:nvPr>
            <p:custDataLst>
              <p:tags r:id="rId15"/>
            </p:custDataLst>
          </p:nvPr>
        </p:nvCxnSpPr>
        <p:spPr>
          <a:xfrm>
            <a:off x="4998465" y="1658659"/>
            <a:ext cx="0" cy="1416937"/>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E8F40A0B-254D-C6A6-FAFB-5294562B938D}"/>
              </a:ext>
            </a:extLst>
          </p:cNvPr>
          <p:cNvCxnSpPr/>
          <p:nvPr>
            <p:custDataLst>
              <p:tags r:id="rId16"/>
            </p:custDataLst>
          </p:nvPr>
        </p:nvCxnSpPr>
        <p:spPr>
          <a:xfrm>
            <a:off x="8661294" y="1658659"/>
            <a:ext cx="0" cy="1416937"/>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6B7B7F2F-6639-CF1D-F22E-55C9FE0C5C21}"/>
              </a:ext>
            </a:extLst>
          </p:cNvPr>
          <p:cNvCxnSpPr/>
          <p:nvPr>
            <p:custDataLst>
              <p:tags r:id="rId17"/>
            </p:custDataLst>
          </p:nvPr>
        </p:nvCxnSpPr>
        <p:spPr>
          <a:xfrm>
            <a:off x="3167052" y="4604730"/>
            <a:ext cx="0" cy="1416937"/>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D6BB594C-E5A1-33A6-8D95-0FC37008BEBA}"/>
              </a:ext>
            </a:extLst>
          </p:cNvPr>
          <p:cNvCxnSpPr/>
          <p:nvPr>
            <p:custDataLst>
              <p:tags r:id="rId18"/>
            </p:custDataLst>
          </p:nvPr>
        </p:nvCxnSpPr>
        <p:spPr>
          <a:xfrm>
            <a:off x="6829880" y="4604730"/>
            <a:ext cx="0" cy="1416937"/>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Fußzeilenplatzhalter 6">
            <a:extLst>
              <a:ext uri="{FF2B5EF4-FFF2-40B4-BE49-F238E27FC236}">
                <a16:creationId xmlns:a16="http://schemas.microsoft.com/office/drawing/2014/main" id="{EB583896-B65B-FFCE-FE9E-83398066CEB4}"/>
              </a:ext>
            </a:extLst>
          </p:cNvPr>
          <p:cNvSpPr>
            <a:spLocks noGrp="1"/>
          </p:cNvSpPr>
          <p:nvPr>
            <p:ph type="ftr" sz="quarter" idx="16"/>
            <p:custDataLst>
              <p:tags r:id="rId19"/>
            </p:custDataLst>
          </p:nvPr>
        </p:nvSpPr>
        <p:spPr/>
        <p:txBody>
          <a:bodyPr/>
          <a:lstStyle/>
          <a:p>
            <a:r>
              <a:rPr lang="pl-PL" dirty="0"/>
              <a:t>Promocja akcji online – Kornelia Zdolska, Piotr Kielak</a:t>
            </a:r>
          </a:p>
        </p:txBody>
      </p:sp>
      <p:sp>
        <p:nvSpPr>
          <p:cNvPr id="13" name="Foliennummernplatzhalter 12">
            <a:extLst>
              <a:ext uri="{FF2B5EF4-FFF2-40B4-BE49-F238E27FC236}">
                <a16:creationId xmlns:a16="http://schemas.microsoft.com/office/drawing/2014/main" id="{DF93C8B8-C027-826C-EEAD-BA245FA7E60E}"/>
              </a:ext>
            </a:extLst>
          </p:cNvPr>
          <p:cNvSpPr>
            <a:spLocks noGrp="1"/>
          </p:cNvSpPr>
          <p:nvPr>
            <p:ph type="sldNum" sz="quarter" idx="17"/>
            <p:custDataLst>
              <p:tags r:id="rId20"/>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B0D90-6264-4E90-9724-ABC670DBF4FB}" type="slidenum">
              <a:rPr kumimoji="0" lang="pl-PL" sz="1000" b="0" i="0" u="none" strike="noStrike" kern="1200" cap="none" spc="0" normalizeH="0" baseline="0" noProof="0" smtClean="0">
                <a:ln>
                  <a:noFill/>
                </a:ln>
                <a:solidFill>
                  <a:srgbClr val="99999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pl-PL" sz="1000" b="0" i="0" u="none" strike="noStrike" kern="1200" cap="none" spc="0" normalizeH="0" baseline="0" noProof="0" dirty="0">
              <a:ln>
                <a:noFill/>
              </a:ln>
              <a:solidFill>
                <a:srgbClr val="999999"/>
              </a:solidFill>
              <a:effectLst/>
              <a:uLnTx/>
              <a:uFillTx/>
              <a:latin typeface="Arial"/>
              <a:ea typeface="+mn-ea"/>
              <a:cs typeface="+mn-cs"/>
            </a:endParaRPr>
          </a:p>
        </p:txBody>
      </p:sp>
    </p:spTree>
    <p:extLst>
      <p:ext uri="{BB962C8B-B14F-4D97-AF65-F5344CB8AC3E}">
        <p14:creationId xmlns:p14="http://schemas.microsoft.com/office/powerpoint/2010/main" val="3170892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COUNT" val="1"/>
  <p:tag name="DES1LAYOUTCOUNT" val="53"/>
  <p:tag name="LINGO_COUNT" val="68"/>
  <p:tag name="LANG_DEF" val="1045"/>
  <p:tag name="LANG_NAME" val="Polish"/>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100.xml><?xml version="1.0" encoding="utf-8"?>
<p:tagLst xmlns:a="http://schemas.openxmlformats.org/drawingml/2006/main" xmlns:r="http://schemas.openxmlformats.org/officeDocument/2006/relationships" xmlns:p="http://schemas.openxmlformats.org/presentationml/2006/main">
  <p:tag name="SHAPE" val="OLD"/>
</p:tagLst>
</file>

<file path=ppt/tags/tag101.xml><?xml version="1.0" encoding="utf-8"?>
<p:tagLst xmlns:a="http://schemas.openxmlformats.org/drawingml/2006/main" xmlns:r="http://schemas.openxmlformats.org/officeDocument/2006/relationships" xmlns:p="http://schemas.openxmlformats.org/presentationml/2006/main">
  <p:tag name="SHAPE" val="OLD"/>
</p:tagLst>
</file>

<file path=ppt/tags/tag102.xml><?xml version="1.0" encoding="utf-8"?>
<p:tagLst xmlns:a="http://schemas.openxmlformats.org/drawingml/2006/main" xmlns:r="http://schemas.openxmlformats.org/officeDocument/2006/relationships" xmlns:p="http://schemas.openxmlformats.org/presentationml/2006/main">
  <p:tag name="SHAPE" val="OLD"/>
</p:tagLst>
</file>

<file path=ppt/tags/tag103.xml><?xml version="1.0" encoding="utf-8"?>
<p:tagLst xmlns:a="http://schemas.openxmlformats.org/drawingml/2006/main" xmlns:r="http://schemas.openxmlformats.org/officeDocument/2006/relationships" xmlns:p="http://schemas.openxmlformats.org/presentationml/2006/main">
  <p:tag name="SHAPE" val="OLD"/>
</p:tagLst>
</file>

<file path=ppt/tags/tag104.xml><?xml version="1.0" encoding="utf-8"?>
<p:tagLst xmlns:a="http://schemas.openxmlformats.org/drawingml/2006/main" xmlns:r="http://schemas.openxmlformats.org/officeDocument/2006/relationships" xmlns:p="http://schemas.openxmlformats.org/presentationml/2006/main">
  <p:tag name="SHAPE" val="OLD"/>
</p:tagLst>
</file>

<file path=ppt/tags/tag105.xml><?xml version="1.0" encoding="utf-8"?>
<p:tagLst xmlns:a="http://schemas.openxmlformats.org/drawingml/2006/main" xmlns:r="http://schemas.openxmlformats.org/officeDocument/2006/relationships" xmlns:p="http://schemas.openxmlformats.org/presentationml/2006/main">
  <p:tag name="SHAPE" val="OLD"/>
</p:tagLst>
</file>

<file path=ppt/tags/tag106.xml><?xml version="1.0" encoding="utf-8"?>
<p:tagLst xmlns:a="http://schemas.openxmlformats.org/drawingml/2006/main" xmlns:r="http://schemas.openxmlformats.org/officeDocument/2006/relationships" xmlns:p="http://schemas.openxmlformats.org/presentationml/2006/main">
  <p:tag name="SHAPE" val="OLD"/>
</p:tagLst>
</file>

<file path=ppt/tags/tag107.xml><?xml version="1.0" encoding="utf-8"?>
<p:tagLst xmlns:a="http://schemas.openxmlformats.org/drawingml/2006/main" xmlns:r="http://schemas.openxmlformats.org/officeDocument/2006/relationships" xmlns:p="http://schemas.openxmlformats.org/presentationml/2006/main">
  <p:tag name="SHAPE" val="OLD"/>
</p:tagLst>
</file>

<file path=ppt/tags/tag108.xml><?xml version="1.0" encoding="utf-8"?>
<p:tagLst xmlns:a="http://schemas.openxmlformats.org/drawingml/2006/main" xmlns:r="http://schemas.openxmlformats.org/officeDocument/2006/relationships" xmlns:p="http://schemas.openxmlformats.org/presentationml/2006/main">
  <p:tag name="SHAPE" val="OLD"/>
</p:tagLst>
</file>

<file path=ppt/tags/tag109.xml><?xml version="1.0" encoding="utf-8"?>
<p:tagLst xmlns:a="http://schemas.openxmlformats.org/drawingml/2006/main" xmlns:r="http://schemas.openxmlformats.org/officeDocument/2006/relationships" xmlns:p="http://schemas.openxmlformats.org/presentationml/2006/main">
  <p:tag name="SHAPE" val="OLD"/>
</p:tagLst>
</file>

<file path=ppt/tags/tag11.xml><?xml version="1.0" encoding="utf-8"?>
<p:tagLst xmlns:a="http://schemas.openxmlformats.org/drawingml/2006/main" xmlns:r="http://schemas.openxmlformats.org/officeDocument/2006/relationships" xmlns:p="http://schemas.openxmlformats.org/presentationml/2006/main">
  <p:tag name="SHAPE" val="OLD"/>
</p:tagLst>
</file>

<file path=ppt/tags/tag110.xml><?xml version="1.0" encoding="utf-8"?>
<p:tagLst xmlns:a="http://schemas.openxmlformats.org/drawingml/2006/main" xmlns:r="http://schemas.openxmlformats.org/officeDocument/2006/relationships" xmlns:p="http://schemas.openxmlformats.org/presentationml/2006/main">
  <p:tag name="SHAPE" val="OLD"/>
</p:tagLst>
</file>

<file path=ppt/tags/tag111.xml><?xml version="1.0" encoding="utf-8"?>
<p:tagLst xmlns:a="http://schemas.openxmlformats.org/drawingml/2006/main" xmlns:r="http://schemas.openxmlformats.org/officeDocument/2006/relationships" xmlns:p="http://schemas.openxmlformats.org/presentationml/2006/main">
  <p:tag name="SHAPE" val="OLD"/>
</p:tagLst>
</file>

<file path=ppt/tags/tag112.xml><?xml version="1.0" encoding="utf-8"?>
<p:tagLst xmlns:a="http://schemas.openxmlformats.org/drawingml/2006/main" xmlns:r="http://schemas.openxmlformats.org/officeDocument/2006/relationships" xmlns:p="http://schemas.openxmlformats.org/presentationml/2006/main">
  <p:tag name="SHAPE" val="OLD"/>
</p:tagLst>
</file>

<file path=ppt/tags/tag113.xml><?xml version="1.0" encoding="utf-8"?>
<p:tagLst xmlns:a="http://schemas.openxmlformats.org/drawingml/2006/main" xmlns:r="http://schemas.openxmlformats.org/officeDocument/2006/relationships" xmlns:p="http://schemas.openxmlformats.org/presentationml/2006/main">
  <p:tag name="SHAPE" val="OLD"/>
</p:tagLst>
</file>

<file path=ppt/tags/tag114.xml><?xml version="1.0" encoding="utf-8"?>
<p:tagLst xmlns:a="http://schemas.openxmlformats.org/drawingml/2006/main" xmlns:r="http://schemas.openxmlformats.org/officeDocument/2006/relationships" xmlns:p="http://schemas.openxmlformats.org/presentationml/2006/main">
  <p:tag name="SHAPE" val="OLD"/>
</p:tagLst>
</file>

<file path=ppt/tags/tag115.xml><?xml version="1.0" encoding="utf-8"?>
<p:tagLst xmlns:a="http://schemas.openxmlformats.org/drawingml/2006/main" xmlns:r="http://schemas.openxmlformats.org/officeDocument/2006/relationships" xmlns:p="http://schemas.openxmlformats.org/presentationml/2006/main">
  <p:tag name="SHAPE" val="OLD"/>
</p:tagLst>
</file>

<file path=ppt/tags/tag116.xml><?xml version="1.0" encoding="utf-8"?>
<p:tagLst xmlns:a="http://schemas.openxmlformats.org/drawingml/2006/main" xmlns:r="http://schemas.openxmlformats.org/officeDocument/2006/relationships" xmlns:p="http://schemas.openxmlformats.org/presentationml/2006/main">
  <p:tag name="SHAPE" val="OLD"/>
</p:tagLst>
</file>

<file path=ppt/tags/tag117.xml><?xml version="1.0" encoding="utf-8"?>
<p:tagLst xmlns:a="http://schemas.openxmlformats.org/drawingml/2006/main" xmlns:r="http://schemas.openxmlformats.org/officeDocument/2006/relationships" xmlns:p="http://schemas.openxmlformats.org/presentationml/2006/main">
  <p:tag name="SHAPE" val="OLD"/>
</p:tagLst>
</file>

<file path=ppt/tags/tag118.xml><?xml version="1.0" encoding="utf-8"?>
<p:tagLst xmlns:a="http://schemas.openxmlformats.org/drawingml/2006/main" xmlns:r="http://schemas.openxmlformats.org/officeDocument/2006/relationships" xmlns:p="http://schemas.openxmlformats.org/presentationml/2006/main">
  <p:tag name="SHAPE" val="OLD"/>
</p:tagLst>
</file>

<file path=ppt/tags/tag119.xml><?xml version="1.0" encoding="utf-8"?>
<p:tagLst xmlns:a="http://schemas.openxmlformats.org/drawingml/2006/main" xmlns:r="http://schemas.openxmlformats.org/officeDocument/2006/relationships" xmlns:p="http://schemas.openxmlformats.org/presentationml/2006/main">
  <p:tag name="SHAPE" val="OLD"/>
</p:tagLst>
</file>

<file path=ppt/tags/tag12.xml><?xml version="1.0" encoding="utf-8"?>
<p:tagLst xmlns:a="http://schemas.openxmlformats.org/drawingml/2006/main" xmlns:r="http://schemas.openxmlformats.org/officeDocument/2006/relationships" xmlns:p="http://schemas.openxmlformats.org/presentationml/2006/main">
  <p:tag name="SHAPE" val="OLD"/>
</p:tagLst>
</file>

<file path=ppt/tags/tag120.xml><?xml version="1.0" encoding="utf-8"?>
<p:tagLst xmlns:a="http://schemas.openxmlformats.org/drawingml/2006/main" xmlns:r="http://schemas.openxmlformats.org/officeDocument/2006/relationships" xmlns:p="http://schemas.openxmlformats.org/presentationml/2006/main">
  <p:tag name="SHAPE" val="OLD"/>
</p:tagLst>
</file>

<file path=ppt/tags/tag121.xml><?xml version="1.0" encoding="utf-8"?>
<p:tagLst xmlns:a="http://schemas.openxmlformats.org/drawingml/2006/main" xmlns:r="http://schemas.openxmlformats.org/officeDocument/2006/relationships" xmlns:p="http://schemas.openxmlformats.org/presentationml/2006/main">
  <p:tag name="SHAPE" val="OLD"/>
</p:tagLst>
</file>

<file path=ppt/tags/tag122.xml><?xml version="1.0" encoding="utf-8"?>
<p:tagLst xmlns:a="http://schemas.openxmlformats.org/drawingml/2006/main" xmlns:r="http://schemas.openxmlformats.org/officeDocument/2006/relationships" xmlns:p="http://schemas.openxmlformats.org/presentationml/2006/main">
  <p:tag name="SHAPE" val="OLD"/>
</p:tagLst>
</file>

<file path=ppt/tags/tag123.xml><?xml version="1.0" encoding="utf-8"?>
<p:tagLst xmlns:a="http://schemas.openxmlformats.org/drawingml/2006/main" xmlns:r="http://schemas.openxmlformats.org/officeDocument/2006/relationships" xmlns:p="http://schemas.openxmlformats.org/presentationml/2006/main">
  <p:tag name="SHAPE" val="OLD"/>
</p:tagLst>
</file>

<file path=ppt/tags/tag124.xml><?xml version="1.0" encoding="utf-8"?>
<p:tagLst xmlns:a="http://schemas.openxmlformats.org/drawingml/2006/main" xmlns:r="http://schemas.openxmlformats.org/officeDocument/2006/relationships" xmlns:p="http://schemas.openxmlformats.org/presentationml/2006/main">
  <p:tag name="SHAPE" val="OLD"/>
</p:tagLst>
</file>

<file path=ppt/tags/tag125.xml><?xml version="1.0" encoding="utf-8"?>
<p:tagLst xmlns:a="http://schemas.openxmlformats.org/drawingml/2006/main" xmlns:r="http://schemas.openxmlformats.org/officeDocument/2006/relationships" xmlns:p="http://schemas.openxmlformats.org/presentationml/2006/main">
  <p:tag name="SHAPE" val="OLD"/>
</p:tagLst>
</file>

<file path=ppt/tags/tag126.xml><?xml version="1.0" encoding="utf-8"?>
<p:tagLst xmlns:a="http://schemas.openxmlformats.org/drawingml/2006/main" xmlns:r="http://schemas.openxmlformats.org/officeDocument/2006/relationships" xmlns:p="http://schemas.openxmlformats.org/presentationml/2006/main">
  <p:tag name="SHAPE" val="OLD"/>
</p:tagLst>
</file>

<file path=ppt/tags/tag127.xml><?xml version="1.0" encoding="utf-8"?>
<p:tagLst xmlns:a="http://schemas.openxmlformats.org/drawingml/2006/main" xmlns:r="http://schemas.openxmlformats.org/officeDocument/2006/relationships" xmlns:p="http://schemas.openxmlformats.org/presentationml/2006/main">
  <p:tag name="SHAPE" val="OLD"/>
</p:tagLst>
</file>

<file path=ppt/tags/tag128.xml><?xml version="1.0" encoding="utf-8"?>
<p:tagLst xmlns:a="http://schemas.openxmlformats.org/drawingml/2006/main" xmlns:r="http://schemas.openxmlformats.org/officeDocument/2006/relationships" xmlns:p="http://schemas.openxmlformats.org/presentationml/2006/main">
  <p:tag name="SHAPE" val="OLD"/>
</p:tagLst>
</file>

<file path=ppt/tags/tag129.xml><?xml version="1.0" encoding="utf-8"?>
<p:tagLst xmlns:a="http://schemas.openxmlformats.org/drawingml/2006/main" xmlns:r="http://schemas.openxmlformats.org/officeDocument/2006/relationships" xmlns:p="http://schemas.openxmlformats.org/presentationml/2006/main">
  <p:tag name="SHAPE" val="OLD"/>
</p:tagLst>
</file>

<file path=ppt/tags/tag13.xml><?xml version="1.0" encoding="utf-8"?>
<p:tagLst xmlns:a="http://schemas.openxmlformats.org/drawingml/2006/main" xmlns:r="http://schemas.openxmlformats.org/officeDocument/2006/relationships" xmlns:p="http://schemas.openxmlformats.org/presentationml/2006/main">
  <p:tag name="SHAPE" val="OLD"/>
</p:tagLst>
</file>

<file path=ppt/tags/tag130.xml><?xml version="1.0" encoding="utf-8"?>
<p:tagLst xmlns:a="http://schemas.openxmlformats.org/drawingml/2006/main" xmlns:r="http://schemas.openxmlformats.org/officeDocument/2006/relationships" xmlns:p="http://schemas.openxmlformats.org/presentationml/2006/main">
  <p:tag name="SHAPE" val="OLD"/>
</p:tagLst>
</file>

<file path=ppt/tags/tag131.xml><?xml version="1.0" encoding="utf-8"?>
<p:tagLst xmlns:a="http://schemas.openxmlformats.org/drawingml/2006/main" xmlns:r="http://schemas.openxmlformats.org/officeDocument/2006/relationships" xmlns:p="http://schemas.openxmlformats.org/presentationml/2006/main">
  <p:tag name="SHAPE" val="OLD"/>
</p:tagLst>
</file>

<file path=ppt/tags/tag132.xml><?xml version="1.0" encoding="utf-8"?>
<p:tagLst xmlns:a="http://schemas.openxmlformats.org/drawingml/2006/main" xmlns:r="http://schemas.openxmlformats.org/officeDocument/2006/relationships" xmlns:p="http://schemas.openxmlformats.org/presentationml/2006/main">
  <p:tag name="SHAPE" val="OLD"/>
</p:tagLst>
</file>

<file path=ppt/tags/tag133.xml><?xml version="1.0" encoding="utf-8"?>
<p:tagLst xmlns:a="http://schemas.openxmlformats.org/drawingml/2006/main" xmlns:r="http://schemas.openxmlformats.org/officeDocument/2006/relationships" xmlns:p="http://schemas.openxmlformats.org/presentationml/2006/main">
  <p:tag name="SHAPE" val="OLD"/>
</p:tagLst>
</file>

<file path=ppt/tags/tag134.xml><?xml version="1.0" encoding="utf-8"?>
<p:tagLst xmlns:a="http://schemas.openxmlformats.org/drawingml/2006/main" xmlns:r="http://schemas.openxmlformats.org/officeDocument/2006/relationships" xmlns:p="http://schemas.openxmlformats.org/presentationml/2006/main">
  <p:tag name="SHAPE" val="OLD"/>
</p:tagLst>
</file>

<file path=ppt/tags/tag135.xml><?xml version="1.0" encoding="utf-8"?>
<p:tagLst xmlns:a="http://schemas.openxmlformats.org/drawingml/2006/main" xmlns:r="http://schemas.openxmlformats.org/officeDocument/2006/relationships" xmlns:p="http://schemas.openxmlformats.org/presentationml/2006/main">
  <p:tag name="SHAPE" val="OLD"/>
</p:tagLst>
</file>

<file path=ppt/tags/tag136.xml><?xml version="1.0" encoding="utf-8"?>
<p:tagLst xmlns:a="http://schemas.openxmlformats.org/drawingml/2006/main" xmlns:r="http://schemas.openxmlformats.org/officeDocument/2006/relationships" xmlns:p="http://schemas.openxmlformats.org/presentationml/2006/main">
  <p:tag name="SHAPE" val="OLD"/>
</p:tagLst>
</file>

<file path=ppt/tags/tag137.xml><?xml version="1.0" encoding="utf-8"?>
<p:tagLst xmlns:a="http://schemas.openxmlformats.org/drawingml/2006/main" xmlns:r="http://schemas.openxmlformats.org/officeDocument/2006/relationships" xmlns:p="http://schemas.openxmlformats.org/presentationml/2006/main">
  <p:tag name="SHAPE" val="OLD"/>
</p:tagLst>
</file>

<file path=ppt/tags/tag138.xml><?xml version="1.0" encoding="utf-8"?>
<p:tagLst xmlns:a="http://schemas.openxmlformats.org/drawingml/2006/main" xmlns:r="http://schemas.openxmlformats.org/officeDocument/2006/relationships" xmlns:p="http://schemas.openxmlformats.org/presentationml/2006/main">
  <p:tag name="SHAPE" val="OLD"/>
</p:tagLst>
</file>

<file path=ppt/tags/tag139.xml><?xml version="1.0" encoding="utf-8"?>
<p:tagLst xmlns:a="http://schemas.openxmlformats.org/drawingml/2006/main" xmlns:r="http://schemas.openxmlformats.org/officeDocument/2006/relationships" xmlns:p="http://schemas.openxmlformats.org/presentationml/2006/main">
  <p:tag name="SHAPE" val="OLD"/>
</p:tagLst>
</file>

<file path=ppt/tags/tag14.xml><?xml version="1.0" encoding="utf-8"?>
<p:tagLst xmlns:a="http://schemas.openxmlformats.org/drawingml/2006/main" xmlns:r="http://schemas.openxmlformats.org/officeDocument/2006/relationships" xmlns:p="http://schemas.openxmlformats.org/presentationml/2006/main">
  <p:tag name="SHAPE" val="OLD"/>
</p:tagLst>
</file>

<file path=ppt/tags/tag140.xml><?xml version="1.0" encoding="utf-8"?>
<p:tagLst xmlns:a="http://schemas.openxmlformats.org/drawingml/2006/main" xmlns:r="http://schemas.openxmlformats.org/officeDocument/2006/relationships" xmlns:p="http://schemas.openxmlformats.org/presentationml/2006/main">
  <p:tag name="SHAPE" val="OLD"/>
</p:tagLst>
</file>

<file path=ppt/tags/tag141.xml><?xml version="1.0" encoding="utf-8"?>
<p:tagLst xmlns:a="http://schemas.openxmlformats.org/drawingml/2006/main" xmlns:r="http://schemas.openxmlformats.org/officeDocument/2006/relationships" xmlns:p="http://schemas.openxmlformats.org/presentationml/2006/main">
  <p:tag name="SHAPE" val="OLD"/>
</p:tagLst>
</file>

<file path=ppt/tags/tag142.xml><?xml version="1.0" encoding="utf-8"?>
<p:tagLst xmlns:a="http://schemas.openxmlformats.org/drawingml/2006/main" xmlns:r="http://schemas.openxmlformats.org/officeDocument/2006/relationships" xmlns:p="http://schemas.openxmlformats.org/presentationml/2006/main">
  <p:tag name="SHAPE" val="OLD"/>
</p:tagLst>
</file>

<file path=ppt/tags/tag143.xml><?xml version="1.0" encoding="utf-8"?>
<p:tagLst xmlns:a="http://schemas.openxmlformats.org/drawingml/2006/main" xmlns:r="http://schemas.openxmlformats.org/officeDocument/2006/relationships" xmlns:p="http://schemas.openxmlformats.org/presentationml/2006/main">
  <p:tag name="SHAPE" val="OLD"/>
</p:tagLst>
</file>

<file path=ppt/tags/tag144.xml><?xml version="1.0" encoding="utf-8"?>
<p:tagLst xmlns:a="http://schemas.openxmlformats.org/drawingml/2006/main" xmlns:r="http://schemas.openxmlformats.org/officeDocument/2006/relationships" xmlns:p="http://schemas.openxmlformats.org/presentationml/2006/main">
  <p:tag name="SHAPE" val="OLD"/>
</p:tagLst>
</file>

<file path=ppt/tags/tag145.xml><?xml version="1.0" encoding="utf-8"?>
<p:tagLst xmlns:a="http://schemas.openxmlformats.org/drawingml/2006/main" xmlns:r="http://schemas.openxmlformats.org/officeDocument/2006/relationships" xmlns:p="http://schemas.openxmlformats.org/presentationml/2006/main">
  <p:tag name="SHAPE" val="OLD"/>
</p:tagLst>
</file>

<file path=ppt/tags/tag146.xml><?xml version="1.0" encoding="utf-8"?>
<p:tagLst xmlns:a="http://schemas.openxmlformats.org/drawingml/2006/main" xmlns:r="http://schemas.openxmlformats.org/officeDocument/2006/relationships" xmlns:p="http://schemas.openxmlformats.org/presentationml/2006/main">
  <p:tag name="SHAPE" val="OLD"/>
</p:tagLst>
</file>

<file path=ppt/tags/tag147.xml><?xml version="1.0" encoding="utf-8"?>
<p:tagLst xmlns:a="http://schemas.openxmlformats.org/drawingml/2006/main" xmlns:r="http://schemas.openxmlformats.org/officeDocument/2006/relationships" xmlns:p="http://schemas.openxmlformats.org/presentationml/2006/main">
  <p:tag name="SHAPE" val="OLD"/>
</p:tagLst>
</file>

<file path=ppt/tags/tag148.xml><?xml version="1.0" encoding="utf-8"?>
<p:tagLst xmlns:a="http://schemas.openxmlformats.org/drawingml/2006/main" xmlns:r="http://schemas.openxmlformats.org/officeDocument/2006/relationships" xmlns:p="http://schemas.openxmlformats.org/presentationml/2006/main">
  <p:tag name="SHAPE" val="OLD"/>
</p:tagLst>
</file>

<file path=ppt/tags/tag149.xml><?xml version="1.0" encoding="utf-8"?>
<p:tagLst xmlns:a="http://schemas.openxmlformats.org/drawingml/2006/main" xmlns:r="http://schemas.openxmlformats.org/officeDocument/2006/relationships" xmlns:p="http://schemas.openxmlformats.org/presentationml/2006/main">
  <p:tag name="SHAPE" val="OLD"/>
</p:tagLst>
</file>

<file path=ppt/tags/tag15.xml><?xml version="1.0" encoding="utf-8"?>
<p:tagLst xmlns:a="http://schemas.openxmlformats.org/drawingml/2006/main" xmlns:r="http://schemas.openxmlformats.org/officeDocument/2006/relationships" xmlns:p="http://schemas.openxmlformats.org/presentationml/2006/main">
  <p:tag name="SHAPE" val="OLD"/>
</p:tagLst>
</file>

<file path=ppt/tags/tag150.xml><?xml version="1.0" encoding="utf-8"?>
<p:tagLst xmlns:a="http://schemas.openxmlformats.org/drawingml/2006/main" xmlns:r="http://schemas.openxmlformats.org/officeDocument/2006/relationships" xmlns:p="http://schemas.openxmlformats.org/presentationml/2006/main">
  <p:tag name="SHAPE" val="OLD"/>
</p:tagLst>
</file>

<file path=ppt/tags/tag151.xml><?xml version="1.0" encoding="utf-8"?>
<p:tagLst xmlns:a="http://schemas.openxmlformats.org/drawingml/2006/main" xmlns:r="http://schemas.openxmlformats.org/officeDocument/2006/relationships" xmlns:p="http://schemas.openxmlformats.org/presentationml/2006/main">
  <p:tag name="SHAPE" val="OLD"/>
</p:tagLst>
</file>

<file path=ppt/tags/tag152.xml><?xml version="1.0" encoding="utf-8"?>
<p:tagLst xmlns:a="http://schemas.openxmlformats.org/drawingml/2006/main" xmlns:r="http://schemas.openxmlformats.org/officeDocument/2006/relationships" xmlns:p="http://schemas.openxmlformats.org/presentationml/2006/main">
  <p:tag name="SHAPE" val="OLD"/>
</p:tagLst>
</file>

<file path=ppt/tags/tag153.xml><?xml version="1.0" encoding="utf-8"?>
<p:tagLst xmlns:a="http://schemas.openxmlformats.org/drawingml/2006/main" xmlns:r="http://schemas.openxmlformats.org/officeDocument/2006/relationships" xmlns:p="http://schemas.openxmlformats.org/presentationml/2006/main">
  <p:tag name="SHAPE" val="OLD"/>
</p:tagLst>
</file>

<file path=ppt/tags/tag154.xml><?xml version="1.0" encoding="utf-8"?>
<p:tagLst xmlns:a="http://schemas.openxmlformats.org/drawingml/2006/main" xmlns:r="http://schemas.openxmlformats.org/officeDocument/2006/relationships" xmlns:p="http://schemas.openxmlformats.org/presentationml/2006/main">
  <p:tag name="SHAPE" val="OLD"/>
</p:tagLst>
</file>

<file path=ppt/tags/tag155.xml><?xml version="1.0" encoding="utf-8"?>
<p:tagLst xmlns:a="http://schemas.openxmlformats.org/drawingml/2006/main" xmlns:r="http://schemas.openxmlformats.org/officeDocument/2006/relationships" xmlns:p="http://schemas.openxmlformats.org/presentationml/2006/main">
  <p:tag name="SHAPE" val="OLD"/>
</p:tagLst>
</file>

<file path=ppt/tags/tag156.xml><?xml version="1.0" encoding="utf-8"?>
<p:tagLst xmlns:a="http://schemas.openxmlformats.org/drawingml/2006/main" xmlns:r="http://schemas.openxmlformats.org/officeDocument/2006/relationships" xmlns:p="http://schemas.openxmlformats.org/presentationml/2006/main">
  <p:tag name="SHAPE" val="OLD"/>
</p:tagLst>
</file>

<file path=ppt/tags/tag157.xml><?xml version="1.0" encoding="utf-8"?>
<p:tagLst xmlns:a="http://schemas.openxmlformats.org/drawingml/2006/main" xmlns:r="http://schemas.openxmlformats.org/officeDocument/2006/relationships" xmlns:p="http://schemas.openxmlformats.org/presentationml/2006/main">
  <p:tag name="SHAPE" val="OLD"/>
</p:tagLst>
</file>

<file path=ppt/tags/tag158.xml><?xml version="1.0" encoding="utf-8"?>
<p:tagLst xmlns:a="http://schemas.openxmlformats.org/drawingml/2006/main" xmlns:r="http://schemas.openxmlformats.org/officeDocument/2006/relationships" xmlns:p="http://schemas.openxmlformats.org/presentationml/2006/main">
  <p:tag name="SHAPE" val="OLD"/>
</p:tagLst>
</file>

<file path=ppt/tags/tag159.xml><?xml version="1.0" encoding="utf-8"?>
<p:tagLst xmlns:a="http://schemas.openxmlformats.org/drawingml/2006/main" xmlns:r="http://schemas.openxmlformats.org/officeDocument/2006/relationships" xmlns:p="http://schemas.openxmlformats.org/presentationml/2006/main">
  <p:tag name="SHAPE" val="OLD"/>
</p:tagLst>
</file>

<file path=ppt/tags/tag16.xml><?xml version="1.0" encoding="utf-8"?>
<p:tagLst xmlns:a="http://schemas.openxmlformats.org/drawingml/2006/main" xmlns:r="http://schemas.openxmlformats.org/officeDocument/2006/relationships" xmlns:p="http://schemas.openxmlformats.org/presentationml/2006/main">
  <p:tag name="SHAPE" val="OLD"/>
</p:tagLst>
</file>

<file path=ppt/tags/tag160.xml><?xml version="1.0" encoding="utf-8"?>
<p:tagLst xmlns:a="http://schemas.openxmlformats.org/drawingml/2006/main" xmlns:r="http://schemas.openxmlformats.org/officeDocument/2006/relationships" xmlns:p="http://schemas.openxmlformats.org/presentationml/2006/main">
  <p:tag name="SHAPE" val="OLD"/>
</p:tagLst>
</file>

<file path=ppt/tags/tag161.xml><?xml version="1.0" encoding="utf-8"?>
<p:tagLst xmlns:a="http://schemas.openxmlformats.org/drawingml/2006/main" xmlns:r="http://schemas.openxmlformats.org/officeDocument/2006/relationships" xmlns:p="http://schemas.openxmlformats.org/presentationml/2006/main">
  <p:tag name="SHAPE" val="OLD"/>
</p:tagLst>
</file>

<file path=ppt/tags/tag162.xml><?xml version="1.0" encoding="utf-8"?>
<p:tagLst xmlns:a="http://schemas.openxmlformats.org/drawingml/2006/main" xmlns:r="http://schemas.openxmlformats.org/officeDocument/2006/relationships" xmlns:p="http://schemas.openxmlformats.org/presentationml/2006/main">
  <p:tag name="SHAPE" val="OLD"/>
</p:tagLst>
</file>

<file path=ppt/tags/tag163.xml><?xml version="1.0" encoding="utf-8"?>
<p:tagLst xmlns:a="http://schemas.openxmlformats.org/drawingml/2006/main" xmlns:r="http://schemas.openxmlformats.org/officeDocument/2006/relationships" xmlns:p="http://schemas.openxmlformats.org/presentationml/2006/main">
  <p:tag name="SHAPE" val="OLD"/>
</p:tagLst>
</file>

<file path=ppt/tags/tag164.xml><?xml version="1.0" encoding="utf-8"?>
<p:tagLst xmlns:a="http://schemas.openxmlformats.org/drawingml/2006/main" xmlns:r="http://schemas.openxmlformats.org/officeDocument/2006/relationships" xmlns:p="http://schemas.openxmlformats.org/presentationml/2006/main">
  <p:tag name="SHAPE" val="OLD"/>
</p:tagLst>
</file>

<file path=ppt/tags/tag165.xml><?xml version="1.0" encoding="utf-8"?>
<p:tagLst xmlns:a="http://schemas.openxmlformats.org/drawingml/2006/main" xmlns:r="http://schemas.openxmlformats.org/officeDocument/2006/relationships" xmlns:p="http://schemas.openxmlformats.org/presentationml/2006/main">
  <p:tag name="SHAPE" val="OLD"/>
</p:tagLst>
</file>

<file path=ppt/tags/tag166.xml><?xml version="1.0" encoding="utf-8"?>
<p:tagLst xmlns:a="http://schemas.openxmlformats.org/drawingml/2006/main" xmlns:r="http://schemas.openxmlformats.org/officeDocument/2006/relationships" xmlns:p="http://schemas.openxmlformats.org/presentationml/2006/main">
  <p:tag name="SHAPE" val="OLD"/>
</p:tagLst>
</file>

<file path=ppt/tags/tag167.xml><?xml version="1.0" encoding="utf-8"?>
<p:tagLst xmlns:a="http://schemas.openxmlformats.org/drawingml/2006/main" xmlns:r="http://schemas.openxmlformats.org/officeDocument/2006/relationships" xmlns:p="http://schemas.openxmlformats.org/presentationml/2006/main">
  <p:tag name="SHAPE" val="OLD"/>
</p:tagLst>
</file>

<file path=ppt/tags/tag168.xml><?xml version="1.0" encoding="utf-8"?>
<p:tagLst xmlns:a="http://schemas.openxmlformats.org/drawingml/2006/main" xmlns:r="http://schemas.openxmlformats.org/officeDocument/2006/relationships" xmlns:p="http://schemas.openxmlformats.org/presentationml/2006/main">
  <p:tag name="SHAPE" val="OLD"/>
</p:tagLst>
</file>

<file path=ppt/tags/tag169.xml><?xml version="1.0" encoding="utf-8"?>
<p:tagLst xmlns:a="http://schemas.openxmlformats.org/drawingml/2006/main" xmlns:r="http://schemas.openxmlformats.org/officeDocument/2006/relationships" xmlns:p="http://schemas.openxmlformats.org/presentationml/2006/main">
  <p:tag name="SHAPE" val="OLD"/>
</p:tagLst>
</file>

<file path=ppt/tags/tag17.xml><?xml version="1.0" encoding="utf-8"?>
<p:tagLst xmlns:a="http://schemas.openxmlformats.org/drawingml/2006/main" xmlns:r="http://schemas.openxmlformats.org/officeDocument/2006/relationships" xmlns:p="http://schemas.openxmlformats.org/presentationml/2006/main">
  <p:tag name="SHAPE" val="OLD"/>
</p:tagLst>
</file>

<file path=ppt/tags/tag170.xml><?xml version="1.0" encoding="utf-8"?>
<p:tagLst xmlns:a="http://schemas.openxmlformats.org/drawingml/2006/main" xmlns:r="http://schemas.openxmlformats.org/officeDocument/2006/relationships" xmlns:p="http://schemas.openxmlformats.org/presentationml/2006/main">
  <p:tag name="SHAPE" val="OLD"/>
</p:tagLst>
</file>

<file path=ppt/tags/tag171.xml><?xml version="1.0" encoding="utf-8"?>
<p:tagLst xmlns:a="http://schemas.openxmlformats.org/drawingml/2006/main" xmlns:r="http://schemas.openxmlformats.org/officeDocument/2006/relationships" xmlns:p="http://schemas.openxmlformats.org/presentationml/2006/main">
  <p:tag name="SHAPE" val="OLD"/>
</p:tagLst>
</file>

<file path=ppt/tags/tag172.xml><?xml version="1.0" encoding="utf-8"?>
<p:tagLst xmlns:a="http://schemas.openxmlformats.org/drawingml/2006/main" xmlns:r="http://schemas.openxmlformats.org/officeDocument/2006/relationships" xmlns:p="http://schemas.openxmlformats.org/presentationml/2006/main">
  <p:tag name="SHAPE" val="OLD"/>
</p:tagLst>
</file>

<file path=ppt/tags/tag173.xml><?xml version="1.0" encoding="utf-8"?>
<p:tagLst xmlns:a="http://schemas.openxmlformats.org/drawingml/2006/main" xmlns:r="http://schemas.openxmlformats.org/officeDocument/2006/relationships" xmlns:p="http://schemas.openxmlformats.org/presentationml/2006/main">
  <p:tag name="SHAPE" val="OLD"/>
</p:tagLst>
</file>

<file path=ppt/tags/tag174.xml><?xml version="1.0" encoding="utf-8"?>
<p:tagLst xmlns:a="http://schemas.openxmlformats.org/drawingml/2006/main" xmlns:r="http://schemas.openxmlformats.org/officeDocument/2006/relationships" xmlns:p="http://schemas.openxmlformats.org/presentationml/2006/main">
  <p:tag name="SHAPE" val="OLD"/>
</p:tagLst>
</file>

<file path=ppt/tags/tag175.xml><?xml version="1.0" encoding="utf-8"?>
<p:tagLst xmlns:a="http://schemas.openxmlformats.org/drawingml/2006/main" xmlns:r="http://schemas.openxmlformats.org/officeDocument/2006/relationships" xmlns:p="http://schemas.openxmlformats.org/presentationml/2006/main">
  <p:tag name="SHAPE" val="OLD"/>
</p:tagLst>
</file>

<file path=ppt/tags/tag176.xml><?xml version="1.0" encoding="utf-8"?>
<p:tagLst xmlns:a="http://schemas.openxmlformats.org/drawingml/2006/main" xmlns:r="http://schemas.openxmlformats.org/officeDocument/2006/relationships" xmlns:p="http://schemas.openxmlformats.org/presentationml/2006/main">
  <p:tag name="SHAPE" val="OLD"/>
</p:tagLst>
</file>

<file path=ppt/tags/tag177.xml><?xml version="1.0" encoding="utf-8"?>
<p:tagLst xmlns:a="http://schemas.openxmlformats.org/drawingml/2006/main" xmlns:r="http://schemas.openxmlformats.org/officeDocument/2006/relationships" xmlns:p="http://schemas.openxmlformats.org/presentationml/2006/main">
  <p:tag name="SHAPE" val="OLD"/>
</p:tagLst>
</file>

<file path=ppt/tags/tag178.xml><?xml version="1.0" encoding="utf-8"?>
<p:tagLst xmlns:a="http://schemas.openxmlformats.org/drawingml/2006/main" xmlns:r="http://schemas.openxmlformats.org/officeDocument/2006/relationships" xmlns:p="http://schemas.openxmlformats.org/presentationml/2006/main">
  <p:tag name="SHAPE" val="OLD"/>
</p:tagLst>
</file>

<file path=ppt/tags/tag179.xml><?xml version="1.0" encoding="utf-8"?>
<p:tagLst xmlns:a="http://schemas.openxmlformats.org/drawingml/2006/main" xmlns:r="http://schemas.openxmlformats.org/officeDocument/2006/relationships" xmlns:p="http://schemas.openxmlformats.org/presentationml/2006/main">
  <p:tag name="SHAPE" val="OLD"/>
</p:tagLst>
</file>

<file path=ppt/tags/tag18.xml><?xml version="1.0" encoding="utf-8"?>
<p:tagLst xmlns:a="http://schemas.openxmlformats.org/drawingml/2006/main" xmlns:r="http://schemas.openxmlformats.org/officeDocument/2006/relationships" xmlns:p="http://schemas.openxmlformats.org/presentationml/2006/main">
  <p:tag name="SHAPE" val="OLD"/>
</p:tagLst>
</file>

<file path=ppt/tags/tag180.xml><?xml version="1.0" encoding="utf-8"?>
<p:tagLst xmlns:a="http://schemas.openxmlformats.org/drawingml/2006/main" xmlns:r="http://schemas.openxmlformats.org/officeDocument/2006/relationships" xmlns:p="http://schemas.openxmlformats.org/presentationml/2006/main">
  <p:tag name="SHAPE" val="OLD"/>
</p:tagLst>
</file>

<file path=ppt/tags/tag181.xml><?xml version="1.0" encoding="utf-8"?>
<p:tagLst xmlns:a="http://schemas.openxmlformats.org/drawingml/2006/main" xmlns:r="http://schemas.openxmlformats.org/officeDocument/2006/relationships" xmlns:p="http://schemas.openxmlformats.org/presentationml/2006/main">
  <p:tag name="SHAPE" val="OLD"/>
</p:tagLst>
</file>

<file path=ppt/tags/tag182.xml><?xml version="1.0" encoding="utf-8"?>
<p:tagLst xmlns:a="http://schemas.openxmlformats.org/drawingml/2006/main" xmlns:r="http://schemas.openxmlformats.org/officeDocument/2006/relationships" xmlns:p="http://schemas.openxmlformats.org/presentationml/2006/main">
  <p:tag name="SHAPE" val="OLD"/>
</p:tagLst>
</file>

<file path=ppt/tags/tag183.xml><?xml version="1.0" encoding="utf-8"?>
<p:tagLst xmlns:a="http://schemas.openxmlformats.org/drawingml/2006/main" xmlns:r="http://schemas.openxmlformats.org/officeDocument/2006/relationships" xmlns:p="http://schemas.openxmlformats.org/presentationml/2006/main">
  <p:tag name="SHAPE" val="OLD"/>
</p:tagLst>
</file>

<file path=ppt/tags/tag184.xml><?xml version="1.0" encoding="utf-8"?>
<p:tagLst xmlns:a="http://schemas.openxmlformats.org/drawingml/2006/main" xmlns:r="http://schemas.openxmlformats.org/officeDocument/2006/relationships" xmlns:p="http://schemas.openxmlformats.org/presentationml/2006/main">
  <p:tag name="SHAPE" val="OLD"/>
</p:tagLst>
</file>

<file path=ppt/tags/tag185.xml><?xml version="1.0" encoding="utf-8"?>
<p:tagLst xmlns:a="http://schemas.openxmlformats.org/drawingml/2006/main" xmlns:r="http://schemas.openxmlformats.org/officeDocument/2006/relationships" xmlns:p="http://schemas.openxmlformats.org/presentationml/2006/main">
  <p:tag name="SHAPE" val="OLD"/>
</p:tagLst>
</file>

<file path=ppt/tags/tag186.xml><?xml version="1.0" encoding="utf-8"?>
<p:tagLst xmlns:a="http://schemas.openxmlformats.org/drawingml/2006/main" xmlns:r="http://schemas.openxmlformats.org/officeDocument/2006/relationships" xmlns:p="http://schemas.openxmlformats.org/presentationml/2006/main">
  <p:tag name="SHAPE" val="OLD"/>
</p:tagLst>
</file>

<file path=ppt/tags/tag187.xml><?xml version="1.0" encoding="utf-8"?>
<p:tagLst xmlns:a="http://schemas.openxmlformats.org/drawingml/2006/main" xmlns:r="http://schemas.openxmlformats.org/officeDocument/2006/relationships" xmlns:p="http://schemas.openxmlformats.org/presentationml/2006/main">
  <p:tag name="SHAPE" val="OLD"/>
</p:tagLst>
</file>

<file path=ppt/tags/tag188.xml><?xml version="1.0" encoding="utf-8"?>
<p:tagLst xmlns:a="http://schemas.openxmlformats.org/drawingml/2006/main" xmlns:r="http://schemas.openxmlformats.org/officeDocument/2006/relationships" xmlns:p="http://schemas.openxmlformats.org/presentationml/2006/main">
  <p:tag name="SHAPE" val="OLD"/>
</p:tagLst>
</file>

<file path=ppt/tags/tag189.xml><?xml version="1.0" encoding="utf-8"?>
<p:tagLst xmlns:a="http://schemas.openxmlformats.org/drawingml/2006/main" xmlns:r="http://schemas.openxmlformats.org/officeDocument/2006/relationships" xmlns:p="http://schemas.openxmlformats.org/presentationml/2006/main">
  <p:tag name="SHAPE" val="OLD"/>
</p:tagLst>
</file>

<file path=ppt/tags/tag19.xml><?xml version="1.0" encoding="utf-8"?>
<p:tagLst xmlns:a="http://schemas.openxmlformats.org/drawingml/2006/main" xmlns:r="http://schemas.openxmlformats.org/officeDocument/2006/relationships" xmlns:p="http://schemas.openxmlformats.org/presentationml/2006/main">
  <p:tag name="SHAPE" val="OLD"/>
</p:tagLst>
</file>

<file path=ppt/tags/tag190.xml><?xml version="1.0" encoding="utf-8"?>
<p:tagLst xmlns:a="http://schemas.openxmlformats.org/drawingml/2006/main" xmlns:r="http://schemas.openxmlformats.org/officeDocument/2006/relationships" xmlns:p="http://schemas.openxmlformats.org/presentationml/2006/main">
  <p:tag name="SHAPE" val="OLD"/>
</p:tagLst>
</file>

<file path=ppt/tags/tag191.xml><?xml version="1.0" encoding="utf-8"?>
<p:tagLst xmlns:a="http://schemas.openxmlformats.org/drawingml/2006/main" xmlns:r="http://schemas.openxmlformats.org/officeDocument/2006/relationships" xmlns:p="http://schemas.openxmlformats.org/presentationml/2006/main">
  <p:tag name="SHAPE" val="OLD"/>
</p:tagLst>
</file>

<file path=ppt/tags/tag192.xml><?xml version="1.0" encoding="utf-8"?>
<p:tagLst xmlns:a="http://schemas.openxmlformats.org/drawingml/2006/main" xmlns:r="http://schemas.openxmlformats.org/officeDocument/2006/relationships" xmlns:p="http://schemas.openxmlformats.org/presentationml/2006/main">
  <p:tag name="SHAPE" val="OLD"/>
</p:tagLst>
</file>

<file path=ppt/tags/tag193.xml><?xml version="1.0" encoding="utf-8"?>
<p:tagLst xmlns:a="http://schemas.openxmlformats.org/drawingml/2006/main" xmlns:r="http://schemas.openxmlformats.org/officeDocument/2006/relationships" xmlns:p="http://schemas.openxmlformats.org/presentationml/2006/main">
  <p:tag name="SHAPE" val="OLD"/>
</p:tagLst>
</file>

<file path=ppt/tags/tag194.xml><?xml version="1.0" encoding="utf-8"?>
<p:tagLst xmlns:a="http://schemas.openxmlformats.org/drawingml/2006/main" xmlns:r="http://schemas.openxmlformats.org/officeDocument/2006/relationships" xmlns:p="http://schemas.openxmlformats.org/presentationml/2006/main">
  <p:tag name="SHAPE" val="OLD"/>
</p:tagLst>
</file>

<file path=ppt/tags/tag195.xml><?xml version="1.0" encoding="utf-8"?>
<p:tagLst xmlns:a="http://schemas.openxmlformats.org/drawingml/2006/main" xmlns:r="http://schemas.openxmlformats.org/officeDocument/2006/relationships" xmlns:p="http://schemas.openxmlformats.org/presentationml/2006/main">
  <p:tag name="SHAPE" val="OLD"/>
</p:tagLst>
</file>

<file path=ppt/tags/tag196.xml><?xml version="1.0" encoding="utf-8"?>
<p:tagLst xmlns:a="http://schemas.openxmlformats.org/drawingml/2006/main" xmlns:r="http://schemas.openxmlformats.org/officeDocument/2006/relationships" xmlns:p="http://schemas.openxmlformats.org/presentationml/2006/main">
  <p:tag name="SHAPE" val="OLD"/>
</p:tagLst>
</file>

<file path=ppt/tags/tag197.xml><?xml version="1.0" encoding="utf-8"?>
<p:tagLst xmlns:a="http://schemas.openxmlformats.org/drawingml/2006/main" xmlns:r="http://schemas.openxmlformats.org/officeDocument/2006/relationships" xmlns:p="http://schemas.openxmlformats.org/presentationml/2006/main">
  <p:tag name="SHAPE" val="OLD"/>
</p:tagLst>
</file>

<file path=ppt/tags/tag198.xml><?xml version="1.0" encoding="utf-8"?>
<p:tagLst xmlns:a="http://schemas.openxmlformats.org/drawingml/2006/main" xmlns:r="http://schemas.openxmlformats.org/officeDocument/2006/relationships" xmlns:p="http://schemas.openxmlformats.org/presentationml/2006/main">
  <p:tag name="SHAPE" val="OLD"/>
</p:tagLst>
</file>

<file path=ppt/tags/tag199.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20.xml><?xml version="1.0" encoding="utf-8"?>
<p:tagLst xmlns:a="http://schemas.openxmlformats.org/drawingml/2006/main" xmlns:r="http://schemas.openxmlformats.org/officeDocument/2006/relationships" xmlns:p="http://schemas.openxmlformats.org/presentationml/2006/main">
  <p:tag name="SHAPE" val="OLD"/>
</p:tagLst>
</file>

<file path=ppt/tags/tag200.xml><?xml version="1.0" encoding="utf-8"?>
<p:tagLst xmlns:a="http://schemas.openxmlformats.org/drawingml/2006/main" xmlns:r="http://schemas.openxmlformats.org/officeDocument/2006/relationships" xmlns:p="http://schemas.openxmlformats.org/presentationml/2006/main">
  <p:tag name="SHAPE" val="OLD"/>
</p:tagLst>
</file>

<file path=ppt/tags/tag201.xml><?xml version="1.0" encoding="utf-8"?>
<p:tagLst xmlns:a="http://schemas.openxmlformats.org/drawingml/2006/main" xmlns:r="http://schemas.openxmlformats.org/officeDocument/2006/relationships" xmlns:p="http://schemas.openxmlformats.org/presentationml/2006/main">
  <p:tag name="SHAPE" val="OLD"/>
</p:tagLst>
</file>

<file path=ppt/tags/tag202.xml><?xml version="1.0" encoding="utf-8"?>
<p:tagLst xmlns:a="http://schemas.openxmlformats.org/drawingml/2006/main" xmlns:r="http://schemas.openxmlformats.org/officeDocument/2006/relationships" xmlns:p="http://schemas.openxmlformats.org/presentationml/2006/main">
  <p:tag name="SHAPE" val="OLD"/>
</p:tagLst>
</file>

<file path=ppt/tags/tag203.xml><?xml version="1.0" encoding="utf-8"?>
<p:tagLst xmlns:a="http://schemas.openxmlformats.org/drawingml/2006/main" xmlns:r="http://schemas.openxmlformats.org/officeDocument/2006/relationships" xmlns:p="http://schemas.openxmlformats.org/presentationml/2006/main">
  <p:tag name="SHAPE" val="OLD"/>
</p:tagLst>
</file>

<file path=ppt/tags/tag204.xml><?xml version="1.0" encoding="utf-8"?>
<p:tagLst xmlns:a="http://schemas.openxmlformats.org/drawingml/2006/main" xmlns:r="http://schemas.openxmlformats.org/officeDocument/2006/relationships" xmlns:p="http://schemas.openxmlformats.org/presentationml/2006/main">
  <p:tag name="SHAPE" val="OLD"/>
</p:tagLst>
</file>

<file path=ppt/tags/tag205.xml><?xml version="1.0" encoding="utf-8"?>
<p:tagLst xmlns:a="http://schemas.openxmlformats.org/drawingml/2006/main" xmlns:r="http://schemas.openxmlformats.org/officeDocument/2006/relationships" xmlns:p="http://schemas.openxmlformats.org/presentationml/2006/main">
  <p:tag name="SHAPE" val="OLD"/>
</p:tagLst>
</file>

<file path=ppt/tags/tag206.xml><?xml version="1.0" encoding="utf-8"?>
<p:tagLst xmlns:a="http://schemas.openxmlformats.org/drawingml/2006/main" xmlns:r="http://schemas.openxmlformats.org/officeDocument/2006/relationships" xmlns:p="http://schemas.openxmlformats.org/presentationml/2006/main">
  <p:tag name="SHAPE" val="OLD"/>
</p:tagLst>
</file>

<file path=ppt/tags/tag207.xml><?xml version="1.0" encoding="utf-8"?>
<p:tagLst xmlns:a="http://schemas.openxmlformats.org/drawingml/2006/main" xmlns:r="http://schemas.openxmlformats.org/officeDocument/2006/relationships" xmlns:p="http://schemas.openxmlformats.org/presentationml/2006/main">
  <p:tag name="SHAPE" val="OLD"/>
</p:tagLst>
</file>

<file path=ppt/tags/tag208.xml><?xml version="1.0" encoding="utf-8"?>
<p:tagLst xmlns:a="http://schemas.openxmlformats.org/drawingml/2006/main" xmlns:r="http://schemas.openxmlformats.org/officeDocument/2006/relationships" xmlns:p="http://schemas.openxmlformats.org/presentationml/2006/main">
  <p:tag name="SHAPE" val="OLD"/>
</p:tagLst>
</file>

<file path=ppt/tags/tag209.xml><?xml version="1.0" encoding="utf-8"?>
<p:tagLst xmlns:a="http://schemas.openxmlformats.org/drawingml/2006/main" xmlns:r="http://schemas.openxmlformats.org/officeDocument/2006/relationships" xmlns:p="http://schemas.openxmlformats.org/presentationml/2006/main">
  <p:tag name="SHAPE" val="OLD"/>
</p:tagLst>
</file>

<file path=ppt/tags/tag21.xml><?xml version="1.0" encoding="utf-8"?>
<p:tagLst xmlns:a="http://schemas.openxmlformats.org/drawingml/2006/main" xmlns:r="http://schemas.openxmlformats.org/officeDocument/2006/relationships" xmlns:p="http://schemas.openxmlformats.org/presentationml/2006/main">
  <p:tag name="SHAPE" val="OLD"/>
</p:tagLst>
</file>

<file path=ppt/tags/tag210.xml><?xml version="1.0" encoding="utf-8"?>
<p:tagLst xmlns:a="http://schemas.openxmlformats.org/drawingml/2006/main" xmlns:r="http://schemas.openxmlformats.org/officeDocument/2006/relationships" xmlns:p="http://schemas.openxmlformats.org/presentationml/2006/main">
  <p:tag name="SHAPE" val="OLD"/>
</p:tagLst>
</file>

<file path=ppt/tags/tag211.xml><?xml version="1.0" encoding="utf-8"?>
<p:tagLst xmlns:a="http://schemas.openxmlformats.org/drawingml/2006/main" xmlns:r="http://schemas.openxmlformats.org/officeDocument/2006/relationships" xmlns:p="http://schemas.openxmlformats.org/presentationml/2006/main">
  <p:tag name="SHAPE" val="OLD"/>
</p:tagLst>
</file>

<file path=ppt/tags/tag212.xml><?xml version="1.0" encoding="utf-8"?>
<p:tagLst xmlns:a="http://schemas.openxmlformats.org/drawingml/2006/main" xmlns:r="http://schemas.openxmlformats.org/officeDocument/2006/relationships" xmlns:p="http://schemas.openxmlformats.org/presentationml/2006/main">
  <p:tag name="SHAPE" val="OLD"/>
</p:tagLst>
</file>

<file path=ppt/tags/tag213.xml><?xml version="1.0" encoding="utf-8"?>
<p:tagLst xmlns:a="http://schemas.openxmlformats.org/drawingml/2006/main" xmlns:r="http://schemas.openxmlformats.org/officeDocument/2006/relationships" xmlns:p="http://schemas.openxmlformats.org/presentationml/2006/main">
  <p:tag name="SHAPE" val="OLD"/>
</p:tagLst>
</file>

<file path=ppt/tags/tag214.xml><?xml version="1.0" encoding="utf-8"?>
<p:tagLst xmlns:a="http://schemas.openxmlformats.org/drawingml/2006/main" xmlns:r="http://schemas.openxmlformats.org/officeDocument/2006/relationships" xmlns:p="http://schemas.openxmlformats.org/presentationml/2006/main">
  <p:tag name="SHAPE" val="OLD"/>
</p:tagLst>
</file>

<file path=ppt/tags/tag215.xml><?xml version="1.0" encoding="utf-8"?>
<p:tagLst xmlns:a="http://schemas.openxmlformats.org/drawingml/2006/main" xmlns:r="http://schemas.openxmlformats.org/officeDocument/2006/relationships" xmlns:p="http://schemas.openxmlformats.org/presentationml/2006/main">
  <p:tag name="SHAPE" val="OLD"/>
</p:tagLst>
</file>

<file path=ppt/tags/tag216.xml><?xml version="1.0" encoding="utf-8"?>
<p:tagLst xmlns:a="http://schemas.openxmlformats.org/drawingml/2006/main" xmlns:r="http://schemas.openxmlformats.org/officeDocument/2006/relationships" xmlns:p="http://schemas.openxmlformats.org/presentationml/2006/main">
  <p:tag name="SHAPE" val="OLD"/>
</p:tagLst>
</file>

<file path=ppt/tags/tag217.xml><?xml version="1.0" encoding="utf-8"?>
<p:tagLst xmlns:a="http://schemas.openxmlformats.org/drawingml/2006/main" xmlns:r="http://schemas.openxmlformats.org/officeDocument/2006/relationships" xmlns:p="http://schemas.openxmlformats.org/presentationml/2006/main">
  <p:tag name="SHAPE" val="OLD"/>
</p:tagLst>
</file>

<file path=ppt/tags/tag218.xml><?xml version="1.0" encoding="utf-8"?>
<p:tagLst xmlns:a="http://schemas.openxmlformats.org/drawingml/2006/main" xmlns:r="http://schemas.openxmlformats.org/officeDocument/2006/relationships" xmlns:p="http://schemas.openxmlformats.org/presentationml/2006/main">
  <p:tag name="SHAPE" val="OLD"/>
</p:tagLst>
</file>

<file path=ppt/tags/tag219.xml><?xml version="1.0" encoding="utf-8"?>
<p:tagLst xmlns:a="http://schemas.openxmlformats.org/drawingml/2006/main" xmlns:r="http://schemas.openxmlformats.org/officeDocument/2006/relationships" xmlns:p="http://schemas.openxmlformats.org/presentationml/2006/main">
  <p:tag name="SHAPE" val="OLD"/>
</p:tagLst>
</file>

<file path=ppt/tags/tag22.xml><?xml version="1.0" encoding="utf-8"?>
<p:tagLst xmlns:a="http://schemas.openxmlformats.org/drawingml/2006/main" xmlns:r="http://schemas.openxmlformats.org/officeDocument/2006/relationships" xmlns:p="http://schemas.openxmlformats.org/presentationml/2006/main">
  <p:tag name="SHAPE" val="OLD"/>
</p:tagLst>
</file>

<file path=ppt/tags/tag220.xml><?xml version="1.0" encoding="utf-8"?>
<p:tagLst xmlns:a="http://schemas.openxmlformats.org/drawingml/2006/main" xmlns:r="http://schemas.openxmlformats.org/officeDocument/2006/relationships" xmlns:p="http://schemas.openxmlformats.org/presentationml/2006/main">
  <p:tag name="SHAPE" val="OLD"/>
</p:tagLst>
</file>

<file path=ppt/tags/tag221.xml><?xml version="1.0" encoding="utf-8"?>
<p:tagLst xmlns:a="http://schemas.openxmlformats.org/drawingml/2006/main" xmlns:r="http://schemas.openxmlformats.org/officeDocument/2006/relationships" xmlns:p="http://schemas.openxmlformats.org/presentationml/2006/main">
  <p:tag name="SHAPE" val="OLD"/>
</p:tagLst>
</file>

<file path=ppt/tags/tag222.xml><?xml version="1.0" encoding="utf-8"?>
<p:tagLst xmlns:a="http://schemas.openxmlformats.org/drawingml/2006/main" xmlns:r="http://schemas.openxmlformats.org/officeDocument/2006/relationships" xmlns:p="http://schemas.openxmlformats.org/presentationml/2006/main">
  <p:tag name="SHAPE" val="OLD"/>
</p:tagLst>
</file>

<file path=ppt/tags/tag223.xml><?xml version="1.0" encoding="utf-8"?>
<p:tagLst xmlns:a="http://schemas.openxmlformats.org/drawingml/2006/main" xmlns:r="http://schemas.openxmlformats.org/officeDocument/2006/relationships" xmlns:p="http://schemas.openxmlformats.org/presentationml/2006/main">
  <p:tag name="SHAPE" val="OLD"/>
</p:tagLst>
</file>

<file path=ppt/tags/tag224.xml><?xml version="1.0" encoding="utf-8"?>
<p:tagLst xmlns:a="http://schemas.openxmlformats.org/drawingml/2006/main" xmlns:r="http://schemas.openxmlformats.org/officeDocument/2006/relationships" xmlns:p="http://schemas.openxmlformats.org/presentationml/2006/main">
  <p:tag name="SHAPE" val="OLD"/>
</p:tagLst>
</file>

<file path=ppt/tags/tag225.xml><?xml version="1.0" encoding="utf-8"?>
<p:tagLst xmlns:a="http://schemas.openxmlformats.org/drawingml/2006/main" xmlns:r="http://schemas.openxmlformats.org/officeDocument/2006/relationships" xmlns:p="http://schemas.openxmlformats.org/presentationml/2006/main">
  <p:tag name="SHAPE" val="OLD"/>
</p:tagLst>
</file>

<file path=ppt/tags/tag226.xml><?xml version="1.0" encoding="utf-8"?>
<p:tagLst xmlns:a="http://schemas.openxmlformats.org/drawingml/2006/main" xmlns:r="http://schemas.openxmlformats.org/officeDocument/2006/relationships" xmlns:p="http://schemas.openxmlformats.org/presentationml/2006/main">
  <p:tag name="SHAPE" val="OLD"/>
</p:tagLst>
</file>

<file path=ppt/tags/tag227.xml><?xml version="1.0" encoding="utf-8"?>
<p:tagLst xmlns:a="http://schemas.openxmlformats.org/drawingml/2006/main" xmlns:r="http://schemas.openxmlformats.org/officeDocument/2006/relationships" xmlns:p="http://schemas.openxmlformats.org/presentationml/2006/main">
  <p:tag name="SHAPE" val="OLD"/>
</p:tagLst>
</file>

<file path=ppt/tags/tag228.xml><?xml version="1.0" encoding="utf-8"?>
<p:tagLst xmlns:a="http://schemas.openxmlformats.org/drawingml/2006/main" xmlns:r="http://schemas.openxmlformats.org/officeDocument/2006/relationships" xmlns:p="http://schemas.openxmlformats.org/presentationml/2006/main">
  <p:tag name="SHAPE" val="OLD"/>
</p:tagLst>
</file>

<file path=ppt/tags/tag229.xml><?xml version="1.0" encoding="utf-8"?>
<p:tagLst xmlns:a="http://schemas.openxmlformats.org/drawingml/2006/main" xmlns:r="http://schemas.openxmlformats.org/officeDocument/2006/relationships" xmlns:p="http://schemas.openxmlformats.org/presentationml/2006/main">
  <p:tag name="SHAPE" val="OLD"/>
</p:tagLst>
</file>

<file path=ppt/tags/tag23.xml><?xml version="1.0" encoding="utf-8"?>
<p:tagLst xmlns:a="http://schemas.openxmlformats.org/drawingml/2006/main" xmlns:r="http://schemas.openxmlformats.org/officeDocument/2006/relationships" xmlns:p="http://schemas.openxmlformats.org/presentationml/2006/main">
  <p:tag name="SHAPE" val="OLD"/>
</p:tagLst>
</file>

<file path=ppt/tags/tag230.xml><?xml version="1.0" encoding="utf-8"?>
<p:tagLst xmlns:a="http://schemas.openxmlformats.org/drawingml/2006/main" xmlns:r="http://schemas.openxmlformats.org/officeDocument/2006/relationships" xmlns:p="http://schemas.openxmlformats.org/presentationml/2006/main">
  <p:tag name="SHAPE" val="OLD"/>
</p:tagLst>
</file>

<file path=ppt/tags/tag231.xml><?xml version="1.0" encoding="utf-8"?>
<p:tagLst xmlns:a="http://schemas.openxmlformats.org/drawingml/2006/main" xmlns:r="http://schemas.openxmlformats.org/officeDocument/2006/relationships" xmlns:p="http://schemas.openxmlformats.org/presentationml/2006/main">
  <p:tag name="SHAPE" val="OLD"/>
</p:tagLst>
</file>

<file path=ppt/tags/tag232.xml><?xml version="1.0" encoding="utf-8"?>
<p:tagLst xmlns:a="http://schemas.openxmlformats.org/drawingml/2006/main" xmlns:r="http://schemas.openxmlformats.org/officeDocument/2006/relationships" xmlns:p="http://schemas.openxmlformats.org/presentationml/2006/main">
  <p:tag name="SHAPE" val="OLD"/>
</p:tagLst>
</file>

<file path=ppt/tags/tag233.xml><?xml version="1.0" encoding="utf-8"?>
<p:tagLst xmlns:a="http://schemas.openxmlformats.org/drawingml/2006/main" xmlns:r="http://schemas.openxmlformats.org/officeDocument/2006/relationships" xmlns:p="http://schemas.openxmlformats.org/presentationml/2006/main">
  <p:tag name="SHAPE" val="OLD"/>
</p:tagLst>
</file>

<file path=ppt/tags/tag234.xml><?xml version="1.0" encoding="utf-8"?>
<p:tagLst xmlns:a="http://schemas.openxmlformats.org/drawingml/2006/main" xmlns:r="http://schemas.openxmlformats.org/officeDocument/2006/relationships" xmlns:p="http://schemas.openxmlformats.org/presentationml/2006/main">
  <p:tag name="SHAPE" val="OLD"/>
</p:tagLst>
</file>

<file path=ppt/tags/tag235.xml><?xml version="1.0" encoding="utf-8"?>
<p:tagLst xmlns:a="http://schemas.openxmlformats.org/drawingml/2006/main" xmlns:r="http://schemas.openxmlformats.org/officeDocument/2006/relationships" xmlns:p="http://schemas.openxmlformats.org/presentationml/2006/main">
  <p:tag name="SHAPE" val="OLD"/>
</p:tagLst>
</file>

<file path=ppt/tags/tag236.xml><?xml version="1.0" encoding="utf-8"?>
<p:tagLst xmlns:a="http://schemas.openxmlformats.org/drawingml/2006/main" xmlns:r="http://schemas.openxmlformats.org/officeDocument/2006/relationships" xmlns:p="http://schemas.openxmlformats.org/presentationml/2006/main">
  <p:tag name="SHAPE" val="OLD"/>
</p:tagLst>
</file>

<file path=ppt/tags/tag237.xml><?xml version="1.0" encoding="utf-8"?>
<p:tagLst xmlns:a="http://schemas.openxmlformats.org/drawingml/2006/main" xmlns:r="http://schemas.openxmlformats.org/officeDocument/2006/relationships" xmlns:p="http://schemas.openxmlformats.org/presentationml/2006/main">
  <p:tag name="SHAPE" val="OLD"/>
</p:tagLst>
</file>

<file path=ppt/tags/tag238.xml><?xml version="1.0" encoding="utf-8"?>
<p:tagLst xmlns:a="http://schemas.openxmlformats.org/drawingml/2006/main" xmlns:r="http://schemas.openxmlformats.org/officeDocument/2006/relationships" xmlns:p="http://schemas.openxmlformats.org/presentationml/2006/main">
  <p:tag name="SHAPE" val="OLD"/>
</p:tagLst>
</file>

<file path=ppt/tags/tag239.xml><?xml version="1.0" encoding="utf-8"?>
<p:tagLst xmlns:a="http://schemas.openxmlformats.org/drawingml/2006/main" xmlns:r="http://schemas.openxmlformats.org/officeDocument/2006/relationships" xmlns:p="http://schemas.openxmlformats.org/presentationml/2006/main">
  <p:tag name="SHAPE" val="OLD"/>
</p:tagLst>
</file>

<file path=ppt/tags/tag24.xml><?xml version="1.0" encoding="utf-8"?>
<p:tagLst xmlns:a="http://schemas.openxmlformats.org/drawingml/2006/main" xmlns:r="http://schemas.openxmlformats.org/officeDocument/2006/relationships" xmlns:p="http://schemas.openxmlformats.org/presentationml/2006/main">
  <p:tag name="SHAPE" val="OLD"/>
</p:tagLst>
</file>

<file path=ppt/tags/tag240.xml><?xml version="1.0" encoding="utf-8"?>
<p:tagLst xmlns:a="http://schemas.openxmlformats.org/drawingml/2006/main" xmlns:r="http://schemas.openxmlformats.org/officeDocument/2006/relationships" xmlns:p="http://schemas.openxmlformats.org/presentationml/2006/main">
  <p:tag name="SHAPE" val="OLD"/>
</p:tagLst>
</file>

<file path=ppt/tags/tag241.xml><?xml version="1.0" encoding="utf-8"?>
<p:tagLst xmlns:a="http://schemas.openxmlformats.org/drawingml/2006/main" xmlns:r="http://schemas.openxmlformats.org/officeDocument/2006/relationships" xmlns:p="http://schemas.openxmlformats.org/presentationml/2006/main">
  <p:tag name="SHAPE" val="OLD"/>
</p:tagLst>
</file>

<file path=ppt/tags/tag242.xml><?xml version="1.0" encoding="utf-8"?>
<p:tagLst xmlns:a="http://schemas.openxmlformats.org/drawingml/2006/main" xmlns:r="http://schemas.openxmlformats.org/officeDocument/2006/relationships" xmlns:p="http://schemas.openxmlformats.org/presentationml/2006/main">
  <p:tag name="SHAPE" val="OLD"/>
</p:tagLst>
</file>

<file path=ppt/tags/tag243.xml><?xml version="1.0" encoding="utf-8"?>
<p:tagLst xmlns:a="http://schemas.openxmlformats.org/drawingml/2006/main" xmlns:r="http://schemas.openxmlformats.org/officeDocument/2006/relationships" xmlns:p="http://schemas.openxmlformats.org/presentationml/2006/main">
  <p:tag name="SHAPE" val="OLD"/>
</p:tagLst>
</file>

<file path=ppt/tags/tag244.xml><?xml version="1.0" encoding="utf-8"?>
<p:tagLst xmlns:a="http://schemas.openxmlformats.org/drawingml/2006/main" xmlns:r="http://schemas.openxmlformats.org/officeDocument/2006/relationships" xmlns:p="http://schemas.openxmlformats.org/presentationml/2006/main">
  <p:tag name="SHAPE" val="OLD"/>
</p:tagLst>
</file>

<file path=ppt/tags/tag245.xml><?xml version="1.0" encoding="utf-8"?>
<p:tagLst xmlns:a="http://schemas.openxmlformats.org/drawingml/2006/main" xmlns:r="http://schemas.openxmlformats.org/officeDocument/2006/relationships" xmlns:p="http://schemas.openxmlformats.org/presentationml/2006/main">
  <p:tag name="SHAPE" val="OLD"/>
</p:tagLst>
</file>

<file path=ppt/tags/tag246.xml><?xml version="1.0" encoding="utf-8"?>
<p:tagLst xmlns:a="http://schemas.openxmlformats.org/drawingml/2006/main" xmlns:r="http://schemas.openxmlformats.org/officeDocument/2006/relationships" xmlns:p="http://schemas.openxmlformats.org/presentationml/2006/main">
  <p:tag name="SHAPE" val="OLD"/>
</p:tagLst>
</file>

<file path=ppt/tags/tag247.xml><?xml version="1.0" encoding="utf-8"?>
<p:tagLst xmlns:a="http://schemas.openxmlformats.org/drawingml/2006/main" xmlns:r="http://schemas.openxmlformats.org/officeDocument/2006/relationships" xmlns:p="http://schemas.openxmlformats.org/presentationml/2006/main">
  <p:tag name="SHAPE" val="OLD"/>
</p:tagLst>
</file>

<file path=ppt/tags/tag248.xml><?xml version="1.0" encoding="utf-8"?>
<p:tagLst xmlns:a="http://schemas.openxmlformats.org/drawingml/2006/main" xmlns:r="http://schemas.openxmlformats.org/officeDocument/2006/relationships" xmlns:p="http://schemas.openxmlformats.org/presentationml/2006/main">
  <p:tag name="SHAPE" val="OLD"/>
</p:tagLst>
</file>

<file path=ppt/tags/tag249.xml><?xml version="1.0" encoding="utf-8"?>
<p:tagLst xmlns:a="http://schemas.openxmlformats.org/drawingml/2006/main" xmlns:r="http://schemas.openxmlformats.org/officeDocument/2006/relationships" xmlns:p="http://schemas.openxmlformats.org/presentationml/2006/main">
  <p:tag name="SHAPE" val="OLD"/>
</p:tagLst>
</file>

<file path=ppt/tags/tag25.xml><?xml version="1.0" encoding="utf-8"?>
<p:tagLst xmlns:a="http://schemas.openxmlformats.org/drawingml/2006/main" xmlns:r="http://schemas.openxmlformats.org/officeDocument/2006/relationships" xmlns:p="http://schemas.openxmlformats.org/presentationml/2006/main">
  <p:tag name="SHAPE" val="OLD"/>
</p:tagLst>
</file>

<file path=ppt/tags/tag250.xml><?xml version="1.0" encoding="utf-8"?>
<p:tagLst xmlns:a="http://schemas.openxmlformats.org/drawingml/2006/main" xmlns:r="http://schemas.openxmlformats.org/officeDocument/2006/relationships" xmlns:p="http://schemas.openxmlformats.org/presentationml/2006/main">
  <p:tag name="SHAPE" val="OLD"/>
</p:tagLst>
</file>

<file path=ppt/tags/tag251.xml><?xml version="1.0" encoding="utf-8"?>
<p:tagLst xmlns:a="http://schemas.openxmlformats.org/drawingml/2006/main" xmlns:r="http://schemas.openxmlformats.org/officeDocument/2006/relationships" xmlns:p="http://schemas.openxmlformats.org/presentationml/2006/main">
  <p:tag name="SHAPE" val="OLD"/>
</p:tagLst>
</file>

<file path=ppt/tags/tag252.xml><?xml version="1.0" encoding="utf-8"?>
<p:tagLst xmlns:a="http://schemas.openxmlformats.org/drawingml/2006/main" xmlns:r="http://schemas.openxmlformats.org/officeDocument/2006/relationships" xmlns:p="http://schemas.openxmlformats.org/presentationml/2006/main">
  <p:tag name="SHAPE" val="OLD"/>
</p:tagLst>
</file>

<file path=ppt/tags/tag253.xml><?xml version="1.0" encoding="utf-8"?>
<p:tagLst xmlns:a="http://schemas.openxmlformats.org/drawingml/2006/main" xmlns:r="http://schemas.openxmlformats.org/officeDocument/2006/relationships" xmlns:p="http://schemas.openxmlformats.org/presentationml/2006/main">
  <p:tag name="SHAPE" val="OLD"/>
</p:tagLst>
</file>

<file path=ppt/tags/tag254.xml><?xml version="1.0" encoding="utf-8"?>
<p:tagLst xmlns:a="http://schemas.openxmlformats.org/drawingml/2006/main" xmlns:r="http://schemas.openxmlformats.org/officeDocument/2006/relationships" xmlns:p="http://schemas.openxmlformats.org/presentationml/2006/main">
  <p:tag name="SHAPE" val="OLD"/>
</p:tagLst>
</file>

<file path=ppt/tags/tag255.xml><?xml version="1.0" encoding="utf-8"?>
<p:tagLst xmlns:a="http://schemas.openxmlformats.org/drawingml/2006/main" xmlns:r="http://schemas.openxmlformats.org/officeDocument/2006/relationships" xmlns:p="http://schemas.openxmlformats.org/presentationml/2006/main">
  <p:tag name="SHAPE" val="OLD"/>
</p:tagLst>
</file>

<file path=ppt/tags/tag256.xml><?xml version="1.0" encoding="utf-8"?>
<p:tagLst xmlns:a="http://schemas.openxmlformats.org/drawingml/2006/main" xmlns:r="http://schemas.openxmlformats.org/officeDocument/2006/relationships" xmlns:p="http://schemas.openxmlformats.org/presentationml/2006/main">
  <p:tag name="SHAPE" val="OLD"/>
</p:tagLst>
</file>

<file path=ppt/tags/tag257.xml><?xml version="1.0" encoding="utf-8"?>
<p:tagLst xmlns:a="http://schemas.openxmlformats.org/drawingml/2006/main" xmlns:r="http://schemas.openxmlformats.org/officeDocument/2006/relationships" xmlns:p="http://schemas.openxmlformats.org/presentationml/2006/main">
  <p:tag name="SHAPE" val="OLD"/>
</p:tagLst>
</file>

<file path=ppt/tags/tag258.xml><?xml version="1.0" encoding="utf-8"?>
<p:tagLst xmlns:a="http://schemas.openxmlformats.org/drawingml/2006/main" xmlns:r="http://schemas.openxmlformats.org/officeDocument/2006/relationships" xmlns:p="http://schemas.openxmlformats.org/presentationml/2006/main">
  <p:tag name="SHAPE" val="OLD"/>
</p:tagLst>
</file>

<file path=ppt/tags/tag259.xml><?xml version="1.0" encoding="utf-8"?>
<p:tagLst xmlns:a="http://schemas.openxmlformats.org/drawingml/2006/main" xmlns:r="http://schemas.openxmlformats.org/officeDocument/2006/relationships" xmlns:p="http://schemas.openxmlformats.org/presentationml/2006/main">
  <p:tag name="SHAPE" val="OLD"/>
</p:tagLst>
</file>

<file path=ppt/tags/tag26.xml><?xml version="1.0" encoding="utf-8"?>
<p:tagLst xmlns:a="http://schemas.openxmlformats.org/drawingml/2006/main" xmlns:r="http://schemas.openxmlformats.org/officeDocument/2006/relationships" xmlns:p="http://schemas.openxmlformats.org/presentationml/2006/main">
  <p:tag name="SHAPE" val="OLD"/>
</p:tagLst>
</file>

<file path=ppt/tags/tag260.xml><?xml version="1.0" encoding="utf-8"?>
<p:tagLst xmlns:a="http://schemas.openxmlformats.org/drawingml/2006/main" xmlns:r="http://schemas.openxmlformats.org/officeDocument/2006/relationships" xmlns:p="http://schemas.openxmlformats.org/presentationml/2006/main">
  <p:tag name="SHAPE" val="OLD"/>
</p:tagLst>
</file>

<file path=ppt/tags/tag261.xml><?xml version="1.0" encoding="utf-8"?>
<p:tagLst xmlns:a="http://schemas.openxmlformats.org/drawingml/2006/main" xmlns:r="http://schemas.openxmlformats.org/officeDocument/2006/relationships" xmlns:p="http://schemas.openxmlformats.org/presentationml/2006/main">
  <p:tag name="SHAPE" val="OLD"/>
</p:tagLst>
</file>

<file path=ppt/tags/tag262.xml><?xml version="1.0" encoding="utf-8"?>
<p:tagLst xmlns:a="http://schemas.openxmlformats.org/drawingml/2006/main" xmlns:r="http://schemas.openxmlformats.org/officeDocument/2006/relationships" xmlns:p="http://schemas.openxmlformats.org/presentationml/2006/main">
  <p:tag name="SHAPE" val="OLD"/>
</p:tagLst>
</file>

<file path=ppt/tags/tag263.xml><?xml version="1.0" encoding="utf-8"?>
<p:tagLst xmlns:a="http://schemas.openxmlformats.org/drawingml/2006/main" xmlns:r="http://schemas.openxmlformats.org/officeDocument/2006/relationships" xmlns:p="http://schemas.openxmlformats.org/presentationml/2006/main">
  <p:tag name="SHAPE" val="OLD"/>
</p:tagLst>
</file>

<file path=ppt/tags/tag264.xml><?xml version="1.0" encoding="utf-8"?>
<p:tagLst xmlns:a="http://schemas.openxmlformats.org/drawingml/2006/main" xmlns:r="http://schemas.openxmlformats.org/officeDocument/2006/relationships" xmlns:p="http://schemas.openxmlformats.org/presentationml/2006/main">
  <p:tag name="SHAPE" val="OLD"/>
</p:tagLst>
</file>

<file path=ppt/tags/tag265.xml><?xml version="1.0" encoding="utf-8"?>
<p:tagLst xmlns:a="http://schemas.openxmlformats.org/drawingml/2006/main" xmlns:r="http://schemas.openxmlformats.org/officeDocument/2006/relationships" xmlns:p="http://schemas.openxmlformats.org/presentationml/2006/main">
  <p:tag name="SHAPE" val="OLD"/>
</p:tagLst>
</file>

<file path=ppt/tags/tag266.xml><?xml version="1.0" encoding="utf-8"?>
<p:tagLst xmlns:a="http://schemas.openxmlformats.org/drawingml/2006/main" xmlns:r="http://schemas.openxmlformats.org/officeDocument/2006/relationships" xmlns:p="http://schemas.openxmlformats.org/presentationml/2006/main">
  <p:tag name="SHAPE" val="OLD"/>
</p:tagLst>
</file>

<file path=ppt/tags/tag267.xml><?xml version="1.0" encoding="utf-8"?>
<p:tagLst xmlns:a="http://schemas.openxmlformats.org/drawingml/2006/main" xmlns:r="http://schemas.openxmlformats.org/officeDocument/2006/relationships" xmlns:p="http://schemas.openxmlformats.org/presentationml/2006/main">
  <p:tag name="SHAPE" val="OLD"/>
</p:tagLst>
</file>

<file path=ppt/tags/tag268.xml><?xml version="1.0" encoding="utf-8"?>
<p:tagLst xmlns:a="http://schemas.openxmlformats.org/drawingml/2006/main" xmlns:r="http://schemas.openxmlformats.org/officeDocument/2006/relationships" xmlns:p="http://schemas.openxmlformats.org/presentationml/2006/main">
  <p:tag name="SHAPE" val="OLD"/>
</p:tagLst>
</file>

<file path=ppt/tags/tag269.xml><?xml version="1.0" encoding="utf-8"?>
<p:tagLst xmlns:a="http://schemas.openxmlformats.org/drawingml/2006/main" xmlns:r="http://schemas.openxmlformats.org/officeDocument/2006/relationships" xmlns:p="http://schemas.openxmlformats.org/presentationml/2006/main">
  <p:tag name="SHAPE" val="OLD"/>
</p:tagLst>
</file>

<file path=ppt/tags/tag27.xml><?xml version="1.0" encoding="utf-8"?>
<p:tagLst xmlns:a="http://schemas.openxmlformats.org/drawingml/2006/main" xmlns:r="http://schemas.openxmlformats.org/officeDocument/2006/relationships" xmlns:p="http://schemas.openxmlformats.org/presentationml/2006/main">
  <p:tag name="SHAPE" val="OLD"/>
</p:tagLst>
</file>

<file path=ppt/tags/tag270.xml><?xml version="1.0" encoding="utf-8"?>
<p:tagLst xmlns:a="http://schemas.openxmlformats.org/drawingml/2006/main" xmlns:r="http://schemas.openxmlformats.org/officeDocument/2006/relationships" xmlns:p="http://schemas.openxmlformats.org/presentationml/2006/main">
  <p:tag name="SHAPE" val="OLD"/>
</p:tagLst>
</file>

<file path=ppt/tags/tag271.xml><?xml version="1.0" encoding="utf-8"?>
<p:tagLst xmlns:a="http://schemas.openxmlformats.org/drawingml/2006/main" xmlns:r="http://schemas.openxmlformats.org/officeDocument/2006/relationships" xmlns:p="http://schemas.openxmlformats.org/presentationml/2006/main">
  <p:tag name="SHAPE" val="OLD"/>
</p:tagLst>
</file>

<file path=ppt/tags/tag272.xml><?xml version="1.0" encoding="utf-8"?>
<p:tagLst xmlns:a="http://schemas.openxmlformats.org/drawingml/2006/main" xmlns:r="http://schemas.openxmlformats.org/officeDocument/2006/relationships" xmlns:p="http://schemas.openxmlformats.org/presentationml/2006/main">
  <p:tag name="SHAPE" val="OLD"/>
</p:tagLst>
</file>

<file path=ppt/tags/tag273.xml><?xml version="1.0" encoding="utf-8"?>
<p:tagLst xmlns:a="http://schemas.openxmlformats.org/drawingml/2006/main" xmlns:r="http://schemas.openxmlformats.org/officeDocument/2006/relationships" xmlns:p="http://schemas.openxmlformats.org/presentationml/2006/main">
  <p:tag name="SHAPE" val="OLD"/>
</p:tagLst>
</file>

<file path=ppt/tags/tag274.xml><?xml version="1.0" encoding="utf-8"?>
<p:tagLst xmlns:a="http://schemas.openxmlformats.org/drawingml/2006/main" xmlns:r="http://schemas.openxmlformats.org/officeDocument/2006/relationships" xmlns:p="http://schemas.openxmlformats.org/presentationml/2006/main">
  <p:tag name="SHAPE" val="OLD"/>
</p:tagLst>
</file>

<file path=ppt/tags/tag275.xml><?xml version="1.0" encoding="utf-8"?>
<p:tagLst xmlns:a="http://schemas.openxmlformats.org/drawingml/2006/main" xmlns:r="http://schemas.openxmlformats.org/officeDocument/2006/relationships" xmlns:p="http://schemas.openxmlformats.org/presentationml/2006/main">
  <p:tag name="SHAPE" val="OLD"/>
</p:tagLst>
</file>

<file path=ppt/tags/tag276.xml><?xml version="1.0" encoding="utf-8"?>
<p:tagLst xmlns:a="http://schemas.openxmlformats.org/drawingml/2006/main" xmlns:r="http://schemas.openxmlformats.org/officeDocument/2006/relationships" xmlns:p="http://schemas.openxmlformats.org/presentationml/2006/main">
  <p:tag name="SHAPE" val="OLD"/>
</p:tagLst>
</file>

<file path=ppt/tags/tag277.xml><?xml version="1.0" encoding="utf-8"?>
<p:tagLst xmlns:a="http://schemas.openxmlformats.org/drawingml/2006/main" xmlns:r="http://schemas.openxmlformats.org/officeDocument/2006/relationships" xmlns:p="http://schemas.openxmlformats.org/presentationml/2006/main">
  <p:tag name="SHAPE" val="OLD"/>
</p:tagLst>
</file>

<file path=ppt/tags/tag278.xml><?xml version="1.0" encoding="utf-8"?>
<p:tagLst xmlns:a="http://schemas.openxmlformats.org/drawingml/2006/main" xmlns:r="http://schemas.openxmlformats.org/officeDocument/2006/relationships" xmlns:p="http://schemas.openxmlformats.org/presentationml/2006/main">
  <p:tag name="SHAPE" val="OLD"/>
</p:tagLst>
</file>

<file path=ppt/tags/tag279.xml><?xml version="1.0" encoding="utf-8"?>
<p:tagLst xmlns:a="http://schemas.openxmlformats.org/drawingml/2006/main" xmlns:r="http://schemas.openxmlformats.org/officeDocument/2006/relationships" xmlns:p="http://schemas.openxmlformats.org/presentationml/2006/main">
  <p:tag name="SHAPE" val="OLD"/>
</p:tagLst>
</file>

<file path=ppt/tags/tag28.xml><?xml version="1.0" encoding="utf-8"?>
<p:tagLst xmlns:a="http://schemas.openxmlformats.org/drawingml/2006/main" xmlns:r="http://schemas.openxmlformats.org/officeDocument/2006/relationships" xmlns:p="http://schemas.openxmlformats.org/presentationml/2006/main">
  <p:tag name="SHAPE" val="OLD"/>
</p:tagLst>
</file>

<file path=ppt/tags/tag280.xml><?xml version="1.0" encoding="utf-8"?>
<p:tagLst xmlns:a="http://schemas.openxmlformats.org/drawingml/2006/main" xmlns:r="http://schemas.openxmlformats.org/officeDocument/2006/relationships" xmlns:p="http://schemas.openxmlformats.org/presentationml/2006/main">
  <p:tag name="SHAPE" val="OLD"/>
</p:tagLst>
</file>

<file path=ppt/tags/tag281.xml><?xml version="1.0" encoding="utf-8"?>
<p:tagLst xmlns:a="http://schemas.openxmlformats.org/drawingml/2006/main" xmlns:r="http://schemas.openxmlformats.org/officeDocument/2006/relationships" xmlns:p="http://schemas.openxmlformats.org/presentationml/2006/main">
  <p:tag name="SHAPE" val="OLD"/>
</p:tagLst>
</file>

<file path=ppt/tags/tag282.xml><?xml version="1.0" encoding="utf-8"?>
<p:tagLst xmlns:a="http://schemas.openxmlformats.org/drawingml/2006/main" xmlns:r="http://schemas.openxmlformats.org/officeDocument/2006/relationships" xmlns:p="http://schemas.openxmlformats.org/presentationml/2006/main">
  <p:tag name="SHAPE" val="OLD"/>
</p:tagLst>
</file>

<file path=ppt/tags/tag283.xml><?xml version="1.0" encoding="utf-8"?>
<p:tagLst xmlns:a="http://schemas.openxmlformats.org/drawingml/2006/main" xmlns:r="http://schemas.openxmlformats.org/officeDocument/2006/relationships" xmlns:p="http://schemas.openxmlformats.org/presentationml/2006/main">
  <p:tag name="SHAPE" val="OLD"/>
</p:tagLst>
</file>

<file path=ppt/tags/tag284.xml><?xml version="1.0" encoding="utf-8"?>
<p:tagLst xmlns:a="http://schemas.openxmlformats.org/drawingml/2006/main" xmlns:r="http://schemas.openxmlformats.org/officeDocument/2006/relationships" xmlns:p="http://schemas.openxmlformats.org/presentationml/2006/main">
  <p:tag name="SHAPE" val="OLD"/>
</p:tagLst>
</file>

<file path=ppt/tags/tag285.xml><?xml version="1.0" encoding="utf-8"?>
<p:tagLst xmlns:a="http://schemas.openxmlformats.org/drawingml/2006/main" xmlns:r="http://schemas.openxmlformats.org/officeDocument/2006/relationships" xmlns:p="http://schemas.openxmlformats.org/presentationml/2006/main">
  <p:tag name="SHAPE" val="OLD"/>
</p:tagLst>
</file>

<file path=ppt/tags/tag286.xml><?xml version="1.0" encoding="utf-8"?>
<p:tagLst xmlns:a="http://schemas.openxmlformats.org/drawingml/2006/main" xmlns:r="http://schemas.openxmlformats.org/officeDocument/2006/relationships" xmlns:p="http://schemas.openxmlformats.org/presentationml/2006/main">
  <p:tag name="SHAPE" val="OLD"/>
</p:tagLst>
</file>

<file path=ppt/tags/tag287.xml><?xml version="1.0" encoding="utf-8"?>
<p:tagLst xmlns:a="http://schemas.openxmlformats.org/drawingml/2006/main" xmlns:r="http://schemas.openxmlformats.org/officeDocument/2006/relationships" xmlns:p="http://schemas.openxmlformats.org/presentationml/2006/main">
  <p:tag name="SHAPE" val="OLD"/>
</p:tagLst>
</file>

<file path=ppt/tags/tag288.xml><?xml version="1.0" encoding="utf-8"?>
<p:tagLst xmlns:a="http://schemas.openxmlformats.org/drawingml/2006/main" xmlns:r="http://schemas.openxmlformats.org/officeDocument/2006/relationships" xmlns:p="http://schemas.openxmlformats.org/presentationml/2006/main">
  <p:tag name="SHAPE" val="OLD"/>
</p:tagLst>
</file>

<file path=ppt/tags/tag289.xml><?xml version="1.0" encoding="utf-8"?>
<p:tagLst xmlns:a="http://schemas.openxmlformats.org/drawingml/2006/main" xmlns:r="http://schemas.openxmlformats.org/officeDocument/2006/relationships" xmlns:p="http://schemas.openxmlformats.org/presentationml/2006/main">
  <p:tag name="SHAPE" val="OLD"/>
</p:tagLst>
</file>

<file path=ppt/tags/tag29.xml><?xml version="1.0" encoding="utf-8"?>
<p:tagLst xmlns:a="http://schemas.openxmlformats.org/drawingml/2006/main" xmlns:r="http://schemas.openxmlformats.org/officeDocument/2006/relationships" xmlns:p="http://schemas.openxmlformats.org/presentationml/2006/main">
  <p:tag name="SHAPE" val="OLD"/>
</p:tagLst>
</file>

<file path=ppt/tags/tag290.xml><?xml version="1.0" encoding="utf-8"?>
<p:tagLst xmlns:a="http://schemas.openxmlformats.org/drawingml/2006/main" xmlns:r="http://schemas.openxmlformats.org/officeDocument/2006/relationships" xmlns:p="http://schemas.openxmlformats.org/presentationml/2006/main">
  <p:tag name="SHAPE" val="OLD"/>
</p:tagLst>
</file>

<file path=ppt/tags/tag291.xml><?xml version="1.0" encoding="utf-8"?>
<p:tagLst xmlns:a="http://schemas.openxmlformats.org/drawingml/2006/main" xmlns:r="http://schemas.openxmlformats.org/officeDocument/2006/relationships" xmlns:p="http://schemas.openxmlformats.org/presentationml/2006/main">
  <p:tag name="SHAPE" val="OLD"/>
</p:tagLst>
</file>

<file path=ppt/tags/tag292.xml><?xml version="1.0" encoding="utf-8"?>
<p:tagLst xmlns:a="http://schemas.openxmlformats.org/drawingml/2006/main" xmlns:r="http://schemas.openxmlformats.org/officeDocument/2006/relationships" xmlns:p="http://schemas.openxmlformats.org/presentationml/2006/main">
  <p:tag name="SHAPE" val="OLD"/>
</p:tagLst>
</file>

<file path=ppt/tags/tag293.xml><?xml version="1.0" encoding="utf-8"?>
<p:tagLst xmlns:a="http://schemas.openxmlformats.org/drawingml/2006/main" xmlns:r="http://schemas.openxmlformats.org/officeDocument/2006/relationships" xmlns:p="http://schemas.openxmlformats.org/presentationml/2006/main">
  <p:tag name="SHAPE" val="OLD"/>
</p:tagLst>
</file>

<file path=ppt/tags/tag294.xml><?xml version="1.0" encoding="utf-8"?>
<p:tagLst xmlns:a="http://schemas.openxmlformats.org/drawingml/2006/main" xmlns:r="http://schemas.openxmlformats.org/officeDocument/2006/relationships" xmlns:p="http://schemas.openxmlformats.org/presentationml/2006/main">
  <p:tag name="SHAPE" val="OLD"/>
</p:tagLst>
</file>

<file path=ppt/tags/tag295.xml><?xml version="1.0" encoding="utf-8"?>
<p:tagLst xmlns:a="http://schemas.openxmlformats.org/drawingml/2006/main" xmlns:r="http://schemas.openxmlformats.org/officeDocument/2006/relationships" xmlns:p="http://schemas.openxmlformats.org/presentationml/2006/main">
  <p:tag name="SHAPE" val="OLD"/>
</p:tagLst>
</file>

<file path=ppt/tags/tag296.xml><?xml version="1.0" encoding="utf-8"?>
<p:tagLst xmlns:a="http://schemas.openxmlformats.org/drawingml/2006/main" xmlns:r="http://schemas.openxmlformats.org/officeDocument/2006/relationships" xmlns:p="http://schemas.openxmlformats.org/presentationml/2006/main">
  <p:tag name="SHAPE" val="OLD"/>
</p:tagLst>
</file>

<file path=ppt/tags/tag297.xml><?xml version="1.0" encoding="utf-8"?>
<p:tagLst xmlns:a="http://schemas.openxmlformats.org/drawingml/2006/main" xmlns:r="http://schemas.openxmlformats.org/officeDocument/2006/relationships" xmlns:p="http://schemas.openxmlformats.org/presentationml/2006/main">
  <p:tag name="SHAPE" val="OLD"/>
</p:tagLst>
</file>

<file path=ppt/tags/tag298.xml><?xml version="1.0" encoding="utf-8"?>
<p:tagLst xmlns:a="http://schemas.openxmlformats.org/drawingml/2006/main" xmlns:r="http://schemas.openxmlformats.org/officeDocument/2006/relationships" xmlns:p="http://schemas.openxmlformats.org/presentationml/2006/main">
  <p:tag name="SHAPE" val="OLD"/>
</p:tagLst>
</file>

<file path=ppt/tags/tag299.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30.xml><?xml version="1.0" encoding="utf-8"?>
<p:tagLst xmlns:a="http://schemas.openxmlformats.org/drawingml/2006/main" xmlns:r="http://schemas.openxmlformats.org/officeDocument/2006/relationships" xmlns:p="http://schemas.openxmlformats.org/presentationml/2006/main">
  <p:tag name="SHAPE" val="OLD"/>
</p:tagLst>
</file>

<file path=ppt/tags/tag300.xml><?xml version="1.0" encoding="utf-8"?>
<p:tagLst xmlns:a="http://schemas.openxmlformats.org/drawingml/2006/main" xmlns:r="http://schemas.openxmlformats.org/officeDocument/2006/relationships" xmlns:p="http://schemas.openxmlformats.org/presentationml/2006/main">
  <p:tag name="SHAPE" val="OLD"/>
</p:tagLst>
</file>

<file path=ppt/tags/tag301.xml><?xml version="1.0" encoding="utf-8"?>
<p:tagLst xmlns:a="http://schemas.openxmlformats.org/drawingml/2006/main" xmlns:r="http://schemas.openxmlformats.org/officeDocument/2006/relationships" xmlns:p="http://schemas.openxmlformats.org/presentationml/2006/main">
  <p:tag name="SHAPE" val="OLD"/>
</p:tagLst>
</file>

<file path=ppt/tags/tag302.xml><?xml version="1.0" encoding="utf-8"?>
<p:tagLst xmlns:a="http://schemas.openxmlformats.org/drawingml/2006/main" xmlns:r="http://schemas.openxmlformats.org/officeDocument/2006/relationships" xmlns:p="http://schemas.openxmlformats.org/presentationml/2006/main">
  <p:tag name="SHAPE" val="OLD"/>
</p:tagLst>
</file>

<file path=ppt/tags/tag303.xml><?xml version="1.0" encoding="utf-8"?>
<p:tagLst xmlns:a="http://schemas.openxmlformats.org/drawingml/2006/main" xmlns:r="http://schemas.openxmlformats.org/officeDocument/2006/relationships" xmlns:p="http://schemas.openxmlformats.org/presentationml/2006/main">
  <p:tag name="SHAPE" val="OLD"/>
</p:tagLst>
</file>

<file path=ppt/tags/tag304.xml><?xml version="1.0" encoding="utf-8"?>
<p:tagLst xmlns:a="http://schemas.openxmlformats.org/drawingml/2006/main" xmlns:r="http://schemas.openxmlformats.org/officeDocument/2006/relationships" xmlns:p="http://schemas.openxmlformats.org/presentationml/2006/main">
  <p:tag name="SHAPE" val="OLD"/>
</p:tagLst>
</file>

<file path=ppt/tags/tag305.xml><?xml version="1.0" encoding="utf-8"?>
<p:tagLst xmlns:a="http://schemas.openxmlformats.org/drawingml/2006/main" xmlns:r="http://schemas.openxmlformats.org/officeDocument/2006/relationships" xmlns:p="http://schemas.openxmlformats.org/presentationml/2006/main">
  <p:tag name="SHAPE" val="OLD"/>
</p:tagLst>
</file>

<file path=ppt/tags/tag306.xml><?xml version="1.0" encoding="utf-8"?>
<p:tagLst xmlns:a="http://schemas.openxmlformats.org/drawingml/2006/main" xmlns:r="http://schemas.openxmlformats.org/officeDocument/2006/relationships" xmlns:p="http://schemas.openxmlformats.org/presentationml/2006/main">
  <p:tag name="SHAPE" val="OLD"/>
</p:tagLst>
</file>

<file path=ppt/tags/tag307.xml><?xml version="1.0" encoding="utf-8"?>
<p:tagLst xmlns:a="http://schemas.openxmlformats.org/drawingml/2006/main" xmlns:r="http://schemas.openxmlformats.org/officeDocument/2006/relationships" xmlns:p="http://schemas.openxmlformats.org/presentationml/2006/main">
  <p:tag name="SHAPE" val="OLD"/>
</p:tagLst>
</file>

<file path=ppt/tags/tag308.xml><?xml version="1.0" encoding="utf-8"?>
<p:tagLst xmlns:a="http://schemas.openxmlformats.org/drawingml/2006/main" xmlns:r="http://schemas.openxmlformats.org/officeDocument/2006/relationships" xmlns:p="http://schemas.openxmlformats.org/presentationml/2006/main">
  <p:tag name="SHAPE" val="OLD"/>
</p:tagLst>
</file>

<file path=ppt/tags/tag309.xml><?xml version="1.0" encoding="utf-8"?>
<p:tagLst xmlns:a="http://schemas.openxmlformats.org/drawingml/2006/main" xmlns:r="http://schemas.openxmlformats.org/officeDocument/2006/relationships" xmlns:p="http://schemas.openxmlformats.org/presentationml/2006/main">
  <p:tag name="SHAPE" val="OLD"/>
</p:tagLst>
</file>

<file path=ppt/tags/tag31.xml><?xml version="1.0" encoding="utf-8"?>
<p:tagLst xmlns:a="http://schemas.openxmlformats.org/drawingml/2006/main" xmlns:r="http://schemas.openxmlformats.org/officeDocument/2006/relationships" xmlns:p="http://schemas.openxmlformats.org/presentationml/2006/main">
  <p:tag name="SHAPE" val="OLD"/>
</p:tagLst>
</file>

<file path=ppt/tags/tag310.xml><?xml version="1.0" encoding="utf-8"?>
<p:tagLst xmlns:a="http://schemas.openxmlformats.org/drawingml/2006/main" xmlns:r="http://schemas.openxmlformats.org/officeDocument/2006/relationships" xmlns:p="http://schemas.openxmlformats.org/presentationml/2006/main">
  <p:tag name="SHAPE" val="OLD"/>
</p:tagLst>
</file>

<file path=ppt/tags/tag311.xml><?xml version="1.0" encoding="utf-8"?>
<p:tagLst xmlns:a="http://schemas.openxmlformats.org/drawingml/2006/main" xmlns:r="http://schemas.openxmlformats.org/officeDocument/2006/relationships" xmlns:p="http://schemas.openxmlformats.org/presentationml/2006/main">
  <p:tag name="SHAPE" val="OLD"/>
</p:tagLst>
</file>

<file path=ppt/tags/tag312.xml><?xml version="1.0" encoding="utf-8"?>
<p:tagLst xmlns:a="http://schemas.openxmlformats.org/drawingml/2006/main" xmlns:r="http://schemas.openxmlformats.org/officeDocument/2006/relationships" xmlns:p="http://schemas.openxmlformats.org/presentationml/2006/main">
  <p:tag name="SHAPE" val="OLD"/>
</p:tagLst>
</file>

<file path=ppt/tags/tag313.xml><?xml version="1.0" encoding="utf-8"?>
<p:tagLst xmlns:a="http://schemas.openxmlformats.org/drawingml/2006/main" xmlns:r="http://schemas.openxmlformats.org/officeDocument/2006/relationships" xmlns:p="http://schemas.openxmlformats.org/presentationml/2006/main">
  <p:tag name="SHAPE" val="OLD"/>
</p:tagLst>
</file>

<file path=ppt/tags/tag314.xml><?xml version="1.0" encoding="utf-8"?>
<p:tagLst xmlns:a="http://schemas.openxmlformats.org/drawingml/2006/main" xmlns:r="http://schemas.openxmlformats.org/officeDocument/2006/relationships" xmlns:p="http://schemas.openxmlformats.org/presentationml/2006/main">
  <p:tag name="SHAPE" val="OLD"/>
</p:tagLst>
</file>

<file path=ppt/tags/tag315.xml><?xml version="1.0" encoding="utf-8"?>
<p:tagLst xmlns:a="http://schemas.openxmlformats.org/drawingml/2006/main" xmlns:r="http://schemas.openxmlformats.org/officeDocument/2006/relationships" xmlns:p="http://schemas.openxmlformats.org/presentationml/2006/main">
  <p:tag name="SHAPE" val="OLD"/>
</p:tagLst>
</file>

<file path=ppt/tags/tag316.xml><?xml version="1.0" encoding="utf-8"?>
<p:tagLst xmlns:a="http://schemas.openxmlformats.org/drawingml/2006/main" xmlns:r="http://schemas.openxmlformats.org/officeDocument/2006/relationships" xmlns:p="http://schemas.openxmlformats.org/presentationml/2006/main">
  <p:tag name="SHAPE" val="OLD"/>
</p:tagLst>
</file>

<file path=ppt/tags/tag317.xml><?xml version="1.0" encoding="utf-8"?>
<p:tagLst xmlns:a="http://schemas.openxmlformats.org/drawingml/2006/main" xmlns:r="http://schemas.openxmlformats.org/officeDocument/2006/relationships" xmlns:p="http://schemas.openxmlformats.org/presentationml/2006/main">
  <p:tag name="SHAPE" val="OLD"/>
</p:tagLst>
</file>

<file path=ppt/tags/tag318.xml><?xml version="1.0" encoding="utf-8"?>
<p:tagLst xmlns:a="http://schemas.openxmlformats.org/drawingml/2006/main" xmlns:r="http://schemas.openxmlformats.org/officeDocument/2006/relationships" xmlns:p="http://schemas.openxmlformats.org/presentationml/2006/main">
  <p:tag name="SHAPE" val="OLD"/>
</p:tagLst>
</file>

<file path=ppt/tags/tag319.xml><?xml version="1.0" encoding="utf-8"?>
<p:tagLst xmlns:a="http://schemas.openxmlformats.org/drawingml/2006/main" xmlns:r="http://schemas.openxmlformats.org/officeDocument/2006/relationships" xmlns:p="http://schemas.openxmlformats.org/presentationml/2006/main">
  <p:tag name="SHAPE" val="OLD"/>
</p:tagLst>
</file>

<file path=ppt/tags/tag32.xml><?xml version="1.0" encoding="utf-8"?>
<p:tagLst xmlns:a="http://schemas.openxmlformats.org/drawingml/2006/main" xmlns:r="http://schemas.openxmlformats.org/officeDocument/2006/relationships" xmlns:p="http://schemas.openxmlformats.org/presentationml/2006/main">
  <p:tag name="SHAPE" val="OLD"/>
</p:tagLst>
</file>

<file path=ppt/tags/tag320.xml><?xml version="1.0" encoding="utf-8"?>
<p:tagLst xmlns:a="http://schemas.openxmlformats.org/drawingml/2006/main" xmlns:r="http://schemas.openxmlformats.org/officeDocument/2006/relationships" xmlns:p="http://schemas.openxmlformats.org/presentationml/2006/main">
  <p:tag name="SHAPE" val="OLD"/>
</p:tagLst>
</file>

<file path=ppt/tags/tag321.xml><?xml version="1.0" encoding="utf-8"?>
<p:tagLst xmlns:a="http://schemas.openxmlformats.org/drawingml/2006/main" xmlns:r="http://schemas.openxmlformats.org/officeDocument/2006/relationships" xmlns:p="http://schemas.openxmlformats.org/presentationml/2006/main">
  <p:tag name="SHAPE" val="OLD"/>
</p:tagLst>
</file>

<file path=ppt/tags/tag322.xml><?xml version="1.0" encoding="utf-8"?>
<p:tagLst xmlns:a="http://schemas.openxmlformats.org/drawingml/2006/main" xmlns:r="http://schemas.openxmlformats.org/officeDocument/2006/relationships" xmlns:p="http://schemas.openxmlformats.org/presentationml/2006/main">
  <p:tag name="SHAPE" val="OLD"/>
</p:tagLst>
</file>

<file path=ppt/tags/tag323.xml><?xml version="1.0" encoding="utf-8"?>
<p:tagLst xmlns:a="http://schemas.openxmlformats.org/drawingml/2006/main" xmlns:r="http://schemas.openxmlformats.org/officeDocument/2006/relationships" xmlns:p="http://schemas.openxmlformats.org/presentationml/2006/main">
  <p:tag name="SHAPE" val="OLD"/>
</p:tagLst>
</file>

<file path=ppt/tags/tag324.xml><?xml version="1.0" encoding="utf-8"?>
<p:tagLst xmlns:a="http://schemas.openxmlformats.org/drawingml/2006/main" xmlns:r="http://schemas.openxmlformats.org/officeDocument/2006/relationships" xmlns:p="http://schemas.openxmlformats.org/presentationml/2006/main">
  <p:tag name="SHAPE" val="OLD"/>
</p:tagLst>
</file>

<file path=ppt/tags/tag325.xml><?xml version="1.0" encoding="utf-8"?>
<p:tagLst xmlns:a="http://schemas.openxmlformats.org/drawingml/2006/main" xmlns:r="http://schemas.openxmlformats.org/officeDocument/2006/relationships" xmlns:p="http://schemas.openxmlformats.org/presentationml/2006/main">
  <p:tag name="SHAPE" val="OLD"/>
</p:tagLst>
</file>

<file path=ppt/tags/tag326.xml><?xml version="1.0" encoding="utf-8"?>
<p:tagLst xmlns:a="http://schemas.openxmlformats.org/drawingml/2006/main" xmlns:r="http://schemas.openxmlformats.org/officeDocument/2006/relationships" xmlns:p="http://schemas.openxmlformats.org/presentationml/2006/main">
  <p:tag name="SHAPE" val="OLD"/>
</p:tagLst>
</file>

<file path=ppt/tags/tag327.xml><?xml version="1.0" encoding="utf-8"?>
<p:tagLst xmlns:a="http://schemas.openxmlformats.org/drawingml/2006/main" xmlns:r="http://schemas.openxmlformats.org/officeDocument/2006/relationships" xmlns:p="http://schemas.openxmlformats.org/presentationml/2006/main">
  <p:tag name="SHAPE" val="OLD"/>
</p:tagLst>
</file>

<file path=ppt/tags/tag328.xml><?xml version="1.0" encoding="utf-8"?>
<p:tagLst xmlns:a="http://schemas.openxmlformats.org/drawingml/2006/main" xmlns:r="http://schemas.openxmlformats.org/officeDocument/2006/relationships" xmlns:p="http://schemas.openxmlformats.org/presentationml/2006/main">
  <p:tag name="SHAPE" val="OLD"/>
</p:tagLst>
</file>

<file path=ppt/tags/tag329.xml><?xml version="1.0" encoding="utf-8"?>
<p:tagLst xmlns:a="http://schemas.openxmlformats.org/drawingml/2006/main" xmlns:r="http://schemas.openxmlformats.org/officeDocument/2006/relationships" xmlns:p="http://schemas.openxmlformats.org/presentationml/2006/main">
  <p:tag name="SHAPE" val="OLD"/>
</p:tagLst>
</file>

<file path=ppt/tags/tag33.xml><?xml version="1.0" encoding="utf-8"?>
<p:tagLst xmlns:a="http://schemas.openxmlformats.org/drawingml/2006/main" xmlns:r="http://schemas.openxmlformats.org/officeDocument/2006/relationships" xmlns:p="http://schemas.openxmlformats.org/presentationml/2006/main">
  <p:tag name="SHAPE" val="OLD"/>
</p:tagLst>
</file>

<file path=ppt/tags/tag330.xml><?xml version="1.0" encoding="utf-8"?>
<p:tagLst xmlns:a="http://schemas.openxmlformats.org/drawingml/2006/main" xmlns:r="http://schemas.openxmlformats.org/officeDocument/2006/relationships" xmlns:p="http://schemas.openxmlformats.org/presentationml/2006/main">
  <p:tag name="SHAPE" val="OLD"/>
</p:tagLst>
</file>

<file path=ppt/tags/tag331.xml><?xml version="1.0" encoding="utf-8"?>
<p:tagLst xmlns:a="http://schemas.openxmlformats.org/drawingml/2006/main" xmlns:r="http://schemas.openxmlformats.org/officeDocument/2006/relationships" xmlns:p="http://schemas.openxmlformats.org/presentationml/2006/main">
  <p:tag name="SHAPE" val="OLD"/>
</p:tagLst>
</file>

<file path=ppt/tags/tag332.xml><?xml version="1.0" encoding="utf-8"?>
<p:tagLst xmlns:a="http://schemas.openxmlformats.org/drawingml/2006/main" xmlns:r="http://schemas.openxmlformats.org/officeDocument/2006/relationships" xmlns:p="http://schemas.openxmlformats.org/presentationml/2006/main">
  <p:tag name="SHAPE" val="OLD"/>
</p:tagLst>
</file>

<file path=ppt/tags/tag333.xml><?xml version="1.0" encoding="utf-8"?>
<p:tagLst xmlns:a="http://schemas.openxmlformats.org/drawingml/2006/main" xmlns:r="http://schemas.openxmlformats.org/officeDocument/2006/relationships" xmlns:p="http://schemas.openxmlformats.org/presentationml/2006/main">
  <p:tag name="SHAPE" val="OLD"/>
</p:tagLst>
</file>

<file path=ppt/tags/tag334.xml><?xml version="1.0" encoding="utf-8"?>
<p:tagLst xmlns:a="http://schemas.openxmlformats.org/drawingml/2006/main" xmlns:r="http://schemas.openxmlformats.org/officeDocument/2006/relationships" xmlns:p="http://schemas.openxmlformats.org/presentationml/2006/main">
  <p:tag name="SHAPE" val="OLD"/>
</p:tagLst>
</file>

<file path=ppt/tags/tag335.xml><?xml version="1.0" encoding="utf-8"?>
<p:tagLst xmlns:a="http://schemas.openxmlformats.org/drawingml/2006/main" xmlns:r="http://schemas.openxmlformats.org/officeDocument/2006/relationships" xmlns:p="http://schemas.openxmlformats.org/presentationml/2006/main">
  <p:tag name="SHAPE" val="OLD"/>
</p:tagLst>
</file>

<file path=ppt/tags/tag336.xml><?xml version="1.0" encoding="utf-8"?>
<p:tagLst xmlns:a="http://schemas.openxmlformats.org/drawingml/2006/main" xmlns:r="http://schemas.openxmlformats.org/officeDocument/2006/relationships" xmlns:p="http://schemas.openxmlformats.org/presentationml/2006/main">
  <p:tag name="SHAPE" val="OLD"/>
</p:tagLst>
</file>

<file path=ppt/tags/tag337.xml><?xml version="1.0" encoding="utf-8"?>
<p:tagLst xmlns:a="http://schemas.openxmlformats.org/drawingml/2006/main" xmlns:r="http://schemas.openxmlformats.org/officeDocument/2006/relationships" xmlns:p="http://schemas.openxmlformats.org/presentationml/2006/main">
  <p:tag name="SHAPE" val="OLD"/>
</p:tagLst>
</file>

<file path=ppt/tags/tag338.xml><?xml version="1.0" encoding="utf-8"?>
<p:tagLst xmlns:a="http://schemas.openxmlformats.org/drawingml/2006/main" xmlns:r="http://schemas.openxmlformats.org/officeDocument/2006/relationships" xmlns:p="http://schemas.openxmlformats.org/presentationml/2006/main">
  <p:tag name="SHAPE" val="OLD"/>
</p:tagLst>
</file>

<file path=ppt/tags/tag339.xml><?xml version="1.0" encoding="utf-8"?>
<p:tagLst xmlns:a="http://schemas.openxmlformats.org/drawingml/2006/main" xmlns:r="http://schemas.openxmlformats.org/officeDocument/2006/relationships" xmlns:p="http://schemas.openxmlformats.org/presentationml/2006/main">
  <p:tag name="SHAPE" val="OLD"/>
</p:tagLst>
</file>

<file path=ppt/tags/tag34.xml><?xml version="1.0" encoding="utf-8"?>
<p:tagLst xmlns:a="http://schemas.openxmlformats.org/drawingml/2006/main" xmlns:r="http://schemas.openxmlformats.org/officeDocument/2006/relationships" xmlns:p="http://schemas.openxmlformats.org/presentationml/2006/main">
  <p:tag name="SHAPE" val="OLD"/>
</p:tagLst>
</file>

<file path=ppt/tags/tag340.xml><?xml version="1.0" encoding="utf-8"?>
<p:tagLst xmlns:a="http://schemas.openxmlformats.org/drawingml/2006/main" xmlns:r="http://schemas.openxmlformats.org/officeDocument/2006/relationships" xmlns:p="http://schemas.openxmlformats.org/presentationml/2006/main">
  <p:tag name="SHAPE" val="OLD"/>
</p:tagLst>
</file>

<file path=ppt/tags/tag341.xml><?xml version="1.0" encoding="utf-8"?>
<p:tagLst xmlns:a="http://schemas.openxmlformats.org/drawingml/2006/main" xmlns:r="http://schemas.openxmlformats.org/officeDocument/2006/relationships" xmlns:p="http://schemas.openxmlformats.org/presentationml/2006/main">
  <p:tag name="SHAPE" val="OLD"/>
</p:tagLst>
</file>

<file path=ppt/tags/tag342.xml><?xml version="1.0" encoding="utf-8"?>
<p:tagLst xmlns:a="http://schemas.openxmlformats.org/drawingml/2006/main" xmlns:r="http://schemas.openxmlformats.org/officeDocument/2006/relationships" xmlns:p="http://schemas.openxmlformats.org/presentationml/2006/main">
  <p:tag name="SHAPE" val="OLD"/>
</p:tagLst>
</file>

<file path=ppt/tags/tag343.xml><?xml version="1.0" encoding="utf-8"?>
<p:tagLst xmlns:a="http://schemas.openxmlformats.org/drawingml/2006/main" xmlns:r="http://schemas.openxmlformats.org/officeDocument/2006/relationships" xmlns:p="http://schemas.openxmlformats.org/presentationml/2006/main">
  <p:tag name="SHAPE" val="OLD"/>
</p:tagLst>
</file>

<file path=ppt/tags/tag344.xml><?xml version="1.0" encoding="utf-8"?>
<p:tagLst xmlns:a="http://schemas.openxmlformats.org/drawingml/2006/main" xmlns:r="http://schemas.openxmlformats.org/officeDocument/2006/relationships" xmlns:p="http://schemas.openxmlformats.org/presentationml/2006/main">
  <p:tag name="SHAPE" val="OLD"/>
</p:tagLst>
</file>

<file path=ppt/tags/tag345.xml><?xml version="1.0" encoding="utf-8"?>
<p:tagLst xmlns:a="http://schemas.openxmlformats.org/drawingml/2006/main" xmlns:r="http://schemas.openxmlformats.org/officeDocument/2006/relationships" xmlns:p="http://schemas.openxmlformats.org/presentationml/2006/main">
  <p:tag name="SHAPE" val="OLD"/>
</p:tagLst>
</file>

<file path=ppt/tags/tag346.xml><?xml version="1.0" encoding="utf-8"?>
<p:tagLst xmlns:a="http://schemas.openxmlformats.org/drawingml/2006/main" xmlns:r="http://schemas.openxmlformats.org/officeDocument/2006/relationships" xmlns:p="http://schemas.openxmlformats.org/presentationml/2006/main">
  <p:tag name="SHAPE" val="OLD"/>
</p:tagLst>
</file>

<file path=ppt/tags/tag347.xml><?xml version="1.0" encoding="utf-8"?>
<p:tagLst xmlns:a="http://schemas.openxmlformats.org/drawingml/2006/main" xmlns:r="http://schemas.openxmlformats.org/officeDocument/2006/relationships" xmlns:p="http://schemas.openxmlformats.org/presentationml/2006/main">
  <p:tag name="SHAPE" val="OLD"/>
</p:tagLst>
</file>

<file path=ppt/tags/tag348.xml><?xml version="1.0" encoding="utf-8"?>
<p:tagLst xmlns:a="http://schemas.openxmlformats.org/drawingml/2006/main" xmlns:r="http://schemas.openxmlformats.org/officeDocument/2006/relationships" xmlns:p="http://schemas.openxmlformats.org/presentationml/2006/main">
  <p:tag name="SHAPE" val="OLD"/>
</p:tagLst>
</file>

<file path=ppt/tags/tag349.xml><?xml version="1.0" encoding="utf-8"?>
<p:tagLst xmlns:a="http://schemas.openxmlformats.org/drawingml/2006/main" xmlns:r="http://schemas.openxmlformats.org/officeDocument/2006/relationships" xmlns:p="http://schemas.openxmlformats.org/presentationml/2006/main">
  <p:tag name="SHAPE" val="OLD"/>
</p:tagLst>
</file>

<file path=ppt/tags/tag35.xml><?xml version="1.0" encoding="utf-8"?>
<p:tagLst xmlns:a="http://schemas.openxmlformats.org/drawingml/2006/main" xmlns:r="http://schemas.openxmlformats.org/officeDocument/2006/relationships" xmlns:p="http://schemas.openxmlformats.org/presentationml/2006/main">
  <p:tag name="SHAPE" val="OLD"/>
</p:tagLst>
</file>

<file path=ppt/tags/tag350.xml><?xml version="1.0" encoding="utf-8"?>
<p:tagLst xmlns:a="http://schemas.openxmlformats.org/drawingml/2006/main" xmlns:r="http://schemas.openxmlformats.org/officeDocument/2006/relationships" xmlns:p="http://schemas.openxmlformats.org/presentationml/2006/main">
  <p:tag name="SHAPE" val="OLD"/>
</p:tagLst>
</file>

<file path=ppt/tags/tag351.xml><?xml version="1.0" encoding="utf-8"?>
<p:tagLst xmlns:a="http://schemas.openxmlformats.org/drawingml/2006/main" xmlns:r="http://schemas.openxmlformats.org/officeDocument/2006/relationships" xmlns:p="http://schemas.openxmlformats.org/presentationml/2006/main">
  <p:tag name="SHAPE" val="OLD"/>
</p:tagLst>
</file>

<file path=ppt/tags/tag352.xml><?xml version="1.0" encoding="utf-8"?>
<p:tagLst xmlns:a="http://schemas.openxmlformats.org/drawingml/2006/main" xmlns:r="http://schemas.openxmlformats.org/officeDocument/2006/relationships" xmlns:p="http://schemas.openxmlformats.org/presentationml/2006/main">
  <p:tag name="SHAPE" val="OLD"/>
</p:tagLst>
</file>

<file path=ppt/tags/tag353.xml><?xml version="1.0" encoding="utf-8"?>
<p:tagLst xmlns:a="http://schemas.openxmlformats.org/drawingml/2006/main" xmlns:r="http://schemas.openxmlformats.org/officeDocument/2006/relationships" xmlns:p="http://schemas.openxmlformats.org/presentationml/2006/main">
  <p:tag name="SHAPE" val="OLD"/>
</p:tagLst>
</file>

<file path=ppt/tags/tag354.xml><?xml version="1.0" encoding="utf-8"?>
<p:tagLst xmlns:a="http://schemas.openxmlformats.org/drawingml/2006/main" xmlns:r="http://schemas.openxmlformats.org/officeDocument/2006/relationships" xmlns:p="http://schemas.openxmlformats.org/presentationml/2006/main">
  <p:tag name="SHAPE" val="OLD"/>
</p:tagLst>
</file>

<file path=ppt/tags/tag355.xml><?xml version="1.0" encoding="utf-8"?>
<p:tagLst xmlns:a="http://schemas.openxmlformats.org/drawingml/2006/main" xmlns:r="http://schemas.openxmlformats.org/officeDocument/2006/relationships" xmlns:p="http://schemas.openxmlformats.org/presentationml/2006/main">
  <p:tag name="SHAPE" val="OLD"/>
</p:tagLst>
</file>

<file path=ppt/tags/tag356.xml><?xml version="1.0" encoding="utf-8"?>
<p:tagLst xmlns:a="http://schemas.openxmlformats.org/drawingml/2006/main" xmlns:r="http://schemas.openxmlformats.org/officeDocument/2006/relationships" xmlns:p="http://schemas.openxmlformats.org/presentationml/2006/main">
  <p:tag name="SHAPE" val="OLD"/>
</p:tagLst>
</file>

<file path=ppt/tags/tag357.xml><?xml version="1.0" encoding="utf-8"?>
<p:tagLst xmlns:a="http://schemas.openxmlformats.org/drawingml/2006/main" xmlns:r="http://schemas.openxmlformats.org/officeDocument/2006/relationships" xmlns:p="http://schemas.openxmlformats.org/presentationml/2006/main">
  <p:tag name="SHAPE" val="OLD"/>
</p:tagLst>
</file>

<file path=ppt/tags/tag358.xml><?xml version="1.0" encoding="utf-8"?>
<p:tagLst xmlns:a="http://schemas.openxmlformats.org/drawingml/2006/main" xmlns:r="http://schemas.openxmlformats.org/officeDocument/2006/relationships" xmlns:p="http://schemas.openxmlformats.org/presentationml/2006/main">
  <p:tag name="SHAPE" val="OLD"/>
</p:tagLst>
</file>

<file path=ppt/tags/tag359.xml><?xml version="1.0" encoding="utf-8"?>
<p:tagLst xmlns:a="http://schemas.openxmlformats.org/drawingml/2006/main" xmlns:r="http://schemas.openxmlformats.org/officeDocument/2006/relationships" xmlns:p="http://schemas.openxmlformats.org/presentationml/2006/main">
  <p:tag name="SHAPE" val="OLD"/>
</p:tagLst>
</file>

<file path=ppt/tags/tag36.xml><?xml version="1.0" encoding="utf-8"?>
<p:tagLst xmlns:a="http://schemas.openxmlformats.org/drawingml/2006/main" xmlns:r="http://schemas.openxmlformats.org/officeDocument/2006/relationships" xmlns:p="http://schemas.openxmlformats.org/presentationml/2006/main">
  <p:tag name="SHAPE" val="OLD"/>
</p:tagLst>
</file>

<file path=ppt/tags/tag360.xml><?xml version="1.0" encoding="utf-8"?>
<p:tagLst xmlns:a="http://schemas.openxmlformats.org/drawingml/2006/main" xmlns:r="http://schemas.openxmlformats.org/officeDocument/2006/relationships" xmlns:p="http://schemas.openxmlformats.org/presentationml/2006/main">
  <p:tag name="SHAPE" val="OLD"/>
</p:tagLst>
</file>

<file path=ppt/tags/tag361.xml><?xml version="1.0" encoding="utf-8"?>
<p:tagLst xmlns:a="http://schemas.openxmlformats.org/drawingml/2006/main" xmlns:r="http://schemas.openxmlformats.org/officeDocument/2006/relationships" xmlns:p="http://schemas.openxmlformats.org/presentationml/2006/main">
  <p:tag name="SHAPE" val="OLD"/>
</p:tagLst>
</file>

<file path=ppt/tags/tag362.xml><?xml version="1.0" encoding="utf-8"?>
<p:tagLst xmlns:a="http://schemas.openxmlformats.org/drawingml/2006/main" xmlns:r="http://schemas.openxmlformats.org/officeDocument/2006/relationships" xmlns:p="http://schemas.openxmlformats.org/presentationml/2006/main">
  <p:tag name="SHAPE" val="OLD"/>
</p:tagLst>
</file>

<file path=ppt/tags/tag363.xml><?xml version="1.0" encoding="utf-8"?>
<p:tagLst xmlns:a="http://schemas.openxmlformats.org/drawingml/2006/main" xmlns:r="http://schemas.openxmlformats.org/officeDocument/2006/relationships" xmlns:p="http://schemas.openxmlformats.org/presentationml/2006/main">
  <p:tag name="SHAPE" val="OLD"/>
</p:tagLst>
</file>

<file path=ppt/tags/tag364.xml><?xml version="1.0" encoding="utf-8"?>
<p:tagLst xmlns:a="http://schemas.openxmlformats.org/drawingml/2006/main" xmlns:r="http://schemas.openxmlformats.org/officeDocument/2006/relationships" xmlns:p="http://schemas.openxmlformats.org/presentationml/2006/main">
  <p:tag name="SHAPE" val="OLD"/>
</p:tagLst>
</file>

<file path=ppt/tags/tag365.xml><?xml version="1.0" encoding="utf-8"?>
<p:tagLst xmlns:a="http://schemas.openxmlformats.org/drawingml/2006/main" xmlns:r="http://schemas.openxmlformats.org/officeDocument/2006/relationships" xmlns:p="http://schemas.openxmlformats.org/presentationml/2006/main">
  <p:tag name="SHAPE" val="OLD"/>
</p:tagLst>
</file>

<file path=ppt/tags/tag366.xml><?xml version="1.0" encoding="utf-8"?>
<p:tagLst xmlns:a="http://schemas.openxmlformats.org/drawingml/2006/main" xmlns:r="http://schemas.openxmlformats.org/officeDocument/2006/relationships" xmlns:p="http://schemas.openxmlformats.org/presentationml/2006/main">
  <p:tag name="SHAPE" val="OLD"/>
</p:tagLst>
</file>

<file path=ppt/tags/tag367.xml><?xml version="1.0" encoding="utf-8"?>
<p:tagLst xmlns:a="http://schemas.openxmlformats.org/drawingml/2006/main" xmlns:r="http://schemas.openxmlformats.org/officeDocument/2006/relationships" xmlns:p="http://schemas.openxmlformats.org/presentationml/2006/main">
  <p:tag name="SHAPE" val="OLD"/>
</p:tagLst>
</file>

<file path=ppt/tags/tag368.xml><?xml version="1.0" encoding="utf-8"?>
<p:tagLst xmlns:a="http://schemas.openxmlformats.org/drawingml/2006/main" xmlns:r="http://schemas.openxmlformats.org/officeDocument/2006/relationships" xmlns:p="http://schemas.openxmlformats.org/presentationml/2006/main">
  <p:tag name="SHAPE" val="OLD"/>
</p:tagLst>
</file>

<file path=ppt/tags/tag369.xml><?xml version="1.0" encoding="utf-8"?>
<p:tagLst xmlns:a="http://schemas.openxmlformats.org/drawingml/2006/main" xmlns:r="http://schemas.openxmlformats.org/officeDocument/2006/relationships" xmlns:p="http://schemas.openxmlformats.org/presentationml/2006/main">
  <p:tag name="SHAPE" val="OLD"/>
</p:tagLst>
</file>

<file path=ppt/tags/tag37.xml><?xml version="1.0" encoding="utf-8"?>
<p:tagLst xmlns:a="http://schemas.openxmlformats.org/drawingml/2006/main" xmlns:r="http://schemas.openxmlformats.org/officeDocument/2006/relationships" xmlns:p="http://schemas.openxmlformats.org/presentationml/2006/main">
  <p:tag name="SHAPE" val="OLD"/>
</p:tagLst>
</file>

<file path=ppt/tags/tag370.xml><?xml version="1.0" encoding="utf-8"?>
<p:tagLst xmlns:a="http://schemas.openxmlformats.org/drawingml/2006/main" xmlns:r="http://schemas.openxmlformats.org/officeDocument/2006/relationships" xmlns:p="http://schemas.openxmlformats.org/presentationml/2006/main">
  <p:tag name="SHAPE" val="OLD"/>
</p:tagLst>
</file>

<file path=ppt/tags/tag371.xml><?xml version="1.0" encoding="utf-8"?>
<p:tagLst xmlns:a="http://schemas.openxmlformats.org/drawingml/2006/main" xmlns:r="http://schemas.openxmlformats.org/officeDocument/2006/relationships" xmlns:p="http://schemas.openxmlformats.org/presentationml/2006/main">
  <p:tag name="SHAPE" val="OLD"/>
</p:tagLst>
</file>

<file path=ppt/tags/tag372.xml><?xml version="1.0" encoding="utf-8"?>
<p:tagLst xmlns:a="http://schemas.openxmlformats.org/drawingml/2006/main" xmlns:r="http://schemas.openxmlformats.org/officeDocument/2006/relationships" xmlns:p="http://schemas.openxmlformats.org/presentationml/2006/main">
  <p:tag name="SHAPE" val="OLD"/>
</p:tagLst>
</file>

<file path=ppt/tags/tag373.xml><?xml version="1.0" encoding="utf-8"?>
<p:tagLst xmlns:a="http://schemas.openxmlformats.org/drawingml/2006/main" xmlns:r="http://schemas.openxmlformats.org/officeDocument/2006/relationships" xmlns:p="http://schemas.openxmlformats.org/presentationml/2006/main">
  <p:tag name="SHAPE" val="OLD"/>
</p:tagLst>
</file>

<file path=ppt/tags/tag374.xml><?xml version="1.0" encoding="utf-8"?>
<p:tagLst xmlns:a="http://schemas.openxmlformats.org/drawingml/2006/main" xmlns:r="http://schemas.openxmlformats.org/officeDocument/2006/relationships" xmlns:p="http://schemas.openxmlformats.org/presentationml/2006/main">
  <p:tag name="SHAPE" val="OLD"/>
</p:tagLst>
</file>

<file path=ppt/tags/tag375.xml><?xml version="1.0" encoding="utf-8"?>
<p:tagLst xmlns:a="http://schemas.openxmlformats.org/drawingml/2006/main" xmlns:r="http://schemas.openxmlformats.org/officeDocument/2006/relationships" xmlns:p="http://schemas.openxmlformats.org/presentationml/2006/main">
  <p:tag name="SHAPE" val="OLD"/>
</p:tagLst>
</file>

<file path=ppt/tags/tag376.xml><?xml version="1.0" encoding="utf-8"?>
<p:tagLst xmlns:a="http://schemas.openxmlformats.org/drawingml/2006/main" xmlns:r="http://schemas.openxmlformats.org/officeDocument/2006/relationships" xmlns:p="http://schemas.openxmlformats.org/presentationml/2006/main">
  <p:tag name="SHAPE" val="OLD"/>
</p:tagLst>
</file>

<file path=ppt/tags/tag377.xml><?xml version="1.0" encoding="utf-8"?>
<p:tagLst xmlns:a="http://schemas.openxmlformats.org/drawingml/2006/main" xmlns:r="http://schemas.openxmlformats.org/officeDocument/2006/relationships" xmlns:p="http://schemas.openxmlformats.org/presentationml/2006/main">
  <p:tag name="SHAPE" val="OLD"/>
</p:tagLst>
</file>

<file path=ppt/tags/tag378.xml><?xml version="1.0" encoding="utf-8"?>
<p:tagLst xmlns:a="http://schemas.openxmlformats.org/drawingml/2006/main" xmlns:r="http://schemas.openxmlformats.org/officeDocument/2006/relationships" xmlns:p="http://schemas.openxmlformats.org/presentationml/2006/main">
  <p:tag name="SHAPE" val="OLD"/>
</p:tagLst>
</file>

<file path=ppt/tags/tag379.xml><?xml version="1.0" encoding="utf-8"?>
<p:tagLst xmlns:a="http://schemas.openxmlformats.org/drawingml/2006/main" xmlns:r="http://schemas.openxmlformats.org/officeDocument/2006/relationships" xmlns:p="http://schemas.openxmlformats.org/presentationml/2006/main">
  <p:tag name="SHAPE" val="OLD"/>
</p:tagLst>
</file>

<file path=ppt/tags/tag38.xml><?xml version="1.0" encoding="utf-8"?>
<p:tagLst xmlns:a="http://schemas.openxmlformats.org/drawingml/2006/main" xmlns:r="http://schemas.openxmlformats.org/officeDocument/2006/relationships" xmlns:p="http://schemas.openxmlformats.org/presentationml/2006/main">
  <p:tag name="SHAPE" val="OLD"/>
</p:tagLst>
</file>

<file path=ppt/tags/tag380.xml><?xml version="1.0" encoding="utf-8"?>
<p:tagLst xmlns:a="http://schemas.openxmlformats.org/drawingml/2006/main" xmlns:r="http://schemas.openxmlformats.org/officeDocument/2006/relationships" xmlns:p="http://schemas.openxmlformats.org/presentationml/2006/main">
  <p:tag name="SHAPE" val="OLD"/>
</p:tagLst>
</file>

<file path=ppt/tags/tag381.xml><?xml version="1.0" encoding="utf-8"?>
<p:tagLst xmlns:a="http://schemas.openxmlformats.org/drawingml/2006/main" xmlns:r="http://schemas.openxmlformats.org/officeDocument/2006/relationships" xmlns:p="http://schemas.openxmlformats.org/presentationml/2006/main">
  <p:tag name="SHAPE" val="OLD"/>
</p:tagLst>
</file>

<file path=ppt/tags/tag382.xml><?xml version="1.0" encoding="utf-8"?>
<p:tagLst xmlns:a="http://schemas.openxmlformats.org/drawingml/2006/main" xmlns:r="http://schemas.openxmlformats.org/officeDocument/2006/relationships" xmlns:p="http://schemas.openxmlformats.org/presentationml/2006/main">
  <p:tag name="SHAPE" val="OLD"/>
</p:tagLst>
</file>

<file path=ppt/tags/tag383.xml><?xml version="1.0" encoding="utf-8"?>
<p:tagLst xmlns:a="http://schemas.openxmlformats.org/drawingml/2006/main" xmlns:r="http://schemas.openxmlformats.org/officeDocument/2006/relationships" xmlns:p="http://schemas.openxmlformats.org/presentationml/2006/main">
  <p:tag name="SHAPE" val="OLD"/>
</p:tagLst>
</file>

<file path=ppt/tags/tag384.xml><?xml version="1.0" encoding="utf-8"?>
<p:tagLst xmlns:a="http://schemas.openxmlformats.org/drawingml/2006/main" xmlns:r="http://schemas.openxmlformats.org/officeDocument/2006/relationships" xmlns:p="http://schemas.openxmlformats.org/presentationml/2006/main">
  <p:tag name="SHAPE" val="OLD"/>
</p:tagLst>
</file>

<file path=ppt/tags/tag385.xml><?xml version="1.0" encoding="utf-8"?>
<p:tagLst xmlns:a="http://schemas.openxmlformats.org/drawingml/2006/main" xmlns:r="http://schemas.openxmlformats.org/officeDocument/2006/relationships" xmlns:p="http://schemas.openxmlformats.org/presentationml/2006/main">
  <p:tag name="SHAPE" val="OLD"/>
</p:tagLst>
</file>

<file path=ppt/tags/tag386.xml><?xml version="1.0" encoding="utf-8"?>
<p:tagLst xmlns:a="http://schemas.openxmlformats.org/drawingml/2006/main" xmlns:r="http://schemas.openxmlformats.org/officeDocument/2006/relationships" xmlns:p="http://schemas.openxmlformats.org/presentationml/2006/main">
  <p:tag name="SHAPE" val="OLD"/>
</p:tagLst>
</file>

<file path=ppt/tags/tag387.xml><?xml version="1.0" encoding="utf-8"?>
<p:tagLst xmlns:a="http://schemas.openxmlformats.org/drawingml/2006/main" xmlns:r="http://schemas.openxmlformats.org/officeDocument/2006/relationships" xmlns:p="http://schemas.openxmlformats.org/presentationml/2006/main">
  <p:tag name="SHAPE" val="OLD"/>
</p:tagLst>
</file>

<file path=ppt/tags/tag388.xml><?xml version="1.0" encoding="utf-8"?>
<p:tagLst xmlns:a="http://schemas.openxmlformats.org/drawingml/2006/main" xmlns:r="http://schemas.openxmlformats.org/officeDocument/2006/relationships" xmlns:p="http://schemas.openxmlformats.org/presentationml/2006/main">
  <p:tag name="SHAPE" val="OLD"/>
</p:tagLst>
</file>

<file path=ppt/tags/tag389.xml><?xml version="1.0" encoding="utf-8"?>
<p:tagLst xmlns:a="http://schemas.openxmlformats.org/drawingml/2006/main" xmlns:r="http://schemas.openxmlformats.org/officeDocument/2006/relationships" xmlns:p="http://schemas.openxmlformats.org/presentationml/2006/main">
  <p:tag name="SHAPE" val="OLD"/>
</p:tagLst>
</file>

<file path=ppt/tags/tag39.xml><?xml version="1.0" encoding="utf-8"?>
<p:tagLst xmlns:a="http://schemas.openxmlformats.org/drawingml/2006/main" xmlns:r="http://schemas.openxmlformats.org/officeDocument/2006/relationships" xmlns:p="http://schemas.openxmlformats.org/presentationml/2006/main">
  <p:tag name="SHAPE" val="OLD"/>
</p:tagLst>
</file>

<file path=ppt/tags/tag390.xml><?xml version="1.0" encoding="utf-8"?>
<p:tagLst xmlns:a="http://schemas.openxmlformats.org/drawingml/2006/main" xmlns:r="http://schemas.openxmlformats.org/officeDocument/2006/relationships" xmlns:p="http://schemas.openxmlformats.org/presentationml/2006/main">
  <p:tag name="SHAPE" val="OLD"/>
</p:tagLst>
</file>

<file path=ppt/tags/tag391.xml><?xml version="1.0" encoding="utf-8"?>
<p:tagLst xmlns:a="http://schemas.openxmlformats.org/drawingml/2006/main" xmlns:r="http://schemas.openxmlformats.org/officeDocument/2006/relationships" xmlns:p="http://schemas.openxmlformats.org/presentationml/2006/main">
  <p:tag name="SHAPE" val="OLD"/>
</p:tagLst>
</file>

<file path=ppt/tags/tag392.xml><?xml version="1.0" encoding="utf-8"?>
<p:tagLst xmlns:a="http://schemas.openxmlformats.org/drawingml/2006/main" xmlns:r="http://schemas.openxmlformats.org/officeDocument/2006/relationships" xmlns:p="http://schemas.openxmlformats.org/presentationml/2006/main">
  <p:tag name="SHAPE" val="OLD"/>
</p:tagLst>
</file>

<file path=ppt/tags/tag393.xml><?xml version="1.0" encoding="utf-8"?>
<p:tagLst xmlns:a="http://schemas.openxmlformats.org/drawingml/2006/main" xmlns:r="http://schemas.openxmlformats.org/officeDocument/2006/relationships" xmlns:p="http://schemas.openxmlformats.org/presentationml/2006/main">
  <p:tag name="SHAPE" val="OLD"/>
</p:tagLst>
</file>

<file path=ppt/tags/tag394.xml><?xml version="1.0" encoding="utf-8"?>
<p:tagLst xmlns:a="http://schemas.openxmlformats.org/drawingml/2006/main" xmlns:r="http://schemas.openxmlformats.org/officeDocument/2006/relationships" xmlns:p="http://schemas.openxmlformats.org/presentationml/2006/main">
  <p:tag name="SHAPE" val="OLD"/>
</p:tagLst>
</file>

<file path=ppt/tags/tag395.xml><?xml version="1.0" encoding="utf-8"?>
<p:tagLst xmlns:a="http://schemas.openxmlformats.org/drawingml/2006/main" xmlns:r="http://schemas.openxmlformats.org/officeDocument/2006/relationships" xmlns:p="http://schemas.openxmlformats.org/presentationml/2006/main">
  <p:tag name="SHAPE" val="OLD"/>
</p:tagLst>
</file>

<file path=ppt/tags/tag396.xml><?xml version="1.0" encoding="utf-8"?>
<p:tagLst xmlns:a="http://schemas.openxmlformats.org/drawingml/2006/main" xmlns:r="http://schemas.openxmlformats.org/officeDocument/2006/relationships" xmlns:p="http://schemas.openxmlformats.org/presentationml/2006/main">
  <p:tag name="SHAPE" val="OLD"/>
</p:tagLst>
</file>

<file path=ppt/tags/tag397.xml><?xml version="1.0" encoding="utf-8"?>
<p:tagLst xmlns:a="http://schemas.openxmlformats.org/drawingml/2006/main" xmlns:r="http://schemas.openxmlformats.org/officeDocument/2006/relationships" xmlns:p="http://schemas.openxmlformats.org/presentationml/2006/main">
  <p:tag name="SHAPE" val="OLD"/>
</p:tagLst>
</file>

<file path=ppt/tags/tag398.xml><?xml version="1.0" encoding="utf-8"?>
<p:tagLst xmlns:a="http://schemas.openxmlformats.org/drawingml/2006/main" xmlns:r="http://schemas.openxmlformats.org/officeDocument/2006/relationships" xmlns:p="http://schemas.openxmlformats.org/presentationml/2006/main">
  <p:tag name="SHAPE" val="OLD"/>
</p:tagLst>
</file>

<file path=ppt/tags/tag399.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40.xml><?xml version="1.0" encoding="utf-8"?>
<p:tagLst xmlns:a="http://schemas.openxmlformats.org/drawingml/2006/main" xmlns:r="http://schemas.openxmlformats.org/officeDocument/2006/relationships" xmlns:p="http://schemas.openxmlformats.org/presentationml/2006/main">
  <p:tag name="SHAPE" val="OLD"/>
</p:tagLst>
</file>

<file path=ppt/tags/tag400.xml><?xml version="1.0" encoding="utf-8"?>
<p:tagLst xmlns:a="http://schemas.openxmlformats.org/drawingml/2006/main" xmlns:r="http://schemas.openxmlformats.org/officeDocument/2006/relationships" xmlns:p="http://schemas.openxmlformats.org/presentationml/2006/main">
  <p:tag name="SHAPE" val="OLD"/>
</p:tagLst>
</file>

<file path=ppt/tags/tag401.xml><?xml version="1.0" encoding="utf-8"?>
<p:tagLst xmlns:a="http://schemas.openxmlformats.org/drawingml/2006/main" xmlns:r="http://schemas.openxmlformats.org/officeDocument/2006/relationships" xmlns:p="http://schemas.openxmlformats.org/presentationml/2006/main">
  <p:tag name="SHAPE" val="OLD"/>
</p:tagLst>
</file>

<file path=ppt/tags/tag402.xml><?xml version="1.0" encoding="utf-8"?>
<p:tagLst xmlns:a="http://schemas.openxmlformats.org/drawingml/2006/main" xmlns:r="http://schemas.openxmlformats.org/officeDocument/2006/relationships" xmlns:p="http://schemas.openxmlformats.org/presentationml/2006/main">
  <p:tag name="SHAPE" val="OLD"/>
</p:tagLst>
</file>

<file path=ppt/tags/tag403.xml><?xml version="1.0" encoding="utf-8"?>
<p:tagLst xmlns:a="http://schemas.openxmlformats.org/drawingml/2006/main" xmlns:r="http://schemas.openxmlformats.org/officeDocument/2006/relationships" xmlns:p="http://schemas.openxmlformats.org/presentationml/2006/main">
  <p:tag name="SHAPE" val="OLD"/>
</p:tagLst>
</file>

<file path=ppt/tags/tag404.xml><?xml version="1.0" encoding="utf-8"?>
<p:tagLst xmlns:a="http://schemas.openxmlformats.org/drawingml/2006/main" xmlns:r="http://schemas.openxmlformats.org/officeDocument/2006/relationships" xmlns:p="http://schemas.openxmlformats.org/presentationml/2006/main">
  <p:tag name="SHAPE" val="OLD"/>
</p:tagLst>
</file>

<file path=ppt/tags/tag405.xml><?xml version="1.0" encoding="utf-8"?>
<p:tagLst xmlns:a="http://schemas.openxmlformats.org/drawingml/2006/main" xmlns:r="http://schemas.openxmlformats.org/officeDocument/2006/relationships" xmlns:p="http://schemas.openxmlformats.org/presentationml/2006/main">
  <p:tag name="SHAPE" val="OLD"/>
</p:tagLst>
</file>

<file path=ppt/tags/tag406.xml><?xml version="1.0" encoding="utf-8"?>
<p:tagLst xmlns:a="http://schemas.openxmlformats.org/drawingml/2006/main" xmlns:r="http://schemas.openxmlformats.org/officeDocument/2006/relationships" xmlns:p="http://schemas.openxmlformats.org/presentationml/2006/main">
  <p:tag name="SHAPE" val="OLD"/>
</p:tagLst>
</file>

<file path=ppt/tags/tag407.xml><?xml version="1.0" encoding="utf-8"?>
<p:tagLst xmlns:a="http://schemas.openxmlformats.org/drawingml/2006/main" xmlns:r="http://schemas.openxmlformats.org/officeDocument/2006/relationships" xmlns:p="http://schemas.openxmlformats.org/presentationml/2006/main">
  <p:tag name="SHAPE" val="OLD"/>
</p:tagLst>
</file>

<file path=ppt/tags/tag408.xml><?xml version="1.0" encoding="utf-8"?>
<p:tagLst xmlns:a="http://schemas.openxmlformats.org/drawingml/2006/main" xmlns:r="http://schemas.openxmlformats.org/officeDocument/2006/relationships" xmlns:p="http://schemas.openxmlformats.org/presentationml/2006/main">
  <p:tag name="SHAPE" val="OLD"/>
</p:tagLst>
</file>

<file path=ppt/tags/tag409.xml><?xml version="1.0" encoding="utf-8"?>
<p:tagLst xmlns:a="http://schemas.openxmlformats.org/drawingml/2006/main" xmlns:r="http://schemas.openxmlformats.org/officeDocument/2006/relationships" xmlns:p="http://schemas.openxmlformats.org/presentationml/2006/main">
  <p:tag name="SHAPE" val="OLD"/>
</p:tagLst>
</file>

<file path=ppt/tags/tag41.xml><?xml version="1.0" encoding="utf-8"?>
<p:tagLst xmlns:a="http://schemas.openxmlformats.org/drawingml/2006/main" xmlns:r="http://schemas.openxmlformats.org/officeDocument/2006/relationships" xmlns:p="http://schemas.openxmlformats.org/presentationml/2006/main">
  <p:tag name="SHAPE" val="OLD"/>
</p:tagLst>
</file>

<file path=ppt/tags/tag410.xml><?xml version="1.0" encoding="utf-8"?>
<p:tagLst xmlns:a="http://schemas.openxmlformats.org/drawingml/2006/main" xmlns:r="http://schemas.openxmlformats.org/officeDocument/2006/relationships" xmlns:p="http://schemas.openxmlformats.org/presentationml/2006/main">
  <p:tag name="SHAPE" val="OLD"/>
</p:tagLst>
</file>

<file path=ppt/tags/tag411.xml><?xml version="1.0" encoding="utf-8"?>
<p:tagLst xmlns:a="http://schemas.openxmlformats.org/drawingml/2006/main" xmlns:r="http://schemas.openxmlformats.org/officeDocument/2006/relationships" xmlns:p="http://schemas.openxmlformats.org/presentationml/2006/main">
  <p:tag name="SHAPE" val="OLD"/>
</p:tagLst>
</file>

<file path=ppt/tags/tag412.xml><?xml version="1.0" encoding="utf-8"?>
<p:tagLst xmlns:a="http://schemas.openxmlformats.org/drawingml/2006/main" xmlns:r="http://schemas.openxmlformats.org/officeDocument/2006/relationships" xmlns:p="http://schemas.openxmlformats.org/presentationml/2006/main">
  <p:tag name="SHAPE" val="OLD"/>
</p:tagLst>
</file>

<file path=ppt/tags/tag413.xml><?xml version="1.0" encoding="utf-8"?>
<p:tagLst xmlns:a="http://schemas.openxmlformats.org/drawingml/2006/main" xmlns:r="http://schemas.openxmlformats.org/officeDocument/2006/relationships" xmlns:p="http://schemas.openxmlformats.org/presentationml/2006/main">
  <p:tag name="SHAPE" val="OLD"/>
</p:tagLst>
</file>

<file path=ppt/tags/tag414.xml><?xml version="1.0" encoding="utf-8"?>
<p:tagLst xmlns:a="http://schemas.openxmlformats.org/drawingml/2006/main" xmlns:r="http://schemas.openxmlformats.org/officeDocument/2006/relationships" xmlns:p="http://schemas.openxmlformats.org/presentationml/2006/main">
  <p:tag name="SHAPE" val="OLD"/>
</p:tagLst>
</file>

<file path=ppt/tags/tag415.xml><?xml version="1.0" encoding="utf-8"?>
<p:tagLst xmlns:a="http://schemas.openxmlformats.org/drawingml/2006/main" xmlns:r="http://schemas.openxmlformats.org/officeDocument/2006/relationships" xmlns:p="http://schemas.openxmlformats.org/presentationml/2006/main">
  <p:tag name="SHAPE" val="OLD"/>
</p:tagLst>
</file>

<file path=ppt/tags/tag416.xml><?xml version="1.0" encoding="utf-8"?>
<p:tagLst xmlns:a="http://schemas.openxmlformats.org/drawingml/2006/main" xmlns:r="http://schemas.openxmlformats.org/officeDocument/2006/relationships" xmlns:p="http://schemas.openxmlformats.org/presentationml/2006/main">
  <p:tag name="SHAPE" val="OLD"/>
</p:tagLst>
</file>

<file path=ppt/tags/tag417.xml><?xml version="1.0" encoding="utf-8"?>
<p:tagLst xmlns:a="http://schemas.openxmlformats.org/drawingml/2006/main" xmlns:r="http://schemas.openxmlformats.org/officeDocument/2006/relationships" xmlns:p="http://schemas.openxmlformats.org/presentationml/2006/main">
  <p:tag name="SHAPE" val="OLD"/>
</p:tagLst>
</file>

<file path=ppt/tags/tag418.xml><?xml version="1.0" encoding="utf-8"?>
<p:tagLst xmlns:a="http://schemas.openxmlformats.org/drawingml/2006/main" xmlns:r="http://schemas.openxmlformats.org/officeDocument/2006/relationships" xmlns:p="http://schemas.openxmlformats.org/presentationml/2006/main">
  <p:tag name="SHAPE" val="OLD"/>
</p:tagLst>
</file>

<file path=ppt/tags/tag419.xml><?xml version="1.0" encoding="utf-8"?>
<p:tagLst xmlns:a="http://schemas.openxmlformats.org/drawingml/2006/main" xmlns:r="http://schemas.openxmlformats.org/officeDocument/2006/relationships" xmlns:p="http://schemas.openxmlformats.org/presentationml/2006/main">
  <p:tag name="SHAPE" val="OLD"/>
</p:tagLst>
</file>

<file path=ppt/tags/tag42.xml><?xml version="1.0" encoding="utf-8"?>
<p:tagLst xmlns:a="http://schemas.openxmlformats.org/drawingml/2006/main" xmlns:r="http://schemas.openxmlformats.org/officeDocument/2006/relationships" xmlns:p="http://schemas.openxmlformats.org/presentationml/2006/main">
  <p:tag name="SHAPE" val="OLD"/>
</p:tagLst>
</file>

<file path=ppt/tags/tag420.xml><?xml version="1.0" encoding="utf-8"?>
<p:tagLst xmlns:a="http://schemas.openxmlformats.org/drawingml/2006/main" xmlns:r="http://schemas.openxmlformats.org/officeDocument/2006/relationships" xmlns:p="http://schemas.openxmlformats.org/presentationml/2006/main">
  <p:tag name="SHAPE" val="OLD"/>
</p:tagLst>
</file>

<file path=ppt/tags/tag421.xml><?xml version="1.0" encoding="utf-8"?>
<p:tagLst xmlns:a="http://schemas.openxmlformats.org/drawingml/2006/main" xmlns:r="http://schemas.openxmlformats.org/officeDocument/2006/relationships" xmlns:p="http://schemas.openxmlformats.org/presentationml/2006/main">
  <p:tag name="SHAPE" val="OLD"/>
</p:tagLst>
</file>

<file path=ppt/tags/tag422.xml><?xml version="1.0" encoding="utf-8"?>
<p:tagLst xmlns:a="http://schemas.openxmlformats.org/drawingml/2006/main" xmlns:r="http://schemas.openxmlformats.org/officeDocument/2006/relationships" xmlns:p="http://schemas.openxmlformats.org/presentationml/2006/main">
  <p:tag name="SHAPE" val="OLD"/>
</p:tagLst>
</file>

<file path=ppt/tags/tag423.xml><?xml version="1.0" encoding="utf-8"?>
<p:tagLst xmlns:a="http://schemas.openxmlformats.org/drawingml/2006/main" xmlns:r="http://schemas.openxmlformats.org/officeDocument/2006/relationships" xmlns:p="http://schemas.openxmlformats.org/presentationml/2006/main">
  <p:tag name="SHAPE" val="OLD"/>
</p:tagLst>
</file>

<file path=ppt/tags/tag424.xml><?xml version="1.0" encoding="utf-8"?>
<p:tagLst xmlns:a="http://schemas.openxmlformats.org/drawingml/2006/main" xmlns:r="http://schemas.openxmlformats.org/officeDocument/2006/relationships" xmlns:p="http://schemas.openxmlformats.org/presentationml/2006/main">
  <p:tag name="SHAPE" val="OLD"/>
</p:tagLst>
</file>

<file path=ppt/tags/tag425.xml><?xml version="1.0" encoding="utf-8"?>
<p:tagLst xmlns:a="http://schemas.openxmlformats.org/drawingml/2006/main" xmlns:r="http://schemas.openxmlformats.org/officeDocument/2006/relationships" xmlns:p="http://schemas.openxmlformats.org/presentationml/2006/main">
  <p:tag name="SHAPE" val="OLD"/>
</p:tagLst>
</file>

<file path=ppt/tags/tag426.xml><?xml version="1.0" encoding="utf-8"?>
<p:tagLst xmlns:a="http://schemas.openxmlformats.org/drawingml/2006/main" xmlns:r="http://schemas.openxmlformats.org/officeDocument/2006/relationships" xmlns:p="http://schemas.openxmlformats.org/presentationml/2006/main">
  <p:tag name="SHAPE" val="OLD"/>
</p:tagLst>
</file>

<file path=ppt/tags/tag427.xml><?xml version="1.0" encoding="utf-8"?>
<p:tagLst xmlns:a="http://schemas.openxmlformats.org/drawingml/2006/main" xmlns:r="http://schemas.openxmlformats.org/officeDocument/2006/relationships" xmlns:p="http://schemas.openxmlformats.org/presentationml/2006/main">
  <p:tag name="SHAPE" val="OLD"/>
</p:tagLst>
</file>

<file path=ppt/tags/tag428.xml><?xml version="1.0" encoding="utf-8"?>
<p:tagLst xmlns:a="http://schemas.openxmlformats.org/drawingml/2006/main" xmlns:r="http://schemas.openxmlformats.org/officeDocument/2006/relationships" xmlns:p="http://schemas.openxmlformats.org/presentationml/2006/main">
  <p:tag name="SHAPE" val="OLD"/>
</p:tagLst>
</file>

<file path=ppt/tags/tag429.xml><?xml version="1.0" encoding="utf-8"?>
<p:tagLst xmlns:a="http://schemas.openxmlformats.org/drawingml/2006/main" xmlns:r="http://schemas.openxmlformats.org/officeDocument/2006/relationships" xmlns:p="http://schemas.openxmlformats.org/presentationml/2006/main">
  <p:tag name="SHAPE" val="OLD"/>
</p:tagLst>
</file>

<file path=ppt/tags/tag43.xml><?xml version="1.0" encoding="utf-8"?>
<p:tagLst xmlns:a="http://schemas.openxmlformats.org/drawingml/2006/main" xmlns:r="http://schemas.openxmlformats.org/officeDocument/2006/relationships" xmlns:p="http://schemas.openxmlformats.org/presentationml/2006/main">
  <p:tag name="SHAPE" val="OLD"/>
</p:tagLst>
</file>

<file path=ppt/tags/tag430.xml><?xml version="1.0" encoding="utf-8"?>
<p:tagLst xmlns:a="http://schemas.openxmlformats.org/drawingml/2006/main" xmlns:r="http://schemas.openxmlformats.org/officeDocument/2006/relationships" xmlns:p="http://schemas.openxmlformats.org/presentationml/2006/main">
  <p:tag name="SHAPE" val="OLD"/>
</p:tagLst>
</file>

<file path=ppt/tags/tag431.xml><?xml version="1.0" encoding="utf-8"?>
<p:tagLst xmlns:a="http://schemas.openxmlformats.org/drawingml/2006/main" xmlns:r="http://schemas.openxmlformats.org/officeDocument/2006/relationships" xmlns:p="http://schemas.openxmlformats.org/presentationml/2006/main">
  <p:tag name="SHAPE" val="OLD"/>
</p:tagLst>
</file>

<file path=ppt/tags/tag432.xml><?xml version="1.0" encoding="utf-8"?>
<p:tagLst xmlns:a="http://schemas.openxmlformats.org/drawingml/2006/main" xmlns:r="http://schemas.openxmlformats.org/officeDocument/2006/relationships" xmlns:p="http://schemas.openxmlformats.org/presentationml/2006/main">
  <p:tag name="SHAPE" val="OLD"/>
</p:tagLst>
</file>

<file path=ppt/tags/tag433.xml><?xml version="1.0" encoding="utf-8"?>
<p:tagLst xmlns:a="http://schemas.openxmlformats.org/drawingml/2006/main" xmlns:r="http://schemas.openxmlformats.org/officeDocument/2006/relationships" xmlns:p="http://schemas.openxmlformats.org/presentationml/2006/main">
  <p:tag name="SHAPE" val="OLD"/>
</p:tagLst>
</file>

<file path=ppt/tags/tag434.xml><?xml version="1.0" encoding="utf-8"?>
<p:tagLst xmlns:a="http://schemas.openxmlformats.org/drawingml/2006/main" xmlns:r="http://schemas.openxmlformats.org/officeDocument/2006/relationships" xmlns:p="http://schemas.openxmlformats.org/presentationml/2006/main">
  <p:tag name="SHAPE" val="OLD"/>
</p:tagLst>
</file>

<file path=ppt/tags/tag435.xml><?xml version="1.0" encoding="utf-8"?>
<p:tagLst xmlns:a="http://schemas.openxmlformats.org/drawingml/2006/main" xmlns:r="http://schemas.openxmlformats.org/officeDocument/2006/relationships" xmlns:p="http://schemas.openxmlformats.org/presentationml/2006/main">
  <p:tag name="SHAPE" val="OLD"/>
</p:tagLst>
</file>

<file path=ppt/tags/tag436.xml><?xml version="1.0" encoding="utf-8"?>
<p:tagLst xmlns:a="http://schemas.openxmlformats.org/drawingml/2006/main" xmlns:r="http://schemas.openxmlformats.org/officeDocument/2006/relationships" xmlns:p="http://schemas.openxmlformats.org/presentationml/2006/main">
  <p:tag name="SHAPE" val="OLD"/>
</p:tagLst>
</file>

<file path=ppt/tags/tag437.xml><?xml version="1.0" encoding="utf-8"?>
<p:tagLst xmlns:a="http://schemas.openxmlformats.org/drawingml/2006/main" xmlns:r="http://schemas.openxmlformats.org/officeDocument/2006/relationships" xmlns:p="http://schemas.openxmlformats.org/presentationml/2006/main">
  <p:tag name="SHAPE" val="OLD"/>
</p:tagLst>
</file>

<file path=ppt/tags/tag438.xml><?xml version="1.0" encoding="utf-8"?>
<p:tagLst xmlns:a="http://schemas.openxmlformats.org/drawingml/2006/main" xmlns:r="http://schemas.openxmlformats.org/officeDocument/2006/relationships" xmlns:p="http://schemas.openxmlformats.org/presentationml/2006/main">
  <p:tag name="SHAPE" val="OLD"/>
</p:tagLst>
</file>

<file path=ppt/tags/tag439.xml><?xml version="1.0" encoding="utf-8"?>
<p:tagLst xmlns:a="http://schemas.openxmlformats.org/drawingml/2006/main" xmlns:r="http://schemas.openxmlformats.org/officeDocument/2006/relationships" xmlns:p="http://schemas.openxmlformats.org/presentationml/2006/main">
  <p:tag name="SHAPE" val="OLD"/>
</p:tagLst>
</file>

<file path=ppt/tags/tag44.xml><?xml version="1.0" encoding="utf-8"?>
<p:tagLst xmlns:a="http://schemas.openxmlformats.org/drawingml/2006/main" xmlns:r="http://schemas.openxmlformats.org/officeDocument/2006/relationships" xmlns:p="http://schemas.openxmlformats.org/presentationml/2006/main">
  <p:tag name="SHAPE" val="OLD"/>
</p:tagLst>
</file>

<file path=ppt/tags/tag440.xml><?xml version="1.0" encoding="utf-8"?>
<p:tagLst xmlns:a="http://schemas.openxmlformats.org/drawingml/2006/main" xmlns:r="http://schemas.openxmlformats.org/officeDocument/2006/relationships" xmlns:p="http://schemas.openxmlformats.org/presentationml/2006/main">
  <p:tag name="SHAPE" val="OLD"/>
</p:tagLst>
</file>

<file path=ppt/tags/tag441.xml><?xml version="1.0" encoding="utf-8"?>
<p:tagLst xmlns:a="http://schemas.openxmlformats.org/drawingml/2006/main" xmlns:r="http://schemas.openxmlformats.org/officeDocument/2006/relationships" xmlns:p="http://schemas.openxmlformats.org/presentationml/2006/main">
  <p:tag name="SHAPE" val="OLD"/>
</p:tagLst>
</file>

<file path=ppt/tags/tag442.xml><?xml version="1.0" encoding="utf-8"?>
<p:tagLst xmlns:a="http://schemas.openxmlformats.org/drawingml/2006/main" xmlns:r="http://schemas.openxmlformats.org/officeDocument/2006/relationships" xmlns:p="http://schemas.openxmlformats.org/presentationml/2006/main">
  <p:tag name="SHAPE" val="OLD"/>
</p:tagLst>
</file>

<file path=ppt/tags/tag443.xml><?xml version="1.0" encoding="utf-8"?>
<p:tagLst xmlns:a="http://schemas.openxmlformats.org/drawingml/2006/main" xmlns:r="http://schemas.openxmlformats.org/officeDocument/2006/relationships" xmlns:p="http://schemas.openxmlformats.org/presentationml/2006/main">
  <p:tag name="SHAPE" val="OLD"/>
</p:tagLst>
</file>

<file path=ppt/tags/tag444.xml><?xml version="1.0" encoding="utf-8"?>
<p:tagLst xmlns:a="http://schemas.openxmlformats.org/drawingml/2006/main" xmlns:r="http://schemas.openxmlformats.org/officeDocument/2006/relationships" xmlns:p="http://schemas.openxmlformats.org/presentationml/2006/main">
  <p:tag name="SHAPE" val="OLD"/>
</p:tagLst>
</file>

<file path=ppt/tags/tag445.xml><?xml version="1.0" encoding="utf-8"?>
<p:tagLst xmlns:a="http://schemas.openxmlformats.org/drawingml/2006/main" xmlns:r="http://schemas.openxmlformats.org/officeDocument/2006/relationships" xmlns:p="http://schemas.openxmlformats.org/presentationml/2006/main">
  <p:tag name="SHAPE" val="OLD"/>
</p:tagLst>
</file>

<file path=ppt/tags/tag446.xml><?xml version="1.0" encoding="utf-8"?>
<p:tagLst xmlns:a="http://schemas.openxmlformats.org/drawingml/2006/main" xmlns:r="http://schemas.openxmlformats.org/officeDocument/2006/relationships" xmlns:p="http://schemas.openxmlformats.org/presentationml/2006/main">
  <p:tag name="SHAPE" val="OLD"/>
</p:tagLst>
</file>

<file path=ppt/tags/tag447.xml><?xml version="1.0" encoding="utf-8"?>
<p:tagLst xmlns:a="http://schemas.openxmlformats.org/drawingml/2006/main" xmlns:r="http://schemas.openxmlformats.org/officeDocument/2006/relationships" xmlns:p="http://schemas.openxmlformats.org/presentationml/2006/main">
  <p:tag name="SHAPE" val="OLD"/>
</p:tagLst>
</file>

<file path=ppt/tags/tag448.xml><?xml version="1.0" encoding="utf-8"?>
<p:tagLst xmlns:a="http://schemas.openxmlformats.org/drawingml/2006/main" xmlns:r="http://schemas.openxmlformats.org/officeDocument/2006/relationships" xmlns:p="http://schemas.openxmlformats.org/presentationml/2006/main">
  <p:tag name="SHAPE" val="OLD"/>
</p:tagLst>
</file>

<file path=ppt/tags/tag449.xml><?xml version="1.0" encoding="utf-8"?>
<p:tagLst xmlns:a="http://schemas.openxmlformats.org/drawingml/2006/main" xmlns:r="http://schemas.openxmlformats.org/officeDocument/2006/relationships" xmlns:p="http://schemas.openxmlformats.org/presentationml/2006/main">
  <p:tag name="SHAPE" val="OLD"/>
</p:tagLst>
</file>

<file path=ppt/tags/tag45.xml><?xml version="1.0" encoding="utf-8"?>
<p:tagLst xmlns:a="http://schemas.openxmlformats.org/drawingml/2006/main" xmlns:r="http://schemas.openxmlformats.org/officeDocument/2006/relationships" xmlns:p="http://schemas.openxmlformats.org/presentationml/2006/main">
  <p:tag name="SHAPE" val="OLD"/>
</p:tagLst>
</file>

<file path=ppt/tags/tag450.xml><?xml version="1.0" encoding="utf-8"?>
<p:tagLst xmlns:a="http://schemas.openxmlformats.org/drawingml/2006/main" xmlns:r="http://schemas.openxmlformats.org/officeDocument/2006/relationships" xmlns:p="http://schemas.openxmlformats.org/presentationml/2006/main">
  <p:tag name="SHAPE" val="OLD"/>
</p:tagLst>
</file>

<file path=ppt/tags/tag451.xml><?xml version="1.0" encoding="utf-8"?>
<p:tagLst xmlns:a="http://schemas.openxmlformats.org/drawingml/2006/main" xmlns:r="http://schemas.openxmlformats.org/officeDocument/2006/relationships" xmlns:p="http://schemas.openxmlformats.org/presentationml/2006/main">
  <p:tag name="SHAPE" val="OLD"/>
</p:tagLst>
</file>

<file path=ppt/tags/tag452.xml><?xml version="1.0" encoding="utf-8"?>
<p:tagLst xmlns:a="http://schemas.openxmlformats.org/drawingml/2006/main" xmlns:r="http://schemas.openxmlformats.org/officeDocument/2006/relationships" xmlns:p="http://schemas.openxmlformats.org/presentationml/2006/main">
  <p:tag name="SHAPE" val="OLD"/>
</p:tagLst>
</file>

<file path=ppt/tags/tag453.xml><?xml version="1.0" encoding="utf-8"?>
<p:tagLst xmlns:a="http://schemas.openxmlformats.org/drawingml/2006/main" xmlns:r="http://schemas.openxmlformats.org/officeDocument/2006/relationships" xmlns:p="http://schemas.openxmlformats.org/presentationml/2006/main">
  <p:tag name="SHAPE" val="OLD"/>
</p:tagLst>
</file>

<file path=ppt/tags/tag454.xml><?xml version="1.0" encoding="utf-8"?>
<p:tagLst xmlns:a="http://schemas.openxmlformats.org/drawingml/2006/main" xmlns:r="http://schemas.openxmlformats.org/officeDocument/2006/relationships" xmlns:p="http://schemas.openxmlformats.org/presentationml/2006/main">
  <p:tag name="SHAPE" val="OLD"/>
</p:tagLst>
</file>

<file path=ppt/tags/tag455.xml><?xml version="1.0" encoding="utf-8"?>
<p:tagLst xmlns:a="http://schemas.openxmlformats.org/drawingml/2006/main" xmlns:r="http://schemas.openxmlformats.org/officeDocument/2006/relationships" xmlns:p="http://schemas.openxmlformats.org/presentationml/2006/main">
  <p:tag name="SHAPE" val="OLD"/>
</p:tagLst>
</file>

<file path=ppt/tags/tag456.xml><?xml version="1.0" encoding="utf-8"?>
<p:tagLst xmlns:a="http://schemas.openxmlformats.org/drawingml/2006/main" xmlns:r="http://schemas.openxmlformats.org/officeDocument/2006/relationships" xmlns:p="http://schemas.openxmlformats.org/presentationml/2006/main">
  <p:tag name="SHAPE" val="OLD"/>
</p:tagLst>
</file>

<file path=ppt/tags/tag457.xml><?xml version="1.0" encoding="utf-8"?>
<p:tagLst xmlns:a="http://schemas.openxmlformats.org/drawingml/2006/main" xmlns:r="http://schemas.openxmlformats.org/officeDocument/2006/relationships" xmlns:p="http://schemas.openxmlformats.org/presentationml/2006/main">
  <p:tag name="SHAPE" val="OLD"/>
</p:tagLst>
</file>

<file path=ppt/tags/tag458.xml><?xml version="1.0" encoding="utf-8"?>
<p:tagLst xmlns:a="http://schemas.openxmlformats.org/drawingml/2006/main" xmlns:r="http://schemas.openxmlformats.org/officeDocument/2006/relationships" xmlns:p="http://schemas.openxmlformats.org/presentationml/2006/main">
  <p:tag name="SHAPE" val="OLD"/>
</p:tagLst>
</file>

<file path=ppt/tags/tag459.xml><?xml version="1.0" encoding="utf-8"?>
<p:tagLst xmlns:a="http://schemas.openxmlformats.org/drawingml/2006/main" xmlns:r="http://schemas.openxmlformats.org/officeDocument/2006/relationships" xmlns:p="http://schemas.openxmlformats.org/presentationml/2006/main">
  <p:tag name="SHAPE" val="OLD"/>
</p:tagLst>
</file>

<file path=ppt/tags/tag46.xml><?xml version="1.0" encoding="utf-8"?>
<p:tagLst xmlns:a="http://schemas.openxmlformats.org/drawingml/2006/main" xmlns:r="http://schemas.openxmlformats.org/officeDocument/2006/relationships" xmlns:p="http://schemas.openxmlformats.org/presentationml/2006/main">
  <p:tag name="SHAPE" val="OLD"/>
</p:tagLst>
</file>

<file path=ppt/tags/tag460.xml><?xml version="1.0" encoding="utf-8"?>
<p:tagLst xmlns:a="http://schemas.openxmlformats.org/drawingml/2006/main" xmlns:r="http://schemas.openxmlformats.org/officeDocument/2006/relationships" xmlns:p="http://schemas.openxmlformats.org/presentationml/2006/main">
  <p:tag name="SHAPE" val="OLD"/>
</p:tagLst>
</file>

<file path=ppt/tags/tag461.xml><?xml version="1.0" encoding="utf-8"?>
<p:tagLst xmlns:a="http://schemas.openxmlformats.org/drawingml/2006/main" xmlns:r="http://schemas.openxmlformats.org/officeDocument/2006/relationships" xmlns:p="http://schemas.openxmlformats.org/presentationml/2006/main">
  <p:tag name="SHAPE" val="OLD"/>
</p:tagLst>
</file>

<file path=ppt/tags/tag462.xml><?xml version="1.0" encoding="utf-8"?>
<p:tagLst xmlns:a="http://schemas.openxmlformats.org/drawingml/2006/main" xmlns:r="http://schemas.openxmlformats.org/officeDocument/2006/relationships" xmlns:p="http://schemas.openxmlformats.org/presentationml/2006/main">
  <p:tag name="SHAPE" val="OLD"/>
</p:tagLst>
</file>

<file path=ppt/tags/tag463.xml><?xml version="1.0" encoding="utf-8"?>
<p:tagLst xmlns:a="http://schemas.openxmlformats.org/drawingml/2006/main" xmlns:r="http://schemas.openxmlformats.org/officeDocument/2006/relationships" xmlns:p="http://schemas.openxmlformats.org/presentationml/2006/main">
  <p:tag name="SHAPE" val="OLD"/>
</p:tagLst>
</file>

<file path=ppt/tags/tag47.xml><?xml version="1.0" encoding="utf-8"?>
<p:tagLst xmlns:a="http://schemas.openxmlformats.org/drawingml/2006/main" xmlns:r="http://schemas.openxmlformats.org/officeDocument/2006/relationships" xmlns:p="http://schemas.openxmlformats.org/presentationml/2006/main">
  <p:tag name="SHAPE" val="OLD"/>
</p:tagLst>
</file>

<file path=ppt/tags/tag48.xml><?xml version="1.0" encoding="utf-8"?>
<p:tagLst xmlns:a="http://schemas.openxmlformats.org/drawingml/2006/main" xmlns:r="http://schemas.openxmlformats.org/officeDocument/2006/relationships" xmlns:p="http://schemas.openxmlformats.org/presentationml/2006/main">
  <p:tag name="SHAPE" val="OLD"/>
</p:tagLst>
</file>

<file path=ppt/tags/tag49.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50.xml><?xml version="1.0" encoding="utf-8"?>
<p:tagLst xmlns:a="http://schemas.openxmlformats.org/drawingml/2006/main" xmlns:r="http://schemas.openxmlformats.org/officeDocument/2006/relationships" xmlns:p="http://schemas.openxmlformats.org/presentationml/2006/main">
  <p:tag name="SHAPE" val="OLD"/>
</p:tagLst>
</file>

<file path=ppt/tags/tag51.xml><?xml version="1.0" encoding="utf-8"?>
<p:tagLst xmlns:a="http://schemas.openxmlformats.org/drawingml/2006/main" xmlns:r="http://schemas.openxmlformats.org/officeDocument/2006/relationships" xmlns:p="http://schemas.openxmlformats.org/presentationml/2006/main">
  <p:tag name="SHAPE" val="OLD"/>
</p:tagLst>
</file>

<file path=ppt/tags/tag52.xml><?xml version="1.0" encoding="utf-8"?>
<p:tagLst xmlns:a="http://schemas.openxmlformats.org/drawingml/2006/main" xmlns:r="http://schemas.openxmlformats.org/officeDocument/2006/relationships" xmlns:p="http://schemas.openxmlformats.org/presentationml/2006/main">
  <p:tag name="SHAPE" val="OLD"/>
</p:tagLst>
</file>

<file path=ppt/tags/tag53.xml><?xml version="1.0" encoding="utf-8"?>
<p:tagLst xmlns:a="http://schemas.openxmlformats.org/drawingml/2006/main" xmlns:r="http://schemas.openxmlformats.org/officeDocument/2006/relationships" xmlns:p="http://schemas.openxmlformats.org/presentationml/2006/main">
  <p:tag name="SHAPE" val="OLD"/>
</p:tagLst>
</file>

<file path=ppt/tags/tag54.xml><?xml version="1.0" encoding="utf-8"?>
<p:tagLst xmlns:a="http://schemas.openxmlformats.org/drawingml/2006/main" xmlns:r="http://schemas.openxmlformats.org/officeDocument/2006/relationships" xmlns:p="http://schemas.openxmlformats.org/presentationml/2006/main">
  <p:tag name="SHAPE" val="OLD"/>
</p:tagLst>
</file>

<file path=ppt/tags/tag55.xml><?xml version="1.0" encoding="utf-8"?>
<p:tagLst xmlns:a="http://schemas.openxmlformats.org/drawingml/2006/main" xmlns:r="http://schemas.openxmlformats.org/officeDocument/2006/relationships" xmlns:p="http://schemas.openxmlformats.org/presentationml/2006/main">
  <p:tag name="SHAPE" val="OLD"/>
</p:tagLst>
</file>

<file path=ppt/tags/tag56.xml><?xml version="1.0" encoding="utf-8"?>
<p:tagLst xmlns:a="http://schemas.openxmlformats.org/drawingml/2006/main" xmlns:r="http://schemas.openxmlformats.org/officeDocument/2006/relationships" xmlns:p="http://schemas.openxmlformats.org/presentationml/2006/main">
  <p:tag name="SHAPE" val="OLD"/>
</p:tagLst>
</file>

<file path=ppt/tags/tag57.xml><?xml version="1.0" encoding="utf-8"?>
<p:tagLst xmlns:a="http://schemas.openxmlformats.org/drawingml/2006/main" xmlns:r="http://schemas.openxmlformats.org/officeDocument/2006/relationships" xmlns:p="http://schemas.openxmlformats.org/presentationml/2006/main">
  <p:tag name="SHAPE" val="OLD"/>
</p:tagLst>
</file>

<file path=ppt/tags/tag58.xml><?xml version="1.0" encoding="utf-8"?>
<p:tagLst xmlns:a="http://schemas.openxmlformats.org/drawingml/2006/main" xmlns:r="http://schemas.openxmlformats.org/officeDocument/2006/relationships" xmlns:p="http://schemas.openxmlformats.org/presentationml/2006/main">
  <p:tag name="SHAPE" val="OLD"/>
</p:tagLst>
</file>

<file path=ppt/tags/tag59.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60.xml><?xml version="1.0" encoding="utf-8"?>
<p:tagLst xmlns:a="http://schemas.openxmlformats.org/drawingml/2006/main" xmlns:r="http://schemas.openxmlformats.org/officeDocument/2006/relationships" xmlns:p="http://schemas.openxmlformats.org/presentationml/2006/main">
  <p:tag name="SHAPE" val="OLD"/>
</p:tagLst>
</file>

<file path=ppt/tags/tag61.xml><?xml version="1.0" encoding="utf-8"?>
<p:tagLst xmlns:a="http://schemas.openxmlformats.org/drawingml/2006/main" xmlns:r="http://schemas.openxmlformats.org/officeDocument/2006/relationships" xmlns:p="http://schemas.openxmlformats.org/presentationml/2006/main">
  <p:tag name="SHAPE" val="OLD"/>
</p:tagLst>
</file>

<file path=ppt/tags/tag62.xml><?xml version="1.0" encoding="utf-8"?>
<p:tagLst xmlns:a="http://schemas.openxmlformats.org/drawingml/2006/main" xmlns:r="http://schemas.openxmlformats.org/officeDocument/2006/relationships" xmlns:p="http://schemas.openxmlformats.org/presentationml/2006/main">
  <p:tag name="SHAPE" val="OLD"/>
</p:tagLst>
</file>

<file path=ppt/tags/tag63.xml><?xml version="1.0" encoding="utf-8"?>
<p:tagLst xmlns:a="http://schemas.openxmlformats.org/drawingml/2006/main" xmlns:r="http://schemas.openxmlformats.org/officeDocument/2006/relationships" xmlns:p="http://schemas.openxmlformats.org/presentationml/2006/main">
  <p:tag name="SHAPE" val="OLD"/>
</p:tagLst>
</file>

<file path=ppt/tags/tag64.xml><?xml version="1.0" encoding="utf-8"?>
<p:tagLst xmlns:a="http://schemas.openxmlformats.org/drawingml/2006/main" xmlns:r="http://schemas.openxmlformats.org/officeDocument/2006/relationships" xmlns:p="http://schemas.openxmlformats.org/presentationml/2006/main">
  <p:tag name="SHAPE" val="OLD"/>
</p:tagLst>
</file>

<file path=ppt/tags/tag65.xml><?xml version="1.0" encoding="utf-8"?>
<p:tagLst xmlns:a="http://schemas.openxmlformats.org/drawingml/2006/main" xmlns:r="http://schemas.openxmlformats.org/officeDocument/2006/relationships" xmlns:p="http://schemas.openxmlformats.org/presentationml/2006/main">
  <p:tag name="SHAPE" val="OLD"/>
</p:tagLst>
</file>

<file path=ppt/tags/tag66.xml><?xml version="1.0" encoding="utf-8"?>
<p:tagLst xmlns:a="http://schemas.openxmlformats.org/drawingml/2006/main" xmlns:r="http://schemas.openxmlformats.org/officeDocument/2006/relationships" xmlns:p="http://schemas.openxmlformats.org/presentationml/2006/main">
  <p:tag name="SHAPE" val="OLD"/>
</p:tagLst>
</file>

<file path=ppt/tags/tag67.xml><?xml version="1.0" encoding="utf-8"?>
<p:tagLst xmlns:a="http://schemas.openxmlformats.org/drawingml/2006/main" xmlns:r="http://schemas.openxmlformats.org/officeDocument/2006/relationships" xmlns:p="http://schemas.openxmlformats.org/presentationml/2006/main">
  <p:tag name="SHAPE" val="OLD"/>
</p:tagLst>
</file>

<file path=ppt/tags/tag68.xml><?xml version="1.0" encoding="utf-8"?>
<p:tagLst xmlns:a="http://schemas.openxmlformats.org/drawingml/2006/main" xmlns:r="http://schemas.openxmlformats.org/officeDocument/2006/relationships" xmlns:p="http://schemas.openxmlformats.org/presentationml/2006/main">
  <p:tag name="SHAPE" val="OLD"/>
</p:tagLst>
</file>

<file path=ppt/tags/tag69.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70.xml><?xml version="1.0" encoding="utf-8"?>
<p:tagLst xmlns:a="http://schemas.openxmlformats.org/drawingml/2006/main" xmlns:r="http://schemas.openxmlformats.org/officeDocument/2006/relationships" xmlns:p="http://schemas.openxmlformats.org/presentationml/2006/main">
  <p:tag name="SHAPE" val="OLD"/>
</p:tagLst>
</file>

<file path=ppt/tags/tag71.xml><?xml version="1.0" encoding="utf-8"?>
<p:tagLst xmlns:a="http://schemas.openxmlformats.org/drawingml/2006/main" xmlns:r="http://schemas.openxmlformats.org/officeDocument/2006/relationships" xmlns:p="http://schemas.openxmlformats.org/presentationml/2006/main">
  <p:tag name="SHAPE" val="OLD"/>
</p:tagLst>
</file>

<file path=ppt/tags/tag72.xml><?xml version="1.0" encoding="utf-8"?>
<p:tagLst xmlns:a="http://schemas.openxmlformats.org/drawingml/2006/main" xmlns:r="http://schemas.openxmlformats.org/officeDocument/2006/relationships" xmlns:p="http://schemas.openxmlformats.org/presentationml/2006/main">
  <p:tag name="SHAPE" val="OLD"/>
</p:tagLst>
</file>

<file path=ppt/tags/tag73.xml><?xml version="1.0" encoding="utf-8"?>
<p:tagLst xmlns:a="http://schemas.openxmlformats.org/drawingml/2006/main" xmlns:r="http://schemas.openxmlformats.org/officeDocument/2006/relationships" xmlns:p="http://schemas.openxmlformats.org/presentationml/2006/main">
  <p:tag name="SHAPE" val="OLD"/>
</p:tagLst>
</file>

<file path=ppt/tags/tag74.xml><?xml version="1.0" encoding="utf-8"?>
<p:tagLst xmlns:a="http://schemas.openxmlformats.org/drawingml/2006/main" xmlns:r="http://schemas.openxmlformats.org/officeDocument/2006/relationships" xmlns:p="http://schemas.openxmlformats.org/presentationml/2006/main">
  <p:tag name="SHAPE" val="OLD"/>
</p:tagLst>
</file>

<file path=ppt/tags/tag75.xml><?xml version="1.0" encoding="utf-8"?>
<p:tagLst xmlns:a="http://schemas.openxmlformats.org/drawingml/2006/main" xmlns:r="http://schemas.openxmlformats.org/officeDocument/2006/relationships" xmlns:p="http://schemas.openxmlformats.org/presentationml/2006/main">
  <p:tag name="SHAPE" val="OLD"/>
</p:tagLst>
</file>

<file path=ppt/tags/tag76.xml><?xml version="1.0" encoding="utf-8"?>
<p:tagLst xmlns:a="http://schemas.openxmlformats.org/drawingml/2006/main" xmlns:r="http://schemas.openxmlformats.org/officeDocument/2006/relationships" xmlns:p="http://schemas.openxmlformats.org/presentationml/2006/main">
  <p:tag name="SHAPE" val="OLD"/>
</p:tagLst>
</file>

<file path=ppt/tags/tag77.xml><?xml version="1.0" encoding="utf-8"?>
<p:tagLst xmlns:a="http://schemas.openxmlformats.org/drawingml/2006/main" xmlns:r="http://schemas.openxmlformats.org/officeDocument/2006/relationships" xmlns:p="http://schemas.openxmlformats.org/presentationml/2006/main">
  <p:tag name="SHAPE" val="OLD"/>
</p:tagLst>
</file>

<file path=ppt/tags/tag78.xml><?xml version="1.0" encoding="utf-8"?>
<p:tagLst xmlns:a="http://schemas.openxmlformats.org/drawingml/2006/main" xmlns:r="http://schemas.openxmlformats.org/officeDocument/2006/relationships" xmlns:p="http://schemas.openxmlformats.org/presentationml/2006/main">
  <p:tag name="SHAPE" val="OLD"/>
</p:tagLst>
</file>

<file path=ppt/tags/tag79.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80.xml><?xml version="1.0" encoding="utf-8"?>
<p:tagLst xmlns:a="http://schemas.openxmlformats.org/drawingml/2006/main" xmlns:r="http://schemas.openxmlformats.org/officeDocument/2006/relationships" xmlns:p="http://schemas.openxmlformats.org/presentationml/2006/main">
  <p:tag name="SHAPE" val="OLD"/>
</p:tagLst>
</file>

<file path=ppt/tags/tag81.xml><?xml version="1.0" encoding="utf-8"?>
<p:tagLst xmlns:a="http://schemas.openxmlformats.org/drawingml/2006/main" xmlns:r="http://schemas.openxmlformats.org/officeDocument/2006/relationships" xmlns:p="http://schemas.openxmlformats.org/presentationml/2006/main">
  <p:tag name="SHAPE" val="OLD"/>
</p:tagLst>
</file>

<file path=ppt/tags/tag82.xml><?xml version="1.0" encoding="utf-8"?>
<p:tagLst xmlns:a="http://schemas.openxmlformats.org/drawingml/2006/main" xmlns:r="http://schemas.openxmlformats.org/officeDocument/2006/relationships" xmlns:p="http://schemas.openxmlformats.org/presentationml/2006/main">
  <p:tag name="SHAPE" val="OLD"/>
</p:tagLst>
</file>

<file path=ppt/tags/tag83.xml><?xml version="1.0" encoding="utf-8"?>
<p:tagLst xmlns:a="http://schemas.openxmlformats.org/drawingml/2006/main" xmlns:r="http://schemas.openxmlformats.org/officeDocument/2006/relationships" xmlns:p="http://schemas.openxmlformats.org/presentationml/2006/main">
  <p:tag name="SHAPE" val="OLD"/>
</p:tagLst>
</file>

<file path=ppt/tags/tag84.xml><?xml version="1.0" encoding="utf-8"?>
<p:tagLst xmlns:a="http://schemas.openxmlformats.org/drawingml/2006/main" xmlns:r="http://schemas.openxmlformats.org/officeDocument/2006/relationships" xmlns:p="http://schemas.openxmlformats.org/presentationml/2006/main">
  <p:tag name="SHAPE" val="OLD"/>
</p:tagLst>
</file>

<file path=ppt/tags/tag85.xml><?xml version="1.0" encoding="utf-8"?>
<p:tagLst xmlns:a="http://schemas.openxmlformats.org/drawingml/2006/main" xmlns:r="http://schemas.openxmlformats.org/officeDocument/2006/relationships" xmlns:p="http://schemas.openxmlformats.org/presentationml/2006/main">
  <p:tag name="SHAPE" val="OLD"/>
</p:tagLst>
</file>

<file path=ppt/tags/tag86.xml><?xml version="1.0" encoding="utf-8"?>
<p:tagLst xmlns:a="http://schemas.openxmlformats.org/drawingml/2006/main" xmlns:r="http://schemas.openxmlformats.org/officeDocument/2006/relationships" xmlns:p="http://schemas.openxmlformats.org/presentationml/2006/main">
  <p:tag name="SHAPE" val="OLD"/>
</p:tagLst>
</file>

<file path=ppt/tags/tag87.xml><?xml version="1.0" encoding="utf-8"?>
<p:tagLst xmlns:a="http://schemas.openxmlformats.org/drawingml/2006/main" xmlns:r="http://schemas.openxmlformats.org/officeDocument/2006/relationships" xmlns:p="http://schemas.openxmlformats.org/presentationml/2006/main">
  <p:tag name="SHAPE" val="OLD"/>
</p:tagLst>
</file>

<file path=ppt/tags/tag88.xml><?xml version="1.0" encoding="utf-8"?>
<p:tagLst xmlns:a="http://schemas.openxmlformats.org/drawingml/2006/main" xmlns:r="http://schemas.openxmlformats.org/officeDocument/2006/relationships" xmlns:p="http://schemas.openxmlformats.org/presentationml/2006/main">
  <p:tag name="SHAPE" val="OLD"/>
</p:tagLst>
</file>

<file path=ppt/tags/tag89.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ags/tag90.xml><?xml version="1.0" encoding="utf-8"?>
<p:tagLst xmlns:a="http://schemas.openxmlformats.org/drawingml/2006/main" xmlns:r="http://schemas.openxmlformats.org/officeDocument/2006/relationships" xmlns:p="http://schemas.openxmlformats.org/presentationml/2006/main">
  <p:tag name="SHAPE" val="OLD"/>
</p:tagLst>
</file>

<file path=ppt/tags/tag91.xml><?xml version="1.0" encoding="utf-8"?>
<p:tagLst xmlns:a="http://schemas.openxmlformats.org/drawingml/2006/main" xmlns:r="http://schemas.openxmlformats.org/officeDocument/2006/relationships" xmlns:p="http://schemas.openxmlformats.org/presentationml/2006/main">
  <p:tag name="SHAPE" val="OLD"/>
</p:tagLst>
</file>

<file path=ppt/tags/tag92.xml><?xml version="1.0" encoding="utf-8"?>
<p:tagLst xmlns:a="http://schemas.openxmlformats.org/drawingml/2006/main" xmlns:r="http://schemas.openxmlformats.org/officeDocument/2006/relationships" xmlns:p="http://schemas.openxmlformats.org/presentationml/2006/main">
  <p:tag name="SHAPE" val="OLD"/>
</p:tagLst>
</file>

<file path=ppt/tags/tag93.xml><?xml version="1.0" encoding="utf-8"?>
<p:tagLst xmlns:a="http://schemas.openxmlformats.org/drawingml/2006/main" xmlns:r="http://schemas.openxmlformats.org/officeDocument/2006/relationships" xmlns:p="http://schemas.openxmlformats.org/presentationml/2006/main">
  <p:tag name="SHAPE" val="OLD"/>
</p:tagLst>
</file>

<file path=ppt/tags/tag94.xml><?xml version="1.0" encoding="utf-8"?>
<p:tagLst xmlns:a="http://schemas.openxmlformats.org/drawingml/2006/main" xmlns:r="http://schemas.openxmlformats.org/officeDocument/2006/relationships" xmlns:p="http://schemas.openxmlformats.org/presentationml/2006/main">
  <p:tag name="SHAPE" val="OLD"/>
</p:tagLst>
</file>

<file path=ppt/tags/tag95.xml><?xml version="1.0" encoding="utf-8"?>
<p:tagLst xmlns:a="http://schemas.openxmlformats.org/drawingml/2006/main" xmlns:r="http://schemas.openxmlformats.org/officeDocument/2006/relationships" xmlns:p="http://schemas.openxmlformats.org/presentationml/2006/main">
  <p:tag name="SHAPE" val="OLD"/>
</p:tagLst>
</file>

<file path=ppt/tags/tag96.xml><?xml version="1.0" encoding="utf-8"?>
<p:tagLst xmlns:a="http://schemas.openxmlformats.org/drawingml/2006/main" xmlns:r="http://schemas.openxmlformats.org/officeDocument/2006/relationships" xmlns:p="http://schemas.openxmlformats.org/presentationml/2006/main">
  <p:tag name="SHAPE" val="OLD"/>
</p:tagLst>
</file>

<file path=ppt/tags/tag97.xml><?xml version="1.0" encoding="utf-8"?>
<p:tagLst xmlns:a="http://schemas.openxmlformats.org/drawingml/2006/main" xmlns:r="http://schemas.openxmlformats.org/officeDocument/2006/relationships" xmlns:p="http://schemas.openxmlformats.org/presentationml/2006/main">
  <p:tag name="SHAPE" val="OLD"/>
</p:tagLst>
</file>

<file path=ppt/tags/tag98.xml><?xml version="1.0" encoding="utf-8"?>
<p:tagLst xmlns:a="http://schemas.openxmlformats.org/drawingml/2006/main" xmlns:r="http://schemas.openxmlformats.org/officeDocument/2006/relationships" xmlns:p="http://schemas.openxmlformats.org/presentationml/2006/main">
  <p:tag name="SHAPE" val="OLD"/>
</p:tagLst>
</file>

<file path=ppt/tags/tag9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Office">
  <a:themeElements>
    <a:clrScheme name="Office">
      <a:dk1>
        <a:srgbClr val="000000"/>
      </a:dk1>
      <a:lt1>
        <a:srgbClr val="FFFFFF"/>
      </a:lt1>
      <a:dk2>
        <a:srgbClr val="E2001A"/>
      </a:dk2>
      <a:lt2>
        <a:srgbClr val="CCCCCC"/>
      </a:lt2>
      <a:accent1>
        <a:srgbClr val="E2001A"/>
      </a:accent1>
      <a:accent2>
        <a:srgbClr val="A8C8E4"/>
      </a:accent2>
      <a:accent3>
        <a:srgbClr val="C3DFB9"/>
      </a:accent3>
      <a:accent4>
        <a:srgbClr val="F0767A"/>
      </a:accent4>
      <a:accent5>
        <a:srgbClr val="FEE45F"/>
      </a:accent5>
      <a:accent6>
        <a:srgbClr val="CCCCCC"/>
      </a:accent6>
      <a:hlink>
        <a:srgbClr val="000000"/>
      </a:hlink>
      <a:folHlink>
        <a:srgbClr val="000000"/>
      </a:folHlink>
    </a:clrScheme>
    <a:fontScheme name="DKM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smtClean="0"/>
        </a:defPPr>
      </a:lstStyle>
    </a:txDef>
  </a:objectDefaults>
  <a:extraClrSchemeLst/>
  <a:custClrLst>
    <a:custClr name="Custom Color 1">
      <a:srgbClr val="F0F0F0"/>
    </a:custClr>
    <a:custClr name="Custom Color 2">
      <a:srgbClr val="F0F0F0"/>
    </a:custClr>
    <a:custClr name="Custom Color 3">
      <a:srgbClr val="F0F0F0"/>
    </a:custClr>
    <a:custClr name="BLANK">
      <a:srgbClr val="FFFFFF"/>
    </a:custClr>
    <a:custClr name="DKMS Light Red">
      <a:srgbClr val="F9CCD1"/>
    </a:custClr>
    <a:custClr name="DKMS Light Blue">
      <a:srgbClr val="DCECFA"/>
    </a:custClr>
    <a:custClr name="DKMS Light Green">
      <a:srgbClr val="DFF5D7"/>
    </a:custClr>
    <a:custClr name="BLANK">
      <a:srgbClr val="FFFFFF"/>
    </a:custClr>
    <a:custClr name="BLANK">
      <a:srgbClr val="FFFFFF"/>
    </a:custClr>
    <a:custClr name="BLANK">
      <a:srgbClr val="FFFFFF"/>
    </a:custClr>
    <a:custClr name="Custom Color 11">
      <a:srgbClr val="F0F0F0"/>
    </a:custClr>
    <a:custClr name="Custom Color 12">
      <a:srgbClr val="F0F0F0"/>
    </a:custClr>
    <a:custClr name="Custom Color 13">
      <a:srgbClr val="F0F0F0"/>
    </a:custClr>
    <a:custClr name="BLANK">
      <a:srgbClr val="FFFFFF"/>
    </a:custClr>
    <a:custClr name="DKMS Red">
      <a:srgbClr val="E2001A"/>
    </a:custClr>
    <a:custClr name="DKMS Dark Blue">
      <a:srgbClr val="2C5A82"/>
    </a:custClr>
    <a:custClr name="DKMS Dark Green">
      <a:srgbClr val="30783E"/>
    </a:custClr>
    <a:custClr name="BLANK">
      <a:srgbClr val="FFFFFF"/>
    </a:custClr>
    <a:custClr name="BLANK">
      <a:srgbClr val="FFFFFF"/>
    </a:custClr>
    <a:custClr name="BLANK">
      <a:srgbClr val="FFFFFF"/>
    </a:custClr>
    <a:custClr name="Custom Color 21">
      <a:srgbClr val="F0F0F0"/>
    </a:custClr>
    <a:custClr name="Custom Color 22">
      <a:srgbClr val="F0F0F0"/>
    </a:custClr>
    <a:custClr name="Custom Color 23">
      <a:srgbClr val="F0F0F0"/>
    </a:custClr>
    <a:custClr name="Custom Color 24">
      <a:srgbClr val="F0F0F0"/>
    </a:custClr>
    <a:custClr name="DKMS Red">
      <a:srgbClr val="E2001A"/>
    </a:custClr>
    <a:custClr name="DKMS Red 80%">
      <a:srgbClr val="E83348"/>
    </a:custClr>
    <a:custClr name="DKMS Red 60%">
      <a:srgbClr val="EE6676"/>
    </a:custClr>
    <a:custClr name="DKMS Red 40%">
      <a:srgbClr val="F399A3"/>
    </a:custClr>
    <a:custClr name="DKMS Red 20%">
      <a:srgbClr val="F9CCD1"/>
    </a:custClr>
    <a:custClr name="BLANK">
      <a:srgbClr val="FFFFFF"/>
    </a:custClr>
    <a:custClr name="Custom Color 31">
      <a:srgbClr val="F0F0F0"/>
    </a:custClr>
    <a:custClr name="Custom Color 32">
      <a:srgbClr val="F0F0F0"/>
    </a:custClr>
    <a:custClr name="Custom Color 33">
      <a:srgbClr val="F0F0F0"/>
    </a:custClr>
    <a:custClr name="Custom Color 34">
      <a:srgbClr val="F0F0F0"/>
    </a:custClr>
    <a:custClr name="Black">
      <a:srgbClr val="000000"/>
    </a:custClr>
    <a:custClr name="Black 80%">
      <a:srgbClr val="333333"/>
    </a:custClr>
    <a:custClr name="Black 60%">
      <a:srgbClr val="666666"/>
    </a:custClr>
    <a:custClr name="Black 40%">
      <a:srgbClr val="999999"/>
    </a:custClr>
    <a:custClr name="Black 20%">
      <a:srgbClr val="CCCCCC"/>
    </a:custClr>
  </a:custClrLst>
  <a:extLst>
    <a:ext uri="{05A4C25C-085E-4340-85A3-A5531E510DB2}">
      <thm15:themeFamily xmlns:thm15="http://schemas.microsoft.com/office/thememl/2012/main" name="DKMS_Chartpool_PL_PL.potx" id="{4E87F232-88E9-418A-A672-98994B08630F}" vid="{C71DB61E-F9EB-4255-BF8B-B008832BD84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MKT - Kornelia &amp; Piotrek - prezentacja Helpers Generation</Template>
  <TotalTime>1020</TotalTime>
  <Words>1093</Words>
  <Application>Microsoft Office PowerPoint</Application>
  <PresentationFormat>Panoramiczny</PresentationFormat>
  <Paragraphs>311</Paragraphs>
  <Slides>42</Slides>
  <Notes>8</Notes>
  <HiddenSlides>0</HiddenSlides>
  <MMClips>4</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42</vt:i4>
      </vt:variant>
    </vt:vector>
  </HeadingPairs>
  <TitlesOfParts>
    <vt:vector size="48" baseType="lpstr">
      <vt:lpstr>Arial</vt:lpstr>
      <vt:lpstr>Calibri</vt:lpstr>
      <vt:lpstr>DKMS Custom 2</vt:lpstr>
      <vt:lpstr>Symbol</vt:lpstr>
      <vt:lpstr>Wingdings</vt:lpstr>
      <vt:lpstr>Office</vt:lpstr>
      <vt:lpstr>Promocja akcji online</vt:lpstr>
      <vt:lpstr>Poznajcie nas!</vt:lpstr>
      <vt:lpstr>Od czego zacząć?</vt:lpstr>
      <vt:lpstr>Jakie platformy wykorzystywać?</vt:lpstr>
      <vt:lpstr>Wydarzenie na Facebooku</vt:lpstr>
      <vt:lpstr>Wydarzenie na Facebooku – zróbmy to razem!</vt:lpstr>
      <vt:lpstr>Jak działać online?</vt:lpstr>
      <vt:lpstr>Zaplanuj komunikacje</vt:lpstr>
      <vt:lpstr>Cechy prostej komunikacji</vt:lpstr>
      <vt:lpstr>Prezentacja programu PowerPoint</vt:lpstr>
      <vt:lpstr>Prezentacja programu PowerPoint</vt:lpstr>
      <vt:lpstr>Prezentacja programu PowerPoint</vt:lpstr>
      <vt:lpstr>Jak działać online?</vt:lpstr>
      <vt:lpstr>Prezentacja programu PowerPoint</vt:lpstr>
      <vt:lpstr>Zaczynamy od…</vt:lpstr>
      <vt:lpstr>Relacje</vt:lpstr>
      <vt:lpstr>Rolki</vt:lpstr>
      <vt:lpstr>Jak zrobić dobrą rolkę?</vt:lpstr>
      <vt:lpstr>Tik toki i video to przyszłość!</vt:lpstr>
      <vt:lpstr>Prezentacja programu PowerPoint</vt:lpstr>
      <vt:lpstr>INFORMUJ</vt:lpstr>
      <vt:lpstr>INFORMUJ</vt:lpstr>
      <vt:lpstr>INFORMUJ</vt:lpstr>
      <vt:lpstr>Prezentacja programu PowerPoint</vt:lpstr>
      <vt:lpstr>INSPIRUJ</vt:lpstr>
      <vt:lpstr>INSPIRUJ</vt:lpstr>
      <vt:lpstr>INSPIRUJ</vt:lpstr>
      <vt:lpstr>Prezentacja programu PowerPoint</vt:lpstr>
      <vt:lpstr>EDUKUJ</vt:lpstr>
      <vt:lpstr>EDUKUJ</vt:lpstr>
      <vt:lpstr>EDUKUJ</vt:lpstr>
      <vt:lpstr>Prezentacja programu PowerPoint</vt:lpstr>
      <vt:lpstr>REAGUJ</vt:lpstr>
      <vt:lpstr>REAGUJ</vt:lpstr>
      <vt:lpstr>Prezentacja programu PowerPoint</vt:lpstr>
      <vt:lpstr>ANGAŻUJ</vt:lpstr>
      <vt:lpstr>ANGAŻUJ</vt:lpstr>
      <vt:lpstr>Przydatne narzędzia</vt:lpstr>
      <vt:lpstr>Narzędzia</vt:lpstr>
      <vt:lpstr>Kontakt</vt:lpstr>
      <vt:lpstr>Prezentacja programu PowerPoint</vt:lpstr>
      <vt:lpstr>Prezentacja programu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PROMOCJA AKCJI ONLINE</dc:title>
  <dc:subject/>
  <dc:creator>Szubińska, Alicja</dc:creator>
  <cp:keywords/>
  <dc:description/>
  <cp:lastModifiedBy>Guz, Justyna</cp:lastModifiedBy>
  <cp:revision>68</cp:revision>
  <dcterms:created xsi:type="dcterms:W3CDTF">2023-10-20T10:07:50Z</dcterms:created>
  <dcterms:modified xsi:type="dcterms:W3CDTF">2024-01-11T12:42:45Z</dcterms:modified>
  <cp:category/>
  <cp:contentStatus/>
</cp:coreProperties>
</file>