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68" r:id="rId6"/>
    <p:sldId id="367" r:id="rId7"/>
    <p:sldId id="257" r:id="rId8"/>
    <p:sldId id="361" r:id="rId9"/>
    <p:sldId id="362" r:id="rId10"/>
    <p:sldId id="363" r:id="rId11"/>
  </p:sldIdLst>
  <p:sldSz cx="12192000" cy="6858000"/>
  <p:notesSz cx="6858000" cy="9144000"/>
  <p:defaultTextStyle>
    <a:defPPr>
      <a:defRPr lang="de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D7C0D"/>
    <a:srgbClr val="FFFFFF"/>
    <a:srgbClr val="D00019"/>
    <a:srgbClr val="008000"/>
    <a:srgbClr val="C40218"/>
    <a:srgbClr val="D30019"/>
    <a:srgbClr val="666666"/>
    <a:srgbClr val="D2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A7E0D-577A-FFAE-1386-3303D723CD99}" v="1287" dt="2024-10-21T08:47:49.244"/>
    <p1510:client id="{88249DD2-8BF5-40D1-97CE-B2662249A7B7}" v="1" dt="2024-10-21T07:52:44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807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2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etti, Vera" userId="958da19c-f4a2-4a45-9a05-89453e5e724b" providerId="ADAL" clId="{88249DD2-8BF5-40D1-97CE-B2662249A7B7}"/>
    <pc:docChg chg="addSld delSld modSld">
      <pc:chgData name="Brunetti, Vera" userId="958da19c-f4a2-4a45-9a05-89453e5e724b" providerId="ADAL" clId="{88249DD2-8BF5-40D1-97CE-B2662249A7B7}" dt="2024-10-21T09:03:55.606" v="32" actId="20577"/>
      <pc:docMkLst>
        <pc:docMk/>
      </pc:docMkLst>
      <pc:sldChg chg="modSp mod">
        <pc:chgData name="Brunetti, Vera" userId="958da19c-f4a2-4a45-9a05-89453e5e724b" providerId="ADAL" clId="{88249DD2-8BF5-40D1-97CE-B2662249A7B7}" dt="2024-10-18T08:58:43.861" v="12" actId="20577"/>
        <pc:sldMkLst>
          <pc:docMk/>
          <pc:sldMk cId="2687927915" sldId="256"/>
        </pc:sldMkLst>
        <pc:spChg chg="mod">
          <ac:chgData name="Brunetti, Vera" userId="958da19c-f4a2-4a45-9a05-89453e5e724b" providerId="ADAL" clId="{88249DD2-8BF5-40D1-97CE-B2662249A7B7}" dt="2024-10-18T08:58:43.861" v="12" actId="20577"/>
          <ac:spMkLst>
            <pc:docMk/>
            <pc:sldMk cId="2687927915" sldId="256"/>
            <ac:spMk id="2" creationId="{866F9539-F214-77B5-843F-73F75D317284}"/>
          </ac:spMkLst>
        </pc:spChg>
      </pc:sldChg>
      <pc:sldChg chg="modSp mod">
        <pc:chgData name="Brunetti, Vera" userId="958da19c-f4a2-4a45-9a05-89453e5e724b" providerId="ADAL" clId="{88249DD2-8BF5-40D1-97CE-B2662249A7B7}" dt="2024-10-18T14:44:45.859" v="25" actId="13926"/>
        <pc:sldMkLst>
          <pc:docMk/>
          <pc:sldMk cId="852816375" sldId="257"/>
        </pc:sldMkLst>
        <pc:spChg chg="mod">
          <ac:chgData name="Brunetti, Vera" userId="958da19c-f4a2-4a45-9a05-89453e5e724b" providerId="ADAL" clId="{88249DD2-8BF5-40D1-97CE-B2662249A7B7}" dt="2024-10-18T14:44:45.859" v="25" actId="13926"/>
          <ac:spMkLst>
            <pc:docMk/>
            <pc:sldMk cId="852816375" sldId="257"/>
            <ac:spMk id="3" creationId="{0ED4EED4-C691-5F04-C44D-7CC09E336E18}"/>
          </ac:spMkLst>
        </pc:spChg>
      </pc:sldChg>
      <pc:sldChg chg="del">
        <pc:chgData name="Brunetti, Vera" userId="958da19c-f4a2-4a45-9a05-89453e5e724b" providerId="ADAL" clId="{88249DD2-8BF5-40D1-97CE-B2662249A7B7}" dt="2024-10-18T08:58:52.294" v="13" actId="47"/>
        <pc:sldMkLst>
          <pc:docMk/>
          <pc:sldMk cId="2781397221" sldId="310"/>
        </pc:sldMkLst>
      </pc:sldChg>
      <pc:sldChg chg="del">
        <pc:chgData name="Brunetti, Vera" userId="958da19c-f4a2-4a45-9a05-89453e5e724b" providerId="ADAL" clId="{88249DD2-8BF5-40D1-97CE-B2662249A7B7}" dt="2024-10-18T08:58:52.294" v="13" actId="47"/>
        <pc:sldMkLst>
          <pc:docMk/>
          <pc:sldMk cId="4128243890" sldId="323"/>
        </pc:sldMkLst>
      </pc:sldChg>
      <pc:sldChg chg="del">
        <pc:chgData name="Brunetti, Vera" userId="958da19c-f4a2-4a45-9a05-89453e5e724b" providerId="ADAL" clId="{88249DD2-8BF5-40D1-97CE-B2662249A7B7}" dt="2024-10-18T08:58:52.294" v="13" actId="47"/>
        <pc:sldMkLst>
          <pc:docMk/>
          <pc:sldMk cId="586191940" sldId="331"/>
        </pc:sldMkLst>
      </pc:sldChg>
      <pc:sldChg chg="modSp mod">
        <pc:chgData name="Brunetti, Vera" userId="958da19c-f4a2-4a45-9a05-89453e5e724b" providerId="ADAL" clId="{88249DD2-8BF5-40D1-97CE-B2662249A7B7}" dt="2024-10-18T10:03:28.435" v="24" actId="113"/>
        <pc:sldMkLst>
          <pc:docMk/>
          <pc:sldMk cId="125467298" sldId="363"/>
        </pc:sldMkLst>
        <pc:spChg chg="mod">
          <ac:chgData name="Brunetti, Vera" userId="958da19c-f4a2-4a45-9a05-89453e5e724b" providerId="ADAL" clId="{88249DD2-8BF5-40D1-97CE-B2662249A7B7}" dt="2024-10-18T10:03:28.435" v="24" actId="113"/>
          <ac:spMkLst>
            <pc:docMk/>
            <pc:sldMk cId="125467298" sldId="363"/>
            <ac:spMk id="3" creationId="{1A51823D-9829-C581-E0D5-79CA2CCDC48C}"/>
          </ac:spMkLst>
        </pc:spChg>
      </pc:sldChg>
      <pc:sldChg chg="modSp add mod">
        <pc:chgData name="Brunetti, Vera" userId="958da19c-f4a2-4a45-9a05-89453e5e724b" providerId="ADAL" clId="{88249DD2-8BF5-40D1-97CE-B2662249A7B7}" dt="2024-10-21T09:03:55.606" v="32" actId="20577"/>
        <pc:sldMkLst>
          <pc:docMk/>
          <pc:sldMk cId="3214672676" sldId="368"/>
        </pc:sldMkLst>
        <pc:spChg chg="mod">
          <ac:chgData name="Brunetti, Vera" userId="958da19c-f4a2-4a45-9a05-89453e5e724b" providerId="ADAL" clId="{88249DD2-8BF5-40D1-97CE-B2662249A7B7}" dt="2024-10-21T09:03:55.606" v="32" actId="20577"/>
          <ac:spMkLst>
            <pc:docMk/>
            <pc:sldMk cId="3214672676" sldId="368"/>
            <ac:spMk id="6" creationId="{5D1B38B4-302C-D84D-557A-B9C8767BEFFD}"/>
          </ac:spMkLst>
        </pc:spChg>
      </pc:sldChg>
      <pc:sldChg chg="del">
        <pc:chgData name="Brunetti, Vera" userId="958da19c-f4a2-4a45-9a05-89453e5e724b" providerId="ADAL" clId="{88249DD2-8BF5-40D1-97CE-B2662249A7B7}" dt="2024-10-18T08:58:52.294" v="13" actId="47"/>
        <pc:sldMkLst>
          <pc:docMk/>
          <pc:sldMk cId="1399689315" sldId="370"/>
        </pc:sldMkLst>
      </pc:sldChg>
      <pc:sldChg chg="del">
        <pc:chgData name="Brunetti, Vera" userId="958da19c-f4a2-4a45-9a05-89453e5e724b" providerId="ADAL" clId="{88249DD2-8BF5-40D1-97CE-B2662249A7B7}" dt="2024-10-18T08:59:47.061" v="14" actId="47"/>
        <pc:sldMkLst>
          <pc:docMk/>
          <pc:sldMk cId="2897452602" sldId="371"/>
        </pc:sldMkLst>
      </pc:sldChg>
      <pc:sldChg chg="del">
        <pc:chgData name="Brunetti, Vera" userId="958da19c-f4a2-4a45-9a05-89453e5e724b" providerId="ADAL" clId="{88249DD2-8BF5-40D1-97CE-B2662249A7B7}" dt="2024-10-18T08:59:47.061" v="14" actId="47"/>
        <pc:sldMkLst>
          <pc:docMk/>
          <pc:sldMk cId="2706686113" sldId="372"/>
        </pc:sldMkLst>
      </pc:sldChg>
      <pc:sldChg chg="del">
        <pc:chgData name="Brunetti, Vera" userId="958da19c-f4a2-4a45-9a05-89453e5e724b" providerId="ADAL" clId="{88249DD2-8BF5-40D1-97CE-B2662249A7B7}" dt="2024-10-18T08:59:47.061" v="14" actId="47"/>
        <pc:sldMkLst>
          <pc:docMk/>
          <pc:sldMk cId="2691791685" sldId="373"/>
        </pc:sldMkLst>
      </pc:sldChg>
    </pc:docChg>
  </pc:docChgLst>
  <pc:docChgLst>
    <pc:chgData name="Brunetti, Vera" userId="958da19c-f4a2-4a45-9a05-89453e5e724b" providerId="ADAL" clId="{E881ECBE-C687-4247-81EB-FF549E0EA0E2}"/>
    <pc:docChg chg="undo custSel addSld delSld modSld">
      <pc:chgData name="Brunetti, Vera" userId="958da19c-f4a2-4a45-9a05-89453e5e724b" providerId="ADAL" clId="{E881ECBE-C687-4247-81EB-FF549E0EA0E2}" dt="2024-09-19T14:27:51.838" v="29" actId="14100"/>
      <pc:docMkLst>
        <pc:docMk/>
      </pc:docMkLst>
      <pc:sldChg chg="addSp mod">
        <pc:chgData name="Brunetti, Vera" userId="958da19c-f4a2-4a45-9a05-89453e5e724b" providerId="ADAL" clId="{E881ECBE-C687-4247-81EB-FF549E0EA0E2}" dt="2024-09-19T14:27:11.259" v="6" actId="11529"/>
        <pc:sldMkLst>
          <pc:docMk/>
          <pc:sldMk cId="852816375" sldId="257"/>
        </pc:sldMkLst>
        <pc:spChg chg="add">
          <ac:chgData name="Brunetti, Vera" userId="958da19c-f4a2-4a45-9a05-89453e5e724b" providerId="ADAL" clId="{E881ECBE-C687-4247-81EB-FF549E0EA0E2}" dt="2024-09-19T14:27:11.259" v="6" actId="11529"/>
          <ac:spMkLst>
            <pc:docMk/>
            <pc:sldMk cId="852816375" sldId="257"/>
            <ac:spMk id="2" creationId="{89567465-610D-CCAB-4254-6000E91D9FBF}"/>
          </ac:spMkLst>
        </pc:spChg>
      </pc:sldChg>
      <pc:sldChg chg="del">
        <pc:chgData name="Brunetti, Vera" userId="958da19c-f4a2-4a45-9a05-89453e5e724b" providerId="ADAL" clId="{E881ECBE-C687-4247-81EB-FF549E0EA0E2}" dt="2024-09-19T14:26:39.320" v="1" actId="47"/>
        <pc:sldMkLst>
          <pc:docMk/>
          <pc:sldMk cId="4015764666" sldId="260"/>
        </pc:sldMkLst>
      </pc:sldChg>
      <pc:sldChg chg="del">
        <pc:chgData name="Brunetti, Vera" userId="958da19c-f4a2-4a45-9a05-89453e5e724b" providerId="ADAL" clId="{E881ECBE-C687-4247-81EB-FF549E0EA0E2}" dt="2024-09-19T14:26:40.285" v="2" actId="47"/>
        <pc:sldMkLst>
          <pc:docMk/>
          <pc:sldMk cId="2865209338" sldId="359"/>
        </pc:sldMkLst>
      </pc:sldChg>
      <pc:sldChg chg="del">
        <pc:chgData name="Brunetti, Vera" userId="958da19c-f4a2-4a45-9a05-89453e5e724b" providerId="ADAL" clId="{E881ECBE-C687-4247-81EB-FF549E0EA0E2}" dt="2024-09-19T14:26:41.489" v="3" actId="47"/>
        <pc:sldMkLst>
          <pc:docMk/>
          <pc:sldMk cId="2879018559" sldId="360"/>
        </pc:sldMkLst>
      </pc:sldChg>
      <pc:sldChg chg="add del">
        <pc:chgData name="Brunetti, Vera" userId="958da19c-f4a2-4a45-9a05-89453e5e724b" providerId="ADAL" clId="{E881ECBE-C687-4247-81EB-FF549E0EA0E2}" dt="2024-09-19T14:26:59.893" v="5" actId="47"/>
        <pc:sldMkLst>
          <pc:docMk/>
          <pc:sldMk cId="1867453721" sldId="361"/>
        </pc:sldMkLst>
      </pc:sldChg>
      <pc:sldChg chg="modSp mod">
        <pc:chgData name="Brunetti, Vera" userId="958da19c-f4a2-4a45-9a05-89453e5e724b" providerId="ADAL" clId="{E881ECBE-C687-4247-81EB-FF549E0EA0E2}" dt="2024-09-19T14:27:22.629" v="16" actId="20577"/>
        <pc:sldMkLst>
          <pc:docMk/>
          <pc:sldMk cId="125467298" sldId="363"/>
        </pc:sldMkLst>
        <pc:spChg chg="mod">
          <ac:chgData name="Brunetti, Vera" userId="958da19c-f4a2-4a45-9a05-89453e5e724b" providerId="ADAL" clId="{E881ECBE-C687-4247-81EB-FF549E0EA0E2}" dt="2024-09-19T14:27:22.629" v="16" actId="20577"/>
          <ac:spMkLst>
            <pc:docMk/>
            <pc:sldMk cId="125467298" sldId="363"/>
            <ac:spMk id="3" creationId="{1A51823D-9829-C581-E0D5-79CA2CCDC48C}"/>
          </ac:spMkLst>
        </pc:spChg>
      </pc:sldChg>
      <pc:sldChg chg="del">
        <pc:chgData name="Brunetti, Vera" userId="958da19c-f4a2-4a45-9a05-89453e5e724b" providerId="ADAL" clId="{E881ECBE-C687-4247-81EB-FF549E0EA0E2}" dt="2024-09-19T14:26:38.258" v="0" actId="47"/>
        <pc:sldMkLst>
          <pc:docMk/>
          <pc:sldMk cId="3198506238" sldId="369"/>
        </pc:sldMkLst>
      </pc:sldChg>
      <pc:sldChg chg="modSp add mod">
        <pc:chgData name="Brunetti, Vera" userId="958da19c-f4a2-4a45-9a05-89453e5e724b" providerId="ADAL" clId="{E881ECBE-C687-4247-81EB-FF549E0EA0E2}" dt="2024-09-19T14:27:51.838" v="29" actId="14100"/>
        <pc:sldMkLst>
          <pc:docMk/>
          <pc:sldMk cId="2897452602" sldId="371"/>
        </pc:sldMkLst>
        <pc:spChg chg="mod">
          <ac:chgData name="Brunetti, Vera" userId="958da19c-f4a2-4a45-9a05-89453e5e724b" providerId="ADAL" clId="{E881ECBE-C687-4247-81EB-FF549E0EA0E2}" dt="2024-09-19T14:27:51.838" v="29" actId="14100"/>
          <ac:spMkLst>
            <pc:docMk/>
            <pc:sldMk cId="2897452602" sldId="371"/>
            <ac:spMk id="2" creationId="{EF60C17A-B61C-3063-C300-DDCB12B38B73}"/>
          </ac:spMkLst>
        </pc:spChg>
      </pc:sldChg>
      <pc:sldChg chg="addSp modSp add">
        <pc:chgData name="Brunetti, Vera" userId="958da19c-f4a2-4a45-9a05-89453e5e724b" providerId="ADAL" clId="{E881ECBE-C687-4247-81EB-FF549E0EA0E2}" dt="2024-09-19T14:27:37.552" v="18"/>
        <pc:sldMkLst>
          <pc:docMk/>
          <pc:sldMk cId="2706686113" sldId="372"/>
        </pc:sldMkLst>
        <pc:spChg chg="add mod">
          <ac:chgData name="Brunetti, Vera" userId="958da19c-f4a2-4a45-9a05-89453e5e724b" providerId="ADAL" clId="{E881ECBE-C687-4247-81EB-FF549E0EA0E2}" dt="2024-09-19T14:27:37.552" v="18"/>
          <ac:spMkLst>
            <pc:docMk/>
            <pc:sldMk cId="2706686113" sldId="372"/>
            <ac:spMk id="2" creationId="{13EAE7CD-674C-51E4-1EED-F82C81D4C4E8}"/>
          </ac:spMkLst>
        </pc:spChg>
      </pc:sldChg>
      <pc:sldChg chg="addSp modSp add">
        <pc:chgData name="Brunetti, Vera" userId="958da19c-f4a2-4a45-9a05-89453e5e724b" providerId="ADAL" clId="{E881ECBE-C687-4247-81EB-FF549E0EA0E2}" dt="2024-09-19T14:27:38.715" v="19"/>
        <pc:sldMkLst>
          <pc:docMk/>
          <pc:sldMk cId="2691791685" sldId="373"/>
        </pc:sldMkLst>
        <pc:spChg chg="add mod">
          <ac:chgData name="Brunetti, Vera" userId="958da19c-f4a2-4a45-9a05-89453e5e724b" providerId="ADAL" clId="{E881ECBE-C687-4247-81EB-FF549E0EA0E2}" dt="2024-09-19T14:27:38.715" v="19"/>
          <ac:spMkLst>
            <pc:docMk/>
            <pc:sldMk cId="2691791685" sldId="373"/>
            <ac:spMk id="2" creationId="{B879C5E5-EC53-F4F0-ED8B-2C39B42F7BC9}"/>
          </ac:spMkLst>
        </pc:spChg>
      </pc:sldChg>
    </pc:docChg>
  </pc:docChgLst>
  <pc:docChgLst>
    <pc:chgData name="Brunetti, Vera" userId="958da19c-f4a2-4a45-9a05-89453e5e724b" providerId="ADAL" clId="{D85FD037-A761-4163-8250-A75120FABEAC}"/>
    <pc:docChg chg="modSld">
      <pc:chgData name="Brunetti, Vera" userId="958da19c-f4a2-4a45-9a05-89453e5e724b" providerId="ADAL" clId="{D85FD037-A761-4163-8250-A75120FABEAC}" dt="2024-10-14T13:01:59.160" v="10" actId="20577"/>
      <pc:docMkLst>
        <pc:docMk/>
      </pc:docMkLst>
      <pc:sldChg chg="modSp mod">
        <pc:chgData name="Brunetti, Vera" userId="958da19c-f4a2-4a45-9a05-89453e5e724b" providerId="ADAL" clId="{D85FD037-A761-4163-8250-A75120FABEAC}" dt="2024-10-14T13:01:59.160" v="10" actId="20577"/>
        <pc:sldMkLst>
          <pc:docMk/>
          <pc:sldMk cId="586191940" sldId="331"/>
        </pc:sldMkLst>
        <pc:spChg chg="mod">
          <ac:chgData name="Brunetti, Vera" userId="958da19c-f4a2-4a45-9a05-89453e5e724b" providerId="ADAL" clId="{D85FD037-A761-4163-8250-A75120FABEAC}" dt="2024-10-14T13:01:59.160" v="10" actId="20577"/>
          <ac:spMkLst>
            <pc:docMk/>
            <pc:sldMk cId="586191940" sldId="331"/>
            <ac:spMk id="2" creationId="{4FCF3ED3-95B7-470E-FABC-A09AB8033D56}"/>
          </ac:spMkLst>
        </pc:spChg>
      </pc:sldChg>
    </pc:docChg>
  </pc:docChgLst>
  <pc:docChgLst>
    <pc:chgData name="Brunetti, Vera" userId="958da19c-f4a2-4a45-9a05-89453e5e724b" providerId="ADAL" clId="{5A342BE5-7184-4FBE-B24E-B7E069FAADD7}"/>
    <pc:docChg chg="undo redo custSel modSld">
      <pc:chgData name="Brunetti, Vera" userId="958da19c-f4a2-4a45-9a05-89453e5e724b" providerId="ADAL" clId="{5A342BE5-7184-4FBE-B24E-B7E069FAADD7}" dt="2024-07-17T11:49:27.019" v="44" actId="207"/>
      <pc:docMkLst>
        <pc:docMk/>
      </pc:docMkLst>
      <pc:sldChg chg="modSp mod">
        <pc:chgData name="Brunetti, Vera" userId="958da19c-f4a2-4a45-9a05-89453e5e724b" providerId="ADAL" clId="{5A342BE5-7184-4FBE-B24E-B7E069FAADD7}" dt="2024-07-17T11:47:41.513" v="38" actId="207"/>
        <pc:sldMkLst>
          <pc:docMk/>
          <pc:sldMk cId="4015764666" sldId="260"/>
        </pc:sldMkLst>
        <pc:spChg chg="mod">
          <ac:chgData name="Brunetti, Vera" userId="958da19c-f4a2-4a45-9a05-89453e5e724b" providerId="ADAL" clId="{5A342BE5-7184-4FBE-B24E-B7E069FAADD7}" dt="2024-07-17T11:47:41.513" v="38" actId="207"/>
          <ac:spMkLst>
            <pc:docMk/>
            <pc:sldMk cId="4015764666" sldId="260"/>
            <ac:spMk id="3" creationId="{C114EFB1-3569-B636-9259-09CD86D1915E}"/>
          </ac:spMkLst>
        </pc:spChg>
      </pc:sldChg>
      <pc:sldChg chg="modSp mod">
        <pc:chgData name="Brunetti, Vera" userId="958da19c-f4a2-4a45-9a05-89453e5e724b" providerId="ADAL" clId="{5A342BE5-7184-4FBE-B24E-B7E069FAADD7}" dt="2024-07-17T11:46:26.119" v="35" actId="20577"/>
        <pc:sldMkLst>
          <pc:docMk/>
          <pc:sldMk cId="1997526066" sldId="330"/>
        </pc:sldMkLst>
        <pc:spChg chg="mod">
          <ac:chgData name="Brunetti, Vera" userId="958da19c-f4a2-4a45-9a05-89453e5e724b" providerId="ADAL" clId="{5A342BE5-7184-4FBE-B24E-B7E069FAADD7}" dt="2024-07-17T11:46:26.119" v="35" actId="20577"/>
          <ac:spMkLst>
            <pc:docMk/>
            <pc:sldMk cId="1997526066" sldId="330"/>
            <ac:spMk id="3" creationId="{13AE1540-3EB8-AA9A-3C6A-1A44B4B47730}"/>
          </ac:spMkLst>
        </pc:spChg>
      </pc:sldChg>
      <pc:sldChg chg="modSp mod">
        <pc:chgData name="Brunetti, Vera" userId="958da19c-f4a2-4a45-9a05-89453e5e724b" providerId="ADAL" clId="{5A342BE5-7184-4FBE-B24E-B7E069FAADD7}" dt="2024-07-17T11:35:16.644" v="3" actId="207"/>
        <pc:sldMkLst>
          <pc:docMk/>
          <pc:sldMk cId="114586220" sldId="332"/>
        </pc:sldMkLst>
        <pc:spChg chg="mod">
          <ac:chgData name="Brunetti, Vera" userId="958da19c-f4a2-4a45-9a05-89453e5e724b" providerId="ADAL" clId="{5A342BE5-7184-4FBE-B24E-B7E069FAADD7}" dt="2024-07-17T11:35:16.644" v="3" actId="207"/>
          <ac:spMkLst>
            <pc:docMk/>
            <pc:sldMk cId="114586220" sldId="332"/>
            <ac:spMk id="3" creationId="{56BD515E-C4C1-1AF9-04B8-DCEDEDFAC4C5}"/>
          </ac:spMkLst>
        </pc:spChg>
      </pc:sldChg>
      <pc:sldChg chg="modSp mod">
        <pc:chgData name="Brunetti, Vera" userId="958da19c-f4a2-4a45-9a05-89453e5e724b" providerId="ADAL" clId="{5A342BE5-7184-4FBE-B24E-B7E069FAADD7}" dt="2024-07-17T11:47:57.499" v="39" actId="207"/>
        <pc:sldMkLst>
          <pc:docMk/>
          <pc:sldMk cId="2865209338" sldId="359"/>
        </pc:sldMkLst>
        <pc:spChg chg="mod">
          <ac:chgData name="Brunetti, Vera" userId="958da19c-f4a2-4a45-9a05-89453e5e724b" providerId="ADAL" clId="{5A342BE5-7184-4FBE-B24E-B7E069FAADD7}" dt="2024-07-17T11:47:57.499" v="39" actId="207"/>
          <ac:spMkLst>
            <pc:docMk/>
            <pc:sldMk cId="2865209338" sldId="359"/>
            <ac:spMk id="3" creationId="{57BF66E1-A378-C908-497C-EC240B3D4FBA}"/>
          </ac:spMkLst>
        </pc:spChg>
      </pc:sldChg>
      <pc:sldChg chg="modSp mod">
        <pc:chgData name="Brunetti, Vera" userId="958da19c-f4a2-4a45-9a05-89453e5e724b" providerId="ADAL" clId="{5A342BE5-7184-4FBE-B24E-B7E069FAADD7}" dt="2024-07-17T11:49:27.019" v="44" actId="207"/>
        <pc:sldMkLst>
          <pc:docMk/>
          <pc:sldMk cId="3418440170" sldId="364"/>
        </pc:sldMkLst>
        <pc:spChg chg="mod">
          <ac:chgData name="Brunetti, Vera" userId="958da19c-f4a2-4a45-9a05-89453e5e724b" providerId="ADAL" clId="{5A342BE5-7184-4FBE-B24E-B7E069FAADD7}" dt="2024-07-17T11:49:27.019" v="44" actId="207"/>
          <ac:spMkLst>
            <pc:docMk/>
            <pc:sldMk cId="3418440170" sldId="364"/>
            <ac:spMk id="3" creationId="{C3BAC9CA-D59D-7BDA-B4F5-AE9CA6483922}"/>
          </ac:spMkLst>
        </pc:spChg>
      </pc:sldChg>
      <pc:sldChg chg="modSp mod">
        <pc:chgData name="Brunetti, Vera" userId="958da19c-f4a2-4a45-9a05-89453e5e724b" providerId="ADAL" clId="{5A342BE5-7184-4FBE-B24E-B7E069FAADD7}" dt="2024-07-17T11:46:52.554" v="36" actId="207"/>
        <pc:sldMkLst>
          <pc:docMk/>
          <pc:sldMk cId="1621187757" sldId="368"/>
        </pc:sldMkLst>
        <pc:spChg chg="mod">
          <ac:chgData name="Brunetti, Vera" userId="958da19c-f4a2-4a45-9a05-89453e5e724b" providerId="ADAL" clId="{5A342BE5-7184-4FBE-B24E-B7E069FAADD7}" dt="2024-07-17T11:46:52.554" v="36" actId="207"/>
          <ac:spMkLst>
            <pc:docMk/>
            <pc:sldMk cId="1621187757" sldId="368"/>
            <ac:spMk id="3" creationId="{98BCEE05-9DDD-C902-4488-413E6F3582FC}"/>
          </ac:spMkLst>
        </pc:spChg>
      </pc:sldChg>
      <pc:sldChg chg="modSp mod">
        <pc:chgData name="Brunetti, Vera" userId="958da19c-f4a2-4a45-9a05-89453e5e724b" providerId="ADAL" clId="{5A342BE5-7184-4FBE-B24E-B7E069FAADD7}" dt="2024-07-17T11:47:10.941" v="37" actId="207"/>
        <pc:sldMkLst>
          <pc:docMk/>
          <pc:sldMk cId="3198506238" sldId="369"/>
        </pc:sldMkLst>
        <pc:spChg chg="mod">
          <ac:chgData name="Brunetti, Vera" userId="958da19c-f4a2-4a45-9a05-89453e5e724b" providerId="ADAL" clId="{5A342BE5-7184-4FBE-B24E-B7E069FAADD7}" dt="2024-07-17T11:47:10.941" v="37" actId="207"/>
          <ac:spMkLst>
            <pc:docMk/>
            <pc:sldMk cId="3198506238" sldId="369"/>
            <ac:spMk id="3" creationId="{EFC5A373-F736-27F5-CB1F-BA535F1D7097}"/>
          </ac:spMkLst>
        </pc:spChg>
      </pc:sldChg>
      <pc:sldChg chg="modSp mod">
        <pc:chgData name="Brunetti, Vera" userId="958da19c-f4a2-4a45-9a05-89453e5e724b" providerId="ADAL" clId="{5A342BE5-7184-4FBE-B24E-B7E069FAADD7}" dt="2024-07-17T11:35:16.889" v="4" actId="20577"/>
        <pc:sldMkLst>
          <pc:docMk/>
          <pc:sldMk cId="3074569769" sldId="371"/>
        </pc:sldMkLst>
        <pc:spChg chg="mod">
          <ac:chgData name="Brunetti, Vera" userId="958da19c-f4a2-4a45-9a05-89453e5e724b" providerId="ADAL" clId="{5A342BE5-7184-4FBE-B24E-B7E069FAADD7}" dt="2024-07-17T11:35:16.889" v="4" actId="20577"/>
          <ac:spMkLst>
            <pc:docMk/>
            <pc:sldMk cId="3074569769" sldId="371"/>
            <ac:spMk id="3" creationId="{29D417D9-0DEB-CA32-4237-5D426BEDA41C}"/>
          </ac:spMkLst>
        </pc:spChg>
      </pc:sldChg>
    </pc:docChg>
  </pc:docChgLst>
  <pc:docChgLst>
    <pc:chgData name="Brunetti, Vera" userId="958da19c-f4a2-4a45-9a05-89453e5e724b" providerId="ADAL" clId="{1FAAA267-FEFC-4C86-8C69-7CF6A411D740}"/>
    <pc:docChg chg="delSld modSld">
      <pc:chgData name="Brunetti, Vera" userId="958da19c-f4a2-4a45-9a05-89453e5e724b" providerId="ADAL" clId="{1FAAA267-FEFC-4C86-8C69-7CF6A411D740}" dt="2024-09-09T13:15:10.143" v="4" actId="47"/>
      <pc:docMkLst>
        <pc:docMk/>
      </pc:docMkLst>
      <pc:sldChg chg="del">
        <pc:chgData name="Brunetti, Vera" userId="958da19c-f4a2-4a45-9a05-89453e5e724b" providerId="ADAL" clId="{1FAAA267-FEFC-4C86-8C69-7CF6A411D740}" dt="2024-09-09T13:14:33.447" v="3" actId="47"/>
        <pc:sldMkLst>
          <pc:docMk/>
          <pc:sldMk cId="3190005180" sldId="258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497022580" sldId="313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1468252540" sldId="325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1858736218" sldId="326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2071325988" sldId="327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117360117" sldId="328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134323039" sldId="329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1997526066" sldId="330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114586220" sldId="332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880851734" sldId="335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2831608299" sldId="336"/>
        </pc:sldMkLst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1224028887" sldId="337"/>
        </pc:sldMkLst>
      </pc:sldChg>
      <pc:sldChg chg="del">
        <pc:chgData name="Brunetti, Vera" userId="958da19c-f4a2-4a45-9a05-89453e5e724b" providerId="ADAL" clId="{1FAAA267-FEFC-4C86-8C69-7CF6A411D740}" dt="2024-09-09T13:14:24.135" v="2" actId="47"/>
        <pc:sldMkLst>
          <pc:docMk/>
          <pc:sldMk cId="3355234140" sldId="340"/>
        </pc:sldMkLst>
      </pc:sldChg>
      <pc:sldChg chg="del">
        <pc:chgData name="Brunetti, Vera" userId="958da19c-f4a2-4a45-9a05-89453e5e724b" providerId="ADAL" clId="{1FAAA267-FEFC-4C86-8C69-7CF6A411D740}" dt="2024-09-09T13:15:10.143" v="4" actId="47"/>
        <pc:sldMkLst>
          <pc:docMk/>
          <pc:sldMk cId="3418440170" sldId="364"/>
        </pc:sldMkLst>
      </pc:sldChg>
      <pc:sldChg chg="modSp mod">
        <pc:chgData name="Brunetti, Vera" userId="958da19c-f4a2-4a45-9a05-89453e5e724b" providerId="ADAL" clId="{1FAAA267-FEFC-4C86-8C69-7CF6A411D740}" dt="2024-09-09T13:13:04.750" v="0" actId="400"/>
        <pc:sldMkLst>
          <pc:docMk/>
          <pc:sldMk cId="1399689315" sldId="370"/>
        </pc:sldMkLst>
        <pc:spChg chg="mod">
          <ac:chgData name="Brunetti, Vera" userId="958da19c-f4a2-4a45-9a05-89453e5e724b" providerId="ADAL" clId="{1FAAA267-FEFC-4C86-8C69-7CF6A411D740}" dt="2024-09-09T13:13:04.750" v="0" actId="400"/>
          <ac:spMkLst>
            <pc:docMk/>
            <pc:sldMk cId="1399689315" sldId="370"/>
            <ac:spMk id="3" creationId="{463D4E4F-CD94-550C-6F5F-227BF7E46A19}"/>
          </ac:spMkLst>
        </pc:spChg>
      </pc:sldChg>
      <pc:sldChg chg="del">
        <pc:chgData name="Brunetti, Vera" userId="958da19c-f4a2-4a45-9a05-89453e5e724b" providerId="ADAL" clId="{1FAAA267-FEFC-4C86-8C69-7CF6A411D740}" dt="2024-09-09T13:14:03.785" v="1" actId="47"/>
        <pc:sldMkLst>
          <pc:docMk/>
          <pc:sldMk cId="3074569769" sldId="371"/>
        </pc:sldMkLst>
      </pc:sldChg>
    </pc:docChg>
  </pc:docChgLst>
  <pc:docChgLst>
    <pc:chgData name="Paltrinieri, Roberta" userId="90e20e36-e087-4493-8b86-5abd8fc5997d" providerId="ADAL" clId="{021F1F4E-185F-40D6-9CFE-DB2AEEA63ADE}"/>
    <pc:docChg chg="undo custSel modSld">
      <pc:chgData name="Paltrinieri, Roberta" userId="90e20e36-e087-4493-8b86-5abd8fc5997d" providerId="ADAL" clId="{021F1F4E-185F-40D6-9CFE-DB2AEEA63ADE}" dt="2024-10-18T13:22:46.604" v="793" actId="20577"/>
      <pc:docMkLst>
        <pc:docMk/>
      </pc:docMkLst>
      <pc:sldChg chg="delSp modSp mod">
        <pc:chgData name="Paltrinieri, Roberta" userId="90e20e36-e087-4493-8b86-5abd8fc5997d" providerId="ADAL" clId="{021F1F4E-185F-40D6-9CFE-DB2AEEA63ADE}" dt="2024-10-18T13:22:46.604" v="793" actId="20577"/>
        <pc:sldMkLst>
          <pc:docMk/>
          <pc:sldMk cId="852816375" sldId="257"/>
        </pc:sldMkLst>
        <pc:spChg chg="del mod">
          <ac:chgData name="Paltrinieri, Roberta" userId="90e20e36-e087-4493-8b86-5abd8fc5997d" providerId="ADAL" clId="{021F1F4E-185F-40D6-9CFE-DB2AEEA63ADE}" dt="2024-10-18T13:17:58.725" v="610" actId="478"/>
          <ac:spMkLst>
            <pc:docMk/>
            <pc:sldMk cId="852816375" sldId="257"/>
            <ac:spMk id="2" creationId="{89567465-610D-CCAB-4254-6000E91D9FBF}"/>
          </ac:spMkLst>
        </pc:spChg>
        <pc:spChg chg="mod">
          <ac:chgData name="Paltrinieri, Roberta" userId="90e20e36-e087-4493-8b86-5abd8fc5997d" providerId="ADAL" clId="{021F1F4E-185F-40D6-9CFE-DB2AEEA63ADE}" dt="2024-10-18T13:22:46.604" v="793" actId="20577"/>
          <ac:spMkLst>
            <pc:docMk/>
            <pc:sldMk cId="852816375" sldId="257"/>
            <ac:spMk id="3" creationId="{0ED4EED4-C691-5F04-C44D-7CC09E336E18}"/>
          </ac:spMkLst>
        </pc:spChg>
      </pc:sldChg>
    </pc:docChg>
  </pc:docChgLst>
  <pc:docChgLst>
    <pc:chgData name="Paltrinieri, Roberta" userId="90e20e36-e087-4493-8b86-5abd8fc5997d" providerId="ADAL" clId="{1D4FA79E-4B50-4EEF-B81E-9B22084D7E91}"/>
    <pc:docChg chg="undo redo custSel delSld modSld">
      <pc:chgData name="Paltrinieri, Roberta" userId="90e20e36-e087-4493-8b86-5abd8fc5997d" providerId="ADAL" clId="{1D4FA79E-4B50-4EEF-B81E-9B22084D7E91}" dt="2024-08-08T16:11:33.525" v="1009" actId="400"/>
      <pc:docMkLst>
        <pc:docMk/>
      </pc:docMkLst>
      <pc:sldChg chg="modSp mod">
        <pc:chgData name="Paltrinieri, Roberta" userId="90e20e36-e087-4493-8b86-5abd8fc5997d" providerId="ADAL" clId="{1D4FA79E-4B50-4EEF-B81E-9B22084D7E91}" dt="2024-08-08T15:56:55.006" v="617" actId="5793"/>
        <pc:sldMkLst>
          <pc:docMk/>
          <pc:sldMk cId="852816375" sldId="257"/>
        </pc:sldMkLst>
        <pc:spChg chg="mod">
          <ac:chgData name="Paltrinieri, Roberta" userId="90e20e36-e087-4493-8b86-5abd8fc5997d" providerId="ADAL" clId="{1D4FA79E-4B50-4EEF-B81E-9B22084D7E91}" dt="2024-08-08T15:56:55.006" v="617" actId="5793"/>
          <ac:spMkLst>
            <pc:docMk/>
            <pc:sldMk cId="852816375" sldId="257"/>
            <ac:spMk id="3" creationId="{0ED4EED4-C691-5F04-C44D-7CC09E336E18}"/>
          </ac:spMkLst>
        </pc:spChg>
      </pc:sldChg>
      <pc:sldChg chg="modSp mod">
        <pc:chgData name="Paltrinieri, Roberta" userId="90e20e36-e087-4493-8b86-5abd8fc5997d" providerId="ADAL" clId="{1D4FA79E-4B50-4EEF-B81E-9B22084D7E91}" dt="2024-08-08T15:57:14.063" v="619" actId="400"/>
        <pc:sldMkLst>
          <pc:docMk/>
          <pc:sldMk cId="3190005180" sldId="258"/>
        </pc:sldMkLst>
        <pc:spChg chg="mod">
          <ac:chgData name="Paltrinieri, Roberta" userId="90e20e36-e087-4493-8b86-5abd8fc5997d" providerId="ADAL" clId="{1D4FA79E-4B50-4EEF-B81E-9B22084D7E91}" dt="2024-08-08T15:57:14.063" v="619" actId="400"/>
          <ac:spMkLst>
            <pc:docMk/>
            <pc:sldMk cId="3190005180" sldId="258"/>
            <ac:spMk id="3" creationId="{DB688012-651D-6AAB-1C5D-BFDE7EA3AF0E}"/>
          </ac:spMkLst>
        </pc:spChg>
      </pc:sldChg>
      <pc:sldChg chg="modSp mod">
        <pc:chgData name="Paltrinieri, Roberta" userId="90e20e36-e087-4493-8b86-5abd8fc5997d" providerId="ADAL" clId="{1D4FA79E-4B50-4EEF-B81E-9B22084D7E91}" dt="2024-08-08T15:57:51.101" v="625" actId="400"/>
        <pc:sldMkLst>
          <pc:docMk/>
          <pc:sldMk cId="4015764666" sldId="260"/>
        </pc:sldMkLst>
        <pc:spChg chg="mod">
          <ac:chgData name="Paltrinieri, Roberta" userId="90e20e36-e087-4493-8b86-5abd8fc5997d" providerId="ADAL" clId="{1D4FA79E-4B50-4EEF-B81E-9B22084D7E91}" dt="2024-08-08T15:57:51.101" v="625" actId="400"/>
          <ac:spMkLst>
            <pc:docMk/>
            <pc:sldMk cId="4015764666" sldId="260"/>
            <ac:spMk id="3" creationId="{C114EFB1-3569-B636-9259-09CD86D1915E}"/>
          </ac:spMkLst>
        </pc:spChg>
      </pc:sldChg>
      <pc:sldChg chg="modSp mod">
        <pc:chgData name="Paltrinieri, Roberta" userId="90e20e36-e087-4493-8b86-5abd8fc5997d" providerId="ADAL" clId="{1D4FA79E-4B50-4EEF-B81E-9B22084D7E91}" dt="2024-08-08T15:31:52.507" v="238" actId="20577"/>
        <pc:sldMkLst>
          <pc:docMk/>
          <pc:sldMk cId="2781397221" sldId="310"/>
        </pc:sldMkLst>
        <pc:spChg chg="mod">
          <ac:chgData name="Paltrinieri, Roberta" userId="90e20e36-e087-4493-8b86-5abd8fc5997d" providerId="ADAL" clId="{1D4FA79E-4B50-4EEF-B81E-9B22084D7E91}" dt="2024-08-08T15:31:52.507" v="238" actId="20577"/>
          <ac:spMkLst>
            <pc:docMk/>
            <pc:sldMk cId="2781397221" sldId="310"/>
            <ac:spMk id="6" creationId="{1CFF9219-7747-ADD8-A23E-1BCB3DBEC37B}"/>
          </ac:spMkLst>
        </pc:spChg>
      </pc:sldChg>
      <pc:sldChg chg="del">
        <pc:chgData name="Paltrinieri, Roberta" userId="90e20e36-e087-4493-8b86-5abd8fc5997d" providerId="ADAL" clId="{1D4FA79E-4B50-4EEF-B81E-9B22084D7E91}" dt="2024-08-08T15:32:18.436" v="239" actId="2696"/>
        <pc:sldMkLst>
          <pc:docMk/>
          <pc:sldMk cId="878252831" sldId="311"/>
        </pc:sldMkLst>
      </pc:sldChg>
      <pc:sldChg chg="modSp mod">
        <pc:chgData name="Paltrinieri, Roberta" userId="90e20e36-e087-4493-8b86-5abd8fc5997d" providerId="ADAL" clId="{1D4FA79E-4B50-4EEF-B81E-9B22084D7E91}" dt="2024-08-08T15:40:44.039" v="308" actId="400"/>
        <pc:sldMkLst>
          <pc:docMk/>
          <pc:sldMk cId="497022580" sldId="313"/>
        </pc:sldMkLst>
        <pc:spChg chg="mod">
          <ac:chgData name="Paltrinieri, Roberta" userId="90e20e36-e087-4493-8b86-5abd8fc5997d" providerId="ADAL" clId="{1D4FA79E-4B50-4EEF-B81E-9B22084D7E91}" dt="2024-08-08T15:40:44.039" v="308" actId="400"/>
          <ac:spMkLst>
            <pc:docMk/>
            <pc:sldMk cId="497022580" sldId="313"/>
            <ac:spMk id="3" creationId="{E77D4CA6-5167-D790-2F25-406D29C34F78}"/>
          </ac:spMkLst>
        </pc:spChg>
      </pc:sldChg>
      <pc:sldChg chg="modSp mod">
        <pc:chgData name="Paltrinieri, Roberta" userId="90e20e36-e087-4493-8b86-5abd8fc5997d" providerId="ADAL" clId="{1D4FA79E-4B50-4EEF-B81E-9B22084D7E91}" dt="2024-08-08T15:40:57.252" v="309" actId="400"/>
        <pc:sldMkLst>
          <pc:docMk/>
          <pc:sldMk cId="1468252540" sldId="325"/>
        </pc:sldMkLst>
        <pc:spChg chg="mod">
          <ac:chgData name="Paltrinieri, Roberta" userId="90e20e36-e087-4493-8b86-5abd8fc5997d" providerId="ADAL" clId="{1D4FA79E-4B50-4EEF-B81E-9B22084D7E91}" dt="2024-08-08T15:40:57.252" v="309" actId="400"/>
          <ac:spMkLst>
            <pc:docMk/>
            <pc:sldMk cId="1468252540" sldId="325"/>
            <ac:spMk id="3" creationId="{ED1C6215-BE23-04EE-0D6A-F7C3DFFE2CE5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20.415" v="315" actId="400"/>
        <pc:sldMkLst>
          <pc:docMk/>
          <pc:sldMk cId="1858736218" sldId="326"/>
        </pc:sldMkLst>
        <pc:spChg chg="mod">
          <ac:chgData name="Paltrinieri, Roberta" userId="90e20e36-e087-4493-8b86-5abd8fc5997d" providerId="ADAL" clId="{1D4FA79E-4B50-4EEF-B81E-9B22084D7E91}" dt="2024-08-08T15:41:20.415" v="315" actId="400"/>
          <ac:spMkLst>
            <pc:docMk/>
            <pc:sldMk cId="1858736218" sldId="326"/>
            <ac:spMk id="3" creationId="{45FA2FD9-0443-AB0E-56B6-69D9A56F734B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24.712" v="316" actId="400"/>
        <pc:sldMkLst>
          <pc:docMk/>
          <pc:sldMk cId="2071325988" sldId="327"/>
        </pc:sldMkLst>
        <pc:spChg chg="mod">
          <ac:chgData name="Paltrinieri, Roberta" userId="90e20e36-e087-4493-8b86-5abd8fc5997d" providerId="ADAL" clId="{1D4FA79E-4B50-4EEF-B81E-9B22084D7E91}" dt="2024-08-08T15:41:24.712" v="316" actId="400"/>
          <ac:spMkLst>
            <pc:docMk/>
            <pc:sldMk cId="2071325988" sldId="327"/>
            <ac:spMk id="3" creationId="{4C86FB70-90D7-9B4C-71CC-0E8C8BEF8489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28.209" v="317" actId="400"/>
        <pc:sldMkLst>
          <pc:docMk/>
          <pc:sldMk cId="117360117" sldId="328"/>
        </pc:sldMkLst>
        <pc:spChg chg="mod">
          <ac:chgData name="Paltrinieri, Roberta" userId="90e20e36-e087-4493-8b86-5abd8fc5997d" providerId="ADAL" clId="{1D4FA79E-4B50-4EEF-B81E-9B22084D7E91}" dt="2024-08-08T15:41:28.209" v="317" actId="400"/>
          <ac:spMkLst>
            <pc:docMk/>
            <pc:sldMk cId="117360117" sldId="328"/>
            <ac:spMk id="3" creationId="{3BC010DF-E04B-0496-D736-1D39528BA423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32.547" v="318" actId="400"/>
        <pc:sldMkLst>
          <pc:docMk/>
          <pc:sldMk cId="134323039" sldId="329"/>
        </pc:sldMkLst>
        <pc:spChg chg="mod">
          <ac:chgData name="Paltrinieri, Roberta" userId="90e20e36-e087-4493-8b86-5abd8fc5997d" providerId="ADAL" clId="{1D4FA79E-4B50-4EEF-B81E-9B22084D7E91}" dt="2024-08-08T15:41:32.547" v="318" actId="400"/>
          <ac:spMkLst>
            <pc:docMk/>
            <pc:sldMk cId="134323039" sldId="329"/>
            <ac:spMk id="3" creationId="{EE0CB80A-FED1-7339-6625-5BDA68D2C13C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36.345" v="319" actId="400"/>
        <pc:sldMkLst>
          <pc:docMk/>
          <pc:sldMk cId="1997526066" sldId="330"/>
        </pc:sldMkLst>
        <pc:spChg chg="mod">
          <ac:chgData name="Paltrinieri, Roberta" userId="90e20e36-e087-4493-8b86-5abd8fc5997d" providerId="ADAL" clId="{1D4FA79E-4B50-4EEF-B81E-9B22084D7E91}" dt="2024-08-08T15:41:36.345" v="319" actId="400"/>
          <ac:spMkLst>
            <pc:docMk/>
            <pc:sldMk cId="1997526066" sldId="330"/>
            <ac:spMk id="3" creationId="{13AE1540-3EB8-AA9A-3C6A-1A44B4B47730}"/>
          </ac:spMkLst>
        </pc:spChg>
      </pc:sldChg>
      <pc:sldChg chg="modSp mod">
        <pc:chgData name="Paltrinieri, Roberta" userId="90e20e36-e087-4493-8b86-5abd8fc5997d" providerId="ADAL" clId="{1D4FA79E-4B50-4EEF-B81E-9B22084D7E91}" dt="2024-08-08T15:14:52.037" v="54" actId="20577"/>
        <pc:sldMkLst>
          <pc:docMk/>
          <pc:sldMk cId="586191940" sldId="331"/>
        </pc:sldMkLst>
        <pc:spChg chg="mod">
          <ac:chgData name="Paltrinieri, Roberta" userId="90e20e36-e087-4493-8b86-5abd8fc5997d" providerId="ADAL" clId="{1D4FA79E-4B50-4EEF-B81E-9B22084D7E91}" dt="2024-08-08T15:12:23.828" v="9" actId="20577"/>
          <ac:spMkLst>
            <pc:docMk/>
            <pc:sldMk cId="586191940" sldId="331"/>
            <ac:spMk id="14" creationId="{925297EF-44F7-8D8C-415B-8B4B248EC0BE}"/>
          </ac:spMkLst>
        </pc:spChg>
        <pc:spChg chg="mod">
          <ac:chgData name="Paltrinieri, Roberta" userId="90e20e36-e087-4493-8b86-5abd8fc5997d" providerId="ADAL" clId="{1D4FA79E-4B50-4EEF-B81E-9B22084D7E91}" dt="2024-08-08T15:14:52.037" v="54" actId="20577"/>
          <ac:spMkLst>
            <pc:docMk/>
            <pc:sldMk cId="586191940" sldId="331"/>
            <ac:spMk id="15" creationId="{4DF38322-05DA-33E2-7C09-97509EADE8A7}"/>
          </ac:spMkLst>
        </pc:spChg>
        <pc:spChg chg="mod">
          <ac:chgData name="Paltrinieri, Roberta" userId="90e20e36-e087-4493-8b86-5abd8fc5997d" providerId="ADAL" clId="{1D4FA79E-4B50-4EEF-B81E-9B22084D7E91}" dt="2024-08-08T15:13:51.205" v="11" actId="20577"/>
          <ac:spMkLst>
            <pc:docMk/>
            <pc:sldMk cId="586191940" sldId="331"/>
            <ac:spMk id="16" creationId="{591295AA-762F-5796-2D6A-C9C5995A59F7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00.758" v="310" actId="400"/>
        <pc:sldMkLst>
          <pc:docMk/>
          <pc:sldMk cId="114586220" sldId="332"/>
        </pc:sldMkLst>
        <pc:spChg chg="mod">
          <ac:chgData name="Paltrinieri, Roberta" userId="90e20e36-e087-4493-8b86-5abd8fc5997d" providerId="ADAL" clId="{1D4FA79E-4B50-4EEF-B81E-9B22084D7E91}" dt="2024-08-08T15:41:00.758" v="310" actId="400"/>
          <ac:spMkLst>
            <pc:docMk/>
            <pc:sldMk cId="114586220" sldId="332"/>
            <ac:spMk id="3" creationId="{56BD515E-C4C1-1AF9-04B8-DCEDEDFAC4C5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08.785" v="312" actId="400"/>
        <pc:sldMkLst>
          <pc:docMk/>
          <pc:sldMk cId="880851734" sldId="335"/>
        </pc:sldMkLst>
        <pc:spChg chg="mod">
          <ac:chgData name="Paltrinieri, Roberta" userId="90e20e36-e087-4493-8b86-5abd8fc5997d" providerId="ADAL" clId="{1D4FA79E-4B50-4EEF-B81E-9B22084D7E91}" dt="2024-08-08T15:41:08.785" v="312" actId="400"/>
          <ac:spMkLst>
            <pc:docMk/>
            <pc:sldMk cId="880851734" sldId="335"/>
            <ac:spMk id="3" creationId="{6AB9DC83-127A-345C-C144-77FB981D663E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13.231" v="313" actId="400"/>
        <pc:sldMkLst>
          <pc:docMk/>
          <pc:sldMk cId="2831608299" sldId="336"/>
        </pc:sldMkLst>
        <pc:spChg chg="mod">
          <ac:chgData name="Paltrinieri, Roberta" userId="90e20e36-e087-4493-8b86-5abd8fc5997d" providerId="ADAL" clId="{1D4FA79E-4B50-4EEF-B81E-9B22084D7E91}" dt="2024-08-08T15:41:13.231" v="313" actId="400"/>
          <ac:spMkLst>
            <pc:docMk/>
            <pc:sldMk cId="2831608299" sldId="336"/>
            <ac:spMk id="3" creationId="{E4B37307-C27B-1CBB-25E2-F79FDB162C18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16.726" v="314" actId="400"/>
        <pc:sldMkLst>
          <pc:docMk/>
          <pc:sldMk cId="1224028887" sldId="337"/>
        </pc:sldMkLst>
        <pc:spChg chg="mod">
          <ac:chgData name="Paltrinieri, Roberta" userId="90e20e36-e087-4493-8b86-5abd8fc5997d" providerId="ADAL" clId="{1D4FA79E-4B50-4EEF-B81E-9B22084D7E91}" dt="2024-08-08T15:41:16.726" v="314" actId="400"/>
          <ac:spMkLst>
            <pc:docMk/>
            <pc:sldMk cId="1224028887" sldId="337"/>
            <ac:spMk id="3" creationId="{CE184CFD-7ECD-0D35-7120-B290F16A8DB7}"/>
          </ac:spMkLst>
        </pc:spChg>
      </pc:sldChg>
      <pc:sldChg chg="modSp mod">
        <pc:chgData name="Paltrinieri, Roberta" userId="90e20e36-e087-4493-8b86-5abd8fc5997d" providerId="ADAL" clId="{1D4FA79E-4B50-4EEF-B81E-9B22084D7E91}" dt="2024-08-08T15:42:08.352" v="320" actId="400"/>
        <pc:sldMkLst>
          <pc:docMk/>
          <pc:sldMk cId="3355234140" sldId="340"/>
        </pc:sldMkLst>
        <pc:spChg chg="mod">
          <ac:chgData name="Paltrinieri, Roberta" userId="90e20e36-e087-4493-8b86-5abd8fc5997d" providerId="ADAL" clId="{1D4FA79E-4B50-4EEF-B81E-9B22084D7E91}" dt="2024-08-08T15:42:08.352" v="320" actId="400"/>
          <ac:spMkLst>
            <pc:docMk/>
            <pc:sldMk cId="3355234140" sldId="340"/>
            <ac:spMk id="3" creationId="{729558FA-CAEB-2FB6-AC90-792C0555D8FB}"/>
          </ac:spMkLst>
        </pc:spChg>
      </pc:sldChg>
      <pc:sldChg chg="modSp mod">
        <pc:chgData name="Paltrinieri, Roberta" userId="90e20e36-e087-4493-8b86-5abd8fc5997d" providerId="ADAL" clId="{1D4FA79E-4B50-4EEF-B81E-9B22084D7E91}" dt="2024-08-08T15:57:58.235" v="626" actId="400"/>
        <pc:sldMkLst>
          <pc:docMk/>
          <pc:sldMk cId="2865209338" sldId="359"/>
        </pc:sldMkLst>
        <pc:spChg chg="mod">
          <ac:chgData name="Paltrinieri, Roberta" userId="90e20e36-e087-4493-8b86-5abd8fc5997d" providerId="ADAL" clId="{1D4FA79E-4B50-4EEF-B81E-9B22084D7E91}" dt="2024-08-08T15:57:58.235" v="626" actId="400"/>
          <ac:spMkLst>
            <pc:docMk/>
            <pc:sldMk cId="2865209338" sldId="359"/>
            <ac:spMk id="3" creationId="{57BF66E1-A378-C908-497C-EC240B3D4FBA}"/>
          </ac:spMkLst>
        </pc:spChg>
      </pc:sldChg>
      <pc:sldChg chg="modSp mod">
        <pc:chgData name="Paltrinieri, Roberta" userId="90e20e36-e087-4493-8b86-5abd8fc5997d" providerId="ADAL" clId="{1D4FA79E-4B50-4EEF-B81E-9B22084D7E91}" dt="2024-08-08T15:58:04.939" v="627" actId="400"/>
        <pc:sldMkLst>
          <pc:docMk/>
          <pc:sldMk cId="2879018559" sldId="360"/>
        </pc:sldMkLst>
        <pc:spChg chg="mod">
          <ac:chgData name="Paltrinieri, Roberta" userId="90e20e36-e087-4493-8b86-5abd8fc5997d" providerId="ADAL" clId="{1D4FA79E-4B50-4EEF-B81E-9B22084D7E91}" dt="2024-08-08T15:58:04.939" v="627" actId="400"/>
          <ac:spMkLst>
            <pc:docMk/>
            <pc:sldMk cId="2879018559" sldId="360"/>
            <ac:spMk id="3" creationId="{136F5B25-34B7-D493-459E-F5985F3953C0}"/>
          </ac:spMkLst>
        </pc:spChg>
      </pc:sldChg>
      <pc:sldChg chg="modSp mod">
        <pc:chgData name="Paltrinieri, Roberta" userId="90e20e36-e087-4493-8b86-5abd8fc5997d" providerId="ADAL" clId="{1D4FA79E-4B50-4EEF-B81E-9B22084D7E91}" dt="2024-08-08T16:00:53.899" v="652" actId="113"/>
        <pc:sldMkLst>
          <pc:docMk/>
          <pc:sldMk cId="1867453721" sldId="361"/>
        </pc:sldMkLst>
        <pc:spChg chg="mod">
          <ac:chgData name="Paltrinieri, Roberta" userId="90e20e36-e087-4493-8b86-5abd8fc5997d" providerId="ADAL" clId="{1D4FA79E-4B50-4EEF-B81E-9B22084D7E91}" dt="2024-08-08T16:00:53.899" v="652" actId="113"/>
          <ac:spMkLst>
            <pc:docMk/>
            <pc:sldMk cId="1867453721" sldId="361"/>
            <ac:spMk id="3" creationId="{B01040F5-ACAB-250D-796C-61B938AAF679}"/>
          </ac:spMkLst>
        </pc:spChg>
      </pc:sldChg>
      <pc:sldChg chg="modSp mod">
        <pc:chgData name="Paltrinieri, Roberta" userId="90e20e36-e087-4493-8b86-5abd8fc5997d" providerId="ADAL" clId="{1D4FA79E-4B50-4EEF-B81E-9B22084D7E91}" dt="2024-08-08T16:11:22.950" v="1007" actId="20577"/>
        <pc:sldMkLst>
          <pc:docMk/>
          <pc:sldMk cId="125467298" sldId="363"/>
        </pc:sldMkLst>
        <pc:spChg chg="mod">
          <ac:chgData name="Paltrinieri, Roberta" userId="90e20e36-e087-4493-8b86-5abd8fc5997d" providerId="ADAL" clId="{1D4FA79E-4B50-4EEF-B81E-9B22084D7E91}" dt="2024-08-08T16:11:22.950" v="1007" actId="20577"/>
          <ac:spMkLst>
            <pc:docMk/>
            <pc:sldMk cId="125467298" sldId="363"/>
            <ac:spMk id="3" creationId="{1A51823D-9829-C581-E0D5-79CA2CCDC48C}"/>
          </ac:spMkLst>
        </pc:spChg>
      </pc:sldChg>
      <pc:sldChg chg="modSp mod">
        <pc:chgData name="Paltrinieri, Roberta" userId="90e20e36-e087-4493-8b86-5abd8fc5997d" providerId="ADAL" clId="{1D4FA79E-4B50-4EEF-B81E-9B22084D7E91}" dt="2024-08-08T16:11:33.525" v="1009" actId="400"/>
        <pc:sldMkLst>
          <pc:docMk/>
          <pc:sldMk cId="3418440170" sldId="364"/>
        </pc:sldMkLst>
        <pc:spChg chg="mod">
          <ac:chgData name="Paltrinieri, Roberta" userId="90e20e36-e087-4493-8b86-5abd8fc5997d" providerId="ADAL" clId="{1D4FA79E-4B50-4EEF-B81E-9B22084D7E91}" dt="2024-08-08T16:11:33.525" v="1009" actId="400"/>
          <ac:spMkLst>
            <pc:docMk/>
            <pc:sldMk cId="3418440170" sldId="364"/>
            <ac:spMk id="3" creationId="{C3BAC9CA-D59D-7BDA-B4F5-AE9CA6483922}"/>
          </ac:spMkLst>
        </pc:spChg>
      </pc:sldChg>
      <pc:sldChg chg="modSp del mod">
        <pc:chgData name="Paltrinieri, Roberta" userId="90e20e36-e087-4493-8b86-5abd8fc5997d" providerId="ADAL" clId="{1D4FA79E-4B50-4EEF-B81E-9B22084D7E91}" dt="2024-08-08T15:57:28.450" v="622" actId="2696"/>
        <pc:sldMkLst>
          <pc:docMk/>
          <pc:sldMk cId="1621187757" sldId="368"/>
        </pc:sldMkLst>
        <pc:spChg chg="mod">
          <ac:chgData name="Paltrinieri, Roberta" userId="90e20e36-e087-4493-8b86-5abd8fc5997d" providerId="ADAL" clId="{1D4FA79E-4B50-4EEF-B81E-9B22084D7E91}" dt="2024-08-08T15:57:25.011" v="621" actId="20577"/>
          <ac:spMkLst>
            <pc:docMk/>
            <pc:sldMk cId="1621187757" sldId="368"/>
            <ac:spMk id="3" creationId="{98BCEE05-9DDD-C902-4488-413E6F3582FC}"/>
          </ac:spMkLst>
        </pc:spChg>
      </pc:sldChg>
      <pc:sldChg chg="modSp mod">
        <pc:chgData name="Paltrinieri, Roberta" userId="90e20e36-e087-4493-8b86-5abd8fc5997d" providerId="ADAL" clId="{1D4FA79E-4B50-4EEF-B81E-9B22084D7E91}" dt="2024-08-08T15:57:42.554" v="624" actId="400"/>
        <pc:sldMkLst>
          <pc:docMk/>
          <pc:sldMk cId="3198506238" sldId="369"/>
        </pc:sldMkLst>
        <pc:spChg chg="mod">
          <ac:chgData name="Paltrinieri, Roberta" userId="90e20e36-e087-4493-8b86-5abd8fc5997d" providerId="ADAL" clId="{1D4FA79E-4B50-4EEF-B81E-9B22084D7E91}" dt="2024-08-08T15:57:42.554" v="624" actId="400"/>
          <ac:spMkLst>
            <pc:docMk/>
            <pc:sldMk cId="3198506238" sldId="369"/>
            <ac:spMk id="3" creationId="{EFC5A373-F736-27F5-CB1F-BA535F1D7097}"/>
          </ac:spMkLst>
        </pc:spChg>
      </pc:sldChg>
      <pc:sldChg chg="modSp mod">
        <pc:chgData name="Paltrinieri, Roberta" userId="90e20e36-e087-4493-8b86-5abd8fc5997d" providerId="ADAL" clId="{1D4FA79E-4B50-4EEF-B81E-9B22084D7E91}" dt="2024-08-08T15:40:38.942" v="307" actId="400"/>
        <pc:sldMkLst>
          <pc:docMk/>
          <pc:sldMk cId="1399689315" sldId="370"/>
        </pc:sldMkLst>
        <pc:spChg chg="mod">
          <ac:chgData name="Paltrinieri, Roberta" userId="90e20e36-e087-4493-8b86-5abd8fc5997d" providerId="ADAL" clId="{1D4FA79E-4B50-4EEF-B81E-9B22084D7E91}" dt="2024-08-08T15:40:38.942" v="307" actId="400"/>
          <ac:spMkLst>
            <pc:docMk/>
            <pc:sldMk cId="1399689315" sldId="370"/>
            <ac:spMk id="3" creationId="{463D4E4F-CD94-550C-6F5F-227BF7E46A19}"/>
          </ac:spMkLst>
        </pc:spChg>
      </pc:sldChg>
      <pc:sldChg chg="modSp mod">
        <pc:chgData name="Paltrinieri, Roberta" userId="90e20e36-e087-4493-8b86-5abd8fc5997d" providerId="ADAL" clId="{1D4FA79E-4B50-4EEF-B81E-9B22084D7E91}" dt="2024-08-08T15:41:05.214" v="311" actId="400"/>
        <pc:sldMkLst>
          <pc:docMk/>
          <pc:sldMk cId="3074569769" sldId="371"/>
        </pc:sldMkLst>
        <pc:spChg chg="mod">
          <ac:chgData name="Paltrinieri, Roberta" userId="90e20e36-e087-4493-8b86-5abd8fc5997d" providerId="ADAL" clId="{1D4FA79E-4B50-4EEF-B81E-9B22084D7E91}" dt="2024-08-08T15:41:05.214" v="311" actId="400"/>
          <ac:spMkLst>
            <pc:docMk/>
            <pc:sldMk cId="3074569769" sldId="371"/>
            <ac:spMk id="3" creationId="{29D417D9-0DEB-CA32-4237-5D426BEDA41C}"/>
          </ac:spMkLst>
        </pc:spChg>
      </pc:sldChg>
    </pc:docChg>
  </pc:docChgLst>
  <pc:docChgLst>
    <pc:chgData name="Paltrinieri, Roberta" userId="S::pb34599@prov.bz::90e20e36-e087-4493-8b86-5abd8fc5997d" providerId="AD" clId="Web-{2F1A7E0D-577A-FFAE-1386-3303D723CD99}"/>
    <pc:docChg chg="modSld">
      <pc:chgData name="Paltrinieri, Roberta" userId="S::pb34599@prov.bz::90e20e36-e087-4493-8b86-5abd8fc5997d" providerId="AD" clId="Web-{2F1A7E0D-577A-FFAE-1386-3303D723CD99}" dt="2024-10-21T08:47:49.244" v="1285" actId="20577"/>
      <pc:docMkLst>
        <pc:docMk/>
      </pc:docMkLst>
      <pc:sldChg chg="modSp">
        <pc:chgData name="Paltrinieri, Roberta" userId="S::pb34599@prov.bz::90e20e36-e087-4493-8b86-5abd8fc5997d" providerId="AD" clId="Web-{2F1A7E0D-577A-FFAE-1386-3303D723CD99}" dt="2024-10-21T08:47:49.244" v="1285" actId="20577"/>
        <pc:sldMkLst>
          <pc:docMk/>
          <pc:sldMk cId="3214672676" sldId="368"/>
        </pc:sldMkLst>
        <pc:spChg chg="mod">
          <ac:chgData name="Paltrinieri, Roberta" userId="S::pb34599@prov.bz::90e20e36-e087-4493-8b86-5abd8fc5997d" providerId="AD" clId="Web-{2F1A7E0D-577A-FFAE-1386-3303D723CD99}" dt="2024-10-21T08:05:17.856" v="28" actId="20577"/>
          <ac:spMkLst>
            <pc:docMk/>
            <pc:sldMk cId="3214672676" sldId="368"/>
            <ac:spMk id="3" creationId="{13A3A380-EB50-FDBF-5107-C73DF9D84CAD}"/>
          </ac:spMkLst>
        </pc:spChg>
        <pc:spChg chg="mod">
          <ac:chgData name="Paltrinieri, Roberta" userId="S::pb34599@prov.bz::90e20e36-e087-4493-8b86-5abd8fc5997d" providerId="AD" clId="Web-{2F1A7E0D-577A-FFAE-1386-3303D723CD99}" dt="2024-10-21T08:47:49.244" v="1285" actId="20577"/>
          <ac:spMkLst>
            <pc:docMk/>
            <pc:sldMk cId="3214672676" sldId="368"/>
            <ac:spMk id="6" creationId="{5D1B38B4-302C-D84D-557A-B9C8767BEFFD}"/>
          </ac:spMkLst>
        </pc:spChg>
      </pc:sldChg>
    </pc:docChg>
  </pc:docChgLst>
  <pc:docChgLst>
    <pc:chgData name="Brunetti, Vera" userId="958da19c-f4a2-4a45-9a05-89453e5e724b" providerId="ADAL" clId="{3D18B030-884A-4CB6-A2F4-04B6CC84358E}"/>
    <pc:docChg chg="undo custSel modSld">
      <pc:chgData name="Brunetti, Vera" userId="958da19c-f4a2-4a45-9a05-89453e5e724b" providerId="ADAL" clId="{3D18B030-884A-4CB6-A2F4-04B6CC84358E}" dt="2024-08-08T14:25:50.941" v="18" actId="20577"/>
      <pc:docMkLst>
        <pc:docMk/>
      </pc:docMkLst>
      <pc:sldChg chg="modSp mod">
        <pc:chgData name="Brunetti, Vera" userId="958da19c-f4a2-4a45-9a05-89453e5e724b" providerId="ADAL" clId="{3D18B030-884A-4CB6-A2F4-04B6CC84358E}" dt="2024-08-08T14:25:50.941" v="18" actId="20577"/>
        <pc:sldMkLst>
          <pc:docMk/>
          <pc:sldMk cId="2781397221" sldId="310"/>
        </pc:sldMkLst>
        <pc:spChg chg="mod">
          <ac:chgData name="Brunetti, Vera" userId="958da19c-f4a2-4a45-9a05-89453e5e724b" providerId="ADAL" clId="{3D18B030-884A-4CB6-A2F4-04B6CC84358E}" dt="2024-08-08T14:25:50.941" v="18" actId="20577"/>
          <ac:spMkLst>
            <pc:docMk/>
            <pc:sldMk cId="2781397221" sldId="310"/>
            <ac:spMk id="6" creationId="{1CFF9219-7747-ADD8-A23E-1BCB3DBEC3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B2ADB-964A-41FC-8BEE-C39756468EEC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A1374-2459-4ABA-B4B8-14BD79D4B8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67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3C9FF-7BC4-B4FD-5B74-E347CCCD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94A047-8E1C-ED8A-2EB2-3170A37C6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BF3218B-5464-B1D1-8A79-206C954AB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2EBFDB-4ABE-7D03-8AD0-3CAC07A73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A1374-2459-4ABA-B4B8-14BD79D4B8B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2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–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688360-21B6-A840-9300-0E74DFDE0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1390"/>
            <a:ext cx="12192000" cy="535661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9E95CFA9-68DD-5745-8EBE-FC9099B3D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64585"/>
            <a:ext cx="10515600" cy="106743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– Option 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093467-7252-6A4D-AED6-2E5FA9CC37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200" y="4918460"/>
            <a:ext cx="5181600" cy="8763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Datum, Referent/Referentin </a:t>
            </a:r>
          </a:p>
        </p:txBody>
      </p:sp>
    </p:spTree>
    <p:extLst>
      <p:ext uri="{BB962C8B-B14F-4D97-AF65-F5344CB8AC3E}">
        <p14:creationId xmlns:p14="http://schemas.microsoft.com/office/powerpoint/2010/main" val="25748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 –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688360-21B6-A840-9300-0E74DFDE0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281"/>
          <a:stretch/>
        </p:blipFill>
        <p:spPr>
          <a:xfrm>
            <a:off x="0" y="1501390"/>
            <a:ext cx="8743950" cy="535661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9E95CFA9-68DD-5745-8EBE-FC9099B3D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00301"/>
            <a:ext cx="4514850" cy="233172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– Option A</a:t>
            </a:r>
          </a:p>
        </p:txBody>
      </p:sp>
    </p:spTree>
    <p:extLst>
      <p:ext uri="{BB962C8B-B14F-4D97-AF65-F5344CB8AC3E}">
        <p14:creationId xmlns:p14="http://schemas.microsoft.com/office/powerpoint/2010/main" val="377935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7A0C225B-AC42-EA87-C580-D6A8FB9847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3450" y="1249680"/>
            <a:ext cx="10325100" cy="45060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de-DE" dirty="0"/>
              <a:t>Text </a:t>
            </a:r>
          </a:p>
          <a:p>
            <a:pPr lvl="4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1CC08F-ADFE-9441-8BF8-FC87A3179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358"/>
            <a:ext cx="12192000" cy="69383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0F3D037-0FC0-7545-BA9E-B051018B83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  <p:sp>
        <p:nvSpPr>
          <p:cNvPr id="2" name="Titel 16">
            <a:extLst>
              <a:ext uri="{FF2B5EF4-FFF2-40B4-BE49-F238E27FC236}">
                <a16:creationId xmlns:a16="http://schemas.microsoft.com/office/drawing/2014/main" id="{DAF1D922-6995-0062-BEFC-B1EF5A3BB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50" y="135986"/>
            <a:ext cx="10325100" cy="5534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4174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a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F32EAE-E2D4-EA4B-86C4-011042CDD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450" y="1256665"/>
            <a:ext cx="10325100" cy="4711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 sz="1800"/>
            </a:lvl1pPr>
            <a:lvl2pPr marL="685800" indent="-228600">
              <a:buClr>
                <a:srgbClr val="C00000"/>
              </a:buClr>
              <a:buFont typeface="Wingdings" pitchFamily="2" charset="2"/>
              <a:buChar char="§"/>
              <a:defRPr sz="1700"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 sz="1600"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 sz="1500"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B076E74-B345-F444-9771-6BAE83ED9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BDCC1F3-AD4A-31E7-AFC8-4481184001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358"/>
            <a:ext cx="12192000" cy="693834"/>
          </a:xfrm>
          <a:prstGeom prst="rect">
            <a:avLst/>
          </a:prstGeom>
        </p:spPr>
      </p:pic>
      <p:sp>
        <p:nvSpPr>
          <p:cNvPr id="4" name="Titel 16">
            <a:extLst>
              <a:ext uri="{FF2B5EF4-FFF2-40B4-BE49-F238E27FC236}">
                <a16:creationId xmlns:a16="http://schemas.microsoft.com/office/drawing/2014/main" id="{3AE7727B-17C4-4DF9-1874-89C9CAC2F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50" y="135986"/>
            <a:ext cx="10325100" cy="5534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696325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3EDCE308-1D20-5548-A89D-B7DA7CE26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A3A0383-124E-F04A-3931-5A8841CAA8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358"/>
            <a:ext cx="12192000" cy="693834"/>
          </a:xfrm>
          <a:prstGeom prst="rect">
            <a:avLst/>
          </a:prstGeom>
        </p:spPr>
      </p:pic>
      <p:sp>
        <p:nvSpPr>
          <p:cNvPr id="3" name="Titel 16">
            <a:extLst>
              <a:ext uri="{FF2B5EF4-FFF2-40B4-BE49-F238E27FC236}">
                <a16:creationId xmlns:a16="http://schemas.microsoft.com/office/drawing/2014/main" id="{6E325156-2BC7-BB6F-246F-E6D20AB58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450" y="135986"/>
            <a:ext cx="10325100" cy="5534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Textplatzhalter 15">
            <a:extLst>
              <a:ext uri="{FF2B5EF4-FFF2-40B4-BE49-F238E27FC236}">
                <a16:creationId xmlns:a16="http://schemas.microsoft.com/office/drawing/2014/main" id="{4D69A24B-0C47-19D7-DEC8-599F7C9CF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3450" y="1249680"/>
            <a:ext cx="10325100" cy="45060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de-DE" dirty="0"/>
              <a:t>Text 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465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2833044"/>
            <a:ext cx="10325100" cy="79152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Kapitel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938CC8C-8856-7244-8901-5F3F4BD18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0DF0029-4F20-5365-9322-BE069EA26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358"/>
            <a:ext cx="12192000" cy="6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6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4CC2849-6C40-8040-A319-77D682817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01390"/>
            <a:ext cx="12191999" cy="535661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19C107-82DE-1C49-BE6F-931955E0F7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244340"/>
            <a:ext cx="5006975" cy="190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</p:spTree>
    <p:extLst>
      <p:ext uri="{BB962C8B-B14F-4D97-AF65-F5344CB8AC3E}">
        <p14:creationId xmlns:p14="http://schemas.microsoft.com/office/powerpoint/2010/main" val="393806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3" r:id="rId3"/>
    <p:sldLayoutId id="2147483664" r:id="rId4"/>
    <p:sldLayoutId id="2147483649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F9539-F214-77B5-843F-73F75D31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de-DE" dirty="0"/>
              <a:t>Bonus Energia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1AA57B-C56F-2192-163F-4DE88F506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45598"/>
            <a:ext cx="6789234" cy="876300"/>
          </a:xfrm>
        </p:spPr>
        <p:txBody>
          <a:bodyPr/>
          <a:lstStyle/>
          <a:p>
            <a:pPr algn="l"/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Assessore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provinciale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Peter Brunner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792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1B38B4-302C-D84D-557A-B9C8767BE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449" y="844773"/>
            <a:ext cx="10929687" cy="5875294"/>
          </a:xfrm>
        </p:spPr>
        <p:txBody>
          <a:bodyPr lIns="91440" tIns="45720" rIns="91440" bIns="45720" anchor="t"/>
          <a:lstStyle/>
          <a:p>
            <a:r>
              <a:rPr lang="it-IT" sz="18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24</a:t>
            </a:r>
            <a:r>
              <a:rPr lang="it-IT" dirty="0">
                <a:latin typeface="Arial"/>
                <a:ea typeface="Times New Roman" panose="02020603050405020304" pitchFamily="18" charset="0"/>
                <a:cs typeface="Times New Roman"/>
              </a:rPr>
              <a:t> aprile </a:t>
            </a:r>
            <a:r>
              <a:rPr lang="it-IT" sz="1800" dirty="0">
                <a:effectLst/>
                <a:latin typeface="Arial"/>
                <a:ea typeface="Times New Roman" panose="02020603050405020304" pitchFamily="18" charset="0"/>
                <a:cs typeface="Times New Roman"/>
                <a:sym typeface="Wingdings" panose="05000000000000000000" pitchFamily="2" charset="2"/>
              </a:rPr>
              <a:t></a:t>
            </a:r>
            <a:r>
              <a:rPr lang="it-IT" sz="18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it-IT" dirty="0">
                <a:latin typeface="Arial"/>
                <a:ea typeface="Times New Roman" panose="02020603050405020304" pitchFamily="18" charset="0"/>
                <a:cs typeface="Times New Roman"/>
              </a:rPr>
              <a:t>emanata nuova direttiva</a:t>
            </a:r>
            <a:r>
              <a:rPr lang="it-IT" dirty="0">
                <a:latin typeface="Arial"/>
                <a:cs typeface="Times New Roman"/>
              </a:rPr>
              <a:t>  (UE) 2024/1275 sulla prestazione energetica nell’edilizia</a:t>
            </a:r>
            <a:r>
              <a:rPr lang="it-IT" sz="18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; </a:t>
            </a:r>
            <a:r>
              <a:rPr lang="it-IT" dirty="0">
                <a:latin typeface="Arial"/>
                <a:ea typeface="Times New Roman" panose="02020603050405020304" pitchFamily="18" charset="0"/>
                <a:cs typeface="Times New Roman"/>
              </a:rPr>
              <a:t>obiettivo: raggiungere neutralità climatica dell'edilizia europea entro il </a:t>
            </a:r>
            <a:r>
              <a:rPr lang="it-IT" sz="18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2050</a:t>
            </a:r>
          </a:p>
          <a:p>
            <a:r>
              <a:rPr lang="it-IT" dirty="0">
                <a:latin typeface="Arial"/>
                <a:ea typeface="Times New Roman" panose="02020603050405020304" pitchFamily="18" charset="0"/>
                <a:cs typeface="Times New Roman"/>
              </a:rPr>
              <a:t>Edifici nuovi </a:t>
            </a:r>
            <a:r>
              <a:rPr lang="it-IT" dirty="0">
                <a:latin typeface="Arial"/>
                <a:ea typeface="Times New Roman" panose="02020603050405020304" pitchFamily="18" charset="0"/>
                <a:cs typeface="Times New Roman"/>
                <a:sym typeface="Wingdings" panose="05000000000000000000" pitchFamily="2" charset="2"/>
              </a:rPr>
              <a:t> dal 2030 edifici a emissioni zero; edifici pubblici  dal 2028</a:t>
            </a:r>
            <a:endParaRPr lang="it-IT" sz="1800" dirty="0"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  <a:p>
            <a:r>
              <a:rPr lang="it-IT" dirty="0"/>
              <a:t>Edifici a emissioni zero: </a:t>
            </a:r>
            <a:endParaRPr lang="it-IT" dirty="0">
              <a:cs typeface="Arial"/>
            </a:endParaRPr>
          </a:p>
          <a:p>
            <a:pPr lvl="1"/>
            <a:r>
              <a:rPr lang="it-IT" sz="1600" dirty="0"/>
              <a:t>devono essere più efficienti del 10% della CasaClima A</a:t>
            </a:r>
            <a:endParaRPr lang="it-IT" sz="1600" dirty="0">
              <a:cs typeface="Arial"/>
            </a:endParaRPr>
          </a:p>
          <a:p>
            <a:pPr lvl="1"/>
            <a:r>
              <a:rPr lang="it-IT" sz="1600" dirty="0"/>
              <a:t>devono coprire il fabbisogno energetico rimanente per mezzo di fonti di energia rinnovabili</a:t>
            </a:r>
            <a:endParaRPr lang="it-IT" sz="1600" dirty="0">
              <a:cs typeface="Arial" panose="020B0604020202020204"/>
            </a:endParaRPr>
          </a:p>
          <a:p>
            <a:r>
              <a:rPr lang="de-DE" dirty="0"/>
              <a:t>F</a:t>
            </a:r>
            <a:r>
              <a:rPr lang="it-IT" dirty="0"/>
              <a:t>ino ad allora: </a:t>
            </a:r>
            <a:endParaRPr lang="it-IT" dirty="0">
              <a:cs typeface="Arial"/>
            </a:endParaRPr>
          </a:p>
          <a:p>
            <a:pPr lvl="1"/>
            <a:r>
              <a:rPr lang="it-IT" sz="1600" dirty="0"/>
              <a:t>standard minimo per edifici nuovi CasaClima A</a:t>
            </a:r>
            <a:endParaRPr lang="it-IT" sz="1600" dirty="0">
              <a:cs typeface="Arial"/>
            </a:endParaRPr>
          </a:p>
          <a:p>
            <a:pPr lvl="1"/>
            <a:r>
              <a:rPr lang="it-IT" sz="1600" dirty="0">
                <a:latin typeface="Arial"/>
                <a:ea typeface="Times New Roman" panose="02020603050405020304" pitchFamily="18" charset="0"/>
                <a:cs typeface="Times New Roman"/>
              </a:rPr>
              <a:t>copertura del fabbisogno di energia primaria dal 50 al 60 percento</a:t>
            </a:r>
          </a:p>
          <a:p>
            <a:pPr lvl="1"/>
            <a:r>
              <a:rPr lang="it-IT" sz="1600" dirty="0">
                <a:latin typeface="Arial"/>
                <a:ea typeface="Times New Roman" panose="02020603050405020304" pitchFamily="18" charset="0"/>
                <a:cs typeface="Times New Roman"/>
              </a:rPr>
              <a:t>il fabbisogno di energia elettrica deve essere coperto nella misura di 50</a:t>
            </a:r>
            <a:r>
              <a:rPr lang="it-IT" sz="16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W/m² </a:t>
            </a:r>
            <a:r>
              <a:rPr lang="it-IT" sz="1600" dirty="0">
                <a:latin typeface="Arial"/>
                <a:ea typeface="Times New Roman" panose="02020603050405020304" pitchFamily="18" charset="0"/>
                <a:cs typeface="Times New Roman"/>
              </a:rPr>
              <a:t>della superficie coperta con energie rinnovabili</a:t>
            </a:r>
            <a:endParaRPr lang="it-IT" sz="1600" dirty="0">
              <a:cs typeface="Times New Roman"/>
            </a:endParaRPr>
          </a:p>
          <a:p>
            <a:r>
              <a:rPr lang="it-IT" dirty="0">
                <a:latin typeface="Arial"/>
                <a:ea typeface="Times New Roman" panose="02020603050405020304" pitchFamily="18" charset="0"/>
                <a:cs typeface="Times New Roman"/>
              </a:rPr>
              <a:t>Ristrutturazione del parco immobiliare: </a:t>
            </a:r>
            <a:r>
              <a:rPr lang="it-IT" sz="1800" dirty="0">
                <a:effectLst/>
                <a:latin typeface="Arial"/>
                <a:ea typeface="Times New Roman" panose="02020603050405020304" pitchFamily="18" charset="0"/>
                <a:cs typeface="Times New Roman"/>
                <a:sym typeface="Wingdings" panose="05000000000000000000" pitchFamily="2" charset="2"/>
              </a:rPr>
              <a:t> </a:t>
            </a:r>
            <a:r>
              <a:rPr lang="it-IT" dirty="0">
                <a:latin typeface="Arial"/>
                <a:ea typeface="Times New Roman" panose="02020603050405020304" pitchFamily="18" charset="0"/>
                <a:cs typeface="Times New Roman"/>
                <a:sym typeface="Wingdings" panose="05000000000000000000" pitchFamily="2" charset="2"/>
              </a:rPr>
              <a:t>al primo posto efficienza energetica</a:t>
            </a:r>
            <a:endParaRPr lang="it-IT" sz="1800" dirty="0"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  <a:p>
            <a:r>
              <a:rPr lang="de-DE" dirty="0">
                <a:latin typeface="Arial"/>
                <a:ea typeface="Times New Roman" panose="02020603050405020304" pitchFamily="18" charset="0"/>
                <a:cs typeface="Times New Roman"/>
              </a:rPr>
              <a:t>Fino al</a:t>
            </a:r>
            <a:r>
              <a:rPr lang="de-DE" sz="18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2030:</a:t>
            </a:r>
          </a:p>
          <a:p>
            <a:pPr lvl="1"/>
            <a:r>
              <a:rPr lang="it-IT" sz="1600" dirty="0">
                <a:latin typeface="Arial"/>
                <a:ea typeface="Times New Roman" panose="02020603050405020304" pitchFamily="18" charset="0"/>
                <a:cs typeface="Times New Roman"/>
              </a:rPr>
              <a:t>riduzione del consumo totale di energia primaria di edifici residenziali del 16% rispetto al 2020 e del 22% entro il 2035 </a:t>
            </a:r>
          </a:p>
          <a:p>
            <a:pPr lvl="1"/>
            <a:r>
              <a:rPr lang="it-IT" sz="1600" dirty="0">
                <a:latin typeface="Arial"/>
                <a:ea typeface="Times New Roman" panose="02020603050405020304" pitchFamily="18" charset="0"/>
                <a:cs typeface="Times New Roman"/>
              </a:rPr>
              <a:t>devono essere ristrutturati il 16% e fino al 2033 il 26% degli edifici non residenziali con le prestazioni energetiche peggiori </a:t>
            </a:r>
            <a:endParaRPr lang="it-IT" dirty="0">
              <a:latin typeface="Arial"/>
              <a:ea typeface="Times New Roman" panose="02020603050405020304" pitchFamily="18" charset="0"/>
              <a:cs typeface="Times New Roman"/>
            </a:endParaRPr>
          </a:p>
          <a:p>
            <a:r>
              <a:rPr lang="it-IT" dirty="0">
                <a:latin typeface="Arial"/>
                <a:ea typeface="Times New Roman" panose="02020603050405020304" pitchFamily="18" charset="0"/>
                <a:cs typeface="Times New Roman"/>
              </a:rPr>
              <a:t>al più tardi entro il 2040 </a:t>
            </a:r>
            <a:r>
              <a:rPr lang="it-IT" sz="1700" dirty="0">
                <a:latin typeface="Arial"/>
                <a:cs typeface="Times New Roman"/>
              </a:rPr>
              <a:t>deve essere realizzata la transizione energetica e non devono </a:t>
            </a:r>
            <a:br>
              <a:rPr lang="it-IT" sz="1700" dirty="0">
                <a:latin typeface="Arial"/>
                <a:cs typeface="Times New Roman"/>
              </a:rPr>
            </a:br>
            <a:r>
              <a:rPr lang="it-IT" sz="1700" dirty="0">
                <a:latin typeface="Arial"/>
                <a:cs typeface="Times New Roman"/>
              </a:rPr>
              <a:t>più essere utilizzati impianti di riscaldamento a combustibili fossili</a:t>
            </a:r>
            <a:endParaRPr lang="it-IT" dirty="0">
              <a:cs typeface="Arial" panose="020B0604020202020204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A3A380-EB50-FDBF-5107-C73DF9D8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de-DE" b="0" err="1">
                <a:latin typeface="Arial"/>
                <a:cs typeface="Arial"/>
              </a:rPr>
              <a:t>Direttiva</a:t>
            </a:r>
            <a:r>
              <a:rPr lang="de-DE" b="0">
                <a:latin typeface="Arial"/>
                <a:cs typeface="Arial"/>
              </a:rPr>
              <a:t> UE Case </a:t>
            </a:r>
            <a:r>
              <a:rPr lang="de-DE" b="0" err="1">
                <a:latin typeface="Arial"/>
                <a:cs typeface="Arial"/>
              </a:rPr>
              <a:t>green</a:t>
            </a:r>
            <a:r>
              <a:rPr lang="de-DE" b="0">
                <a:latin typeface="Arial"/>
                <a:cs typeface="Arial"/>
              </a:rPr>
              <a:t> (EPBD)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67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CCEA8-455A-DD82-3F21-8D4C35F32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ompositmaterial, Gebäude, rot, Treppe enthält.&#10;&#10;Automatisch generierte Beschreibung">
            <a:extLst>
              <a:ext uri="{FF2B5EF4-FFF2-40B4-BE49-F238E27FC236}">
                <a16:creationId xmlns:a16="http://schemas.microsoft.com/office/drawing/2014/main" id="{E6DC3C95-9A55-AB59-9AAE-BA521CDC9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60C17A-B61C-3063-C300-DDCB12B3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47" y="3429953"/>
            <a:ext cx="5002212" cy="791528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BD2765-6B00-7863-9E74-6F4DBF07D9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D4EED4-C691-5F04-C44D-7CC09E336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450" y="1073150"/>
            <a:ext cx="10325100" cy="4711700"/>
          </a:xfrm>
        </p:spPr>
        <p:txBody>
          <a:bodyPr>
            <a:noAutofit/>
          </a:bodyPr>
          <a:lstStyle/>
          <a:p>
            <a:pPr algn="just"/>
            <a:r>
              <a:rPr lang="it-IT" dirty="0">
                <a:effectLst/>
                <a:ea typeface="MS Mincho" panose="02020609040205080304" pitchFamily="49" charset="-128"/>
              </a:rPr>
              <a:t>Bonus energia attuale</a:t>
            </a:r>
            <a:endParaRPr lang="it-IT" dirty="0">
              <a:ea typeface="MS Mincho" panose="02020609040205080304" pitchFamily="49" charset="-128"/>
            </a:endParaRPr>
          </a:p>
          <a:p>
            <a:pPr lvl="1" algn="just"/>
            <a:r>
              <a:rPr lang="it-IT" dirty="0">
                <a:ea typeface="MS Mincho" panose="02020609040205080304" pitchFamily="49" charset="-128"/>
              </a:rPr>
              <a:t>utilizzo del bonus energia fino al </a:t>
            </a:r>
            <a:r>
              <a:rPr lang="it-IT" b="1" dirty="0">
                <a:ea typeface="MS Mincho" panose="02020609040205080304" pitchFamily="49" charset="-128"/>
              </a:rPr>
              <a:t>31/12/2026</a:t>
            </a:r>
          </a:p>
          <a:p>
            <a:pPr lvl="1" algn="just"/>
            <a:r>
              <a:rPr lang="it-IT" dirty="0">
                <a:ea typeface="MS Mincho" panose="02020609040205080304" pitchFamily="49" charset="-128"/>
              </a:rPr>
              <a:t>Si può usufruire del bonus energia </a:t>
            </a:r>
            <a:r>
              <a:rPr lang="it-IT" b="1" dirty="0">
                <a:ea typeface="MS Mincho" panose="02020609040205080304" pitchFamily="49" charset="-128"/>
              </a:rPr>
              <a:t>un’unica volta</a:t>
            </a:r>
          </a:p>
          <a:p>
            <a:pPr lvl="1" algn="just"/>
            <a:r>
              <a:rPr lang="it-IT" dirty="0">
                <a:ea typeface="MS Mincho" panose="02020609040205080304" pitchFamily="49" charset="-128"/>
              </a:rPr>
              <a:t>Sono fatte salve le disposizioni in materia di </a:t>
            </a:r>
            <a:r>
              <a:rPr lang="it-IT" b="1" dirty="0">
                <a:ea typeface="MS Mincho" panose="02020609040205080304" pitchFamily="49" charset="-128"/>
              </a:rPr>
              <a:t>tutela del paesaggio e dei beni culturali</a:t>
            </a:r>
          </a:p>
          <a:p>
            <a:pPr marL="457200" lvl="1" indent="0" algn="just">
              <a:buNone/>
            </a:pPr>
            <a:endParaRPr lang="it-IT" b="1" dirty="0">
              <a:ea typeface="MS Mincho" panose="02020609040205080304" pitchFamily="49" charset="-128"/>
            </a:endParaRPr>
          </a:p>
          <a:p>
            <a:pPr algn="just"/>
            <a:r>
              <a:rPr lang="it-IT" dirty="0">
                <a:ea typeface="MS Mincho" panose="02020609040205080304" pitchFamily="49" charset="-128"/>
              </a:rPr>
              <a:t>Le novità:</a:t>
            </a:r>
          </a:p>
          <a:p>
            <a:pPr marL="742950" lvl="1" indent="-285750" algn="just">
              <a:spcBef>
                <a:spcPts val="1000"/>
              </a:spcBef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Bonus energia nella zona mista e nel verde agricolo</a:t>
            </a:r>
          </a:p>
          <a:p>
            <a:pPr marL="742950" lvl="1" indent="-285750" algn="just">
              <a:spcBef>
                <a:spcPts val="1000"/>
              </a:spcBef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Estensione della possibilità di utilizzo del bonus cubatura della destinazione d’uso abitazione per almeno il 50% anche alle destinazioni d’uso «attività di servizio», «commercio al dettaglio» e «attività artigianale»</a:t>
            </a:r>
          </a:p>
          <a:p>
            <a:pPr marL="742950" lvl="1" indent="-285750" algn="just">
              <a:spcBef>
                <a:spcPts val="1000"/>
              </a:spcBef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Edifici esistenti: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 </a:t>
            </a:r>
          </a:p>
          <a:p>
            <a:pPr marL="1200150" lvl="2" indent="-285750" algn="just">
              <a:spcBef>
                <a:spcPts val="1000"/>
              </a:spcBef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La data di riferimento per edifici esistenti è ora il 04/09/2007</a:t>
            </a:r>
          </a:p>
          <a:p>
            <a:pPr marL="742950" lvl="1" indent="-285750" algn="just">
              <a:spcBef>
                <a:spcPts val="1000"/>
              </a:spcBef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Nuovi edifici:</a:t>
            </a:r>
          </a:p>
          <a:p>
            <a:pPr marL="1200150" lvl="2" indent="-285750" algn="just">
              <a:spcBef>
                <a:spcPts val="1000"/>
              </a:spcBef>
              <a:defRPr/>
            </a:pP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volumetria complessiva con la destinazione d’uso abitazione o le destinazioni d’uso sopra indicate per più del 50 %  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 </a:t>
            </a:r>
            <a:r>
              <a:rPr lang="it-IT" b="1" dirty="0">
                <a:solidFill>
                  <a:srgbClr val="000000"/>
                </a:solidFill>
                <a:ea typeface="MS Mincho" panose="02020609040205080304" pitchFamily="49" charset="-128"/>
              </a:rPr>
              <a:t>volumetria fuori terra aumentabile del 10%,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 se l'intero edificio soddisfa lo </a:t>
            </a:r>
            <a:r>
              <a:rPr lang="it-IT" b="1" dirty="0">
                <a:solidFill>
                  <a:srgbClr val="000000"/>
                </a:solidFill>
                <a:ea typeface="MS Mincho" panose="02020609040205080304" pitchFamily="49" charset="-128"/>
              </a:rPr>
              <a:t>standard CasaClima - Nature </a:t>
            </a:r>
            <a:r>
              <a:rPr lang="it-IT" dirty="0">
                <a:solidFill>
                  <a:srgbClr val="000000"/>
                </a:solidFill>
                <a:ea typeface="MS Mincho" panose="02020609040205080304" pitchFamily="49" charset="-128"/>
              </a:rPr>
              <a:t>e sono soddisfatti i requisiti dell’</a:t>
            </a:r>
            <a:r>
              <a:rPr lang="it-IT" b="1" dirty="0">
                <a:solidFill>
                  <a:srgbClr val="000000"/>
                </a:solidFill>
                <a:ea typeface="MS Mincho" panose="02020609040205080304" pitchFamily="49" charset="-128"/>
              </a:rPr>
              <a:t>edificio ad emissioni zero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D5360F2-DC59-434B-9FE4-D60BDF73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Bonus </a:t>
            </a:r>
            <a:r>
              <a:rPr lang="de-DE" b="0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b="0" dirty="0"/>
          </a:p>
        </p:txBody>
      </p:sp>
      <p:pic>
        <p:nvPicPr>
          <p:cNvPr id="6" name="Grafik 5" descr="Ladender Akku mit einfarbiger Füllung">
            <a:extLst>
              <a:ext uri="{FF2B5EF4-FFF2-40B4-BE49-F238E27FC236}">
                <a16:creationId xmlns:a16="http://schemas.microsoft.com/office/drawing/2014/main" id="{723C512D-88F6-DC44-1CB4-62BE7158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5785" y="14311"/>
            <a:ext cx="675165" cy="6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99567-E4C5-E064-AB9B-98C77E25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1040F5-ACAB-250D-796C-61B938AAF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b="1" dirty="0">
                <a:solidFill>
                  <a:srgbClr val="C00000"/>
                </a:solidFill>
              </a:rPr>
              <a:t>Bonus energia nel verde agricolo</a:t>
            </a:r>
          </a:p>
          <a:p>
            <a:pPr algn="just"/>
            <a:r>
              <a:rPr lang="it-IT" dirty="0">
                <a:effectLst/>
                <a:ea typeface="MS Mincho" panose="02020609040205080304" pitchFamily="49" charset="-128"/>
              </a:rPr>
              <a:t>Nel verde agricolo </a:t>
            </a:r>
            <a:r>
              <a:rPr lang="it-IT" b="1" dirty="0">
                <a:effectLst/>
                <a:ea typeface="MS Mincho" panose="02020609040205080304" pitchFamily="49" charset="-128"/>
              </a:rPr>
              <a:t>il bonus energia non può superare i 200 m³</a:t>
            </a:r>
            <a:endParaRPr lang="it-IT" dirty="0">
              <a:effectLst/>
              <a:ea typeface="MS Mincho" panose="02020609040205080304" pitchFamily="49" charset="-128"/>
            </a:endParaRPr>
          </a:p>
          <a:p>
            <a:pPr algn="just"/>
            <a:r>
              <a:rPr lang="it-IT" dirty="0">
                <a:effectLst/>
                <a:ea typeface="MS Mincho" panose="02020609040205080304" pitchFamily="49" charset="-128"/>
              </a:rPr>
              <a:t>La volumetria abitativa fuori terra dell’edificio </a:t>
            </a:r>
            <a:r>
              <a:rPr lang="it-IT" b="1" dirty="0">
                <a:effectLst/>
                <a:ea typeface="MS Mincho" panose="02020609040205080304" pitchFamily="49" charset="-128"/>
              </a:rPr>
              <a:t>non può superare </a:t>
            </a:r>
            <a:r>
              <a:rPr lang="it-IT" dirty="0">
                <a:effectLst/>
                <a:ea typeface="MS Mincho" panose="02020609040205080304" pitchFamily="49" charset="-128"/>
              </a:rPr>
              <a:t>la misura massima di </a:t>
            </a:r>
            <a:r>
              <a:rPr lang="it-IT" b="1" dirty="0">
                <a:effectLst/>
                <a:ea typeface="MS Mincho" panose="02020609040205080304" pitchFamily="49" charset="-128"/>
              </a:rPr>
              <a:t>1500 m³</a:t>
            </a:r>
            <a:r>
              <a:rPr lang="it-IT" i="1" dirty="0">
                <a:effectLst/>
                <a:ea typeface="MS Mincho" panose="02020609040205080304" pitchFamily="49" charset="-128"/>
              </a:rPr>
              <a:t>, </a:t>
            </a:r>
            <a:r>
              <a:rPr lang="it-IT" dirty="0">
                <a:effectLst/>
                <a:ea typeface="MS Mincho" panose="02020609040205080304" pitchFamily="49" charset="-128"/>
              </a:rPr>
              <a:t>anche dopo l’esercizio di eventuali altri diritti edificatori ed in seguito all’utilizzo del bonus energia</a:t>
            </a:r>
          </a:p>
          <a:p>
            <a:pPr algn="just"/>
            <a:r>
              <a:rPr lang="it-IT" b="1" dirty="0">
                <a:effectLst/>
                <a:ea typeface="MS Mincho" panose="02020609040205080304" pitchFamily="49" charset="-128"/>
              </a:rPr>
              <a:t>non trova applicazione </a:t>
            </a:r>
            <a:r>
              <a:rPr lang="it-IT" dirty="0">
                <a:effectLst/>
                <a:ea typeface="MS Mincho" panose="02020609040205080304" pitchFamily="49" charset="-128"/>
              </a:rPr>
              <a:t>in caso di </a:t>
            </a:r>
            <a:r>
              <a:rPr lang="it-IT" b="1" dirty="0">
                <a:effectLst/>
                <a:ea typeface="MS Mincho" panose="02020609040205080304" pitchFamily="49" charset="-128"/>
              </a:rPr>
              <a:t>maso chiuso </a:t>
            </a:r>
            <a:r>
              <a:rPr lang="it-IT" dirty="0">
                <a:effectLst/>
                <a:ea typeface="MS Mincho" panose="02020609040205080304" pitchFamily="49" charset="-128"/>
              </a:rPr>
              <a:t>e per gli edifici distaccati dal maso chiuso</a:t>
            </a:r>
          </a:p>
          <a:p>
            <a:pPr algn="just"/>
            <a:r>
              <a:rPr lang="it-IT" dirty="0">
                <a:ea typeface="MS Mincho" panose="02020609040205080304" pitchFamily="49" charset="-128"/>
              </a:rPr>
              <a:t>s</a:t>
            </a:r>
            <a:r>
              <a:rPr lang="it-IT" dirty="0">
                <a:effectLst/>
                <a:ea typeface="MS Mincho" panose="02020609040205080304" pitchFamily="49" charset="-128"/>
              </a:rPr>
              <a:t>ono fatte salve </a:t>
            </a:r>
            <a:r>
              <a:rPr lang="it-IT" b="1" dirty="0">
                <a:effectLst/>
                <a:ea typeface="MS Mincho" panose="02020609040205080304" pitchFamily="49" charset="-128"/>
              </a:rPr>
              <a:t>le specifiche prescrizioni d’uso</a:t>
            </a:r>
            <a:r>
              <a:rPr lang="it-IT" dirty="0">
                <a:effectLst/>
                <a:ea typeface="MS Mincho" panose="02020609040205080304" pitchFamily="49" charset="-128"/>
              </a:rPr>
              <a:t> dettate con riferimento ai beni paesaggistici di cui all’articolo 11, qualora più restrittive.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CBFE9A-0EE6-6610-7D5E-B5DACA97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Bonus </a:t>
            </a:r>
            <a:r>
              <a:rPr lang="de-DE" b="0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b="0" dirty="0"/>
          </a:p>
        </p:txBody>
      </p:sp>
      <p:pic>
        <p:nvPicPr>
          <p:cNvPr id="4" name="Grafik 3" descr="Ladender Akku mit einfarbiger Füllung">
            <a:extLst>
              <a:ext uri="{FF2B5EF4-FFF2-40B4-BE49-F238E27FC236}">
                <a16:creationId xmlns:a16="http://schemas.microsoft.com/office/drawing/2014/main" id="{7345A4A8-EAE6-19C1-03E6-A782474AC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5785" y="14311"/>
            <a:ext cx="675165" cy="6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600D9-732C-4D1E-20AD-79E70FB0E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Baum, rot, Fenster, Stoff enthält.&#10;&#10;Automatisch generierte Beschreibung">
            <a:extLst>
              <a:ext uri="{FF2B5EF4-FFF2-40B4-BE49-F238E27FC236}">
                <a16:creationId xmlns:a16="http://schemas.microsoft.com/office/drawing/2014/main" id="{409FFF59-0D77-6CF2-78DB-7DA1CD6C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92AF5A-8B03-2756-452B-4C721C8090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78020" y="5862159"/>
            <a:ext cx="1581939" cy="79152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23CA88A1-84CA-A624-29C7-0091D268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747" y="3429953"/>
            <a:ext cx="5002212" cy="791528"/>
          </a:xfrm>
        </p:spPr>
        <p:txBody>
          <a:bodyPr/>
          <a:lstStyle/>
          <a:p>
            <a:pPr algn="l"/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6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6E63E-E029-D46A-9D32-58444A324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Rechteck, Quadrat, Symmetrie, Fenster enthält.&#10;&#10;Automatisch generierte Beschreibung">
            <a:extLst>
              <a:ext uri="{FF2B5EF4-FFF2-40B4-BE49-F238E27FC236}">
                <a16:creationId xmlns:a16="http://schemas.microsoft.com/office/drawing/2014/main" id="{4F2C0EA8-FFB0-A1E2-AE99-86C0CD86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817" y="-115402"/>
            <a:ext cx="927100" cy="9271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51823D-9829-C581-E0D5-79CA2CCDC4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effectLst/>
                <a:ea typeface="MS Mincho" panose="02020609040205080304" pitchFamily="49" charset="-128"/>
              </a:rPr>
              <a:t>Riattivazione della vecchia disciplina con le seguenti novità:</a:t>
            </a:r>
          </a:p>
          <a:p>
            <a:pPr algn="just"/>
            <a:r>
              <a:rPr lang="it-IT" dirty="0">
                <a:effectLst/>
                <a:ea typeface="MS Mincho" panose="02020609040205080304" pitchFamily="49" charset="-128"/>
              </a:rPr>
              <a:t>nelle </a:t>
            </a:r>
            <a:r>
              <a:rPr lang="it-IT" b="1" dirty="0">
                <a:effectLst/>
                <a:ea typeface="MS Mincho" panose="02020609040205080304" pitchFamily="49" charset="-128"/>
              </a:rPr>
              <a:t>zone miste</a:t>
            </a:r>
            <a:r>
              <a:rPr lang="it-IT" dirty="0">
                <a:effectLst/>
                <a:ea typeface="MS Mincho" panose="02020609040205080304" pitchFamily="49" charset="-128"/>
              </a:rPr>
              <a:t>, costruzione di verande su unità abitative in edifici già esistenti</a:t>
            </a:r>
          </a:p>
          <a:p>
            <a:pPr algn="just"/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</a:rPr>
              <a:t>veranda per lo </a:t>
            </a:r>
            <a:r>
              <a:rPr lang="it-IT" b="1" dirty="0">
                <a:solidFill>
                  <a:prstClr val="black"/>
                </a:solidFill>
                <a:ea typeface="MS Mincho" panose="02020609040205080304" pitchFamily="49" charset="-128"/>
              </a:rPr>
              <a:t>sfruttamento passivo dell’energia solare </a:t>
            </a:r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</a:rPr>
              <a:t>e termicamente divisibile dai locali retrostanti</a:t>
            </a:r>
          </a:p>
          <a:p>
            <a:pPr algn="just"/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</a:rPr>
              <a:t>la </a:t>
            </a:r>
            <a:r>
              <a:rPr lang="it-IT" b="1" dirty="0">
                <a:solidFill>
                  <a:prstClr val="black"/>
                </a:solidFill>
                <a:ea typeface="MS Mincho" panose="02020609040205080304" pitchFamily="49" charset="-128"/>
              </a:rPr>
              <a:t>distanza</a:t>
            </a:r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</a:rPr>
              <a:t> tra la parete esterna dell’edificio e la parte vetrata della veranda </a:t>
            </a:r>
            <a:r>
              <a:rPr lang="it-IT" b="1" dirty="0">
                <a:solidFill>
                  <a:prstClr val="black"/>
                </a:solidFill>
                <a:ea typeface="MS Mincho" panose="02020609040205080304" pitchFamily="49" charset="-128"/>
              </a:rPr>
              <a:t>non può essere superiore a 3,50 m</a:t>
            </a:r>
          </a:p>
          <a:p>
            <a:pPr algn="just"/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</a:rPr>
              <a:t>veranda </a:t>
            </a:r>
            <a:r>
              <a:rPr lang="it-IT" b="1" dirty="0">
                <a:solidFill>
                  <a:prstClr val="black"/>
                </a:solidFill>
                <a:ea typeface="MS Mincho" panose="02020609040205080304" pitchFamily="49" charset="-128"/>
              </a:rPr>
              <a:t>senza sistema di riscaldamento</a:t>
            </a:r>
          </a:p>
          <a:p>
            <a:pPr algn="just"/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</a:rPr>
              <a:t>superficie lorda della veranda non superiore </a:t>
            </a:r>
            <a:r>
              <a:rPr lang="it-IT" b="1" dirty="0">
                <a:solidFill>
                  <a:prstClr val="black"/>
                </a:solidFill>
                <a:ea typeface="MS Mincho" panose="02020609040205080304" pitchFamily="49" charset="-128"/>
              </a:rPr>
              <a:t>all’8% di quella della relativa unità abitativa</a:t>
            </a:r>
          </a:p>
          <a:p>
            <a:pPr algn="just"/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</a:rPr>
              <a:t>superficie lorda della veranda </a:t>
            </a:r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prstClr val="black"/>
                </a:solidFill>
                <a:ea typeface="MS Mincho" panose="02020609040205080304" pitchFamily="49" charset="-128"/>
              </a:rPr>
              <a:t>in ogni caso 9 m², ma </a:t>
            </a:r>
            <a:r>
              <a:rPr lang="it-IT" b="1" dirty="0">
                <a:solidFill>
                  <a:prstClr val="black"/>
                </a:solidFill>
                <a:ea typeface="MS Mincho" panose="02020609040205080304" pitchFamily="49" charset="-128"/>
              </a:rPr>
              <a:t>non più di 30 m²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it-IT" dirty="0">
                <a:solidFill>
                  <a:srgbClr val="000000"/>
                </a:solidFill>
                <a:latin typeface="Arial" panose="020B0604020202020204"/>
                <a:ea typeface="MS Mincho" panose="02020609040205080304" pitchFamily="49" charset="-128"/>
              </a:rPr>
              <a:t>p</a:t>
            </a: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 isolamento termico sufficiente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 le parti della struttura della veranda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devono rispettare i coefficienti di trasmissione del calore di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Uw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 ≤ 1,4 W/(m²K) 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Ug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 ≤ 1,2 W/(m²K) 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Mincho" panose="02020609040205080304" pitchFamily="49" charset="-128"/>
                <a:cs typeface="+mn-cs"/>
              </a:rPr>
              <a:t>superficie vetrata non può essere inferiore al 70% della facciata della veranda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Mincho" panose="02020609040205080304" pitchFamily="49" charset="-128"/>
              <a:cs typeface="+mn-cs"/>
            </a:endParaRPr>
          </a:p>
          <a:p>
            <a:pPr algn="just"/>
            <a:endParaRPr lang="it-IT" dirty="0">
              <a:solidFill>
                <a:prstClr val="black"/>
              </a:solidFill>
              <a:ea typeface="MS Mincho" panose="02020609040205080304" pitchFamily="49" charset="-128"/>
            </a:endParaRPr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CDB4CBF-4858-59DA-52F2-3A899711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Verande</a:t>
            </a:r>
            <a:br>
              <a:rPr lang="de-DE" b="0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2546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ovin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0019"/>
      </a:accent1>
      <a:accent2>
        <a:srgbClr val="C40218"/>
      </a:accent2>
      <a:accent3>
        <a:srgbClr val="A5A5A5"/>
      </a:accent3>
      <a:accent4>
        <a:srgbClr val="D5D5D5"/>
      </a:accent4>
      <a:accent5>
        <a:srgbClr val="797979"/>
      </a:accent5>
      <a:accent6>
        <a:srgbClr val="42424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9E54365F59AA4EAC9E422A29C184AB" ma:contentTypeVersion="15" ma:contentTypeDescription="Creare un nuovo documento." ma:contentTypeScope="" ma:versionID="d4c0211b5f908cd258e0ce3d28fe69b7">
  <xsd:schema xmlns:xsd="http://www.w3.org/2001/XMLSchema" xmlns:xs="http://www.w3.org/2001/XMLSchema" xmlns:p="http://schemas.microsoft.com/office/2006/metadata/properties" xmlns:ns2="5c575cf0-1e5a-4bf1-aa55-9ed954abc2ea" xmlns:ns3="8f1b414a-4cf4-4f66-958e-63b6f814ff70" targetNamespace="http://schemas.microsoft.com/office/2006/metadata/properties" ma:root="true" ma:fieldsID="4d5e9aef0d8936e16f16105cf1ee76cc" ns2:_="" ns3:_="">
    <xsd:import namespace="5c575cf0-1e5a-4bf1-aa55-9ed954abc2ea"/>
    <xsd:import namespace="8f1b414a-4cf4-4f66-958e-63b6f814f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75cf0-1e5a-4bf1-aa55-9ed954abc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b414a-4cf4-4f66-958e-63b6f814ff7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08961d1-3b11-4cf5-a86c-7061c470a1fe}" ma:internalName="TaxCatchAll" ma:showField="CatchAllData" ma:web="8f1b414a-4cf4-4f66-958e-63b6f814ff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1b414a-4cf4-4f66-958e-63b6f814ff70" xsi:nil="true"/>
    <lcf76f155ced4ddcb4097134ff3c332f xmlns="5c575cf0-1e5a-4bf1-aa55-9ed954abc2ea">
      <Terms xmlns="http://schemas.microsoft.com/office/infopath/2007/PartnerControls"/>
    </lcf76f155ced4ddcb4097134ff3c332f>
    <SharedWithUsers xmlns="8f1b414a-4cf4-4f66-958e-63b6f814ff70">
      <UserInfo>
        <DisplayName>Gruber, Alexander</DisplayName>
        <AccountId>13</AccountId>
        <AccountType/>
      </UserInfo>
      <UserInfo>
        <DisplayName>Hofer, Thomas</DisplayName>
        <AccountId>12</AccountId>
        <AccountType/>
      </UserInfo>
      <UserInfo>
        <DisplayName>Brunner, Peter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2D9E3D3-82BB-4B7E-8E28-23D6CE2F0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575cf0-1e5a-4bf1-aa55-9ed954abc2ea"/>
    <ds:schemaRef ds:uri="8f1b414a-4cf4-4f66-958e-63b6f814f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25B82-6D91-4F43-BAD1-6AF71C640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47E146-5FA8-4DF2-B673-897F468A1285}">
  <ds:schemaRefs>
    <ds:schemaRef ds:uri="5c575cf0-1e5a-4bf1-aa55-9ed954abc2ea"/>
    <ds:schemaRef ds:uri="8f1b414a-4cf4-4f66-958e-63b6f814ff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Breitbild</PresentationFormat>
  <Paragraphs>49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MS Mincho</vt:lpstr>
      <vt:lpstr>Arial</vt:lpstr>
      <vt:lpstr>Calibri</vt:lpstr>
      <vt:lpstr>Times New Roman</vt:lpstr>
      <vt:lpstr>Wingdings</vt:lpstr>
      <vt:lpstr>Office</vt:lpstr>
      <vt:lpstr>Bonus Energia</vt:lpstr>
      <vt:lpstr>Direttiva UE Case green (EPBD)</vt:lpstr>
      <vt:lpstr>Bonus energia</vt:lpstr>
      <vt:lpstr>Bonus energia </vt:lpstr>
      <vt:lpstr>Bonus energia </vt:lpstr>
      <vt:lpstr>Verande</vt:lpstr>
      <vt:lpstr>Verande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stephanie.innerbichler@gmail.com</dc:creator>
  <cp:lastModifiedBy>Brunetti, Vera</cp:lastModifiedBy>
  <cp:revision>20</cp:revision>
  <cp:lastPrinted>2024-05-14T08:56:32Z</cp:lastPrinted>
  <dcterms:created xsi:type="dcterms:W3CDTF">2021-07-06T06:47:48Z</dcterms:created>
  <dcterms:modified xsi:type="dcterms:W3CDTF">2024-10-21T09:04:06Z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0x0101009A9E54365F59AA4EAC9E422A29C184AB</vt:lpwstr>
  </property>
  <property fmtid="{D5CDD505-2E9C-101B-9397-08002B2CF9AE}" pid="3" name="MediaServiceImageTags">
    <vt:lpwstr/>
  </property>
</Properties>
</file>