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70" r:id="rId2"/>
    <p:sldId id="259" r:id="rId3"/>
    <p:sldId id="357" r:id="rId4"/>
    <p:sldId id="337" r:id="rId5"/>
    <p:sldId id="338" r:id="rId6"/>
    <p:sldId id="335" r:id="rId7"/>
    <p:sldId id="309" r:id="rId8"/>
    <p:sldId id="339" r:id="rId9"/>
    <p:sldId id="363" r:id="rId10"/>
    <p:sldId id="358" r:id="rId11"/>
    <p:sldId id="342" r:id="rId12"/>
    <p:sldId id="364" r:id="rId13"/>
    <p:sldId id="374" r:id="rId14"/>
    <p:sldId id="373" r:id="rId15"/>
    <p:sldId id="366" r:id="rId16"/>
    <p:sldId id="347" r:id="rId17"/>
    <p:sldId id="348" r:id="rId18"/>
    <p:sldId id="349" r:id="rId19"/>
    <p:sldId id="350" r:id="rId20"/>
    <p:sldId id="351" r:id="rId21"/>
    <p:sldId id="376" r:id="rId22"/>
    <p:sldId id="377" r:id="rId23"/>
    <p:sldId id="354" r:id="rId24"/>
    <p:sldId id="355" r:id="rId25"/>
    <p:sldId id="296" r:id="rId26"/>
    <p:sldId id="295" r:id="rId27"/>
    <p:sldId id="281" r:id="rId28"/>
    <p:sldId id="306" r:id="rId29"/>
    <p:sldId id="382" r:id="rId30"/>
    <p:sldId id="381" r:id="rId31"/>
    <p:sldId id="313" r:id="rId32"/>
    <p:sldId id="380" r:id="rId33"/>
    <p:sldId id="269" r:id="rId34"/>
    <p:sldId id="308" r:id="rId35"/>
    <p:sldId id="372" r:id="rId36"/>
    <p:sldId id="320" r:id="rId37"/>
    <p:sldId id="322" r:id="rId38"/>
    <p:sldId id="323" r:id="rId39"/>
    <p:sldId id="325" r:id="rId40"/>
    <p:sldId id="370" r:id="rId41"/>
    <p:sldId id="276" r:id="rId42"/>
    <p:sldId id="371" r:id="rId43"/>
    <p:sldId id="272" r:id="rId4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00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wholeTbl>
    <a:band1H>
      <a:tcStyle>
        <a:tcBdr/>
        <a:fill>
          <a:solidFill>
            <a:srgbClr val="156082"/>
          </a:solidFill>
        </a:fill>
      </a:tcStyle>
    </a:band1H>
    <a:band2H>
      <a:tcStyle>
        <a:tcBdr/>
        <a:fill>
          <a:solidFill>
            <a:srgbClr val="156082"/>
          </a:solidFill>
        </a:fill>
      </a:tcStyle>
    </a:band2H>
    <a:band1V>
      <a:tcStyle>
        <a:tcBdr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band1V>
    <a:band2V>
      <a:tcStyle>
        <a:tcBdr/>
        <a:fill>
          <a:solidFill>
            <a:srgbClr val="156082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firstRow>
  </a:tblStyle>
  <a:tblStyle styleId="{EB344D84-9AFB-497E-A393-DC336BA19D2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7E7E7"/>
          </a:solidFill>
        </a:fill>
      </a:tcStyle>
    </a:band1H>
    <a:band1V>
      <a:tcStyle>
        <a:tcBdr/>
        <a:fill>
          <a:solidFill>
            <a:srgbClr val="E7E7E7"/>
          </a:solidFill>
        </a:fill>
      </a:tcStyle>
    </a:band1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96B2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96B24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96B24"/>
          </a:solidFill>
        </a:fill>
      </a:tcStyle>
    </a:firstRow>
  </a:tblStyle>
  <a:tblStyle styleId="{91EBBBCC-DAD2-459C-BE2E-F6DE35CF9A28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  <a:fill>
          <a:solidFill>
            <a:srgbClr val="E7EBE8"/>
          </a:solidFill>
        </a:fill>
      </a:tcStyle>
    </a:wholeTbl>
    <a:band1H>
      <a:tcStyle>
        <a:tcBdr/>
        <a:fill>
          <a:solidFill>
            <a:srgbClr val="CCD4CC"/>
          </a:solidFill>
        </a:fill>
      </a:tcStyle>
    </a:band1H>
    <a:band1V>
      <a:tcStyle>
        <a:tcBdr/>
        <a:fill>
          <a:solidFill>
            <a:srgbClr val="CCD4CC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7EBE8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F9ED5"/>
          </a:solidFill>
        </a:fill>
      </a:tcStyle>
    </a:firstRow>
  </a:tblStyle>
  <a:tblStyle styleId="{85BE263C-DBD7-4A20-BB59-AAB30ACAA65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7E7E7"/>
          </a:solidFill>
        </a:fill>
      </a:tcStyle>
    </a:band1H>
    <a:band1V>
      <a:tcStyle>
        <a:tcBdr/>
        <a:fill>
          <a:solidFill>
            <a:srgbClr val="E7E7E7"/>
          </a:solidFill>
        </a:fill>
      </a:tcStyle>
    </a:band1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E97132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E97132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7132"/>
          </a:solidFill>
        </a:fill>
      </a:tcStyle>
    </a:firstRow>
  </a:tblStyle>
  <a:tblStyle styleId="{5FD0F851-EC5A-4D38-B0AD-8093EC10F338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A02B93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A02B93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35758FB7-9AC5-4552-8A53-C91805E547F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A02B93"/>
          </a:solidFill>
        </a:fill>
      </a:tcStyle>
    </a:wholeTbl>
    <a:band1H>
      <a:tcStyle>
        <a:tcBdr/>
        <a:fill>
          <a:solidFill>
            <a:srgbClr val="A02B93"/>
          </a:solidFill>
        </a:fill>
      </a:tcStyle>
    </a:band1H>
    <a:band2H>
      <a:tcStyle>
        <a:tcBdr/>
        <a:fill>
          <a:solidFill>
            <a:srgbClr val="A02B93"/>
          </a:solidFill>
        </a:fill>
      </a:tcStyle>
    </a:band2H>
    <a:band1V>
      <a:tcStyle>
        <a:tcBdr>
          <a:top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A02B93"/>
          </a:solidFill>
        </a:fill>
      </a:tcStyle>
    </a:band1V>
    <a:band2V>
      <a:tcStyle>
        <a:tcBdr/>
        <a:fill>
          <a:solidFill>
            <a:srgbClr val="A02B93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A02B93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A02B93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A02B93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A02B93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A02B93"/>
          </a:solidFill>
        </a:fill>
      </a:tcStyle>
    </a:firstRow>
  </a:tblStyle>
  <a:tblStyle styleId="{46F890A9-2807-4EBB-B81D-B2AA78EC7F39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  <a:fill>
          <a:solidFill>
            <a:srgbClr val="F0E8EE"/>
          </a:solidFill>
        </a:fill>
      </a:tcStyle>
    </a:wholeTbl>
    <a:band1H>
      <a:tcStyle>
        <a:tcBdr/>
        <a:fill>
          <a:solidFill>
            <a:srgbClr val="DFCDDC"/>
          </a:solidFill>
        </a:fill>
      </a:tcStyle>
    </a:band1H>
    <a:band1V>
      <a:tcStyle>
        <a:tcBdr/>
        <a:fill>
          <a:solidFill>
            <a:srgbClr val="DFCDDC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0E8EE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EA72E"/>
          </a:solidFill>
        </a:fill>
      </a:tcStyle>
    </a:firstRow>
  </a:tblStyle>
  <a:tblStyle styleId="{74C1A8A3-306A-4EB7-A6B1-4F7E0EB9C5D6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7E7E7"/>
          </a:solidFill>
        </a:fill>
      </a:tcStyle>
    </a:band1H>
    <a:band1V>
      <a:tcStyle>
        <a:tcBdr/>
        <a:fill>
          <a:solidFill>
            <a:srgbClr val="E7E7E7"/>
          </a:solidFill>
        </a:fill>
      </a:tcStyle>
    </a:band1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A02B93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A02B93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A02B93"/>
          </a:solidFill>
        </a:fill>
      </a:tcStyle>
    </a:firstRow>
  </a:tblStyle>
  <a:tblStyle styleId="{073A0DAA-6AF3-43AB-8588-CEC1D06C72B9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E7E7"/>
          </a:solidFill>
        </a:fill>
      </a:tcStyle>
    </a:wholeTbl>
    <a:band1H>
      <a:tcStyle>
        <a:tcBdr/>
        <a:fill>
          <a:solidFill>
            <a:srgbClr val="CBCBCB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BCBCB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000000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00000"/>
          </a:solidFill>
        </a:fill>
      </a:tcStyle>
    </a:firstRow>
  </a:tblStyle>
  <a:tblStyle styleId="{68D230F3-CF80-4859-8CE7-A43EE81993B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4EA72E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4EA72E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E971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E971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21E4AEA4-8DFA-4A89-87EB-49C32662AFE0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BEBE8"/>
          </a:solidFill>
        </a:fill>
      </a:tcStyle>
    </a:wholeTbl>
    <a:band1H>
      <a:tcStyle>
        <a:tcBdr/>
        <a:fill>
          <a:solidFill>
            <a:srgbClr val="F7D5CD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F7D5CD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E97132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E97132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97132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7132"/>
          </a:solidFill>
        </a:fill>
      </a:tcStyle>
    </a:firstRow>
  </a:tblStyle>
  <a:tblStyle styleId="{6E25E649-3F16-4E02-A733-19D2CDBF48F0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7E7E7"/>
          </a:solidFill>
        </a:fill>
      </a:tcStyle>
    </a:band1H>
    <a:band1V>
      <a:tcStyle>
        <a:tcBdr/>
        <a:fill>
          <a:solidFill>
            <a:srgbClr val="E7E7E7"/>
          </a:solidFill>
        </a:fill>
      </a:tcStyle>
    </a:band1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56082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56082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firstRow>
  </a:tblStyle>
  <a:tblStyle styleId="{0660B408-B3CF-4A94-85FC-2B1E0A45F4A2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  <a:fill>
          <a:solidFill>
            <a:srgbClr val="E7EAED"/>
          </a:solidFill>
        </a:fill>
      </a:tcStyle>
    </a:wholeTbl>
    <a:band1H>
      <a:tcStyle>
        <a:tcBdr/>
        <a:fill>
          <a:solidFill>
            <a:srgbClr val="CCD2D8"/>
          </a:solidFill>
        </a:fill>
      </a:tcStyle>
    </a:band1H>
    <a:band1V>
      <a:tcStyle>
        <a:tcBdr/>
        <a:fill>
          <a:solidFill>
            <a:srgbClr val="CCD2D8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7EAED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E97132"/>
          </a:solidFill>
        </a:fill>
      </a:tcStyle>
    </a:firstRow>
  </a:tblStyle>
  <a:tblStyle styleId="{9D7B26C5-4107-4FEC-AEDC-1716B250A1E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000000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000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F5AB1C69-6EDB-4FF4-983F-18BD219EF322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EBE8"/>
          </a:solidFill>
        </a:fill>
      </a:tcStyle>
    </a:wholeTbl>
    <a:band1H>
      <a:tcStyle>
        <a:tcBdr/>
        <a:fill>
          <a:solidFill>
            <a:srgbClr val="CCD4CC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CD4CC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96B2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96B2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196B2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96B24"/>
          </a:solidFill>
        </a:fill>
      </a:tcStyle>
    </a:firstRow>
  </a:tblStyle>
  <a:tblStyle styleId="{C083E6E3-FA7D-4D7B-A595-EF9225AFEA82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196B24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196B24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00A15C55-8517-42AA-B614-E9B94910E393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F0F7"/>
          </a:solidFill>
        </a:fill>
      </a:tcStyle>
    </a:wholeTbl>
    <a:band1H>
      <a:tcStyle>
        <a:tcBdr/>
        <a:fill>
          <a:solidFill>
            <a:srgbClr val="CCDFE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CDFE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F9ED5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F9ED5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0F9ED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F9ED5"/>
          </a:solidFill>
        </a:fill>
      </a:tcStyle>
    </a:firstRow>
  </a:tblStyle>
  <a:tblStyle styleId="{EB9631B5-78F2-41C9-869B-9F39066F8104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7E7E7"/>
          </a:solidFill>
        </a:fill>
      </a:tcStyle>
    </a:band1H>
    <a:band1V>
      <a:tcStyle>
        <a:tcBdr/>
        <a:fill>
          <a:solidFill>
            <a:srgbClr val="E7E7E7"/>
          </a:solidFill>
        </a:fill>
      </a:tcStyle>
    </a:band1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F9ED5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F9ED5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F9ED5"/>
          </a:solidFill>
        </a:fill>
      </a:tcStyle>
    </a:firstRow>
  </a:tblStyle>
  <a:tblStyle styleId="{08FB837D-C827-4EFA-A057-4D05807E0F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EA72E"/>
          </a:solidFill>
        </a:fill>
      </a:tcStyle>
    </a:wholeTbl>
    <a:band1H>
      <a:tcStyle>
        <a:tcBdr/>
        <a:fill>
          <a:solidFill>
            <a:srgbClr val="4EA72E"/>
          </a:solidFill>
        </a:fill>
      </a:tcStyle>
    </a:band1H>
    <a:band2H>
      <a:tcStyle>
        <a:tcBdr/>
        <a:fill>
          <a:solidFill>
            <a:srgbClr val="4EA72E"/>
          </a:solidFill>
        </a:fill>
      </a:tcStyle>
    </a:band2H>
    <a:band1V>
      <a:tcStyle>
        <a:tcBdr>
          <a:top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EA72E"/>
          </a:solidFill>
        </a:fill>
      </a:tcStyle>
    </a:band1V>
    <a:band2V>
      <a:tcStyle>
        <a:tcBdr/>
        <a:fill>
          <a:solidFill>
            <a:srgbClr val="4EA72E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EA72E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EA72E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EA72E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4EA72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EA72E"/>
          </a:solidFill>
        </a:fill>
      </a:tcStyle>
    </a:firstRow>
  </a:tblStyle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EAED"/>
          </a:solidFill>
        </a:fill>
      </a:tcStyle>
    </a:wholeTbl>
    <a:band1H>
      <a:tcStyle>
        <a:tcBdr/>
        <a:fill>
          <a:solidFill>
            <a:srgbClr val="CCD2D8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CD2D8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56082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56082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156082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56082"/>
          </a:solidFill>
        </a:fill>
      </a:tcStyle>
    </a:firstRow>
  </a:tblStyle>
  <a:tblStyle styleId="{284E427A-3D55-4303-BF80-6455036E1DE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7132"/>
          </a:solidFill>
        </a:fill>
      </a:tcStyle>
    </a:wholeTbl>
    <a:band1H>
      <a:tcStyle>
        <a:tcBdr/>
        <a:fill>
          <a:solidFill>
            <a:srgbClr val="E97132"/>
          </a:solidFill>
        </a:fill>
      </a:tcStyle>
    </a:band1H>
    <a:band2H>
      <a:tcStyle>
        <a:tcBdr/>
        <a:fill>
          <a:solidFill>
            <a:srgbClr val="E97132"/>
          </a:solidFill>
        </a:fill>
      </a:tcStyle>
    </a:band2H>
    <a:band1V>
      <a:tcStyle>
        <a:tcBdr>
          <a:top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7132"/>
          </a:solidFill>
        </a:fill>
      </a:tcStyle>
    </a:band1V>
    <a:band2V>
      <a:tcStyle>
        <a:tcBdr/>
        <a:fill>
          <a:solidFill>
            <a:srgbClr val="E97132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7132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7132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7132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E971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7132"/>
          </a:solidFill>
        </a:fill>
      </a:tcStyle>
    </a:firstRow>
  </a:tblStyle>
  <a:tblStyle styleId="{69012ECD-51FC-41F1-AA8D-1B2483CD663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156082"/>
          </a:solidFill>
        </a:fill>
      </a:tcStyle>
    </a:firstRow>
  </a:tblStyle>
  <a:tblStyle styleId="{3B4B98B0-60AC-42C2-AFA5-B58CD77FA1E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15608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15608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15608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8EC20E35-A176-4012-BC5E-935CFFF8708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7E7E7"/>
          </a:solidFill>
        </a:fill>
      </a:tcStyle>
    </a:band1H>
    <a:band1V>
      <a:tcStyle>
        <a:tcBdr/>
        <a:fill>
          <a:solidFill>
            <a:srgbClr val="E7E7E7"/>
          </a:solidFill>
        </a:fill>
      </a:tcStyle>
    </a:band1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00000"/>
          </a:solidFill>
        </a:fill>
      </a:tcStyle>
    </a:firstRow>
  </a:tblStyle>
  <a:tblStyle styleId="{D27102A9-8310-4765-A935-A1911B00CA5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0F9ED5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0F9ED5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69C7853C-536D-4A76-A0AE-DD22124D55A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96B24"/>
          </a:solidFill>
        </a:fill>
      </a:tcStyle>
    </a:wholeTbl>
    <a:band1H>
      <a:tcStyle>
        <a:tcBdr/>
        <a:fill>
          <a:solidFill>
            <a:srgbClr val="196B24"/>
          </a:solidFill>
        </a:fill>
      </a:tcStyle>
    </a:band1H>
    <a:band2H>
      <a:tcStyle>
        <a:tcBdr/>
        <a:fill>
          <a:solidFill>
            <a:srgbClr val="196B24"/>
          </a:solidFill>
        </a:fill>
      </a:tcStyle>
    </a:band2H>
    <a:band1V>
      <a:tcStyle>
        <a:tcBdr>
          <a:top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96B24"/>
          </a:solidFill>
        </a:fill>
      </a:tcStyle>
    </a:band1V>
    <a:band2V>
      <a:tcStyle>
        <a:tcBdr/>
        <a:fill>
          <a:solidFill>
            <a:srgbClr val="196B24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96B24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96B24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96B2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196B24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196B24"/>
          </a:solidFill>
        </a:fill>
      </a:tcStyle>
    </a:firstRow>
  </a:tblStyle>
  <a:tblStyle styleId="{775DCB02-9BB8-47FD-8907-85C794F793B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F9ED5"/>
          </a:solidFill>
        </a:fill>
      </a:tcStyle>
    </a:wholeTbl>
    <a:band1H>
      <a:tcStyle>
        <a:tcBdr/>
        <a:fill>
          <a:solidFill>
            <a:srgbClr val="0F9ED5"/>
          </a:solidFill>
        </a:fill>
      </a:tcStyle>
    </a:band1H>
    <a:band2H>
      <a:tcStyle>
        <a:tcBdr/>
        <a:fill>
          <a:solidFill>
            <a:srgbClr val="0F9ED5"/>
          </a:solidFill>
        </a:fill>
      </a:tcStyle>
    </a:band2H>
    <a:band1V>
      <a:tcStyle>
        <a:tcBdr>
          <a:top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F9ED5"/>
          </a:solidFill>
        </a:fill>
      </a:tcStyle>
    </a:band1V>
    <a:band2V>
      <a:tcStyle>
        <a:tcBdr/>
        <a:fill>
          <a:solidFill>
            <a:srgbClr val="0F9ED5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F9ED5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F9ED5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F9ED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F9E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F9ED5"/>
          </a:solidFill>
        </a:fill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F1E8"/>
          </a:solidFill>
        </a:fill>
      </a:tcStyle>
    </a:wholeTbl>
    <a:band1H>
      <a:tcStyle>
        <a:tcBdr/>
        <a:fill>
          <a:solidFill>
            <a:srgbClr val="D0E1CD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0E1CD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EA72E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EA72E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EA72E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EA72E"/>
          </a:solidFill>
        </a:fill>
      </a:tcStyle>
    </a:firstRow>
  </a:tblStyle>
  <a:tblStyle styleId="{7E9639D4-E3E2-4D34-9284-5A2195B3D0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Row>
  </a:tblStyle>
  <a:tblStyle styleId="{7DF18680-E054-41AD-8BC1-D1AEF772440D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0E8EE"/>
          </a:solidFill>
        </a:fill>
      </a:tcStyle>
    </a:wholeTbl>
    <a:band1H>
      <a:tcStyle>
        <a:tcBdr/>
        <a:fill>
          <a:solidFill>
            <a:srgbClr val="DFCDDC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FCDDC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A02B93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A02B93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A02B93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A02B93"/>
          </a:solidFill>
        </a:fill>
      </a:tcStyle>
    </a:firstRow>
  </a:tblStyle>
  <a:tblStyle styleId="{2A488322-F2BA-4B5B-9748-0D474271808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FFFFF"/>
          </a:solidFill>
        </a:fill>
      </a:tcStyle>
    </a:wholeTbl>
    <a:band1H>
      <a:tcStyle>
        <a:tcBdr/>
        <a:fill>
          <a:solidFill>
            <a:srgbClr val="E7E7E7"/>
          </a:solidFill>
        </a:fill>
      </a:tcStyle>
    </a:band1H>
    <a:band1V>
      <a:tcStyle>
        <a:tcBdr/>
        <a:fill>
          <a:solidFill>
            <a:srgbClr val="E7E7E7"/>
          </a:solidFill>
        </a:fill>
      </a:tcStyle>
    </a:band1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EA72E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EA72E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FFFFF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25402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EA72E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56" y="4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rber, Josef" userId="8a493b43-8478-470a-95d5-6f001835f28b" providerId="ADAL" clId="{5A9168D3-E167-483D-9502-080C67291F48}"/>
    <pc:docChg chg="undo redo custSel addSld delSld modSld">
      <pc:chgData name="Hirber, Josef" userId="8a493b43-8478-470a-95d5-6f001835f28b" providerId="ADAL" clId="{5A9168D3-E167-483D-9502-080C67291F48}" dt="2026-09-07T10:00:01.418" v="422" actId="1076"/>
      <pc:docMkLst>
        <pc:docMk/>
      </pc:docMkLst>
      <pc:sldChg chg="modSp mod">
        <pc:chgData name="Hirber, Josef" userId="8a493b43-8478-470a-95d5-6f001835f28b" providerId="ADAL" clId="{5A9168D3-E167-483D-9502-080C67291F48}" dt="2026-09-07T09:14:26.453" v="262" actId="14100"/>
        <pc:sldMkLst>
          <pc:docMk/>
          <pc:sldMk cId="1732192536" sldId="281"/>
        </pc:sldMkLst>
        <pc:picChg chg="mod">
          <ac:chgData name="Hirber, Josef" userId="8a493b43-8478-470a-95d5-6f001835f28b" providerId="ADAL" clId="{5A9168D3-E167-483D-9502-080C67291F48}" dt="2026-09-07T09:14:26.453" v="262" actId="14100"/>
          <ac:picMkLst>
            <pc:docMk/>
            <pc:sldMk cId="1732192536" sldId="281"/>
            <ac:picMk id="8" creationId="{1B5C2892-DF2D-005B-DBEA-3697524A318B}"/>
          </ac:picMkLst>
        </pc:picChg>
      </pc:sldChg>
      <pc:sldChg chg="modSp mod">
        <pc:chgData name="Hirber, Josef" userId="8a493b43-8478-470a-95d5-6f001835f28b" providerId="ADAL" clId="{5A9168D3-E167-483D-9502-080C67291F48}" dt="2026-09-07T09:18:09.662" v="279" actId="14100"/>
        <pc:sldMkLst>
          <pc:docMk/>
          <pc:sldMk cId="2874657842" sldId="288"/>
        </pc:sldMkLst>
        <pc:picChg chg="mod">
          <ac:chgData name="Hirber, Josef" userId="8a493b43-8478-470a-95d5-6f001835f28b" providerId="ADAL" clId="{5A9168D3-E167-483D-9502-080C67291F48}" dt="2026-09-07T09:18:09.662" v="279" actId="14100"/>
          <ac:picMkLst>
            <pc:docMk/>
            <pc:sldMk cId="2874657842" sldId="288"/>
            <ac:picMk id="8" creationId="{3913B702-FDBD-6D65-C44F-AC558E9F8BE4}"/>
          </ac:picMkLst>
        </pc:picChg>
      </pc:sldChg>
      <pc:sldChg chg="addSp delSp modSp mod">
        <pc:chgData name="Hirber, Josef" userId="8a493b43-8478-470a-95d5-6f001835f28b" providerId="ADAL" clId="{5A9168D3-E167-483D-9502-080C67291F48}" dt="2026-09-07T07:15:18.113" v="90" actId="1076"/>
        <pc:sldMkLst>
          <pc:docMk/>
          <pc:sldMk cId="3156925823" sldId="300"/>
        </pc:sldMkLst>
        <pc:spChg chg="add mod">
          <ac:chgData name="Hirber, Josef" userId="8a493b43-8478-470a-95d5-6f001835f28b" providerId="ADAL" clId="{5A9168D3-E167-483D-9502-080C67291F48}" dt="2026-09-07T07:12:50.984" v="78"/>
          <ac:spMkLst>
            <pc:docMk/>
            <pc:sldMk cId="3156925823" sldId="300"/>
            <ac:spMk id="11" creationId="{225E8B2B-0202-4DFD-0BB9-6820A59115D2}"/>
          </ac:spMkLst>
        </pc:spChg>
        <pc:spChg chg="add mod">
          <ac:chgData name="Hirber, Josef" userId="8a493b43-8478-470a-95d5-6f001835f28b" providerId="ADAL" clId="{5A9168D3-E167-483D-9502-080C67291F48}" dt="2026-09-07T07:12:50.984" v="78"/>
          <ac:spMkLst>
            <pc:docMk/>
            <pc:sldMk cId="3156925823" sldId="300"/>
            <ac:spMk id="13" creationId="{4492B865-74A8-A0CA-D606-D6DCEC8F1CE8}"/>
          </ac:spMkLst>
        </pc:spChg>
        <pc:spChg chg="add mod">
          <ac:chgData name="Hirber, Josef" userId="8a493b43-8478-470a-95d5-6f001835f28b" providerId="ADAL" clId="{5A9168D3-E167-483D-9502-080C67291F48}" dt="2026-09-07T07:12:50.984" v="78"/>
          <ac:spMkLst>
            <pc:docMk/>
            <pc:sldMk cId="3156925823" sldId="300"/>
            <ac:spMk id="14" creationId="{DBD07353-4005-EE7A-02A8-FF4BEA7B6BE7}"/>
          </ac:spMkLst>
        </pc:spChg>
        <pc:spChg chg="add mod">
          <ac:chgData name="Hirber, Josef" userId="8a493b43-8478-470a-95d5-6f001835f28b" providerId="ADAL" clId="{5A9168D3-E167-483D-9502-080C67291F48}" dt="2026-09-07T07:12:50.984" v="78"/>
          <ac:spMkLst>
            <pc:docMk/>
            <pc:sldMk cId="3156925823" sldId="300"/>
            <ac:spMk id="15" creationId="{DC0E666C-3913-98B0-F35C-63D610C98161}"/>
          </ac:spMkLst>
        </pc:spChg>
        <pc:spChg chg="add mod">
          <ac:chgData name="Hirber, Josef" userId="8a493b43-8478-470a-95d5-6f001835f28b" providerId="ADAL" clId="{5A9168D3-E167-483D-9502-080C67291F48}" dt="2026-09-07T07:12:50.984" v="78"/>
          <ac:spMkLst>
            <pc:docMk/>
            <pc:sldMk cId="3156925823" sldId="300"/>
            <ac:spMk id="16" creationId="{65155D37-CB40-AA0E-C198-FF2639E67457}"/>
          </ac:spMkLst>
        </pc:spChg>
        <pc:spChg chg="add mod">
          <ac:chgData name="Hirber, Josef" userId="8a493b43-8478-470a-95d5-6f001835f28b" providerId="ADAL" clId="{5A9168D3-E167-483D-9502-080C67291F48}" dt="2026-09-07T07:12:50.984" v="78"/>
          <ac:spMkLst>
            <pc:docMk/>
            <pc:sldMk cId="3156925823" sldId="300"/>
            <ac:spMk id="17" creationId="{27206F83-9CDA-3582-AFF0-F17638091FE6}"/>
          </ac:spMkLst>
        </pc:spChg>
        <pc:spChg chg="add mod">
          <ac:chgData name="Hirber, Josef" userId="8a493b43-8478-470a-95d5-6f001835f28b" providerId="ADAL" clId="{5A9168D3-E167-483D-9502-080C67291F48}" dt="2026-09-07T07:12:50.984" v="78"/>
          <ac:spMkLst>
            <pc:docMk/>
            <pc:sldMk cId="3156925823" sldId="300"/>
            <ac:spMk id="18" creationId="{226B0F32-7199-395B-DE21-FB631D838E84}"/>
          </ac:spMkLst>
        </pc:spChg>
        <pc:grpChg chg="del mod">
          <ac:chgData name="Hirber, Josef" userId="8a493b43-8478-470a-95d5-6f001835f28b" providerId="ADAL" clId="{5A9168D3-E167-483D-9502-080C67291F48}" dt="2026-09-07T07:14:52.381" v="87" actId="478"/>
          <ac:grpSpMkLst>
            <pc:docMk/>
            <pc:sldMk cId="3156925823" sldId="300"/>
            <ac:grpSpMk id="8" creationId="{0C6F86FC-5FBB-0C8F-AB3D-C49143E307B0}"/>
          </ac:grpSpMkLst>
        </pc:grpChg>
        <pc:grpChg chg="add mod">
          <ac:chgData name="Hirber, Josef" userId="8a493b43-8478-470a-95d5-6f001835f28b" providerId="ADAL" clId="{5A9168D3-E167-483D-9502-080C67291F48}" dt="2026-09-07T07:12:50.984" v="78"/>
          <ac:grpSpMkLst>
            <pc:docMk/>
            <pc:sldMk cId="3156925823" sldId="300"/>
            <ac:grpSpMk id="10" creationId="{14B0DDE3-6322-4EC4-8F46-0B6D125ACF4E}"/>
          </ac:grpSpMkLst>
        </pc:grpChg>
        <pc:grpChg chg="add mod">
          <ac:chgData name="Hirber, Josef" userId="8a493b43-8478-470a-95d5-6f001835f28b" providerId="ADAL" clId="{5A9168D3-E167-483D-9502-080C67291F48}" dt="2026-09-07T07:12:50.984" v="78"/>
          <ac:grpSpMkLst>
            <pc:docMk/>
            <pc:sldMk cId="3156925823" sldId="300"/>
            <ac:grpSpMk id="12" creationId="{A7B11CCB-EA40-CB93-7659-B0FA6F725860}"/>
          </ac:grpSpMkLst>
        </pc:grpChg>
        <pc:graphicFrameChg chg="add mod">
          <ac:chgData name="Hirber, Josef" userId="8a493b43-8478-470a-95d5-6f001835f28b" providerId="ADAL" clId="{5A9168D3-E167-483D-9502-080C67291F48}" dt="2026-09-07T07:12:50.984" v="78"/>
          <ac:graphicFrameMkLst>
            <pc:docMk/>
            <pc:sldMk cId="3156925823" sldId="300"/>
            <ac:graphicFrameMk id="9" creationId="{95732DC1-CDE7-3552-B33E-EDEA29672763}"/>
          </ac:graphicFrameMkLst>
        </pc:graphicFrameChg>
        <pc:picChg chg="del mod">
          <ac:chgData name="Hirber, Josef" userId="8a493b43-8478-470a-95d5-6f001835f28b" providerId="ADAL" clId="{5A9168D3-E167-483D-9502-080C67291F48}" dt="2026-09-07T07:09:54.228" v="65" actId="478"/>
          <ac:picMkLst>
            <pc:docMk/>
            <pc:sldMk cId="3156925823" sldId="300"/>
            <ac:picMk id="5" creationId="{0B3103BF-F88B-85E1-F21B-0E9D5EEC455E}"/>
          </ac:picMkLst>
        </pc:picChg>
        <pc:picChg chg="add del mod">
          <ac:chgData name="Hirber, Josef" userId="8a493b43-8478-470a-95d5-6f001835f28b" providerId="ADAL" clId="{5A9168D3-E167-483D-9502-080C67291F48}" dt="2026-09-07T07:12:45.903" v="76" actId="478"/>
          <ac:picMkLst>
            <pc:docMk/>
            <pc:sldMk cId="3156925823" sldId="300"/>
            <ac:picMk id="7" creationId="{A06C43C9-2B74-BD7A-6295-917D597D1981}"/>
          </ac:picMkLst>
        </pc:picChg>
        <pc:picChg chg="add mod">
          <ac:chgData name="Hirber, Josef" userId="8a493b43-8478-470a-95d5-6f001835f28b" providerId="ADAL" clId="{5A9168D3-E167-483D-9502-080C67291F48}" dt="2026-09-07T07:15:18.113" v="90" actId="1076"/>
          <ac:picMkLst>
            <pc:docMk/>
            <pc:sldMk cId="3156925823" sldId="300"/>
            <ac:picMk id="20" creationId="{E45CA2F4-880C-E61C-5D54-0FECA9F7B2EC}"/>
          </ac:picMkLst>
        </pc:picChg>
      </pc:sldChg>
      <pc:sldChg chg="modSp mod">
        <pc:chgData name="Hirber, Josef" userId="8a493b43-8478-470a-95d5-6f001835f28b" providerId="ADAL" clId="{5A9168D3-E167-483D-9502-080C67291F48}" dt="2026-09-07T06:19:28.174" v="23" actId="1076"/>
        <pc:sldMkLst>
          <pc:docMk/>
          <pc:sldMk cId="1633210781" sldId="306"/>
        </pc:sldMkLst>
        <pc:picChg chg="mod">
          <ac:chgData name="Hirber, Josef" userId="8a493b43-8478-470a-95d5-6f001835f28b" providerId="ADAL" clId="{5A9168D3-E167-483D-9502-080C67291F48}" dt="2026-09-07T06:19:28.174" v="23" actId="1076"/>
          <ac:picMkLst>
            <pc:docMk/>
            <pc:sldMk cId="1633210781" sldId="306"/>
            <ac:picMk id="10" creationId="{8934061D-4FAF-346D-6884-8FBD293B5350}"/>
          </ac:picMkLst>
        </pc:picChg>
      </pc:sldChg>
      <pc:sldChg chg="modSp mod">
        <pc:chgData name="Hirber, Josef" userId="8a493b43-8478-470a-95d5-6f001835f28b" providerId="ADAL" clId="{5A9168D3-E167-483D-9502-080C67291F48}" dt="2026-09-07T08:46:17.880" v="240" actId="14100"/>
        <pc:sldMkLst>
          <pc:docMk/>
          <pc:sldMk cId="3354285277" sldId="309"/>
        </pc:sldMkLst>
        <pc:spChg chg="mod">
          <ac:chgData name="Hirber, Josef" userId="8a493b43-8478-470a-95d5-6f001835f28b" providerId="ADAL" clId="{5A9168D3-E167-483D-9502-080C67291F48}" dt="2026-09-07T08:44:08.788" v="239"/>
          <ac:spMkLst>
            <pc:docMk/>
            <pc:sldMk cId="3354285277" sldId="309"/>
            <ac:spMk id="2" creationId="{E4B7E512-56EC-C6CB-D499-C28D1FD4E755}"/>
          </ac:spMkLst>
        </pc:spChg>
        <pc:picChg chg="mod">
          <ac:chgData name="Hirber, Josef" userId="8a493b43-8478-470a-95d5-6f001835f28b" providerId="ADAL" clId="{5A9168D3-E167-483D-9502-080C67291F48}" dt="2026-09-07T08:46:17.880" v="240" actId="14100"/>
          <ac:picMkLst>
            <pc:docMk/>
            <pc:sldMk cId="3354285277" sldId="309"/>
            <ac:picMk id="9" creationId="{88867E47-F1C3-C836-D7D6-1098BBDED57C}"/>
          </ac:picMkLst>
        </pc:picChg>
      </pc:sldChg>
      <pc:sldChg chg="modSp mod">
        <pc:chgData name="Hirber, Josef" userId="8a493b43-8478-470a-95d5-6f001835f28b" providerId="ADAL" clId="{5A9168D3-E167-483D-9502-080C67291F48}" dt="2026-09-07T08:27:46.573" v="156" actId="1076"/>
        <pc:sldMkLst>
          <pc:docMk/>
          <pc:sldMk cId="2417027138" sldId="313"/>
        </pc:sldMkLst>
        <pc:picChg chg="mod">
          <ac:chgData name="Hirber, Josef" userId="8a493b43-8478-470a-95d5-6f001835f28b" providerId="ADAL" clId="{5A9168D3-E167-483D-9502-080C67291F48}" dt="2026-09-07T08:27:46.573" v="156" actId="1076"/>
          <ac:picMkLst>
            <pc:docMk/>
            <pc:sldMk cId="2417027138" sldId="313"/>
            <ac:picMk id="6" creationId="{D4176732-8D39-08AA-6DD0-91CCDFBF2D46}"/>
          </ac:picMkLst>
        </pc:picChg>
      </pc:sldChg>
      <pc:sldChg chg="addSp delSp modSp mod">
        <pc:chgData name="Hirber, Josef" userId="8a493b43-8478-470a-95d5-6f001835f28b" providerId="ADAL" clId="{5A9168D3-E167-483D-9502-080C67291F48}" dt="2026-09-07T10:00:01.418" v="422" actId="1076"/>
        <pc:sldMkLst>
          <pc:docMk/>
          <pc:sldMk cId="919838850" sldId="320"/>
        </pc:sldMkLst>
        <pc:picChg chg="del mod">
          <ac:chgData name="Hirber, Josef" userId="8a493b43-8478-470a-95d5-6f001835f28b" providerId="ADAL" clId="{5A9168D3-E167-483D-9502-080C67291F48}" dt="2026-09-07T09:22:04.160" v="280" actId="478"/>
          <ac:picMkLst>
            <pc:docMk/>
            <pc:sldMk cId="919838850" sldId="320"/>
            <ac:picMk id="5" creationId="{4FCDFA6A-24FA-969A-8FF6-6DCF025F1CCB}"/>
          </ac:picMkLst>
        </pc:picChg>
        <pc:picChg chg="mod">
          <ac:chgData name="Hirber, Josef" userId="8a493b43-8478-470a-95d5-6f001835f28b" providerId="ADAL" clId="{5A9168D3-E167-483D-9502-080C67291F48}" dt="2026-09-07T09:17:50.855" v="276" actId="1076"/>
          <ac:picMkLst>
            <pc:docMk/>
            <pc:sldMk cId="919838850" sldId="320"/>
            <ac:picMk id="7" creationId="{622AEF65-2889-8063-A0F4-2D5E0D561CD7}"/>
          </ac:picMkLst>
        </pc:picChg>
        <pc:picChg chg="add mod">
          <ac:chgData name="Hirber, Josef" userId="8a493b43-8478-470a-95d5-6f001835f28b" providerId="ADAL" clId="{5A9168D3-E167-483D-9502-080C67291F48}" dt="2026-09-07T10:00:01.418" v="422" actId="1076"/>
          <ac:picMkLst>
            <pc:docMk/>
            <pc:sldMk cId="919838850" sldId="320"/>
            <ac:picMk id="8" creationId="{F3C86060-A673-8C16-9918-17C66A718DEA}"/>
          </ac:picMkLst>
        </pc:picChg>
      </pc:sldChg>
      <pc:sldChg chg="modSp mod">
        <pc:chgData name="Hirber, Josef" userId="8a493b43-8478-470a-95d5-6f001835f28b" providerId="ADAL" clId="{5A9168D3-E167-483D-9502-080C67291F48}" dt="2026-09-07T09:57:26.526" v="414" actId="1076"/>
        <pc:sldMkLst>
          <pc:docMk/>
          <pc:sldMk cId="1475437311" sldId="322"/>
        </pc:sldMkLst>
        <pc:picChg chg="mod">
          <ac:chgData name="Hirber, Josef" userId="8a493b43-8478-470a-95d5-6f001835f28b" providerId="ADAL" clId="{5A9168D3-E167-483D-9502-080C67291F48}" dt="2026-09-07T09:57:26.526" v="414" actId="1076"/>
          <ac:picMkLst>
            <pc:docMk/>
            <pc:sldMk cId="1475437311" sldId="322"/>
            <ac:picMk id="5" creationId="{10D2E115-54AF-8929-2B2F-F0F394A9EF56}"/>
          </ac:picMkLst>
        </pc:picChg>
        <pc:picChg chg="mod">
          <ac:chgData name="Hirber, Josef" userId="8a493b43-8478-470a-95d5-6f001835f28b" providerId="ADAL" clId="{5A9168D3-E167-483D-9502-080C67291F48}" dt="2026-09-07T09:17:27.631" v="273" actId="1076"/>
          <ac:picMkLst>
            <pc:docMk/>
            <pc:sldMk cId="1475437311" sldId="322"/>
            <ac:picMk id="7" creationId="{EDAFC30F-D26F-CDC8-3028-5ED37560666D}"/>
          </ac:picMkLst>
        </pc:picChg>
      </pc:sldChg>
      <pc:sldChg chg="modSp mod">
        <pc:chgData name="Hirber, Josef" userId="8a493b43-8478-470a-95d5-6f001835f28b" providerId="ADAL" clId="{5A9168D3-E167-483D-9502-080C67291F48}" dt="2026-09-07T09:15:45.534" v="265" actId="14100"/>
        <pc:sldMkLst>
          <pc:docMk/>
          <pc:sldMk cId="2942120974" sldId="323"/>
        </pc:sldMkLst>
        <pc:picChg chg="mod">
          <ac:chgData name="Hirber, Josef" userId="8a493b43-8478-470a-95d5-6f001835f28b" providerId="ADAL" clId="{5A9168D3-E167-483D-9502-080C67291F48}" dt="2026-09-07T09:15:45.534" v="265" actId="14100"/>
          <ac:picMkLst>
            <pc:docMk/>
            <pc:sldMk cId="2942120974" sldId="323"/>
            <ac:picMk id="5" creationId="{1F3D9B69-212A-D502-C0B8-37C58D1003AF}"/>
          </ac:picMkLst>
        </pc:picChg>
      </pc:sldChg>
      <pc:sldChg chg="modSp mod">
        <pc:chgData name="Hirber, Josef" userId="8a493b43-8478-470a-95d5-6f001835f28b" providerId="ADAL" clId="{5A9168D3-E167-483D-9502-080C67291F48}" dt="2026-09-07T09:16:38.040" v="269" actId="14100"/>
        <pc:sldMkLst>
          <pc:docMk/>
          <pc:sldMk cId="499237068" sldId="325"/>
        </pc:sldMkLst>
        <pc:picChg chg="mod">
          <ac:chgData name="Hirber, Josef" userId="8a493b43-8478-470a-95d5-6f001835f28b" providerId="ADAL" clId="{5A9168D3-E167-483D-9502-080C67291F48}" dt="2026-09-07T09:16:38.040" v="269" actId="14100"/>
          <ac:picMkLst>
            <pc:docMk/>
            <pc:sldMk cId="499237068" sldId="325"/>
            <ac:picMk id="5" creationId="{38FF8852-7A3A-3CFF-9C2B-13120281E00D}"/>
          </ac:picMkLst>
        </pc:picChg>
      </pc:sldChg>
      <pc:sldChg chg="modSp del mod">
        <pc:chgData name="Hirber, Josef" userId="8a493b43-8478-470a-95d5-6f001835f28b" providerId="ADAL" clId="{5A9168D3-E167-483D-9502-080C67291F48}" dt="2026-09-07T07:06:09.886" v="61" actId="47"/>
        <pc:sldMkLst>
          <pc:docMk/>
          <pc:sldMk cId="595510743" sldId="331"/>
        </pc:sldMkLst>
        <pc:picChg chg="mod">
          <ac:chgData name="Hirber, Josef" userId="8a493b43-8478-470a-95d5-6f001835f28b" providerId="ADAL" clId="{5A9168D3-E167-483D-9502-080C67291F48}" dt="2026-09-07T07:05:20.048" v="58" actId="1076"/>
          <ac:picMkLst>
            <pc:docMk/>
            <pc:sldMk cId="595510743" sldId="331"/>
            <ac:picMk id="6" creationId="{C49DEE49-13A1-2E81-B730-6012AD726F6D}"/>
          </ac:picMkLst>
        </pc:picChg>
      </pc:sldChg>
      <pc:sldChg chg="modSp mod">
        <pc:chgData name="Hirber, Josef" userId="8a493b43-8478-470a-95d5-6f001835f28b" providerId="ADAL" clId="{5A9168D3-E167-483D-9502-080C67291F48}" dt="2026-09-07T08:42:33.477" v="235" actId="1076"/>
        <pc:sldMkLst>
          <pc:docMk/>
          <pc:sldMk cId="2624824661" sldId="339"/>
        </pc:sldMkLst>
        <pc:picChg chg="mod">
          <ac:chgData name="Hirber, Josef" userId="8a493b43-8478-470a-95d5-6f001835f28b" providerId="ADAL" clId="{5A9168D3-E167-483D-9502-080C67291F48}" dt="2026-09-07T08:42:33.477" v="235" actId="1076"/>
          <ac:picMkLst>
            <pc:docMk/>
            <pc:sldMk cId="2624824661" sldId="339"/>
            <ac:picMk id="8" creationId="{ACB06B3D-B54A-6DEF-1B9C-1AD32CF50CD5}"/>
          </ac:picMkLst>
        </pc:picChg>
      </pc:sldChg>
      <pc:sldChg chg="modSp mod">
        <pc:chgData name="Hirber, Josef" userId="8a493b43-8478-470a-95d5-6f001835f28b" providerId="ADAL" clId="{5A9168D3-E167-483D-9502-080C67291F48}" dt="2026-09-07T08:20:00.960" v="135" actId="1076"/>
        <pc:sldMkLst>
          <pc:docMk/>
          <pc:sldMk cId="1269206832" sldId="344"/>
        </pc:sldMkLst>
        <pc:picChg chg="mod">
          <ac:chgData name="Hirber, Josef" userId="8a493b43-8478-470a-95d5-6f001835f28b" providerId="ADAL" clId="{5A9168D3-E167-483D-9502-080C67291F48}" dt="2026-09-07T08:20:00.960" v="135" actId="1076"/>
          <ac:picMkLst>
            <pc:docMk/>
            <pc:sldMk cId="1269206832" sldId="344"/>
            <ac:picMk id="2" creationId="{BF52808F-B695-9B7D-4905-1BC18D683A1D}"/>
          </ac:picMkLst>
        </pc:picChg>
      </pc:sldChg>
      <pc:sldChg chg="modSp mod">
        <pc:chgData name="Hirber, Josef" userId="8a493b43-8478-470a-95d5-6f001835f28b" providerId="ADAL" clId="{5A9168D3-E167-483D-9502-080C67291F48}" dt="2026-09-07T09:12:35.226" v="256" actId="1076"/>
        <pc:sldMkLst>
          <pc:docMk/>
          <pc:sldMk cId="483289724" sldId="350"/>
        </pc:sldMkLst>
        <pc:graphicFrameChg chg="mod">
          <ac:chgData name="Hirber, Josef" userId="8a493b43-8478-470a-95d5-6f001835f28b" providerId="ADAL" clId="{5A9168D3-E167-483D-9502-080C67291F48}" dt="2026-09-07T09:12:35.226" v="256" actId="1076"/>
          <ac:graphicFrameMkLst>
            <pc:docMk/>
            <pc:sldMk cId="483289724" sldId="350"/>
            <ac:graphicFrameMk id="2" creationId="{8410F1DB-FEA0-44B0-9EA2-83C9950B4CBB}"/>
          </ac:graphicFrameMkLst>
        </pc:graphicFrameChg>
      </pc:sldChg>
      <pc:sldChg chg="modSp mod">
        <pc:chgData name="Hirber, Josef" userId="8a493b43-8478-470a-95d5-6f001835f28b" providerId="ADAL" clId="{5A9168D3-E167-483D-9502-080C67291F48}" dt="2026-09-07T09:13:22.759" v="261" actId="1076"/>
        <pc:sldMkLst>
          <pc:docMk/>
          <pc:sldMk cId="4280523125" sldId="351"/>
        </pc:sldMkLst>
        <pc:picChg chg="mod">
          <ac:chgData name="Hirber, Josef" userId="8a493b43-8478-470a-95d5-6f001835f28b" providerId="ADAL" clId="{5A9168D3-E167-483D-9502-080C67291F48}" dt="2026-09-07T09:13:22.759" v="261" actId="1076"/>
          <ac:picMkLst>
            <pc:docMk/>
            <pc:sldMk cId="4280523125" sldId="351"/>
            <ac:picMk id="5" creationId="{3EDC6726-DF43-D900-6533-86486E337688}"/>
          </ac:picMkLst>
        </pc:picChg>
        <pc:picChg chg="mod">
          <ac:chgData name="Hirber, Josef" userId="8a493b43-8478-470a-95d5-6f001835f28b" providerId="ADAL" clId="{5A9168D3-E167-483D-9502-080C67291F48}" dt="2026-09-07T09:13:13.327" v="260" actId="1076"/>
          <ac:picMkLst>
            <pc:docMk/>
            <pc:sldMk cId="4280523125" sldId="351"/>
            <ac:picMk id="8" creationId="{D06B5F4F-418A-5EB5-26D3-6FE2770A6783}"/>
          </ac:picMkLst>
        </pc:picChg>
      </pc:sldChg>
      <pc:sldChg chg="modSp mod">
        <pc:chgData name="Hirber, Josef" userId="8a493b43-8478-470a-95d5-6f001835f28b" providerId="ADAL" clId="{5A9168D3-E167-483D-9502-080C67291F48}" dt="2026-09-07T09:48:09.750" v="369" actId="1076"/>
        <pc:sldMkLst>
          <pc:docMk/>
          <pc:sldMk cId="463846506" sldId="352"/>
        </pc:sldMkLst>
        <pc:picChg chg="mod">
          <ac:chgData name="Hirber, Josef" userId="8a493b43-8478-470a-95d5-6f001835f28b" providerId="ADAL" clId="{5A9168D3-E167-483D-9502-080C67291F48}" dt="2026-09-07T09:48:09.750" v="369" actId="1076"/>
          <ac:picMkLst>
            <pc:docMk/>
            <pc:sldMk cId="463846506" sldId="352"/>
            <ac:picMk id="3" creationId="{6FA0C78F-00A2-AAD3-B198-A3BC00E703A6}"/>
          </ac:picMkLst>
        </pc:picChg>
      </pc:sldChg>
      <pc:sldChg chg="modSp del mod">
        <pc:chgData name="Hirber, Josef" userId="8a493b43-8478-470a-95d5-6f001835f28b" providerId="ADAL" clId="{5A9168D3-E167-483D-9502-080C67291F48}" dt="2026-09-07T06:16:02.172" v="13" actId="47"/>
        <pc:sldMkLst>
          <pc:docMk/>
          <pc:sldMk cId="3613269423" sldId="353"/>
        </pc:sldMkLst>
        <pc:spChg chg="mod">
          <ac:chgData name="Hirber, Josef" userId="8a493b43-8478-470a-95d5-6f001835f28b" providerId="ADAL" clId="{5A9168D3-E167-483D-9502-080C67291F48}" dt="2026-09-07T06:15:22.676" v="8" actId="1076"/>
          <ac:spMkLst>
            <pc:docMk/>
            <pc:sldMk cId="3613269423" sldId="353"/>
            <ac:spMk id="2" creationId="{A03067D6-6829-9026-0397-2B7A0A958434}"/>
          </ac:spMkLst>
        </pc:spChg>
        <pc:picChg chg="mod">
          <ac:chgData name="Hirber, Josef" userId="8a493b43-8478-470a-95d5-6f001835f28b" providerId="ADAL" clId="{5A9168D3-E167-483D-9502-080C67291F48}" dt="2026-09-07T06:15:07.300" v="7" actId="1076"/>
          <ac:picMkLst>
            <pc:docMk/>
            <pc:sldMk cId="3613269423" sldId="353"/>
            <ac:picMk id="3" creationId="{5A8C4E1A-DFC8-0BA4-40C2-2246FDD7C972}"/>
          </ac:picMkLst>
        </pc:picChg>
      </pc:sldChg>
      <pc:sldChg chg="addSp modSp mod">
        <pc:chgData name="Hirber, Josef" userId="8a493b43-8478-470a-95d5-6f001835f28b" providerId="ADAL" clId="{5A9168D3-E167-483D-9502-080C67291F48}" dt="2026-09-07T09:54:07.093" v="395" actId="1038"/>
        <pc:sldMkLst>
          <pc:docMk/>
          <pc:sldMk cId="1916694954" sldId="354"/>
        </pc:sldMkLst>
        <pc:spChg chg="mod">
          <ac:chgData name="Hirber, Josef" userId="8a493b43-8478-470a-95d5-6f001835f28b" providerId="ADAL" clId="{5A9168D3-E167-483D-9502-080C67291F48}" dt="2026-09-07T08:22:59.918" v="137" actId="1076"/>
          <ac:spMkLst>
            <pc:docMk/>
            <pc:sldMk cId="1916694954" sldId="354"/>
            <ac:spMk id="6" creationId="{613553AA-B57D-305D-19E9-DC7EFF75A251}"/>
          </ac:spMkLst>
        </pc:spChg>
        <pc:picChg chg="mod">
          <ac:chgData name="Hirber, Josef" userId="8a493b43-8478-470a-95d5-6f001835f28b" providerId="ADAL" clId="{5A9168D3-E167-483D-9502-080C67291F48}" dt="2026-09-07T08:27:08.659" v="151" actId="1076"/>
          <ac:picMkLst>
            <pc:docMk/>
            <pc:sldMk cId="1916694954" sldId="354"/>
            <ac:picMk id="5" creationId="{5B673CA0-0AAE-C287-D723-25AECCBA4349}"/>
          </ac:picMkLst>
        </pc:picChg>
        <pc:picChg chg="add mod">
          <ac:chgData name="Hirber, Josef" userId="8a493b43-8478-470a-95d5-6f001835f28b" providerId="ADAL" clId="{5A9168D3-E167-483D-9502-080C67291F48}" dt="2026-09-07T09:40:35.371" v="327" actId="1038"/>
          <ac:picMkLst>
            <pc:docMk/>
            <pc:sldMk cId="1916694954" sldId="354"/>
            <ac:picMk id="7" creationId="{894781B5-90AC-5023-30A1-D5905EDEAF53}"/>
          </ac:picMkLst>
        </pc:picChg>
        <pc:picChg chg="add mod">
          <ac:chgData name="Hirber, Josef" userId="8a493b43-8478-470a-95d5-6f001835f28b" providerId="ADAL" clId="{5A9168D3-E167-483D-9502-080C67291F48}" dt="2026-09-07T09:54:07.093" v="395" actId="1038"/>
          <ac:picMkLst>
            <pc:docMk/>
            <pc:sldMk cId="1916694954" sldId="354"/>
            <ac:picMk id="8" creationId="{67BB6040-2A7D-67CD-15AF-7BB6D3EAC302}"/>
          </ac:picMkLst>
        </pc:picChg>
      </pc:sldChg>
      <pc:sldChg chg="modSp mod">
        <pc:chgData name="Hirber, Josef" userId="8a493b43-8478-470a-95d5-6f001835f28b" providerId="ADAL" clId="{5A9168D3-E167-483D-9502-080C67291F48}" dt="2026-09-07T09:31:58.612" v="297" actId="1076"/>
        <pc:sldMkLst>
          <pc:docMk/>
          <pc:sldMk cId="3421597500" sldId="363"/>
        </pc:sldMkLst>
        <pc:spChg chg="mod">
          <ac:chgData name="Hirber, Josef" userId="8a493b43-8478-470a-95d5-6f001835f28b" providerId="ADAL" clId="{5A9168D3-E167-483D-9502-080C67291F48}" dt="2026-09-07T08:23:37.045" v="138" actId="1076"/>
          <ac:spMkLst>
            <pc:docMk/>
            <pc:sldMk cId="3421597500" sldId="363"/>
            <ac:spMk id="6" creationId="{A74BC64B-FE5B-6850-DA90-FEDC61779545}"/>
          </ac:spMkLst>
        </pc:spChg>
        <pc:graphicFrameChg chg="mod">
          <ac:chgData name="Hirber, Josef" userId="8a493b43-8478-470a-95d5-6f001835f28b" providerId="ADAL" clId="{5A9168D3-E167-483D-9502-080C67291F48}" dt="2026-09-07T09:31:58.612" v="297" actId="1076"/>
          <ac:graphicFrameMkLst>
            <pc:docMk/>
            <pc:sldMk cId="3421597500" sldId="363"/>
            <ac:graphicFrameMk id="2" creationId="{23836E6D-DF73-E666-1FE4-D279BB604C58}"/>
          </ac:graphicFrameMkLst>
        </pc:graphicFrameChg>
      </pc:sldChg>
      <pc:sldChg chg="modSp mod">
        <pc:chgData name="Hirber, Josef" userId="8a493b43-8478-470a-95d5-6f001835f28b" providerId="ADAL" clId="{5A9168D3-E167-483D-9502-080C67291F48}" dt="2026-09-07T09:11:28.767" v="254" actId="1076"/>
        <pc:sldMkLst>
          <pc:docMk/>
          <pc:sldMk cId="1027298428" sldId="364"/>
        </pc:sldMkLst>
        <pc:picChg chg="mod">
          <ac:chgData name="Hirber, Josef" userId="8a493b43-8478-470a-95d5-6f001835f28b" providerId="ADAL" clId="{5A9168D3-E167-483D-9502-080C67291F48}" dt="2026-09-07T09:11:28.767" v="254" actId="1076"/>
          <ac:picMkLst>
            <pc:docMk/>
            <pc:sldMk cId="1027298428" sldId="364"/>
            <ac:picMk id="7" creationId="{65C050D8-9C83-4E59-167F-E2F256604A36}"/>
          </ac:picMkLst>
        </pc:picChg>
        <pc:picChg chg="mod">
          <ac:chgData name="Hirber, Josef" userId="8a493b43-8478-470a-95d5-6f001835f28b" providerId="ADAL" clId="{5A9168D3-E167-483D-9502-080C67291F48}" dt="2026-09-07T09:11:13.447" v="252" actId="1076"/>
          <ac:picMkLst>
            <pc:docMk/>
            <pc:sldMk cId="1027298428" sldId="364"/>
            <ac:picMk id="9" creationId="{62C4CED2-63CF-5D4F-4D5B-A40816A1C7A2}"/>
          </ac:picMkLst>
        </pc:picChg>
      </pc:sldChg>
      <pc:sldChg chg="modSp mod">
        <pc:chgData name="Hirber, Josef" userId="8a493b43-8478-470a-95d5-6f001835f28b" providerId="ADAL" clId="{5A9168D3-E167-483D-9502-080C67291F48}" dt="2026-09-07T07:39:13.966" v="120" actId="1076"/>
        <pc:sldMkLst>
          <pc:docMk/>
          <pc:sldMk cId="4205270656" sldId="365"/>
        </pc:sldMkLst>
        <pc:picChg chg="mod">
          <ac:chgData name="Hirber, Josef" userId="8a493b43-8478-470a-95d5-6f001835f28b" providerId="ADAL" clId="{5A9168D3-E167-483D-9502-080C67291F48}" dt="2026-09-07T07:39:13.966" v="120" actId="1076"/>
          <ac:picMkLst>
            <pc:docMk/>
            <pc:sldMk cId="4205270656" sldId="365"/>
            <ac:picMk id="8" creationId="{D0F02F56-92C7-50E1-4A4D-C2A6D4F9463E}"/>
          </ac:picMkLst>
        </pc:picChg>
      </pc:sldChg>
      <pc:sldChg chg="addSp modSp mod">
        <pc:chgData name="Hirber, Josef" userId="8a493b43-8478-470a-95d5-6f001835f28b" providerId="ADAL" clId="{5A9168D3-E167-483D-9502-080C67291F48}" dt="2026-09-07T09:52:41.700" v="390" actId="1035"/>
        <pc:sldMkLst>
          <pc:docMk/>
          <pc:sldMk cId="3386445982" sldId="366"/>
        </pc:sldMkLst>
        <pc:spChg chg="add mod">
          <ac:chgData name="Hirber, Josef" userId="8a493b43-8478-470a-95d5-6f001835f28b" providerId="ADAL" clId="{5A9168D3-E167-483D-9502-080C67291F48}" dt="2026-09-07T09:52:36.029" v="388" actId="1036"/>
          <ac:spMkLst>
            <pc:docMk/>
            <pc:sldMk cId="3386445982" sldId="366"/>
            <ac:spMk id="3" creationId="{4A659FCC-41A9-B918-1166-422E55676790}"/>
          </ac:spMkLst>
        </pc:spChg>
        <pc:picChg chg="mod">
          <ac:chgData name="Hirber, Josef" userId="8a493b43-8478-470a-95d5-6f001835f28b" providerId="ADAL" clId="{5A9168D3-E167-483D-9502-080C67291F48}" dt="2026-09-07T08:26:28.715" v="146" actId="1076"/>
          <ac:picMkLst>
            <pc:docMk/>
            <pc:sldMk cId="3386445982" sldId="366"/>
            <ac:picMk id="5" creationId="{2CAB61EE-3DA3-5571-61C7-A609392D7C25}"/>
          </ac:picMkLst>
        </pc:picChg>
        <pc:picChg chg="add mod">
          <ac:chgData name="Hirber, Josef" userId="8a493b43-8478-470a-95d5-6f001835f28b" providerId="ADAL" clId="{5A9168D3-E167-483D-9502-080C67291F48}" dt="2026-09-07T09:52:41.700" v="390" actId="1035"/>
          <ac:picMkLst>
            <pc:docMk/>
            <pc:sldMk cId="3386445982" sldId="366"/>
            <ac:picMk id="7" creationId="{2DCE5E52-C07B-E108-C045-DBBFF551ADD4}"/>
          </ac:picMkLst>
        </pc:picChg>
        <pc:picChg chg="add mod">
          <ac:chgData name="Hirber, Josef" userId="8a493b43-8478-470a-95d5-6f001835f28b" providerId="ADAL" clId="{5A9168D3-E167-483D-9502-080C67291F48}" dt="2026-09-07T09:39:01.267" v="321" actId="1038"/>
          <ac:picMkLst>
            <pc:docMk/>
            <pc:sldMk cId="3386445982" sldId="366"/>
            <ac:picMk id="9" creationId="{D9393F35-3006-93F0-21FA-EDF4047AAA79}"/>
          </ac:picMkLst>
        </pc:picChg>
      </pc:sldChg>
      <pc:sldChg chg="addSp delSp modSp add mod">
        <pc:chgData name="Hirber, Josef" userId="8a493b43-8478-470a-95d5-6f001835f28b" providerId="ADAL" clId="{5A9168D3-E167-483D-9502-080C67291F48}" dt="2026-09-07T09:50:03.995" v="375" actId="14100"/>
        <pc:sldMkLst>
          <pc:docMk/>
          <pc:sldMk cId="2715491860" sldId="367"/>
        </pc:sldMkLst>
        <pc:picChg chg="del">
          <ac:chgData name="Hirber, Josef" userId="8a493b43-8478-470a-95d5-6f001835f28b" providerId="ADAL" clId="{5A9168D3-E167-483D-9502-080C67291F48}" dt="2026-09-07T06:15:37.352" v="10" actId="478"/>
          <ac:picMkLst>
            <pc:docMk/>
            <pc:sldMk cId="2715491860" sldId="367"/>
            <ac:picMk id="3" creationId="{68AE9A0F-5DEF-6B42-0F2E-C51AC5370A84}"/>
          </ac:picMkLst>
        </pc:picChg>
        <pc:picChg chg="add mod">
          <ac:chgData name="Hirber, Josef" userId="8a493b43-8478-470a-95d5-6f001835f28b" providerId="ADAL" clId="{5A9168D3-E167-483D-9502-080C67291F48}" dt="2026-09-07T09:50:03.995" v="375" actId="14100"/>
          <ac:picMkLst>
            <pc:docMk/>
            <pc:sldMk cId="2715491860" sldId="367"/>
            <ac:picMk id="7" creationId="{100142B9-B592-A0EB-39F1-DD357E24F47C}"/>
          </ac:picMkLst>
        </pc:picChg>
      </pc:sldChg>
      <pc:sldChg chg="addSp delSp modSp add mod">
        <pc:chgData name="Hirber, Josef" userId="8a493b43-8478-470a-95d5-6f001835f28b" providerId="ADAL" clId="{5A9168D3-E167-483D-9502-080C67291F48}" dt="2026-09-07T07:18:10.656" v="99" actId="14100"/>
        <pc:sldMkLst>
          <pc:docMk/>
          <pc:sldMk cId="1197637912" sldId="368"/>
        </pc:sldMkLst>
        <pc:picChg chg="del mod">
          <ac:chgData name="Hirber, Josef" userId="8a493b43-8478-470a-95d5-6f001835f28b" providerId="ADAL" clId="{5A9168D3-E167-483D-9502-080C67291F48}" dt="2026-09-07T07:10:05.030" v="67" actId="478"/>
          <ac:picMkLst>
            <pc:docMk/>
            <pc:sldMk cId="1197637912" sldId="368"/>
            <ac:picMk id="5" creationId="{33B9A1A1-4774-25D5-28FF-9102F4B3B409}"/>
          </ac:picMkLst>
        </pc:picChg>
        <pc:picChg chg="add del mod">
          <ac:chgData name="Hirber, Josef" userId="8a493b43-8478-470a-95d5-6f001835f28b" providerId="ADAL" clId="{5A9168D3-E167-483D-9502-080C67291F48}" dt="2026-09-07T07:13:01.504" v="79" actId="478"/>
          <ac:picMkLst>
            <pc:docMk/>
            <pc:sldMk cId="1197637912" sldId="368"/>
            <ac:picMk id="7" creationId="{6C9C5E85-C717-ABAE-4013-076DC3A96391}"/>
          </ac:picMkLst>
        </pc:picChg>
        <pc:picChg chg="add del mod">
          <ac:chgData name="Hirber, Josef" userId="8a493b43-8478-470a-95d5-6f001835f28b" providerId="ADAL" clId="{5A9168D3-E167-483D-9502-080C67291F48}" dt="2026-09-07T07:15:25.627" v="91" actId="478"/>
          <ac:picMkLst>
            <pc:docMk/>
            <pc:sldMk cId="1197637912" sldId="368"/>
            <ac:picMk id="9" creationId="{F414D478-FE12-2E92-98D4-D730E59E2BF0}"/>
          </ac:picMkLst>
        </pc:picChg>
        <pc:picChg chg="add mod">
          <ac:chgData name="Hirber, Josef" userId="8a493b43-8478-470a-95d5-6f001835f28b" providerId="ADAL" clId="{5A9168D3-E167-483D-9502-080C67291F48}" dt="2026-09-07T07:18:10.656" v="99" actId="14100"/>
          <ac:picMkLst>
            <pc:docMk/>
            <pc:sldMk cId="1197637912" sldId="368"/>
            <ac:picMk id="11" creationId="{F6481033-7B0E-F3A8-E693-827802074C36}"/>
          </ac:picMkLst>
        </pc:picChg>
      </pc:sldChg>
    </pc:docChg>
  </pc:docChgLst>
  <pc:docChgLst>
    <pc:chgData name="Leone, Terence" userId="S::pb19746@prov.bz::bca904e1-e6c3-472a-a32c-18d67ec81266" providerId="AD" clId="Web-{499DF430-C9FB-48B9-7E31-DD1EA7D96761}"/>
    <pc:docChg chg="addSld delSld modSld">
      <pc:chgData name="Leone, Terence" userId="S::pb19746@prov.bz::bca904e1-e6c3-472a-a32c-18d67ec81266" providerId="AD" clId="Web-{499DF430-C9FB-48B9-7E31-DD1EA7D96761}" dt="2026-09-04T16:28:33.934" v="195" actId="1076"/>
      <pc:docMkLst>
        <pc:docMk/>
      </pc:docMkLst>
      <pc:sldChg chg="modSp">
        <pc:chgData name="Leone, Terence" userId="S::pb19746@prov.bz::bca904e1-e6c3-472a-a32c-18d67ec81266" providerId="AD" clId="Web-{499DF430-C9FB-48B9-7E31-DD1EA7D96761}" dt="2026-09-04T16:26:15.664" v="190" actId="20577"/>
        <pc:sldMkLst>
          <pc:docMk/>
          <pc:sldMk cId="0" sldId="270"/>
        </pc:sldMkLst>
        <pc:spChg chg="mod">
          <ac:chgData name="Leone, Terence" userId="S::pb19746@prov.bz::bca904e1-e6c3-472a-a32c-18d67ec81266" providerId="AD" clId="Web-{499DF430-C9FB-48B9-7E31-DD1EA7D96761}" dt="2026-09-04T16:26:15.664" v="190" actId="20577"/>
          <ac:spMkLst>
            <pc:docMk/>
            <pc:sldMk cId="0" sldId="270"/>
            <ac:spMk id="3" creationId="{0112A41C-3386-F8B5-2378-A8E61127525B}"/>
          </ac:spMkLst>
        </pc:spChg>
      </pc:sldChg>
      <pc:sldChg chg="addSp modSp">
        <pc:chgData name="Leone, Terence" userId="S::pb19746@prov.bz::bca904e1-e6c3-472a-a32c-18d67ec81266" providerId="AD" clId="Web-{499DF430-C9FB-48B9-7E31-DD1EA7D96761}" dt="2026-09-04T16:12:27.040" v="41"/>
        <pc:sldMkLst>
          <pc:docMk/>
          <pc:sldMk cId="1732192536" sldId="281"/>
        </pc:sldMkLst>
      </pc:sldChg>
      <pc:sldChg chg="addSp modSp">
        <pc:chgData name="Leone, Terence" userId="S::pb19746@prov.bz::bca904e1-e6c3-472a-a32c-18d67ec81266" providerId="AD" clId="Web-{499DF430-C9FB-48B9-7E31-DD1EA7D96761}" dt="2026-09-04T16:12:19.493" v="34"/>
        <pc:sldMkLst>
          <pc:docMk/>
          <pc:sldMk cId="1635449879" sldId="295"/>
        </pc:sldMkLst>
      </pc:sldChg>
      <pc:sldChg chg="modSp">
        <pc:chgData name="Leone, Terence" userId="S::pb19746@prov.bz::bca904e1-e6c3-472a-a32c-18d67ec81266" providerId="AD" clId="Web-{499DF430-C9FB-48B9-7E31-DD1EA7D96761}" dt="2026-09-04T16:12:12.821" v="31" actId="20577"/>
        <pc:sldMkLst>
          <pc:docMk/>
          <pc:sldMk cId="1078242594" sldId="296"/>
        </pc:sldMkLst>
      </pc:sldChg>
      <pc:sldChg chg="addSp modSp">
        <pc:chgData name="Leone, Terence" userId="S::pb19746@prov.bz::bca904e1-e6c3-472a-a32c-18d67ec81266" providerId="AD" clId="Web-{499DF430-C9FB-48B9-7E31-DD1EA7D96761}" dt="2026-09-04T16:28:33.934" v="195" actId="1076"/>
        <pc:sldMkLst>
          <pc:docMk/>
          <pc:sldMk cId="3156925823" sldId="300"/>
        </pc:sldMkLst>
        <pc:spChg chg="mod">
          <ac:chgData name="Leone, Terence" userId="S::pb19746@prov.bz::bca904e1-e6c3-472a-a32c-18d67ec81266" providerId="AD" clId="Web-{499DF430-C9FB-48B9-7E31-DD1EA7D96761}" dt="2026-09-04T16:28:33.934" v="195" actId="1076"/>
          <ac:spMkLst>
            <pc:docMk/>
            <pc:sldMk cId="3156925823" sldId="300"/>
            <ac:spMk id="2" creationId="{913EC168-DA30-65A1-E01D-61ED63227F36}"/>
          </ac:spMkLst>
        </pc:spChg>
      </pc:sldChg>
      <pc:sldChg chg="addSp modSp">
        <pc:chgData name="Leone, Terence" userId="S::pb19746@prov.bz::bca904e1-e6c3-472a-a32c-18d67ec81266" providerId="AD" clId="Web-{499DF430-C9FB-48B9-7E31-DD1EA7D96761}" dt="2026-09-04T16:13:07.385" v="53" actId="1076"/>
        <pc:sldMkLst>
          <pc:docMk/>
          <pc:sldMk cId="1633210781" sldId="306"/>
        </pc:sldMkLst>
        <pc:spChg chg="mod">
          <ac:chgData name="Leone, Terence" userId="S::pb19746@prov.bz::bca904e1-e6c3-472a-a32c-18d67ec81266" providerId="AD" clId="Web-{499DF430-C9FB-48B9-7E31-DD1EA7D96761}" dt="2026-09-04T16:12:56.291" v="51" actId="20577"/>
          <ac:spMkLst>
            <pc:docMk/>
            <pc:sldMk cId="1633210781" sldId="306"/>
            <ac:spMk id="2" creationId="{44481B34-5A33-ACD8-8FB1-08AC105EF835}"/>
          </ac:spMkLst>
        </pc:spChg>
        <pc:picChg chg="mod">
          <ac:chgData name="Leone, Terence" userId="S::pb19746@prov.bz::bca904e1-e6c3-472a-a32c-18d67ec81266" providerId="AD" clId="Web-{499DF430-C9FB-48B9-7E31-DD1EA7D96761}" dt="2026-09-04T16:13:07.385" v="53" actId="1076"/>
          <ac:picMkLst>
            <pc:docMk/>
            <pc:sldMk cId="1633210781" sldId="306"/>
            <ac:picMk id="5" creationId="{A685477B-428C-6B90-BEA1-9D089EF1DBFC}"/>
          </ac:picMkLst>
        </pc:picChg>
      </pc:sldChg>
      <pc:sldChg chg="addSp delSp modSp">
        <pc:chgData name="Leone, Terence" userId="S::pb19746@prov.bz::bca904e1-e6c3-472a-a32c-18d67ec81266" providerId="AD" clId="Web-{499DF430-C9FB-48B9-7E31-DD1EA7D96761}" dt="2026-09-04T16:21:10.107" v="146" actId="20577"/>
        <pc:sldMkLst>
          <pc:docMk/>
          <pc:sldMk cId="3354285277" sldId="309"/>
        </pc:sldMkLst>
        <pc:spChg chg="mod">
          <ac:chgData name="Leone, Terence" userId="S::pb19746@prov.bz::bca904e1-e6c3-472a-a32c-18d67ec81266" providerId="AD" clId="Web-{499DF430-C9FB-48B9-7E31-DD1EA7D96761}" dt="2026-09-04T16:21:10.107" v="146" actId="20577"/>
          <ac:spMkLst>
            <pc:docMk/>
            <pc:sldMk cId="3354285277" sldId="309"/>
            <ac:spMk id="2" creationId="{E4B7E512-56EC-C6CB-D499-C28D1FD4E755}"/>
          </ac:spMkLst>
        </pc:spChg>
        <pc:picChg chg="add mod">
          <ac:chgData name="Leone, Terence" userId="S::pb19746@prov.bz::bca904e1-e6c3-472a-a32c-18d67ec81266" providerId="AD" clId="Web-{499DF430-C9FB-48B9-7E31-DD1EA7D96761}" dt="2026-09-04T16:20:16.355" v="139" actId="1076"/>
          <ac:picMkLst>
            <pc:docMk/>
            <pc:sldMk cId="3354285277" sldId="309"/>
            <ac:picMk id="9" creationId="{88867E47-F1C3-C836-D7D6-1098BBDED57C}"/>
          </ac:picMkLst>
        </pc:picChg>
      </pc:sldChg>
      <pc:sldChg chg="addSp modSp">
        <pc:chgData name="Leone, Terence" userId="S::pb19746@prov.bz::bca904e1-e6c3-472a-a32c-18d67ec81266" providerId="AD" clId="Web-{499DF430-C9FB-48B9-7E31-DD1EA7D96761}" dt="2026-09-04T16:14:56.045" v="88"/>
        <pc:sldMkLst>
          <pc:docMk/>
          <pc:sldMk cId="2417027138" sldId="313"/>
        </pc:sldMkLst>
        <pc:spChg chg="mod">
          <ac:chgData name="Leone, Terence" userId="S::pb19746@prov.bz::bca904e1-e6c3-472a-a32c-18d67ec81266" providerId="AD" clId="Web-{499DF430-C9FB-48B9-7E31-DD1EA7D96761}" dt="2026-09-04T16:14:54.889" v="87" actId="20577"/>
          <ac:spMkLst>
            <pc:docMk/>
            <pc:sldMk cId="2417027138" sldId="313"/>
            <ac:spMk id="2" creationId="{B028CBEC-F223-CE00-924F-0CC99FFE049C}"/>
          </ac:spMkLst>
        </pc:spChg>
        <pc:spChg chg="add">
          <ac:chgData name="Leone, Terence" userId="S::pb19746@prov.bz::bca904e1-e6c3-472a-a32c-18d67ec81266" providerId="AD" clId="Web-{499DF430-C9FB-48B9-7E31-DD1EA7D96761}" dt="2026-09-04T16:14:56.045" v="88"/>
          <ac:spMkLst>
            <pc:docMk/>
            <pc:sldMk cId="2417027138" sldId="313"/>
            <ac:spMk id="3" creationId="{7E630300-0E6C-197E-AA73-B376EF77D79E}"/>
          </ac:spMkLst>
        </pc:spChg>
      </pc:sldChg>
      <pc:sldChg chg="modSp">
        <pc:chgData name="Leone, Terence" userId="S::pb19746@prov.bz::bca904e1-e6c3-472a-a32c-18d67ec81266" providerId="AD" clId="Web-{499DF430-C9FB-48B9-7E31-DD1EA7D96761}" dt="2026-09-04T16:25:47.367" v="185" actId="1076"/>
        <pc:sldMkLst>
          <pc:docMk/>
          <pc:sldMk cId="18417876" sldId="338"/>
        </pc:sldMkLst>
        <pc:spChg chg="mod">
          <ac:chgData name="Leone, Terence" userId="S::pb19746@prov.bz::bca904e1-e6c3-472a-a32c-18d67ec81266" providerId="AD" clId="Web-{499DF430-C9FB-48B9-7E31-DD1EA7D96761}" dt="2026-09-04T16:25:40.695" v="184" actId="20577"/>
          <ac:spMkLst>
            <pc:docMk/>
            <pc:sldMk cId="18417876" sldId="338"/>
            <ac:spMk id="2" creationId="{9C70AA18-E3F5-7AF8-E5C9-3C1E08F2135D}"/>
          </ac:spMkLst>
        </pc:spChg>
        <pc:spChg chg="mod">
          <ac:chgData name="Leone, Terence" userId="S::pb19746@prov.bz::bca904e1-e6c3-472a-a32c-18d67ec81266" providerId="AD" clId="Web-{499DF430-C9FB-48B9-7E31-DD1EA7D96761}" dt="2026-09-04T16:25:47.367" v="185" actId="1076"/>
          <ac:spMkLst>
            <pc:docMk/>
            <pc:sldMk cId="18417876" sldId="338"/>
            <ac:spMk id="5" creationId="{648D265F-8347-2FB8-8F2C-4E2EEDEF9935}"/>
          </ac:spMkLst>
        </pc:spChg>
      </pc:sldChg>
      <pc:sldChg chg="addSp delSp modSp">
        <pc:chgData name="Leone, Terence" userId="S::pb19746@prov.bz::bca904e1-e6c3-472a-a32c-18d67ec81266" providerId="AD" clId="Web-{499DF430-C9FB-48B9-7E31-DD1EA7D96761}" dt="2026-09-04T16:23:28.409" v="179" actId="20577"/>
        <pc:sldMkLst>
          <pc:docMk/>
          <pc:sldMk cId="2624824661" sldId="339"/>
        </pc:sldMkLst>
        <pc:spChg chg="mod">
          <ac:chgData name="Leone, Terence" userId="S::pb19746@prov.bz::bca904e1-e6c3-472a-a32c-18d67ec81266" providerId="AD" clId="Web-{499DF430-C9FB-48B9-7E31-DD1EA7D96761}" dt="2026-09-04T16:23:28.409" v="179" actId="20577"/>
          <ac:spMkLst>
            <pc:docMk/>
            <pc:sldMk cId="2624824661" sldId="339"/>
            <ac:spMk id="2" creationId="{1210C30E-91A6-6795-40C2-40A7D94F4B2B}"/>
          </ac:spMkLst>
        </pc:spChg>
        <pc:picChg chg="add mod modCrop">
          <ac:chgData name="Leone, Terence" userId="S::pb19746@prov.bz::bca904e1-e6c3-472a-a32c-18d67ec81266" providerId="AD" clId="Web-{499DF430-C9FB-48B9-7E31-DD1EA7D96761}" dt="2026-09-04T16:21:52" v="165" actId="1076"/>
          <ac:picMkLst>
            <pc:docMk/>
            <pc:sldMk cId="2624824661" sldId="339"/>
            <ac:picMk id="8" creationId="{ACB06B3D-B54A-6DEF-1B9C-1AD32CF50CD5}"/>
          </ac:picMkLst>
        </pc:picChg>
      </pc:sldChg>
      <pc:sldChg chg="add del">
        <pc:chgData name="Leone, Terence" userId="S::pb19746@prov.bz::bca904e1-e6c3-472a-a32c-18d67ec81266" providerId="AD" clId="Web-{499DF430-C9FB-48B9-7E31-DD1EA7D96761}" dt="2026-09-04T16:08:17.798" v="6"/>
        <pc:sldMkLst>
          <pc:docMk/>
          <pc:sldMk cId="2522865350" sldId="342"/>
        </pc:sldMkLst>
      </pc:sldChg>
      <pc:sldChg chg="add del">
        <pc:chgData name="Leone, Terence" userId="S::pb19746@prov.bz::bca904e1-e6c3-472a-a32c-18d67ec81266" providerId="AD" clId="Web-{499DF430-C9FB-48B9-7E31-DD1EA7D96761}" dt="2026-09-04T16:09:35.238" v="12"/>
        <pc:sldMkLst>
          <pc:docMk/>
          <pc:sldMk cId="1269206832" sldId="344"/>
        </pc:sldMkLst>
      </pc:sldChg>
      <pc:sldChg chg="add del">
        <pc:chgData name="Leone, Terence" userId="S::pb19746@prov.bz::bca904e1-e6c3-472a-a32c-18d67ec81266" providerId="AD" clId="Web-{499DF430-C9FB-48B9-7E31-DD1EA7D96761}" dt="2026-09-04T16:10:27.177" v="19"/>
        <pc:sldMkLst>
          <pc:docMk/>
          <pc:sldMk cId="260830753" sldId="348"/>
        </pc:sldMkLst>
      </pc:sldChg>
      <pc:sldChg chg="add del">
        <pc:chgData name="Leone, Terence" userId="S::pb19746@prov.bz::bca904e1-e6c3-472a-a32c-18d67ec81266" providerId="AD" clId="Web-{499DF430-C9FB-48B9-7E31-DD1EA7D96761}" dt="2026-09-04T16:10:27.287" v="20"/>
        <pc:sldMkLst>
          <pc:docMk/>
          <pc:sldMk cId="3402547293" sldId="349"/>
        </pc:sldMkLst>
      </pc:sldChg>
      <pc:sldChg chg="add del">
        <pc:chgData name="Leone, Terence" userId="S::pb19746@prov.bz::bca904e1-e6c3-472a-a32c-18d67ec81266" providerId="AD" clId="Web-{499DF430-C9FB-48B9-7E31-DD1EA7D96761}" dt="2026-09-04T16:10:27.412" v="21"/>
        <pc:sldMkLst>
          <pc:docMk/>
          <pc:sldMk cId="483289724" sldId="350"/>
        </pc:sldMkLst>
      </pc:sldChg>
      <pc:sldChg chg="add del">
        <pc:chgData name="Leone, Terence" userId="S::pb19746@prov.bz::bca904e1-e6c3-472a-a32c-18d67ec81266" providerId="AD" clId="Web-{499DF430-C9FB-48B9-7E31-DD1EA7D96761}" dt="2026-09-04T16:11:00.772" v="26"/>
        <pc:sldMkLst>
          <pc:docMk/>
          <pc:sldMk cId="4280523125" sldId="351"/>
        </pc:sldMkLst>
      </pc:sldChg>
      <pc:sldChg chg="add del">
        <pc:chgData name="Leone, Terence" userId="S::pb19746@prov.bz::bca904e1-e6c3-472a-a32c-18d67ec81266" providerId="AD" clId="Web-{499DF430-C9FB-48B9-7E31-DD1EA7D96761}" dt="2026-09-04T16:11:00.881" v="27"/>
        <pc:sldMkLst>
          <pc:docMk/>
          <pc:sldMk cId="463846506" sldId="352"/>
        </pc:sldMkLst>
      </pc:sldChg>
      <pc:sldChg chg="add del">
        <pc:chgData name="Leone, Terence" userId="S::pb19746@prov.bz::bca904e1-e6c3-472a-a32c-18d67ec81266" providerId="AD" clId="Web-{499DF430-C9FB-48B9-7E31-DD1EA7D96761}" dt="2026-09-04T16:11:01.178" v="29"/>
        <pc:sldMkLst>
          <pc:docMk/>
          <pc:sldMk cId="1916694954" sldId="354"/>
        </pc:sldMkLst>
      </pc:sldChg>
      <pc:sldChg chg="add del">
        <pc:chgData name="Leone, Terence" userId="S::pb19746@prov.bz::bca904e1-e6c3-472a-a32c-18d67ec81266" providerId="AD" clId="Web-{499DF430-C9FB-48B9-7E31-DD1EA7D96761}" dt="2026-09-04T16:08:05.892" v="5"/>
        <pc:sldMkLst>
          <pc:docMk/>
          <pc:sldMk cId="1853675423" sldId="358"/>
        </pc:sldMkLst>
      </pc:sldChg>
      <pc:sldChg chg="modSp add">
        <pc:chgData name="Leone, Terence" userId="S::pb19746@prov.bz::bca904e1-e6c3-472a-a32c-18d67ec81266" providerId="AD" clId="Web-{499DF430-C9FB-48B9-7E31-DD1EA7D96761}" dt="2026-09-04T16:24:03.863" v="182" actId="1076"/>
        <pc:sldMkLst>
          <pc:docMk/>
          <pc:sldMk cId="3421597500" sldId="363"/>
        </pc:sldMkLst>
      </pc:sldChg>
      <pc:sldChg chg="add">
        <pc:chgData name="Leone, Terence" userId="S::pb19746@prov.bz::bca904e1-e6c3-472a-a32c-18d67ec81266" providerId="AD" clId="Web-{499DF430-C9FB-48B9-7E31-DD1EA7D96761}" dt="2026-09-04T16:08:50.956" v="7"/>
        <pc:sldMkLst>
          <pc:docMk/>
          <pc:sldMk cId="1027298428" sldId="364"/>
        </pc:sldMkLst>
      </pc:sldChg>
      <pc:sldChg chg="add">
        <pc:chgData name="Leone, Terence" userId="S::pb19746@prov.bz::bca904e1-e6c3-472a-a32c-18d67ec81266" providerId="AD" clId="Web-{499DF430-C9FB-48B9-7E31-DD1EA7D96761}" dt="2026-09-04T16:09:13.363" v="10"/>
        <pc:sldMkLst>
          <pc:docMk/>
          <pc:sldMk cId="4205270656" sldId="365"/>
        </pc:sldMkLst>
      </pc:sldChg>
      <pc:sldChg chg="add">
        <pc:chgData name="Leone, Terence" userId="S::pb19746@prov.bz::bca904e1-e6c3-472a-a32c-18d67ec81266" providerId="AD" clId="Web-{499DF430-C9FB-48B9-7E31-DD1EA7D96761}" dt="2026-09-04T16:09:59.255" v="14"/>
        <pc:sldMkLst>
          <pc:docMk/>
          <pc:sldMk cId="3386445982" sldId="366"/>
        </pc:sldMkLst>
      </pc:sldChg>
    </pc:docChg>
  </pc:docChgLst>
  <pc:docChgLst>
    <pc:chgData name="Rasom, Olimpia" userId="S::pb15301@prov.bz::1443ba97-9566-422e-accd-ed033515b4b9" providerId="AD" clId="Web-{6892F5E0-2D36-97D8-74F2-21AF7C6D26C8}"/>
    <pc:docChg chg="modSld">
      <pc:chgData name="Rasom, Olimpia" userId="S::pb15301@prov.bz::1443ba97-9566-422e-accd-ed033515b4b9" providerId="AD" clId="Web-{6892F5E0-2D36-97D8-74F2-21AF7C6D26C8}" dt="2026-09-06T14:28:35.871" v="188" actId="20577"/>
      <pc:docMkLst>
        <pc:docMk/>
      </pc:docMkLst>
      <pc:sldChg chg="modSp">
        <pc:chgData name="Rasom, Olimpia" userId="S::pb15301@prov.bz::1443ba97-9566-422e-accd-ed033515b4b9" providerId="AD" clId="Web-{6892F5E0-2D36-97D8-74F2-21AF7C6D26C8}" dt="2026-09-06T14:21:34.313" v="69" actId="14100"/>
        <pc:sldMkLst>
          <pc:docMk/>
          <pc:sldMk cId="0" sldId="269"/>
        </pc:sldMkLst>
        <pc:spChg chg="mod">
          <ac:chgData name="Rasom, Olimpia" userId="S::pb15301@prov.bz::1443ba97-9566-422e-accd-ed033515b4b9" providerId="AD" clId="Web-{6892F5E0-2D36-97D8-74F2-21AF7C6D26C8}" dt="2026-09-06T14:21:34.313" v="69" actId="14100"/>
          <ac:spMkLst>
            <pc:docMk/>
            <pc:sldMk cId="0" sldId="269"/>
            <ac:spMk id="2" creationId="{4243EC9B-AAC9-5C12-AA80-05FA848B381F}"/>
          </ac:spMkLst>
        </pc:spChg>
      </pc:sldChg>
      <pc:sldChg chg="modSp">
        <pc:chgData name="Rasom, Olimpia" userId="S::pb15301@prov.bz::1443ba97-9566-422e-accd-ed033515b4b9" providerId="AD" clId="Web-{6892F5E0-2D36-97D8-74F2-21AF7C6D26C8}" dt="2026-09-06T14:28:05.417" v="187" actId="20577"/>
        <pc:sldMkLst>
          <pc:docMk/>
          <pc:sldMk cId="2864999450" sldId="276"/>
        </pc:sldMkLst>
        <pc:spChg chg="mod">
          <ac:chgData name="Rasom, Olimpia" userId="S::pb15301@prov.bz::1443ba97-9566-422e-accd-ed033515b4b9" providerId="AD" clId="Web-{6892F5E0-2D36-97D8-74F2-21AF7C6D26C8}" dt="2026-09-06T14:28:05.417" v="187" actId="20577"/>
          <ac:spMkLst>
            <pc:docMk/>
            <pc:sldMk cId="2864999450" sldId="276"/>
            <ac:spMk id="2" creationId="{4792B96D-5F65-C026-8504-648F1F895EF4}"/>
          </ac:spMkLst>
        </pc:spChg>
      </pc:sldChg>
      <pc:sldChg chg="modSp">
        <pc:chgData name="Rasom, Olimpia" userId="S::pb15301@prov.bz::1443ba97-9566-422e-accd-ed033515b4b9" providerId="AD" clId="Web-{6892F5E0-2D36-97D8-74F2-21AF7C6D26C8}" dt="2026-09-06T14:24:22.458" v="87" actId="20577"/>
        <pc:sldMkLst>
          <pc:docMk/>
          <pc:sldMk cId="435739027" sldId="308"/>
        </pc:sldMkLst>
        <pc:spChg chg="mod">
          <ac:chgData name="Rasom, Olimpia" userId="S::pb15301@prov.bz::1443ba97-9566-422e-accd-ed033515b4b9" providerId="AD" clId="Web-{6892F5E0-2D36-97D8-74F2-21AF7C6D26C8}" dt="2026-09-06T14:24:22.458" v="87" actId="20577"/>
          <ac:spMkLst>
            <pc:docMk/>
            <pc:sldMk cId="435739027" sldId="308"/>
            <ac:spMk id="2" creationId="{D4738FD8-2A3B-2CD3-94B4-36B570D9DAA8}"/>
          </ac:spMkLst>
        </pc:spChg>
      </pc:sldChg>
      <pc:sldChg chg="modSp">
        <pc:chgData name="Rasom, Olimpia" userId="S::pb15301@prov.bz::1443ba97-9566-422e-accd-ed033515b4b9" providerId="AD" clId="Web-{6892F5E0-2D36-97D8-74F2-21AF7C6D26C8}" dt="2026-09-06T14:20:05.170" v="27" actId="20577"/>
        <pc:sldMkLst>
          <pc:docMk/>
          <pc:sldMk cId="3354285277" sldId="309"/>
        </pc:sldMkLst>
        <pc:spChg chg="mod">
          <ac:chgData name="Rasom, Olimpia" userId="S::pb15301@prov.bz::1443ba97-9566-422e-accd-ed033515b4b9" providerId="AD" clId="Web-{6892F5E0-2D36-97D8-74F2-21AF7C6D26C8}" dt="2026-09-06T14:20:05.170" v="27" actId="20577"/>
          <ac:spMkLst>
            <pc:docMk/>
            <pc:sldMk cId="3354285277" sldId="309"/>
            <ac:spMk id="2" creationId="{E4B7E512-56EC-C6CB-D499-C28D1FD4E755}"/>
          </ac:spMkLst>
        </pc:spChg>
      </pc:sldChg>
      <pc:sldChg chg="modSp">
        <pc:chgData name="Rasom, Olimpia" userId="S::pb15301@prov.bz::1443ba97-9566-422e-accd-ed033515b4b9" providerId="AD" clId="Web-{6892F5E0-2D36-97D8-74F2-21AF7C6D26C8}" dt="2026-09-06T14:26:53.540" v="137" actId="20577"/>
        <pc:sldMkLst>
          <pc:docMk/>
          <pc:sldMk cId="919838850" sldId="320"/>
        </pc:sldMkLst>
        <pc:spChg chg="mod">
          <ac:chgData name="Rasom, Olimpia" userId="S::pb15301@prov.bz::1443ba97-9566-422e-accd-ed033515b4b9" providerId="AD" clId="Web-{6892F5E0-2D36-97D8-74F2-21AF7C6D26C8}" dt="2026-09-06T14:26:53.540" v="137" actId="20577"/>
          <ac:spMkLst>
            <pc:docMk/>
            <pc:sldMk cId="919838850" sldId="320"/>
            <ac:spMk id="2" creationId="{6B4E7A32-6F76-13D3-13C4-C589AC05321F}"/>
          </ac:spMkLst>
        </pc:spChg>
      </pc:sldChg>
      <pc:sldChg chg="modSp">
        <pc:chgData name="Rasom, Olimpia" userId="S::pb15301@prov.bz::1443ba97-9566-422e-accd-ed033515b4b9" providerId="AD" clId="Web-{6892F5E0-2D36-97D8-74F2-21AF7C6D26C8}" dt="2026-09-06T14:27:22.447" v="146" actId="20577"/>
        <pc:sldMkLst>
          <pc:docMk/>
          <pc:sldMk cId="1475437311" sldId="322"/>
        </pc:sldMkLst>
        <pc:spChg chg="mod">
          <ac:chgData name="Rasom, Olimpia" userId="S::pb15301@prov.bz::1443ba97-9566-422e-accd-ed033515b4b9" providerId="AD" clId="Web-{6892F5E0-2D36-97D8-74F2-21AF7C6D26C8}" dt="2026-09-06T14:27:22.447" v="146" actId="20577"/>
          <ac:spMkLst>
            <pc:docMk/>
            <pc:sldMk cId="1475437311" sldId="322"/>
            <ac:spMk id="2" creationId="{B4080588-C55F-68CF-23CD-C83151915486}"/>
          </ac:spMkLst>
        </pc:spChg>
      </pc:sldChg>
      <pc:sldChg chg="modSp">
        <pc:chgData name="Rasom, Olimpia" userId="S::pb15301@prov.bz::1443ba97-9566-422e-accd-ed033515b4b9" providerId="AD" clId="Web-{6892F5E0-2D36-97D8-74F2-21AF7C6D26C8}" dt="2026-09-06T14:27:29.994" v="156" actId="20577"/>
        <pc:sldMkLst>
          <pc:docMk/>
          <pc:sldMk cId="2942120974" sldId="323"/>
        </pc:sldMkLst>
        <pc:spChg chg="mod">
          <ac:chgData name="Rasom, Olimpia" userId="S::pb15301@prov.bz::1443ba97-9566-422e-accd-ed033515b4b9" providerId="AD" clId="Web-{6892F5E0-2D36-97D8-74F2-21AF7C6D26C8}" dt="2026-09-06T14:27:29.994" v="156" actId="20577"/>
          <ac:spMkLst>
            <pc:docMk/>
            <pc:sldMk cId="2942120974" sldId="323"/>
            <ac:spMk id="2" creationId="{B3632E98-21EB-9F5C-DE19-BF8CCA38BD0E}"/>
          </ac:spMkLst>
        </pc:spChg>
      </pc:sldChg>
      <pc:sldChg chg="modSp">
        <pc:chgData name="Rasom, Olimpia" userId="S::pb15301@prov.bz::1443ba97-9566-422e-accd-ed033515b4b9" providerId="AD" clId="Web-{6892F5E0-2D36-97D8-74F2-21AF7C6D26C8}" dt="2026-09-06T14:27:39.369" v="165" actId="20577"/>
        <pc:sldMkLst>
          <pc:docMk/>
          <pc:sldMk cId="499237068" sldId="325"/>
        </pc:sldMkLst>
      </pc:sldChg>
      <pc:sldChg chg="modSp">
        <pc:chgData name="Rasom, Olimpia" userId="S::pb15301@prov.bz::1443ba97-9566-422e-accd-ed033515b4b9" providerId="AD" clId="Web-{6892F5E0-2D36-97D8-74F2-21AF7C6D26C8}" dt="2026-09-06T14:19:27.763" v="20" actId="20577"/>
        <pc:sldMkLst>
          <pc:docMk/>
          <pc:sldMk cId="1617383241" sldId="337"/>
        </pc:sldMkLst>
        <pc:spChg chg="mod">
          <ac:chgData name="Rasom, Olimpia" userId="S::pb15301@prov.bz::1443ba97-9566-422e-accd-ed033515b4b9" providerId="AD" clId="Web-{6892F5E0-2D36-97D8-74F2-21AF7C6D26C8}" dt="2026-09-06T14:19:27.763" v="20" actId="20577"/>
          <ac:spMkLst>
            <pc:docMk/>
            <pc:sldMk cId="1617383241" sldId="337"/>
            <ac:spMk id="2" creationId="{11BF18C2-E82A-4DBB-3812-6D3C8EC76BFA}"/>
          </ac:spMkLst>
        </pc:spChg>
      </pc:sldChg>
      <pc:sldChg chg="modSp">
        <pc:chgData name="Rasom, Olimpia" userId="S::pb15301@prov.bz::1443ba97-9566-422e-accd-ed033515b4b9" providerId="AD" clId="Web-{6892F5E0-2D36-97D8-74F2-21AF7C6D26C8}" dt="2026-09-06T14:20:24.655" v="50" actId="20577"/>
        <pc:sldMkLst>
          <pc:docMk/>
          <pc:sldMk cId="2624824661" sldId="339"/>
        </pc:sldMkLst>
        <pc:spChg chg="mod">
          <ac:chgData name="Rasom, Olimpia" userId="S::pb15301@prov.bz::1443ba97-9566-422e-accd-ed033515b4b9" providerId="AD" clId="Web-{6892F5E0-2D36-97D8-74F2-21AF7C6D26C8}" dt="2026-09-06T14:20:24.655" v="50" actId="20577"/>
          <ac:spMkLst>
            <pc:docMk/>
            <pc:sldMk cId="2624824661" sldId="339"/>
            <ac:spMk id="2" creationId="{1210C30E-91A6-6795-40C2-40A7D94F4B2B}"/>
          </ac:spMkLst>
        </pc:spChg>
      </pc:sldChg>
    </pc:docChg>
  </pc:docChgLst>
  <pc:docChgLst>
    <pc:chgData name="Leone, Terence" userId="S::pb19746@prov.bz::bca904e1-e6c3-472a-a32c-18d67ec81266" providerId="AD" clId="Web-{B3E20B0F-2A5A-7CA0-BB9A-4899369B8F54}"/>
    <pc:docChg chg="addSld modSld">
      <pc:chgData name="Leone, Terence" userId="S::pb19746@prov.bz::bca904e1-e6c3-472a-a32c-18d67ec81266" providerId="AD" clId="Web-{B3E20B0F-2A5A-7CA0-BB9A-4899369B8F54}" dt="2026-09-03T14:21:15.260" v="1"/>
      <pc:docMkLst>
        <pc:docMk/>
      </pc:docMkLst>
    </pc:docChg>
  </pc:docChgLst>
  <pc:docChgLst>
    <pc:chgData name="Leone, Terence" userId="S::pb19746@prov.bz::bca904e1-e6c3-472a-a32c-18d67ec81266" providerId="AD" clId="Web-{44F4004C-BFBC-345C-4F2B-4F7949D1833D}"/>
    <pc:docChg chg="modSld">
      <pc:chgData name="Leone, Terence" userId="S::pb19746@prov.bz::bca904e1-e6c3-472a-a32c-18d67ec81266" providerId="AD" clId="Web-{44F4004C-BFBC-345C-4F2B-4F7949D1833D}" dt="2026-09-07T11:14:20.240" v="157" actId="20577"/>
      <pc:docMkLst>
        <pc:docMk/>
      </pc:docMkLst>
      <pc:sldChg chg="modSp">
        <pc:chgData name="Leone, Terence" userId="S::pb19746@prov.bz::bca904e1-e6c3-472a-a32c-18d67ec81266" providerId="AD" clId="Web-{44F4004C-BFBC-345C-4F2B-4F7949D1833D}" dt="2026-09-07T11:04:37.323" v="48" actId="20577"/>
        <pc:sldMkLst>
          <pc:docMk/>
          <pc:sldMk cId="0" sldId="269"/>
        </pc:sldMkLst>
        <pc:spChg chg="mod">
          <ac:chgData name="Leone, Terence" userId="S::pb19746@prov.bz::bca904e1-e6c3-472a-a32c-18d67ec81266" providerId="AD" clId="Web-{44F4004C-BFBC-345C-4F2B-4F7949D1833D}" dt="2026-09-07T11:04:37.323" v="48" actId="20577"/>
          <ac:spMkLst>
            <pc:docMk/>
            <pc:sldMk cId="0" sldId="269"/>
            <ac:spMk id="2" creationId="{4243EC9B-AAC9-5C12-AA80-05FA848B381F}"/>
          </ac:spMkLst>
        </pc:spChg>
      </pc:sldChg>
      <pc:sldChg chg="modSp">
        <pc:chgData name="Leone, Terence" userId="S::pb19746@prov.bz::bca904e1-e6c3-472a-a32c-18d67ec81266" providerId="AD" clId="Web-{44F4004C-BFBC-345C-4F2B-4F7949D1833D}" dt="2026-09-07T11:14:20.240" v="157" actId="20577"/>
        <pc:sldMkLst>
          <pc:docMk/>
          <pc:sldMk cId="2864999450" sldId="276"/>
        </pc:sldMkLst>
        <pc:spChg chg="mod">
          <ac:chgData name="Leone, Terence" userId="S::pb19746@prov.bz::bca904e1-e6c3-472a-a32c-18d67ec81266" providerId="AD" clId="Web-{44F4004C-BFBC-345C-4F2B-4F7949D1833D}" dt="2026-09-07T11:14:20.240" v="157" actId="20577"/>
          <ac:spMkLst>
            <pc:docMk/>
            <pc:sldMk cId="2864999450" sldId="276"/>
            <ac:spMk id="2" creationId="{4792B96D-5F65-C026-8504-648F1F895EF4}"/>
          </ac:spMkLst>
        </pc:spChg>
      </pc:sldChg>
      <pc:sldChg chg="modSp">
        <pc:chgData name="Leone, Terence" userId="S::pb19746@prov.bz::bca904e1-e6c3-472a-a32c-18d67ec81266" providerId="AD" clId="Web-{44F4004C-BFBC-345C-4F2B-4F7949D1833D}" dt="2026-09-07T11:08:01.118" v="90" actId="14100"/>
        <pc:sldMkLst>
          <pc:docMk/>
          <pc:sldMk cId="2874657842" sldId="288"/>
        </pc:sldMkLst>
        <pc:spChg chg="mod">
          <ac:chgData name="Leone, Terence" userId="S::pb19746@prov.bz::bca904e1-e6c3-472a-a32c-18d67ec81266" providerId="AD" clId="Web-{44F4004C-BFBC-345C-4F2B-4F7949D1833D}" dt="2026-09-07T11:08:01.118" v="90" actId="14100"/>
          <ac:spMkLst>
            <pc:docMk/>
            <pc:sldMk cId="2874657842" sldId="288"/>
            <ac:spMk id="2" creationId="{20755C64-B5B6-3134-2F96-6472692527B9}"/>
          </ac:spMkLst>
        </pc:spChg>
        <pc:spChg chg="mod">
          <ac:chgData name="Leone, Terence" userId="S::pb19746@prov.bz::bca904e1-e6c3-472a-a32c-18d67ec81266" providerId="AD" clId="Web-{44F4004C-BFBC-345C-4F2B-4F7949D1833D}" dt="2026-09-07T11:07:55.946" v="89" actId="1076"/>
          <ac:spMkLst>
            <pc:docMk/>
            <pc:sldMk cId="2874657842" sldId="288"/>
            <ac:spMk id="10" creationId="{82E5096E-61E0-236A-482F-363233BBE5A2}"/>
          </ac:spMkLst>
        </pc:spChg>
      </pc:sldChg>
      <pc:sldChg chg="modSp">
        <pc:chgData name="Leone, Terence" userId="S::pb19746@prov.bz::bca904e1-e6c3-472a-a32c-18d67ec81266" providerId="AD" clId="Web-{44F4004C-BFBC-345C-4F2B-4F7949D1833D}" dt="2026-09-07T11:06:01.853" v="69" actId="20577"/>
        <pc:sldMkLst>
          <pc:docMk/>
          <pc:sldMk cId="435739027" sldId="308"/>
        </pc:sldMkLst>
        <pc:spChg chg="mod">
          <ac:chgData name="Leone, Terence" userId="S::pb19746@prov.bz::bca904e1-e6c3-472a-a32c-18d67ec81266" providerId="AD" clId="Web-{44F4004C-BFBC-345C-4F2B-4F7949D1833D}" dt="2026-09-07T11:06:01.853" v="69" actId="20577"/>
          <ac:spMkLst>
            <pc:docMk/>
            <pc:sldMk cId="435739027" sldId="308"/>
            <ac:spMk id="2" creationId="{D4738FD8-2A3B-2CD3-94B4-36B570D9DAA8}"/>
          </ac:spMkLst>
        </pc:spChg>
      </pc:sldChg>
      <pc:sldChg chg="modSp">
        <pc:chgData name="Leone, Terence" userId="S::pb19746@prov.bz::bca904e1-e6c3-472a-a32c-18d67ec81266" providerId="AD" clId="Web-{44F4004C-BFBC-345C-4F2B-4F7949D1833D}" dt="2026-09-07T11:09:21.649" v="112" actId="14100"/>
        <pc:sldMkLst>
          <pc:docMk/>
          <pc:sldMk cId="919838850" sldId="320"/>
        </pc:sldMkLst>
        <pc:spChg chg="mod">
          <ac:chgData name="Leone, Terence" userId="S::pb19746@prov.bz::bca904e1-e6c3-472a-a32c-18d67ec81266" providerId="AD" clId="Web-{44F4004C-BFBC-345C-4F2B-4F7949D1833D}" dt="2026-09-07T11:09:21.649" v="112" actId="14100"/>
          <ac:spMkLst>
            <pc:docMk/>
            <pc:sldMk cId="919838850" sldId="320"/>
            <ac:spMk id="2" creationId="{6B4E7A32-6F76-13D3-13C4-C589AC05321F}"/>
          </ac:spMkLst>
        </pc:spChg>
        <pc:spChg chg="mod">
          <ac:chgData name="Leone, Terence" userId="S::pb19746@prov.bz::bca904e1-e6c3-472a-a32c-18d67ec81266" providerId="AD" clId="Web-{44F4004C-BFBC-345C-4F2B-4F7949D1833D}" dt="2026-09-07T11:09:17.821" v="111" actId="1076"/>
          <ac:spMkLst>
            <pc:docMk/>
            <pc:sldMk cId="919838850" sldId="320"/>
            <ac:spMk id="6" creationId="{AB3BF7AD-05E5-C332-7B28-88990FF7E444}"/>
          </ac:spMkLst>
        </pc:spChg>
      </pc:sldChg>
      <pc:sldChg chg="modSp">
        <pc:chgData name="Leone, Terence" userId="S::pb19746@prov.bz::bca904e1-e6c3-472a-a32c-18d67ec81266" providerId="AD" clId="Web-{44F4004C-BFBC-345C-4F2B-4F7949D1833D}" dt="2026-09-07T11:10:32.367" v="127" actId="1076"/>
        <pc:sldMkLst>
          <pc:docMk/>
          <pc:sldMk cId="1475437311" sldId="322"/>
        </pc:sldMkLst>
        <pc:spChg chg="mod">
          <ac:chgData name="Leone, Terence" userId="S::pb19746@prov.bz::bca904e1-e6c3-472a-a32c-18d67ec81266" providerId="AD" clId="Web-{44F4004C-BFBC-345C-4F2B-4F7949D1833D}" dt="2026-09-07T11:10:23.195" v="126" actId="14100"/>
          <ac:spMkLst>
            <pc:docMk/>
            <pc:sldMk cId="1475437311" sldId="322"/>
            <ac:spMk id="2" creationId="{B4080588-C55F-68CF-23CD-C83151915486}"/>
          </ac:spMkLst>
        </pc:spChg>
        <pc:spChg chg="mod">
          <ac:chgData name="Leone, Terence" userId="S::pb19746@prov.bz::bca904e1-e6c3-472a-a32c-18d67ec81266" providerId="AD" clId="Web-{44F4004C-BFBC-345C-4F2B-4F7949D1833D}" dt="2026-09-07T11:10:32.367" v="127" actId="1076"/>
          <ac:spMkLst>
            <pc:docMk/>
            <pc:sldMk cId="1475437311" sldId="322"/>
            <ac:spMk id="6" creationId="{5C9C87EC-33D3-3721-469B-D7630115796C}"/>
          </ac:spMkLst>
        </pc:spChg>
      </pc:sldChg>
      <pc:sldChg chg="modSp">
        <pc:chgData name="Leone, Terence" userId="S::pb19746@prov.bz::bca904e1-e6c3-472a-a32c-18d67ec81266" providerId="AD" clId="Web-{44F4004C-BFBC-345C-4F2B-4F7949D1833D}" dt="2026-09-07T11:11:15.335" v="140" actId="14100"/>
        <pc:sldMkLst>
          <pc:docMk/>
          <pc:sldMk cId="2942120974" sldId="323"/>
        </pc:sldMkLst>
        <pc:spChg chg="mod">
          <ac:chgData name="Leone, Terence" userId="S::pb19746@prov.bz::bca904e1-e6c3-472a-a32c-18d67ec81266" providerId="AD" clId="Web-{44F4004C-BFBC-345C-4F2B-4F7949D1833D}" dt="2026-09-07T11:11:15.335" v="140" actId="14100"/>
          <ac:spMkLst>
            <pc:docMk/>
            <pc:sldMk cId="2942120974" sldId="323"/>
            <ac:spMk id="2" creationId="{B3632E98-21EB-9F5C-DE19-BF8CCA38BD0E}"/>
          </ac:spMkLst>
        </pc:spChg>
        <pc:spChg chg="mod">
          <ac:chgData name="Leone, Terence" userId="S::pb19746@prov.bz::bca904e1-e6c3-472a-a32c-18d67ec81266" providerId="AD" clId="Web-{44F4004C-BFBC-345C-4F2B-4F7949D1833D}" dt="2026-09-07T11:10:53.585" v="132" actId="1076"/>
          <ac:spMkLst>
            <pc:docMk/>
            <pc:sldMk cId="2942120974" sldId="323"/>
            <ac:spMk id="6" creationId="{DA8A0074-C0C7-D64D-3AA3-4063399A5738}"/>
          </ac:spMkLst>
        </pc:spChg>
      </pc:sldChg>
      <pc:sldChg chg="modSp">
        <pc:chgData name="Leone, Terence" userId="S::pb19746@prov.bz::bca904e1-e6c3-472a-a32c-18d67ec81266" providerId="AD" clId="Web-{44F4004C-BFBC-345C-4F2B-4F7949D1833D}" dt="2026-09-07T11:11:52.929" v="146" actId="14100"/>
        <pc:sldMkLst>
          <pc:docMk/>
          <pc:sldMk cId="499237068" sldId="325"/>
        </pc:sldMkLst>
        <pc:spChg chg="mod">
          <ac:chgData name="Leone, Terence" userId="S::pb19746@prov.bz::bca904e1-e6c3-472a-a32c-18d67ec81266" providerId="AD" clId="Web-{44F4004C-BFBC-345C-4F2B-4F7949D1833D}" dt="2026-09-07T11:11:52.929" v="146" actId="14100"/>
          <ac:spMkLst>
            <pc:docMk/>
            <pc:sldMk cId="499237068" sldId="325"/>
            <ac:spMk id="2" creationId="{ECC18BCB-74F3-569C-D055-C6B0745A06B6}"/>
          </ac:spMkLst>
        </pc:spChg>
        <pc:spChg chg="mod">
          <ac:chgData name="Leone, Terence" userId="S::pb19746@prov.bz::bca904e1-e6c3-472a-a32c-18d67ec81266" providerId="AD" clId="Web-{44F4004C-BFBC-345C-4F2B-4F7949D1833D}" dt="2026-09-07T11:11:48.257" v="145" actId="1076"/>
          <ac:spMkLst>
            <pc:docMk/>
            <pc:sldMk cId="499237068" sldId="325"/>
            <ac:spMk id="6" creationId="{372AE9DF-DB2C-6B7F-2279-A99445B2CD1D}"/>
          </ac:spMkLst>
        </pc:spChg>
      </pc:sldChg>
      <pc:sldChg chg="modSp">
        <pc:chgData name="Leone, Terence" userId="S::pb19746@prov.bz::bca904e1-e6c3-472a-a32c-18d67ec81266" providerId="AD" clId="Web-{44F4004C-BFBC-345C-4F2B-4F7949D1833D}" dt="2026-09-07T11:00:08.997" v="38" actId="20577"/>
        <pc:sldMkLst>
          <pc:docMk/>
          <pc:sldMk cId="1617383241" sldId="337"/>
        </pc:sldMkLst>
        <pc:spChg chg="mod">
          <ac:chgData name="Leone, Terence" userId="S::pb19746@prov.bz::bca904e1-e6c3-472a-a32c-18d67ec81266" providerId="AD" clId="Web-{44F4004C-BFBC-345C-4F2B-4F7949D1833D}" dt="2026-09-07T11:00:08.997" v="38" actId="20577"/>
          <ac:spMkLst>
            <pc:docMk/>
            <pc:sldMk cId="1617383241" sldId="337"/>
            <ac:spMk id="2" creationId="{11BF18C2-E82A-4DBB-3812-6D3C8EC76BFA}"/>
          </ac:spMkLst>
        </pc:spChg>
      </pc:sldChg>
    </pc:docChg>
  </pc:docChgLst>
  <pc:docChgLst>
    <pc:chgData name="Niederstaetter, Klaus" userId="d117610c-76bf-46dd-9100-314420c50de3" providerId="ADAL" clId="{D08E84AD-C154-4538-BD2A-354CD7CFFE9D}"/>
    <pc:docChg chg="undo redo custSel addSld delSld modSld sldOrd">
      <pc:chgData name="Niederstaetter, Klaus" userId="d117610c-76bf-46dd-9100-314420c50de3" providerId="ADAL" clId="{D08E84AD-C154-4538-BD2A-354CD7CFFE9D}" dt="2026-09-08T14:57:37.679" v="2724"/>
      <pc:docMkLst>
        <pc:docMk/>
      </pc:docMkLst>
      <pc:sldChg chg="addSp delSp modSp mod modTransition modAnim">
        <pc:chgData name="Niederstaetter, Klaus" userId="d117610c-76bf-46dd-9100-314420c50de3" providerId="ADAL" clId="{D08E84AD-C154-4538-BD2A-354CD7CFFE9D}" dt="2026-09-08T14:09:11.969" v="2577" actId="20577"/>
        <pc:sldMkLst>
          <pc:docMk/>
          <pc:sldMk cId="0" sldId="259"/>
        </pc:sldMkLst>
        <pc:spChg chg="add del mod">
          <ac:chgData name="Niederstaetter, Klaus" userId="d117610c-76bf-46dd-9100-314420c50de3" providerId="ADAL" clId="{D08E84AD-C154-4538-BD2A-354CD7CFFE9D}" dt="2026-09-08T14:09:11.969" v="2577" actId="20577"/>
          <ac:spMkLst>
            <pc:docMk/>
            <pc:sldMk cId="0" sldId="259"/>
            <ac:spMk id="3" creationId="{20AEB8C9-067C-3F8E-5179-8E17A013312D}"/>
          </ac:spMkLst>
        </pc:spChg>
        <pc:spChg chg="add mod">
          <ac:chgData name="Niederstaetter, Klaus" userId="d117610c-76bf-46dd-9100-314420c50de3" providerId="ADAL" clId="{D08E84AD-C154-4538-BD2A-354CD7CFFE9D}" dt="2026-09-03T09:01:53.162" v="974" actId="1076"/>
          <ac:spMkLst>
            <pc:docMk/>
            <pc:sldMk cId="0" sldId="259"/>
            <ac:spMk id="8" creationId="{84684572-3BFF-BBD5-9D8A-F19F7D36C242}"/>
          </ac:spMkLst>
        </pc:spChg>
        <pc:picChg chg="mod">
          <ac:chgData name="Niederstaetter, Klaus" userId="d117610c-76bf-46dd-9100-314420c50de3" providerId="ADAL" clId="{D08E84AD-C154-4538-BD2A-354CD7CFFE9D}" dt="2026-09-03T08:18:21.786" v="667" actId="1076"/>
          <ac:picMkLst>
            <pc:docMk/>
            <pc:sldMk cId="0" sldId="259"/>
            <ac:picMk id="4" creationId="{1BD8A84B-62D7-4028-681D-5AC8AC02ED44}"/>
          </ac:picMkLst>
        </pc:picChg>
      </pc:sldChg>
      <pc:sldChg chg="addSp delSp modSp mod modAnim">
        <pc:chgData name="Niederstaetter, Klaus" userId="d117610c-76bf-46dd-9100-314420c50de3" providerId="ADAL" clId="{D08E84AD-C154-4538-BD2A-354CD7CFFE9D}" dt="2026-09-07T14:53:41.965" v="2336" actId="255"/>
        <pc:sldMkLst>
          <pc:docMk/>
          <pc:sldMk cId="0" sldId="269"/>
        </pc:sldMkLst>
        <pc:spChg chg="mod">
          <ac:chgData name="Niederstaetter, Klaus" userId="d117610c-76bf-46dd-9100-314420c50de3" providerId="ADAL" clId="{D08E84AD-C154-4538-BD2A-354CD7CFFE9D}" dt="2026-09-07T12:58:46.423" v="1132" actId="1076"/>
          <ac:spMkLst>
            <pc:docMk/>
            <pc:sldMk cId="0" sldId="269"/>
            <ac:spMk id="2" creationId="{4243EC9B-AAC9-5C12-AA80-05FA848B381F}"/>
          </ac:spMkLst>
        </pc:spChg>
        <pc:spChg chg="mod">
          <ac:chgData name="Niederstaetter, Klaus" userId="d117610c-76bf-46dd-9100-314420c50de3" providerId="ADAL" clId="{D08E84AD-C154-4538-BD2A-354CD7CFFE9D}" dt="2026-09-07T14:53:41.965" v="2336" actId="255"/>
          <ac:spMkLst>
            <pc:docMk/>
            <pc:sldMk cId="0" sldId="269"/>
            <ac:spMk id="3" creationId="{477AAA11-9219-E678-09B3-B1F6DC6C9CBA}"/>
          </ac:spMkLst>
        </pc:spChg>
        <pc:spChg chg="add del">
          <ac:chgData name="Niederstaetter, Klaus" userId="d117610c-76bf-46dd-9100-314420c50de3" providerId="ADAL" clId="{D08E84AD-C154-4538-BD2A-354CD7CFFE9D}" dt="2026-09-07T13:20:02.747" v="1400" actId="22"/>
          <ac:spMkLst>
            <pc:docMk/>
            <pc:sldMk cId="0" sldId="269"/>
            <ac:spMk id="6" creationId="{AD517263-B1B5-6FBA-ED23-D2CF62E6A103}"/>
          </ac:spMkLst>
        </pc:spChg>
        <pc:spChg chg="add mod">
          <ac:chgData name="Niederstaetter, Klaus" userId="d117610c-76bf-46dd-9100-314420c50de3" providerId="ADAL" clId="{D08E84AD-C154-4538-BD2A-354CD7CFFE9D}" dt="2026-09-07T13:21:09.839" v="1411" actId="1076"/>
          <ac:spMkLst>
            <pc:docMk/>
            <pc:sldMk cId="0" sldId="269"/>
            <ac:spMk id="8" creationId="{00BAA1EE-416F-B8D0-6233-81FAC678938F}"/>
          </ac:spMkLst>
        </pc:spChg>
      </pc:sldChg>
      <pc:sldChg chg="addSp delSp modSp mod">
        <pc:chgData name="Niederstaetter, Klaus" userId="d117610c-76bf-46dd-9100-314420c50de3" providerId="ADAL" clId="{D08E84AD-C154-4538-BD2A-354CD7CFFE9D}" dt="2026-09-07T14:39:16.755" v="1526" actId="14100"/>
        <pc:sldMkLst>
          <pc:docMk/>
          <pc:sldMk cId="0" sldId="270"/>
        </pc:sldMkLst>
        <pc:spChg chg="mod">
          <ac:chgData name="Niederstaetter, Klaus" userId="d117610c-76bf-46dd-9100-314420c50de3" providerId="ADAL" clId="{D08E84AD-C154-4538-BD2A-354CD7CFFE9D}" dt="2026-09-07T14:39:09.451" v="1523" actId="14100"/>
          <ac:spMkLst>
            <pc:docMk/>
            <pc:sldMk cId="0" sldId="270"/>
            <ac:spMk id="2" creationId="{FE342D7A-7319-67F1-7839-A086D9EB57EE}"/>
          </ac:spMkLst>
        </pc:spChg>
        <pc:spChg chg="mod">
          <ac:chgData name="Niederstaetter, Klaus" userId="d117610c-76bf-46dd-9100-314420c50de3" providerId="ADAL" clId="{D08E84AD-C154-4538-BD2A-354CD7CFFE9D}" dt="2026-09-03T14:19:23.688" v="1081" actId="20578"/>
          <ac:spMkLst>
            <pc:docMk/>
            <pc:sldMk cId="0" sldId="270"/>
            <ac:spMk id="3" creationId="{0112A41C-3386-F8B5-2378-A8E61127525B}"/>
          </ac:spMkLst>
        </pc:spChg>
        <pc:spChg chg="add mod">
          <ac:chgData name="Niederstaetter, Klaus" userId="d117610c-76bf-46dd-9100-314420c50de3" providerId="ADAL" clId="{D08E84AD-C154-4538-BD2A-354CD7CFFE9D}" dt="2026-09-07T14:39:16.755" v="1526" actId="14100"/>
          <ac:spMkLst>
            <pc:docMk/>
            <pc:sldMk cId="0" sldId="270"/>
            <ac:spMk id="5" creationId="{A263310C-5D26-8A1C-264C-ABFF2572EEBC}"/>
          </ac:spMkLst>
        </pc:spChg>
        <pc:picChg chg="add mod">
          <ac:chgData name="Niederstaetter, Klaus" userId="d117610c-76bf-46dd-9100-314420c50de3" providerId="ADAL" clId="{D08E84AD-C154-4538-BD2A-354CD7CFFE9D}" dt="2026-09-03T12:52:16.456" v="1034" actId="1076"/>
          <ac:picMkLst>
            <pc:docMk/>
            <pc:sldMk cId="0" sldId="270"/>
            <ac:picMk id="8" creationId="{58A515CF-A6E0-E9FF-3834-49CBD2473794}"/>
          </ac:picMkLst>
        </pc:picChg>
      </pc:sldChg>
      <pc:sldChg chg="modSp mod modShow">
        <pc:chgData name="Niederstaetter, Klaus" userId="d117610c-76bf-46dd-9100-314420c50de3" providerId="ADAL" clId="{D08E84AD-C154-4538-BD2A-354CD7CFFE9D}" dt="2026-09-08T14:23:11.869" v="2594" actId="20577"/>
        <pc:sldMkLst>
          <pc:docMk/>
          <pc:sldMk cId="0" sldId="272"/>
        </pc:sldMkLst>
        <pc:spChg chg="mod">
          <ac:chgData name="Niederstaetter, Klaus" userId="d117610c-76bf-46dd-9100-314420c50de3" providerId="ADAL" clId="{D08E84AD-C154-4538-BD2A-354CD7CFFE9D}" dt="2026-09-08T14:23:11.869" v="2594" actId="20577"/>
          <ac:spMkLst>
            <pc:docMk/>
            <pc:sldMk cId="0" sldId="272"/>
            <ac:spMk id="2" creationId="{FC531529-7700-F640-BF26-68F85CB2DB29}"/>
          </ac:spMkLst>
        </pc:spChg>
      </pc:sldChg>
      <pc:sldChg chg="modSp mod">
        <pc:chgData name="Niederstaetter, Klaus" userId="d117610c-76bf-46dd-9100-314420c50de3" providerId="ADAL" clId="{D08E84AD-C154-4538-BD2A-354CD7CFFE9D}" dt="2026-09-08T14:03:10.039" v="2407" actId="20577"/>
        <pc:sldMkLst>
          <pc:docMk/>
          <pc:sldMk cId="2864999450" sldId="276"/>
        </pc:sldMkLst>
        <pc:spChg chg="mod">
          <ac:chgData name="Niederstaetter, Klaus" userId="d117610c-76bf-46dd-9100-314420c50de3" providerId="ADAL" clId="{D08E84AD-C154-4538-BD2A-354CD7CFFE9D}" dt="2026-09-07T14:55:35.904" v="2361" actId="1076"/>
          <ac:spMkLst>
            <pc:docMk/>
            <pc:sldMk cId="2864999450" sldId="276"/>
            <ac:spMk id="2" creationId="{4792B96D-5F65-C026-8504-648F1F895EF4}"/>
          </ac:spMkLst>
        </pc:spChg>
        <pc:spChg chg="mod">
          <ac:chgData name="Niederstaetter, Klaus" userId="d117610c-76bf-46dd-9100-314420c50de3" providerId="ADAL" clId="{D08E84AD-C154-4538-BD2A-354CD7CFFE9D}" dt="2026-09-08T14:03:10.039" v="2407" actId="20577"/>
          <ac:spMkLst>
            <pc:docMk/>
            <pc:sldMk cId="2864999450" sldId="276"/>
            <ac:spMk id="7" creationId="{7FF50512-9018-5213-426E-CF460A32DB6B}"/>
          </ac:spMkLst>
        </pc:spChg>
      </pc:sldChg>
      <pc:sldChg chg="addSp delSp modSp mod">
        <pc:chgData name="Niederstaetter, Klaus" userId="d117610c-76bf-46dd-9100-314420c50de3" providerId="ADAL" clId="{D08E84AD-C154-4538-BD2A-354CD7CFFE9D}" dt="2026-09-07T13:11:35.833" v="1235" actId="22"/>
        <pc:sldMkLst>
          <pc:docMk/>
          <pc:sldMk cId="1732192536" sldId="281"/>
        </pc:sldMkLst>
        <pc:spChg chg="del">
          <ac:chgData name="Niederstaetter, Klaus" userId="d117610c-76bf-46dd-9100-314420c50de3" providerId="ADAL" clId="{D08E84AD-C154-4538-BD2A-354CD7CFFE9D}" dt="2026-09-07T13:11:35.465" v="1234" actId="478"/>
          <ac:spMkLst>
            <pc:docMk/>
            <pc:sldMk cId="1732192536" sldId="281"/>
            <ac:spMk id="2" creationId="{2687D147-3371-0A34-F856-07CA4D6B389C}"/>
          </ac:spMkLst>
        </pc:spChg>
        <pc:spChg chg="add del mod">
          <ac:chgData name="Niederstaetter, Klaus" userId="d117610c-76bf-46dd-9100-314420c50de3" providerId="ADAL" clId="{D08E84AD-C154-4538-BD2A-354CD7CFFE9D}" dt="2026-09-07T13:02:55.956" v="1170" actId="478"/>
          <ac:spMkLst>
            <pc:docMk/>
            <pc:sldMk cId="1732192536" sldId="281"/>
            <ac:spMk id="3" creationId="{DB0C273C-DAA6-7781-22B2-9C9717F2285F}"/>
          </ac:spMkLst>
        </pc:spChg>
        <pc:spChg chg="add">
          <ac:chgData name="Niederstaetter, Klaus" userId="d117610c-76bf-46dd-9100-314420c50de3" providerId="ADAL" clId="{D08E84AD-C154-4538-BD2A-354CD7CFFE9D}" dt="2026-09-07T13:02:56.486" v="1171" actId="22"/>
          <ac:spMkLst>
            <pc:docMk/>
            <pc:sldMk cId="1732192536" sldId="281"/>
            <ac:spMk id="6" creationId="{0B266B6D-3D1F-D0ED-E314-1404444F419B}"/>
          </ac:spMkLst>
        </pc:spChg>
        <pc:spChg chg="add">
          <ac:chgData name="Niederstaetter, Klaus" userId="d117610c-76bf-46dd-9100-314420c50de3" providerId="ADAL" clId="{D08E84AD-C154-4538-BD2A-354CD7CFFE9D}" dt="2026-09-07T13:11:35.833" v="1235" actId="22"/>
          <ac:spMkLst>
            <pc:docMk/>
            <pc:sldMk cId="1732192536" sldId="281"/>
            <ac:spMk id="9" creationId="{F5785C29-33FD-E1A7-42BD-686B2B85EDFD}"/>
          </ac:spMkLst>
        </pc:spChg>
      </pc:sldChg>
      <pc:sldChg chg="modSp mod">
        <pc:chgData name="Niederstaetter, Klaus" userId="d117610c-76bf-46dd-9100-314420c50de3" providerId="ADAL" clId="{D08E84AD-C154-4538-BD2A-354CD7CFFE9D}" dt="2026-09-07T13:22:18.024" v="1416" actId="1076"/>
        <pc:sldMkLst>
          <pc:docMk/>
          <pc:sldMk cId="1362974470" sldId="286"/>
        </pc:sldMkLst>
        <pc:spChg chg="mod">
          <ac:chgData name="Niederstaetter, Klaus" userId="d117610c-76bf-46dd-9100-314420c50de3" providerId="ADAL" clId="{D08E84AD-C154-4538-BD2A-354CD7CFFE9D}" dt="2026-09-07T13:22:18.024" v="1416" actId="1076"/>
          <ac:spMkLst>
            <pc:docMk/>
            <pc:sldMk cId="1362974470" sldId="286"/>
            <ac:spMk id="2" creationId="{D95489BC-28E0-99E6-775F-5A1E51113038}"/>
          </ac:spMkLst>
        </pc:spChg>
      </pc:sldChg>
      <pc:sldChg chg="addSp delSp modSp del mod">
        <pc:chgData name="Niederstaetter, Klaus" userId="d117610c-76bf-46dd-9100-314420c50de3" providerId="ADAL" clId="{D08E84AD-C154-4538-BD2A-354CD7CFFE9D}" dt="2026-09-08T14:45:35.893" v="2658" actId="47"/>
        <pc:sldMkLst>
          <pc:docMk/>
          <pc:sldMk cId="2874657842" sldId="288"/>
        </pc:sldMkLst>
        <pc:spChg chg="mod">
          <ac:chgData name="Niederstaetter, Klaus" userId="d117610c-76bf-46dd-9100-314420c50de3" providerId="ADAL" clId="{D08E84AD-C154-4538-BD2A-354CD7CFFE9D}" dt="2026-09-07T12:58:00.363" v="1116" actId="1076"/>
          <ac:spMkLst>
            <pc:docMk/>
            <pc:sldMk cId="2874657842" sldId="288"/>
            <ac:spMk id="2" creationId="{20755C64-B5B6-3134-2F96-6472692527B9}"/>
          </ac:spMkLst>
        </pc:spChg>
        <pc:spChg chg="mod">
          <ac:chgData name="Niederstaetter, Klaus" userId="d117610c-76bf-46dd-9100-314420c50de3" providerId="ADAL" clId="{D08E84AD-C154-4538-BD2A-354CD7CFFE9D}" dt="2026-09-07T13:14:21.420" v="1265" actId="255"/>
          <ac:spMkLst>
            <pc:docMk/>
            <pc:sldMk cId="2874657842" sldId="288"/>
            <ac:spMk id="10" creationId="{82E5096E-61E0-236A-482F-363233BBE5A2}"/>
          </ac:spMkLst>
        </pc:spChg>
        <pc:grpChg chg="add mod">
          <ac:chgData name="Niederstaetter, Klaus" userId="d117610c-76bf-46dd-9100-314420c50de3" providerId="ADAL" clId="{D08E84AD-C154-4538-BD2A-354CD7CFFE9D}" dt="2026-09-07T13:04:52.478" v="1185" actId="1076"/>
          <ac:grpSpMkLst>
            <pc:docMk/>
            <pc:sldMk cId="2874657842" sldId="288"/>
            <ac:grpSpMk id="3" creationId="{1C9DEB10-AC5E-426A-342F-ADB42781B874}"/>
          </ac:grpSpMkLst>
        </pc:grpChg>
        <pc:picChg chg="mod">
          <ac:chgData name="Niederstaetter, Klaus" userId="d117610c-76bf-46dd-9100-314420c50de3" providerId="ADAL" clId="{D08E84AD-C154-4538-BD2A-354CD7CFFE9D}" dt="2026-09-07T13:04:35.307" v="1184" actId="164"/>
          <ac:picMkLst>
            <pc:docMk/>
            <pc:sldMk cId="2874657842" sldId="288"/>
            <ac:picMk id="6" creationId="{CB14086A-70CD-E81F-DF65-3DB8A701F3E8}"/>
          </ac:picMkLst>
        </pc:picChg>
        <pc:picChg chg="mod">
          <ac:chgData name="Niederstaetter, Klaus" userId="d117610c-76bf-46dd-9100-314420c50de3" providerId="ADAL" clId="{D08E84AD-C154-4538-BD2A-354CD7CFFE9D}" dt="2026-09-07T13:04:35.307" v="1184" actId="164"/>
          <ac:picMkLst>
            <pc:docMk/>
            <pc:sldMk cId="2874657842" sldId="288"/>
            <ac:picMk id="8" creationId="{3913B702-FDBD-6D65-C44F-AC558E9F8BE4}"/>
          </ac:picMkLst>
        </pc:picChg>
      </pc:sldChg>
      <pc:sldChg chg="addSp delSp modSp mod">
        <pc:chgData name="Niederstaetter, Klaus" userId="d117610c-76bf-46dd-9100-314420c50de3" providerId="ADAL" clId="{D08E84AD-C154-4538-BD2A-354CD7CFFE9D}" dt="2026-09-07T13:11:40.841" v="1237" actId="22"/>
        <pc:sldMkLst>
          <pc:docMk/>
          <pc:sldMk cId="1635449879" sldId="295"/>
        </pc:sldMkLst>
        <pc:spChg chg="del">
          <ac:chgData name="Niederstaetter, Klaus" userId="d117610c-76bf-46dd-9100-314420c50de3" providerId="ADAL" clId="{D08E84AD-C154-4538-BD2A-354CD7CFFE9D}" dt="2026-09-07T13:11:40.529" v="1236" actId="478"/>
          <ac:spMkLst>
            <pc:docMk/>
            <pc:sldMk cId="1635449879" sldId="295"/>
            <ac:spMk id="2" creationId="{FE9FD012-A84B-15E3-D49E-07B66E52B96E}"/>
          </ac:spMkLst>
        </pc:spChg>
        <pc:spChg chg="add del mod">
          <ac:chgData name="Niederstaetter, Klaus" userId="d117610c-76bf-46dd-9100-314420c50de3" providerId="ADAL" clId="{D08E84AD-C154-4538-BD2A-354CD7CFFE9D}" dt="2026-09-07T13:00:31.380" v="1143" actId="478"/>
          <ac:spMkLst>
            <pc:docMk/>
            <pc:sldMk cId="1635449879" sldId="295"/>
            <ac:spMk id="3" creationId="{7FF15E55-043A-E95B-2E51-D5FBF489D4A7}"/>
          </ac:spMkLst>
        </pc:spChg>
        <pc:spChg chg="add del">
          <ac:chgData name="Niederstaetter, Klaus" userId="d117610c-76bf-46dd-9100-314420c50de3" providerId="ADAL" clId="{D08E84AD-C154-4538-BD2A-354CD7CFFE9D}" dt="2026-09-07T13:02:51.645" v="1168" actId="478"/>
          <ac:spMkLst>
            <pc:docMk/>
            <pc:sldMk cId="1635449879" sldId="295"/>
            <ac:spMk id="6" creationId="{4C46BC83-3B44-BB85-3F85-B4912441044A}"/>
          </ac:spMkLst>
        </pc:spChg>
        <pc:spChg chg="add">
          <ac:chgData name="Niederstaetter, Klaus" userId="d117610c-76bf-46dd-9100-314420c50de3" providerId="ADAL" clId="{D08E84AD-C154-4538-BD2A-354CD7CFFE9D}" dt="2026-09-07T13:02:52.144" v="1169" actId="22"/>
          <ac:spMkLst>
            <pc:docMk/>
            <pc:sldMk cId="1635449879" sldId="295"/>
            <ac:spMk id="9" creationId="{02A32B81-C739-2C29-F97D-4CC719A77B44}"/>
          </ac:spMkLst>
        </pc:spChg>
        <pc:spChg chg="add">
          <ac:chgData name="Niederstaetter, Klaus" userId="d117610c-76bf-46dd-9100-314420c50de3" providerId="ADAL" clId="{D08E84AD-C154-4538-BD2A-354CD7CFFE9D}" dt="2026-09-07T13:11:40.841" v="1237" actId="22"/>
          <ac:spMkLst>
            <pc:docMk/>
            <pc:sldMk cId="1635449879" sldId="295"/>
            <ac:spMk id="11" creationId="{609F7E86-B127-F973-F9B1-2367F198AB5B}"/>
          </ac:spMkLst>
        </pc:spChg>
      </pc:sldChg>
      <pc:sldChg chg="addSp delSp modSp mod">
        <pc:chgData name="Niederstaetter, Klaus" userId="d117610c-76bf-46dd-9100-314420c50de3" providerId="ADAL" clId="{D08E84AD-C154-4538-BD2A-354CD7CFFE9D}" dt="2026-09-07T13:11:45.257" v="1239" actId="22"/>
        <pc:sldMkLst>
          <pc:docMk/>
          <pc:sldMk cId="1078242594" sldId="296"/>
        </pc:sldMkLst>
        <pc:spChg chg="del mod">
          <ac:chgData name="Niederstaetter, Klaus" userId="d117610c-76bf-46dd-9100-314420c50de3" providerId="ADAL" clId="{D08E84AD-C154-4538-BD2A-354CD7CFFE9D}" dt="2026-09-07T13:00:35.690" v="1145" actId="478"/>
          <ac:spMkLst>
            <pc:docMk/>
            <pc:sldMk cId="1078242594" sldId="296"/>
            <ac:spMk id="2" creationId="{FA092707-EF77-D1DB-BE83-0930889353E8}"/>
          </ac:spMkLst>
        </pc:spChg>
        <pc:spChg chg="add del mod">
          <ac:chgData name="Niederstaetter, Klaus" userId="d117610c-76bf-46dd-9100-314420c50de3" providerId="ADAL" clId="{D08E84AD-C154-4538-BD2A-354CD7CFFE9D}" dt="2026-09-07T13:11:44.897" v="1238" actId="478"/>
          <ac:spMkLst>
            <pc:docMk/>
            <pc:sldMk cId="1078242594" sldId="296"/>
            <ac:spMk id="5" creationId="{FE9FD012-A84B-15E3-D49E-07B66E52B96E}"/>
          </ac:spMkLst>
        </pc:spChg>
        <pc:spChg chg="add del">
          <ac:chgData name="Niederstaetter, Klaus" userId="d117610c-76bf-46dd-9100-314420c50de3" providerId="ADAL" clId="{D08E84AD-C154-4538-BD2A-354CD7CFFE9D}" dt="2026-09-07T13:02:47.488" v="1166" actId="478"/>
          <ac:spMkLst>
            <pc:docMk/>
            <pc:sldMk cId="1078242594" sldId="296"/>
            <ac:spMk id="6" creationId="{1FABD633-E90F-139B-5711-4DE2CA175B91}"/>
          </ac:spMkLst>
        </pc:spChg>
        <pc:spChg chg="add">
          <ac:chgData name="Niederstaetter, Klaus" userId="d117610c-76bf-46dd-9100-314420c50de3" providerId="ADAL" clId="{D08E84AD-C154-4538-BD2A-354CD7CFFE9D}" dt="2026-09-07T13:02:48.090" v="1167" actId="22"/>
          <ac:spMkLst>
            <pc:docMk/>
            <pc:sldMk cId="1078242594" sldId="296"/>
            <ac:spMk id="9" creationId="{EA4A62A6-EFCF-6901-5A5B-40EE5A233484}"/>
          </ac:spMkLst>
        </pc:spChg>
        <pc:spChg chg="add">
          <ac:chgData name="Niederstaetter, Klaus" userId="d117610c-76bf-46dd-9100-314420c50de3" providerId="ADAL" clId="{D08E84AD-C154-4538-BD2A-354CD7CFFE9D}" dt="2026-09-07T13:11:45.257" v="1239" actId="22"/>
          <ac:spMkLst>
            <pc:docMk/>
            <pc:sldMk cId="1078242594" sldId="296"/>
            <ac:spMk id="11" creationId="{78DC39A7-D092-F751-A2F9-BB3D77B95FA6}"/>
          </ac:spMkLst>
        </pc:spChg>
      </pc:sldChg>
      <pc:sldChg chg="addSp delSp modSp add del mod">
        <pc:chgData name="Niederstaetter, Klaus" userId="d117610c-76bf-46dd-9100-314420c50de3" providerId="ADAL" clId="{D08E84AD-C154-4538-BD2A-354CD7CFFE9D}" dt="2026-09-07T14:29:50.365" v="1492" actId="1076"/>
        <pc:sldMkLst>
          <pc:docMk/>
          <pc:sldMk cId="3156925823" sldId="300"/>
        </pc:sldMkLst>
        <pc:spChg chg="mod">
          <ac:chgData name="Niederstaetter, Klaus" userId="d117610c-76bf-46dd-9100-314420c50de3" providerId="ADAL" clId="{D08E84AD-C154-4538-BD2A-354CD7CFFE9D}" dt="2026-09-07T12:59:57.049" v="1138" actId="1076"/>
          <ac:spMkLst>
            <pc:docMk/>
            <pc:sldMk cId="3156925823" sldId="300"/>
            <ac:spMk id="2" creationId="{913EC168-DA30-65A1-E01D-61ED63227F36}"/>
          </ac:spMkLst>
        </pc:spChg>
        <pc:spChg chg="del">
          <ac:chgData name="Niederstaetter, Klaus" userId="d117610c-76bf-46dd-9100-314420c50de3" providerId="ADAL" clId="{D08E84AD-C154-4538-BD2A-354CD7CFFE9D}" dt="2026-09-07T13:11:25.369" v="1230" actId="478"/>
          <ac:spMkLst>
            <pc:docMk/>
            <pc:sldMk cId="3156925823" sldId="300"/>
            <ac:spMk id="3" creationId="{8D6117A3-AF6B-83A7-ADAC-03C586BFB6E5}"/>
          </ac:spMkLst>
        </pc:spChg>
        <pc:spChg chg="add">
          <ac:chgData name="Niederstaetter, Klaus" userId="d117610c-76bf-46dd-9100-314420c50de3" providerId="ADAL" clId="{D08E84AD-C154-4538-BD2A-354CD7CFFE9D}" dt="2026-09-07T13:11:25.753" v="1231" actId="22"/>
          <ac:spMkLst>
            <pc:docMk/>
            <pc:sldMk cId="3156925823" sldId="300"/>
            <ac:spMk id="6" creationId="{6CBA4F66-3A31-2373-E224-47A5E39F5243}"/>
          </ac:spMkLst>
        </pc:spChg>
        <pc:picChg chg="add del mod">
          <ac:chgData name="Niederstaetter, Klaus" userId="d117610c-76bf-46dd-9100-314420c50de3" providerId="ADAL" clId="{D08E84AD-C154-4538-BD2A-354CD7CFFE9D}" dt="2026-09-07T14:11:37.423" v="1461" actId="22"/>
          <ac:picMkLst>
            <pc:docMk/>
            <pc:sldMk cId="3156925823" sldId="300"/>
            <ac:picMk id="8" creationId="{42F5EC52-CDCE-30B9-F7D7-C4040AB14089}"/>
          </ac:picMkLst>
        </pc:picChg>
        <pc:picChg chg="add mod">
          <ac:chgData name="Niederstaetter, Klaus" userId="d117610c-76bf-46dd-9100-314420c50de3" providerId="ADAL" clId="{D08E84AD-C154-4538-BD2A-354CD7CFFE9D}" dt="2026-09-07T14:29:50.365" v="1492" actId="1076"/>
          <ac:picMkLst>
            <pc:docMk/>
            <pc:sldMk cId="3156925823" sldId="300"/>
            <ac:picMk id="10" creationId="{FA5F5A77-92FD-B5CC-5052-77C4059221EE}"/>
          </ac:picMkLst>
        </pc:picChg>
        <pc:picChg chg="add del">
          <ac:chgData name="Niederstaetter, Klaus" userId="d117610c-76bf-46dd-9100-314420c50de3" providerId="ADAL" clId="{D08E84AD-C154-4538-BD2A-354CD7CFFE9D}" dt="2026-09-07T14:29:16.816" v="1488" actId="478"/>
          <ac:picMkLst>
            <pc:docMk/>
            <pc:sldMk cId="3156925823" sldId="300"/>
            <ac:picMk id="20" creationId="{E45CA2F4-880C-E61C-5D54-0FECA9F7B2EC}"/>
          </ac:picMkLst>
        </pc:picChg>
      </pc:sldChg>
      <pc:sldChg chg="addSp delSp modSp mod">
        <pc:chgData name="Niederstaetter, Klaus" userId="d117610c-76bf-46dd-9100-314420c50de3" providerId="ADAL" clId="{D08E84AD-C154-4538-BD2A-354CD7CFFE9D}" dt="2026-09-07T13:11:31.819" v="1233" actId="22"/>
        <pc:sldMkLst>
          <pc:docMk/>
          <pc:sldMk cId="1633210781" sldId="306"/>
        </pc:sldMkLst>
        <pc:spChg chg="mod">
          <ac:chgData name="Niederstaetter, Klaus" userId="d117610c-76bf-46dd-9100-314420c50de3" providerId="ADAL" clId="{D08E84AD-C154-4538-BD2A-354CD7CFFE9D}" dt="2026-09-07T13:00:07.123" v="1140" actId="1076"/>
          <ac:spMkLst>
            <pc:docMk/>
            <pc:sldMk cId="1633210781" sldId="306"/>
            <ac:spMk id="2" creationId="{44481B34-5A33-ACD8-8FB1-08AC105EF835}"/>
          </ac:spMkLst>
        </pc:spChg>
        <pc:spChg chg="del">
          <ac:chgData name="Niederstaetter, Klaus" userId="d117610c-76bf-46dd-9100-314420c50de3" providerId="ADAL" clId="{D08E84AD-C154-4538-BD2A-354CD7CFFE9D}" dt="2026-09-07T13:11:31.537" v="1232" actId="478"/>
          <ac:spMkLst>
            <pc:docMk/>
            <pc:sldMk cId="1633210781" sldId="306"/>
            <ac:spMk id="3" creationId="{7737E996-FC93-C8D6-A0F0-A096B8EADB9A}"/>
          </ac:spMkLst>
        </pc:spChg>
        <pc:spChg chg="add">
          <ac:chgData name="Niederstaetter, Klaus" userId="d117610c-76bf-46dd-9100-314420c50de3" providerId="ADAL" clId="{D08E84AD-C154-4538-BD2A-354CD7CFFE9D}" dt="2026-09-07T13:11:31.819" v="1233" actId="22"/>
          <ac:spMkLst>
            <pc:docMk/>
            <pc:sldMk cId="1633210781" sldId="306"/>
            <ac:spMk id="7" creationId="{927A55B9-E753-4000-F284-8386CBB30A0D}"/>
          </ac:spMkLst>
        </pc:spChg>
      </pc:sldChg>
      <pc:sldChg chg="modSp mod">
        <pc:chgData name="Niederstaetter, Klaus" userId="d117610c-76bf-46dd-9100-314420c50de3" providerId="ADAL" clId="{D08E84AD-C154-4538-BD2A-354CD7CFFE9D}" dt="2026-09-08T14:06:34.545" v="2542" actId="20577"/>
        <pc:sldMkLst>
          <pc:docMk/>
          <pc:sldMk cId="435739027" sldId="308"/>
        </pc:sldMkLst>
        <pc:spChg chg="mod">
          <ac:chgData name="Niederstaetter, Klaus" userId="d117610c-76bf-46dd-9100-314420c50de3" providerId="ADAL" clId="{D08E84AD-C154-4538-BD2A-354CD7CFFE9D}" dt="2026-09-08T14:06:34.545" v="2542" actId="20577"/>
          <ac:spMkLst>
            <pc:docMk/>
            <pc:sldMk cId="435739027" sldId="308"/>
            <ac:spMk id="2" creationId="{D4738FD8-2A3B-2CD3-94B4-36B570D9DAA8}"/>
          </ac:spMkLst>
        </pc:spChg>
        <pc:picChg chg="mod">
          <ac:chgData name="Niederstaetter, Klaus" userId="d117610c-76bf-46dd-9100-314420c50de3" providerId="ADAL" clId="{D08E84AD-C154-4538-BD2A-354CD7CFFE9D}" dt="2026-09-07T12:56:38.470" v="1111" actId="1036"/>
          <ac:picMkLst>
            <pc:docMk/>
            <pc:sldMk cId="435739027" sldId="308"/>
            <ac:picMk id="9" creationId="{180C99A7-87C4-59E0-7B45-AF453A720F9E}"/>
          </ac:picMkLst>
        </pc:picChg>
      </pc:sldChg>
      <pc:sldChg chg="addSp delSp modSp mod">
        <pc:chgData name="Niederstaetter, Klaus" userId="d117610c-76bf-46dd-9100-314420c50de3" providerId="ADAL" clId="{D08E84AD-C154-4538-BD2A-354CD7CFFE9D}" dt="2026-09-07T13:28:39.690" v="1420" actId="1076"/>
        <pc:sldMkLst>
          <pc:docMk/>
          <pc:sldMk cId="3354285277" sldId="309"/>
        </pc:sldMkLst>
        <pc:spChg chg="mod">
          <ac:chgData name="Niederstaetter, Klaus" userId="d117610c-76bf-46dd-9100-314420c50de3" providerId="ADAL" clId="{D08E84AD-C154-4538-BD2A-354CD7CFFE9D}" dt="2026-09-07T13:28:39.690" v="1420" actId="1076"/>
          <ac:spMkLst>
            <pc:docMk/>
            <pc:sldMk cId="3354285277" sldId="309"/>
            <ac:spMk id="2" creationId="{E4B7E512-56EC-C6CB-D499-C28D1FD4E755}"/>
          </ac:spMkLst>
        </pc:spChg>
        <pc:spChg chg="add">
          <ac:chgData name="Niederstaetter, Klaus" userId="d117610c-76bf-46dd-9100-314420c50de3" providerId="ADAL" clId="{D08E84AD-C154-4538-BD2A-354CD7CFFE9D}" dt="2026-09-03T09:02:18.622" v="980" actId="22"/>
          <ac:spMkLst>
            <pc:docMk/>
            <pc:sldMk cId="3354285277" sldId="309"/>
            <ac:spMk id="7" creationId="{454A2E9C-2E42-08E6-C41A-3738E6019A1F}"/>
          </ac:spMkLst>
        </pc:spChg>
      </pc:sldChg>
      <pc:sldChg chg="modSp mod">
        <pc:chgData name="Niederstaetter, Klaus" userId="d117610c-76bf-46dd-9100-314420c50de3" providerId="ADAL" clId="{D08E84AD-C154-4538-BD2A-354CD7CFFE9D}" dt="2026-09-07T13:11:16.320" v="1227" actId="1076"/>
        <pc:sldMkLst>
          <pc:docMk/>
          <pc:sldMk cId="2417027138" sldId="313"/>
        </pc:sldMkLst>
        <pc:spChg chg="mod">
          <ac:chgData name="Niederstaetter, Klaus" userId="d117610c-76bf-46dd-9100-314420c50de3" providerId="ADAL" clId="{D08E84AD-C154-4538-BD2A-354CD7CFFE9D}" dt="2026-09-07T12:59:35.490" v="1134" actId="1076"/>
          <ac:spMkLst>
            <pc:docMk/>
            <pc:sldMk cId="2417027138" sldId="313"/>
            <ac:spMk id="2" creationId="{B028CBEC-F223-CE00-924F-0CC99FFE049C}"/>
          </ac:spMkLst>
        </pc:spChg>
        <pc:spChg chg="mod">
          <ac:chgData name="Niederstaetter, Klaus" userId="d117610c-76bf-46dd-9100-314420c50de3" providerId="ADAL" clId="{D08E84AD-C154-4538-BD2A-354CD7CFFE9D}" dt="2026-09-07T13:11:16.320" v="1227" actId="1076"/>
          <ac:spMkLst>
            <pc:docMk/>
            <pc:sldMk cId="2417027138" sldId="313"/>
            <ac:spMk id="3" creationId="{7E630300-0E6C-197E-AA73-B376EF77D79E}"/>
          </ac:spMkLst>
        </pc:spChg>
      </pc:sldChg>
      <pc:sldChg chg="addSp delSp modSp mod modAnim">
        <pc:chgData name="Niederstaetter, Klaus" userId="d117610c-76bf-46dd-9100-314420c50de3" providerId="ADAL" clId="{D08E84AD-C154-4538-BD2A-354CD7CFFE9D}" dt="2026-09-08T14:55:27.661" v="2707" actId="1076"/>
        <pc:sldMkLst>
          <pc:docMk/>
          <pc:sldMk cId="919838850" sldId="320"/>
        </pc:sldMkLst>
        <pc:spChg chg="mod">
          <ac:chgData name="Niederstaetter, Klaus" userId="d117610c-76bf-46dd-9100-314420c50de3" providerId="ADAL" clId="{D08E84AD-C154-4538-BD2A-354CD7CFFE9D}" dt="2026-09-07T12:57:50.659" v="1115" actId="1076"/>
          <ac:spMkLst>
            <pc:docMk/>
            <pc:sldMk cId="919838850" sldId="320"/>
            <ac:spMk id="2" creationId="{6B4E7A32-6F76-13D3-13C4-C589AC05321F}"/>
          </ac:spMkLst>
        </pc:spChg>
        <pc:spChg chg="mod">
          <ac:chgData name="Niederstaetter, Klaus" userId="d117610c-76bf-46dd-9100-314420c50de3" providerId="ADAL" clId="{D08E84AD-C154-4538-BD2A-354CD7CFFE9D}" dt="2026-09-07T13:09:57.938" v="1226" actId="113"/>
          <ac:spMkLst>
            <pc:docMk/>
            <pc:sldMk cId="919838850" sldId="320"/>
            <ac:spMk id="6" creationId="{AB3BF7AD-05E5-C332-7B28-88990FF7E444}"/>
          </ac:spMkLst>
        </pc:spChg>
        <pc:grpChg chg="add del mod">
          <ac:chgData name="Niederstaetter, Klaus" userId="d117610c-76bf-46dd-9100-314420c50de3" providerId="ADAL" clId="{D08E84AD-C154-4538-BD2A-354CD7CFFE9D}" dt="2026-09-08T14:49:29.859" v="2661" actId="165"/>
          <ac:grpSpMkLst>
            <pc:docMk/>
            <pc:sldMk cId="919838850" sldId="320"/>
            <ac:grpSpMk id="3" creationId="{488D9BA3-12FD-E934-BD01-4413F523221C}"/>
          </ac:grpSpMkLst>
        </pc:grpChg>
        <pc:picChg chg="mod topLvl">
          <ac:chgData name="Niederstaetter, Klaus" userId="d117610c-76bf-46dd-9100-314420c50de3" providerId="ADAL" clId="{D08E84AD-C154-4538-BD2A-354CD7CFFE9D}" dt="2026-09-08T14:55:24.200" v="2706" actId="1076"/>
          <ac:picMkLst>
            <pc:docMk/>
            <pc:sldMk cId="919838850" sldId="320"/>
            <ac:picMk id="7" creationId="{622AEF65-2889-8063-A0F4-2D5E0D561CD7}"/>
          </ac:picMkLst>
        </pc:picChg>
        <pc:picChg chg="mod topLvl">
          <ac:chgData name="Niederstaetter, Klaus" userId="d117610c-76bf-46dd-9100-314420c50de3" providerId="ADAL" clId="{D08E84AD-C154-4538-BD2A-354CD7CFFE9D}" dt="2026-09-08T14:55:27.661" v="2707" actId="1076"/>
          <ac:picMkLst>
            <pc:docMk/>
            <pc:sldMk cId="919838850" sldId="320"/>
            <ac:picMk id="8" creationId="{F3C86060-A673-8C16-9918-17C66A718DEA}"/>
          </ac:picMkLst>
        </pc:picChg>
      </pc:sldChg>
      <pc:sldChg chg="addSp delSp modSp mod modAnim">
        <pc:chgData name="Niederstaetter, Klaus" userId="d117610c-76bf-46dd-9100-314420c50de3" providerId="ADAL" clId="{D08E84AD-C154-4538-BD2A-354CD7CFFE9D}" dt="2026-09-08T14:57:03.576" v="2719" actId="1076"/>
        <pc:sldMkLst>
          <pc:docMk/>
          <pc:sldMk cId="1475437311" sldId="322"/>
        </pc:sldMkLst>
        <pc:spChg chg="mod">
          <ac:chgData name="Niederstaetter, Klaus" userId="d117610c-76bf-46dd-9100-314420c50de3" providerId="ADAL" clId="{D08E84AD-C154-4538-BD2A-354CD7CFFE9D}" dt="2026-09-07T12:57:37.804" v="1114" actId="1076"/>
          <ac:spMkLst>
            <pc:docMk/>
            <pc:sldMk cId="1475437311" sldId="322"/>
            <ac:spMk id="2" creationId="{B4080588-C55F-68CF-23CD-C83151915486}"/>
          </ac:spMkLst>
        </pc:spChg>
        <pc:spChg chg="mod">
          <ac:chgData name="Niederstaetter, Klaus" userId="d117610c-76bf-46dd-9100-314420c50de3" providerId="ADAL" clId="{D08E84AD-C154-4538-BD2A-354CD7CFFE9D}" dt="2026-09-07T13:14:32.683" v="1271" actId="20577"/>
          <ac:spMkLst>
            <pc:docMk/>
            <pc:sldMk cId="1475437311" sldId="322"/>
            <ac:spMk id="6" creationId="{5C9C87EC-33D3-3721-469B-D7630115796C}"/>
          </ac:spMkLst>
        </pc:spChg>
        <pc:grpChg chg="add del mod">
          <ac:chgData name="Niederstaetter, Klaus" userId="d117610c-76bf-46dd-9100-314420c50de3" providerId="ADAL" clId="{D08E84AD-C154-4538-BD2A-354CD7CFFE9D}" dt="2026-09-08T14:49:54.157" v="2666" actId="165"/>
          <ac:grpSpMkLst>
            <pc:docMk/>
            <pc:sldMk cId="1475437311" sldId="322"/>
            <ac:grpSpMk id="3" creationId="{53922727-147C-40E0-C974-F0093113A8AF}"/>
          </ac:grpSpMkLst>
        </pc:grpChg>
        <pc:picChg chg="mod topLvl">
          <ac:chgData name="Niederstaetter, Klaus" userId="d117610c-76bf-46dd-9100-314420c50de3" providerId="ADAL" clId="{D08E84AD-C154-4538-BD2A-354CD7CFFE9D}" dt="2026-09-08T14:57:03.576" v="2719" actId="1076"/>
          <ac:picMkLst>
            <pc:docMk/>
            <pc:sldMk cId="1475437311" sldId="322"/>
            <ac:picMk id="5" creationId="{10D2E115-54AF-8929-2B2F-F0F394A9EF56}"/>
          </ac:picMkLst>
        </pc:picChg>
        <pc:picChg chg="mod topLvl">
          <ac:chgData name="Niederstaetter, Klaus" userId="d117610c-76bf-46dd-9100-314420c50de3" providerId="ADAL" clId="{D08E84AD-C154-4538-BD2A-354CD7CFFE9D}" dt="2026-09-08T14:56:05.943" v="2711" actId="1076"/>
          <ac:picMkLst>
            <pc:docMk/>
            <pc:sldMk cId="1475437311" sldId="322"/>
            <ac:picMk id="7" creationId="{EDAFC30F-D26F-CDC8-3028-5ED37560666D}"/>
          </ac:picMkLst>
        </pc:picChg>
      </pc:sldChg>
      <pc:sldChg chg="addSp delSp modSp mod modAnim">
        <pc:chgData name="Niederstaetter, Klaus" userId="d117610c-76bf-46dd-9100-314420c50de3" providerId="ADAL" clId="{D08E84AD-C154-4538-BD2A-354CD7CFFE9D}" dt="2026-09-08T14:57:14.384" v="2721" actId="1076"/>
        <pc:sldMkLst>
          <pc:docMk/>
          <pc:sldMk cId="2942120974" sldId="323"/>
        </pc:sldMkLst>
        <pc:spChg chg="mod">
          <ac:chgData name="Niederstaetter, Klaus" userId="d117610c-76bf-46dd-9100-314420c50de3" providerId="ADAL" clId="{D08E84AD-C154-4538-BD2A-354CD7CFFE9D}" dt="2026-09-07T12:55:46.717" v="1102" actId="255"/>
          <ac:spMkLst>
            <pc:docMk/>
            <pc:sldMk cId="2942120974" sldId="323"/>
            <ac:spMk id="2" creationId="{B3632E98-21EB-9F5C-DE19-BF8CCA38BD0E}"/>
          </ac:spMkLst>
        </pc:spChg>
        <pc:spChg chg="mod">
          <ac:chgData name="Niederstaetter, Klaus" userId="d117610c-76bf-46dd-9100-314420c50de3" providerId="ADAL" clId="{D08E84AD-C154-4538-BD2A-354CD7CFFE9D}" dt="2026-09-07T13:14:42.004" v="1273" actId="255"/>
          <ac:spMkLst>
            <pc:docMk/>
            <pc:sldMk cId="2942120974" sldId="323"/>
            <ac:spMk id="6" creationId="{DA8A0074-C0C7-D64D-3AA3-4063399A5738}"/>
          </ac:spMkLst>
        </pc:spChg>
        <pc:grpChg chg="add del mod">
          <ac:chgData name="Niederstaetter, Klaus" userId="d117610c-76bf-46dd-9100-314420c50de3" providerId="ADAL" clId="{D08E84AD-C154-4538-BD2A-354CD7CFFE9D}" dt="2026-09-08T14:50:04.859" v="2670" actId="165"/>
          <ac:grpSpMkLst>
            <pc:docMk/>
            <pc:sldMk cId="2942120974" sldId="323"/>
            <ac:grpSpMk id="3" creationId="{1BDFFEF0-E136-6769-3D15-C387639AA153}"/>
          </ac:grpSpMkLst>
        </pc:grpChg>
        <pc:picChg chg="mod topLvl">
          <ac:chgData name="Niederstaetter, Klaus" userId="d117610c-76bf-46dd-9100-314420c50de3" providerId="ADAL" clId="{D08E84AD-C154-4538-BD2A-354CD7CFFE9D}" dt="2026-09-08T14:57:14.384" v="2721" actId="1076"/>
          <ac:picMkLst>
            <pc:docMk/>
            <pc:sldMk cId="2942120974" sldId="323"/>
            <ac:picMk id="5" creationId="{1F3D9B69-212A-D502-C0B8-37C58D1003AF}"/>
          </ac:picMkLst>
        </pc:picChg>
        <pc:picChg chg="mod topLvl">
          <ac:chgData name="Niederstaetter, Klaus" userId="d117610c-76bf-46dd-9100-314420c50de3" providerId="ADAL" clId="{D08E84AD-C154-4538-BD2A-354CD7CFFE9D}" dt="2026-09-08T14:56:16.348" v="2713" actId="1076"/>
          <ac:picMkLst>
            <pc:docMk/>
            <pc:sldMk cId="2942120974" sldId="323"/>
            <ac:picMk id="7" creationId="{7B66BB4E-6446-BCAC-9A06-DCD41F989DCA}"/>
          </ac:picMkLst>
        </pc:picChg>
      </pc:sldChg>
      <pc:sldChg chg="addSp delSp modSp mod modAnim">
        <pc:chgData name="Niederstaetter, Klaus" userId="d117610c-76bf-46dd-9100-314420c50de3" providerId="ADAL" clId="{D08E84AD-C154-4538-BD2A-354CD7CFFE9D}" dt="2026-09-08T14:57:37.679" v="2724"/>
        <pc:sldMkLst>
          <pc:docMk/>
          <pc:sldMk cId="499237068" sldId="325"/>
        </pc:sldMkLst>
        <pc:spChg chg="del mod">
          <ac:chgData name="Niederstaetter, Klaus" userId="d117610c-76bf-46dd-9100-314420c50de3" providerId="ADAL" clId="{D08E84AD-C154-4538-BD2A-354CD7CFFE9D}" dt="2026-09-07T12:57:16.132" v="1112" actId="478"/>
          <ac:spMkLst>
            <pc:docMk/>
            <pc:sldMk cId="499237068" sldId="325"/>
            <ac:spMk id="2" creationId="{ECC18BCB-74F3-569C-D055-C6B0745A06B6}"/>
          </ac:spMkLst>
        </pc:spChg>
        <pc:spChg chg="add mod">
          <ac:chgData name="Niederstaetter, Klaus" userId="d117610c-76bf-46dd-9100-314420c50de3" providerId="ADAL" clId="{D08E84AD-C154-4538-BD2A-354CD7CFFE9D}" dt="2026-09-07T12:57:17.297" v="1113"/>
          <ac:spMkLst>
            <pc:docMk/>
            <pc:sldMk cId="499237068" sldId="325"/>
            <ac:spMk id="3" creationId="{2D9B4E60-FC1D-1FD7-9F97-A35AA540DBB8}"/>
          </ac:spMkLst>
        </pc:spChg>
        <pc:spChg chg="mod">
          <ac:chgData name="Niederstaetter, Klaus" userId="d117610c-76bf-46dd-9100-314420c50de3" providerId="ADAL" clId="{D08E84AD-C154-4538-BD2A-354CD7CFFE9D}" dt="2026-09-07T13:14:47.167" v="1274" actId="113"/>
          <ac:spMkLst>
            <pc:docMk/>
            <pc:sldMk cId="499237068" sldId="325"/>
            <ac:spMk id="6" creationId="{372AE9DF-DB2C-6B7F-2279-A99445B2CD1D}"/>
          </ac:spMkLst>
        </pc:spChg>
        <pc:grpChg chg="add del mod">
          <ac:chgData name="Niederstaetter, Klaus" userId="d117610c-76bf-46dd-9100-314420c50de3" providerId="ADAL" clId="{D08E84AD-C154-4538-BD2A-354CD7CFFE9D}" dt="2026-09-08T14:50:22.421" v="2674" actId="165"/>
          <ac:grpSpMkLst>
            <pc:docMk/>
            <pc:sldMk cId="499237068" sldId="325"/>
            <ac:grpSpMk id="8" creationId="{26783975-0707-A0C8-90D5-5DB2A63D193B}"/>
          </ac:grpSpMkLst>
        </pc:grpChg>
        <pc:picChg chg="mod topLvl">
          <ac:chgData name="Niederstaetter, Klaus" userId="d117610c-76bf-46dd-9100-314420c50de3" providerId="ADAL" clId="{D08E84AD-C154-4538-BD2A-354CD7CFFE9D}" dt="2026-09-08T14:57:24.877" v="2723" actId="1076"/>
          <ac:picMkLst>
            <pc:docMk/>
            <pc:sldMk cId="499237068" sldId="325"/>
            <ac:picMk id="5" creationId="{38FF8852-7A3A-3CFF-9C2B-13120281E00D}"/>
          </ac:picMkLst>
        </pc:picChg>
        <pc:picChg chg="mod topLvl">
          <ac:chgData name="Niederstaetter, Klaus" userId="d117610c-76bf-46dd-9100-314420c50de3" providerId="ADAL" clId="{D08E84AD-C154-4538-BD2A-354CD7CFFE9D}" dt="2026-09-08T14:56:27.326" v="2715" actId="1076"/>
          <ac:picMkLst>
            <pc:docMk/>
            <pc:sldMk cId="499237068" sldId="325"/>
            <ac:picMk id="7" creationId="{DDB340E7-4664-F863-3D3D-B605FB701E86}"/>
          </ac:picMkLst>
        </pc:picChg>
      </pc:sldChg>
      <pc:sldChg chg="addSp delSp modSp mod">
        <pc:chgData name="Niederstaetter, Klaus" userId="d117610c-76bf-46dd-9100-314420c50de3" providerId="ADAL" clId="{D08E84AD-C154-4538-BD2A-354CD7CFFE9D}" dt="2026-09-03T08:20:51.786" v="747" actId="1076"/>
        <pc:sldMkLst>
          <pc:docMk/>
          <pc:sldMk cId="2407781735" sldId="335"/>
        </pc:sldMkLst>
        <pc:spChg chg="mod">
          <ac:chgData name="Niederstaetter, Klaus" userId="d117610c-76bf-46dd-9100-314420c50de3" providerId="ADAL" clId="{D08E84AD-C154-4538-BD2A-354CD7CFFE9D}" dt="2026-09-03T08:20:51.786" v="747" actId="1076"/>
          <ac:spMkLst>
            <pc:docMk/>
            <pc:sldMk cId="2407781735" sldId="335"/>
            <ac:spMk id="2" creationId="{7CC66CE8-6E46-9065-A132-EF4C590C7EC7}"/>
          </ac:spMkLst>
        </pc:spChg>
        <pc:picChg chg="add">
          <ac:chgData name="Niederstaetter, Klaus" userId="d117610c-76bf-46dd-9100-314420c50de3" providerId="ADAL" clId="{D08E84AD-C154-4538-BD2A-354CD7CFFE9D}" dt="2026-09-03T08:20:41.927" v="745" actId="22"/>
          <ac:picMkLst>
            <pc:docMk/>
            <pc:sldMk cId="2407781735" sldId="335"/>
            <ac:picMk id="5" creationId="{63F48A25-CEEC-9AD2-8DAD-B26306FB184B}"/>
          </ac:picMkLst>
        </pc:picChg>
      </pc:sldChg>
      <pc:sldChg chg="addSp delSp modSp mod">
        <pc:chgData name="Niederstaetter, Klaus" userId="d117610c-76bf-46dd-9100-314420c50de3" providerId="ADAL" clId="{D08E84AD-C154-4538-BD2A-354CD7CFFE9D}" dt="2026-09-08T14:08:28.450" v="2549" actId="478"/>
        <pc:sldMkLst>
          <pc:docMk/>
          <pc:sldMk cId="1617383241" sldId="337"/>
        </pc:sldMkLst>
        <pc:spChg chg="add del mod">
          <ac:chgData name="Niederstaetter, Klaus" userId="d117610c-76bf-46dd-9100-314420c50de3" providerId="ADAL" clId="{D08E84AD-C154-4538-BD2A-354CD7CFFE9D}" dt="2026-09-08T14:08:28.450" v="2549" actId="478"/>
          <ac:spMkLst>
            <pc:docMk/>
            <pc:sldMk cId="1617383241" sldId="337"/>
            <ac:spMk id="3" creationId="{A7B1BF6E-9BB4-5C6F-BE0B-0D0C5632DF44}"/>
          </ac:spMkLst>
        </pc:spChg>
        <pc:spChg chg="add del mod">
          <ac:chgData name="Niederstaetter, Klaus" userId="d117610c-76bf-46dd-9100-314420c50de3" providerId="ADAL" clId="{D08E84AD-C154-4538-BD2A-354CD7CFFE9D}" dt="2026-09-08T14:08:25.559" v="2548" actId="478"/>
          <ac:spMkLst>
            <pc:docMk/>
            <pc:sldMk cId="1617383241" sldId="337"/>
            <ac:spMk id="8" creationId="{F4132800-649A-C185-F595-FC641C8FF491}"/>
          </ac:spMkLst>
        </pc:spChg>
      </pc:sldChg>
      <pc:sldChg chg="modSp mod">
        <pc:chgData name="Niederstaetter, Klaus" userId="d117610c-76bf-46dd-9100-314420c50de3" providerId="ADAL" clId="{D08E84AD-C154-4538-BD2A-354CD7CFFE9D}" dt="2026-09-03T08:49:28.790" v="865" actId="1038"/>
        <pc:sldMkLst>
          <pc:docMk/>
          <pc:sldMk cId="18417876" sldId="338"/>
        </pc:sldMkLst>
        <pc:spChg chg="mod">
          <ac:chgData name="Niederstaetter, Klaus" userId="d117610c-76bf-46dd-9100-314420c50de3" providerId="ADAL" clId="{D08E84AD-C154-4538-BD2A-354CD7CFFE9D}" dt="2026-09-03T08:49:25.080" v="856" actId="20577"/>
          <ac:spMkLst>
            <pc:docMk/>
            <pc:sldMk cId="18417876" sldId="338"/>
            <ac:spMk id="2" creationId="{9C70AA18-E3F5-7AF8-E5C9-3C1E08F2135D}"/>
          </ac:spMkLst>
        </pc:spChg>
        <pc:spChg chg="mod">
          <ac:chgData name="Niederstaetter, Klaus" userId="d117610c-76bf-46dd-9100-314420c50de3" providerId="ADAL" clId="{D08E84AD-C154-4538-BD2A-354CD7CFFE9D}" dt="2026-09-03T08:49:28.790" v="865" actId="1038"/>
          <ac:spMkLst>
            <pc:docMk/>
            <pc:sldMk cId="18417876" sldId="338"/>
            <ac:spMk id="5" creationId="{648D265F-8347-2FB8-8F2C-4E2EEDEF9935}"/>
          </ac:spMkLst>
        </pc:spChg>
      </pc:sldChg>
      <pc:sldChg chg="addSp delSp modSp mod">
        <pc:chgData name="Niederstaetter, Klaus" userId="d117610c-76bf-46dd-9100-314420c50de3" providerId="ADAL" clId="{D08E84AD-C154-4538-BD2A-354CD7CFFE9D}" dt="2026-09-07T13:29:12.125" v="1421" actId="108"/>
        <pc:sldMkLst>
          <pc:docMk/>
          <pc:sldMk cId="2624824661" sldId="339"/>
        </pc:sldMkLst>
        <pc:spChg chg="mod">
          <ac:chgData name="Niederstaetter, Klaus" userId="d117610c-76bf-46dd-9100-314420c50de3" providerId="ADAL" clId="{D08E84AD-C154-4538-BD2A-354CD7CFFE9D}" dt="2026-09-07T13:29:12.125" v="1421" actId="108"/>
          <ac:spMkLst>
            <pc:docMk/>
            <pc:sldMk cId="2624824661" sldId="339"/>
            <ac:spMk id="2" creationId="{1210C30E-91A6-6795-40C2-40A7D94F4B2B}"/>
          </ac:spMkLst>
        </pc:spChg>
        <pc:spChg chg="add">
          <ac:chgData name="Niederstaetter, Klaus" userId="d117610c-76bf-46dd-9100-314420c50de3" providerId="ADAL" clId="{D08E84AD-C154-4538-BD2A-354CD7CFFE9D}" dt="2026-09-07T13:21:33.993" v="1413" actId="22"/>
          <ac:spMkLst>
            <pc:docMk/>
            <pc:sldMk cId="2624824661" sldId="339"/>
            <ac:spMk id="5" creationId="{8044F2CD-4963-B928-74EF-B6A9C27469E3}"/>
          </ac:spMkLst>
        </pc:spChg>
        <pc:spChg chg="del mod">
          <ac:chgData name="Niederstaetter, Klaus" userId="d117610c-76bf-46dd-9100-314420c50de3" providerId="ADAL" clId="{D08E84AD-C154-4538-BD2A-354CD7CFFE9D}" dt="2026-09-07T13:21:33.496" v="1412" actId="478"/>
          <ac:spMkLst>
            <pc:docMk/>
            <pc:sldMk cId="2624824661" sldId="339"/>
            <ac:spMk id="7" creationId="{0BED5F6F-35B0-B6CB-236A-E26AE2EF8093}"/>
          </ac:spMkLst>
        </pc:spChg>
        <pc:picChg chg="mod">
          <ac:chgData name="Niederstaetter, Klaus" userId="d117610c-76bf-46dd-9100-314420c50de3" providerId="ADAL" clId="{D08E84AD-C154-4538-BD2A-354CD7CFFE9D}" dt="2026-09-07T12:52:13.092" v="1092" actId="1076"/>
          <ac:picMkLst>
            <pc:docMk/>
            <pc:sldMk cId="2624824661" sldId="339"/>
            <ac:picMk id="8" creationId="{ACB06B3D-B54A-6DEF-1B9C-1AD32CF50CD5}"/>
          </ac:picMkLst>
        </pc:picChg>
      </pc:sldChg>
      <pc:sldChg chg="addSp delSp modSp mod">
        <pc:chgData name="Niederstaetter, Klaus" userId="d117610c-76bf-46dd-9100-314420c50de3" providerId="ADAL" clId="{D08E84AD-C154-4538-BD2A-354CD7CFFE9D}" dt="2026-09-07T13:13:22.612" v="1262" actId="22"/>
        <pc:sldMkLst>
          <pc:docMk/>
          <pc:sldMk cId="2522865350" sldId="342"/>
        </pc:sldMkLst>
        <pc:spChg chg="add mod">
          <ac:chgData name="Niederstaetter, Klaus" userId="d117610c-76bf-46dd-9100-314420c50de3" providerId="ADAL" clId="{D08E84AD-C154-4538-BD2A-354CD7CFFE9D}" dt="2026-09-03T08:26:10.126" v="762"/>
          <ac:spMkLst>
            <pc:docMk/>
            <pc:sldMk cId="2522865350" sldId="342"/>
            <ac:spMk id="3" creationId="{7EAFFF2B-7D3A-85CC-0C49-5D417819D8F8}"/>
          </ac:spMkLst>
        </pc:spChg>
        <pc:spChg chg="del">
          <ac:chgData name="Niederstaetter, Klaus" userId="d117610c-76bf-46dd-9100-314420c50de3" providerId="ADAL" clId="{D08E84AD-C154-4538-BD2A-354CD7CFFE9D}" dt="2026-09-07T13:13:22.378" v="1261" actId="478"/>
          <ac:spMkLst>
            <pc:docMk/>
            <pc:sldMk cId="2522865350" sldId="342"/>
            <ac:spMk id="6" creationId="{13145B73-371D-8D8B-4E73-D34CE8F6E767}"/>
          </ac:spMkLst>
        </pc:spChg>
        <pc:spChg chg="add">
          <ac:chgData name="Niederstaetter, Klaus" userId="d117610c-76bf-46dd-9100-314420c50de3" providerId="ADAL" clId="{D08E84AD-C154-4538-BD2A-354CD7CFFE9D}" dt="2026-09-07T13:13:22.612" v="1262" actId="22"/>
          <ac:spMkLst>
            <pc:docMk/>
            <pc:sldMk cId="2522865350" sldId="342"/>
            <ac:spMk id="7" creationId="{F64D12CD-2A18-C2CF-9CB4-125C9F054767}"/>
          </ac:spMkLst>
        </pc:spChg>
      </pc:sldChg>
      <pc:sldChg chg="addSp delSp modSp mod">
        <pc:chgData name="Niederstaetter, Klaus" userId="d117610c-76bf-46dd-9100-314420c50de3" providerId="ADAL" clId="{D08E84AD-C154-4538-BD2A-354CD7CFFE9D}" dt="2026-09-07T14:12:37.062" v="1471" actId="1076"/>
        <pc:sldMkLst>
          <pc:docMk/>
          <pc:sldMk cId="1269206832" sldId="344"/>
        </pc:sldMkLst>
        <pc:spChg chg="add mod">
          <ac:chgData name="Niederstaetter, Klaus" userId="d117610c-76bf-46dd-9100-314420c50de3" providerId="ADAL" clId="{D08E84AD-C154-4538-BD2A-354CD7CFFE9D}" dt="2026-09-03T08:27:04.122" v="768"/>
          <ac:spMkLst>
            <pc:docMk/>
            <pc:sldMk cId="1269206832" sldId="344"/>
            <ac:spMk id="3" creationId="{2085462A-51B7-1F3C-FE4F-3EC470C0AD3B}"/>
          </ac:spMkLst>
        </pc:spChg>
        <pc:spChg chg="del">
          <ac:chgData name="Niederstaetter, Klaus" userId="d117610c-76bf-46dd-9100-314420c50de3" providerId="ADAL" clId="{D08E84AD-C154-4538-BD2A-354CD7CFFE9D}" dt="2026-09-07T13:13:09.003" v="1255" actId="478"/>
          <ac:spMkLst>
            <pc:docMk/>
            <pc:sldMk cId="1269206832" sldId="344"/>
            <ac:spMk id="4" creationId="{ECEFA14F-5CA7-978F-1B2C-851C9DB2A41F}"/>
          </ac:spMkLst>
        </pc:spChg>
        <pc:spChg chg="add">
          <ac:chgData name="Niederstaetter, Klaus" userId="d117610c-76bf-46dd-9100-314420c50de3" providerId="ADAL" clId="{D08E84AD-C154-4538-BD2A-354CD7CFFE9D}" dt="2026-09-07T13:13:09.329" v="1256" actId="22"/>
          <ac:spMkLst>
            <pc:docMk/>
            <pc:sldMk cId="1269206832" sldId="344"/>
            <ac:spMk id="6" creationId="{903F9FA2-9764-FC7F-77E6-33A4AF0809BE}"/>
          </ac:spMkLst>
        </pc:spChg>
        <pc:picChg chg="del">
          <ac:chgData name="Niederstaetter, Klaus" userId="d117610c-76bf-46dd-9100-314420c50de3" providerId="ADAL" clId="{D08E84AD-C154-4538-BD2A-354CD7CFFE9D}" dt="2026-09-07T13:50:34.943" v="1430" actId="478"/>
          <ac:picMkLst>
            <pc:docMk/>
            <pc:sldMk cId="1269206832" sldId="344"/>
            <ac:picMk id="2" creationId="{BF52808F-B695-9B7D-4905-1BC18D683A1D}"/>
          </ac:picMkLst>
        </pc:picChg>
        <pc:picChg chg="add del mod">
          <ac:chgData name="Niederstaetter, Klaus" userId="d117610c-76bf-46dd-9100-314420c50de3" providerId="ADAL" clId="{D08E84AD-C154-4538-BD2A-354CD7CFFE9D}" dt="2026-09-07T14:12:23.878" v="1469" actId="478"/>
          <ac:picMkLst>
            <pc:docMk/>
            <pc:sldMk cId="1269206832" sldId="344"/>
            <ac:picMk id="8" creationId="{2B9ABA22-070C-B1F0-CF54-F9D7BF72BD64}"/>
          </ac:picMkLst>
        </pc:picChg>
        <pc:picChg chg="add mod">
          <ac:chgData name="Niederstaetter, Klaus" userId="d117610c-76bf-46dd-9100-314420c50de3" providerId="ADAL" clId="{D08E84AD-C154-4538-BD2A-354CD7CFFE9D}" dt="2026-09-07T14:12:37.062" v="1471" actId="1076"/>
          <ac:picMkLst>
            <pc:docMk/>
            <pc:sldMk cId="1269206832" sldId="344"/>
            <ac:picMk id="10" creationId="{58BE6940-5434-9A4C-1D99-ED1E51D6B05A}"/>
          </ac:picMkLst>
        </pc:picChg>
      </pc:sldChg>
      <pc:sldChg chg="addSp delSp modSp mod">
        <pc:chgData name="Niederstaetter, Klaus" userId="d117610c-76bf-46dd-9100-314420c50de3" providerId="ADAL" clId="{D08E84AD-C154-4538-BD2A-354CD7CFFE9D}" dt="2026-09-03T08:21:49.055" v="753" actId="1076"/>
        <pc:sldMkLst>
          <pc:docMk/>
          <pc:sldMk cId="1844764695" sldId="347"/>
        </pc:sldMkLst>
        <pc:spChg chg="mod">
          <ac:chgData name="Niederstaetter, Klaus" userId="d117610c-76bf-46dd-9100-314420c50de3" providerId="ADAL" clId="{D08E84AD-C154-4538-BD2A-354CD7CFFE9D}" dt="2026-09-03T08:21:49.055" v="753" actId="1076"/>
          <ac:spMkLst>
            <pc:docMk/>
            <pc:sldMk cId="1844764695" sldId="347"/>
            <ac:spMk id="2" creationId="{785E75FA-69AC-C429-12E2-1CECD200EF73}"/>
          </ac:spMkLst>
        </pc:spChg>
        <pc:picChg chg="add">
          <ac:chgData name="Niederstaetter, Klaus" userId="d117610c-76bf-46dd-9100-314420c50de3" providerId="ADAL" clId="{D08E84AD-C154-4538-BD2A-354CD7CFFE9D}" dt="2026-09-03T08:21:02.280" v="748" actId="22"/>
          <ac:picMkLst>
            <pc:docMk/>
            <pc:sldMk cId="1844764695" sldId="347"/>
            <ac:picMk id="5" creationId="{54BCB641-0FF6-30EF-D3F8-7ABFE37A0CDD}"/>
          </ac:picMkLst>
        </pc:picChg>
      </pc:sldChg>
      <pc:sldChg chg="addSp delSp modSp mod">
        <pc:chgData name="Niederstaetter, Klaus" userId="d117610c-76bf-46dd-9100-314420c50de3" providerId="ADAL" clId="{D08E84AD-C154-4538-BD2A-354CD7CFFE9D}" dt="2026-09-07T13:12:43.573" v="1253" actId="22"/>
        <pc:sldMkLst>
          <pc:docMk/>
          <pc:sldMk cId="260830753" sldId="348"/>
        </pc:sldMkLst>
        <pc:spChg chg="mod">
          <ac:chgData name="Niederstaetter, Klaus" userId="d117610c-76bf-46dd-9100-314420c50de3" providerId="ADAL" clId="{D08E84AD-C154-4538-BD2A-354CD7CFFE9D}" dt="2026-09-03T08:28:13.341" v="772" actId="255"/>
          <ac:spMkLst>
            <pc:docMk/>
            <pc:sldMk cId="260830753" sldId="348"/>
            <ac:spMk id="2" creationId="{A7DEFE2B-B8A4-C0D1-07E9-B88F4BC5BD47}"/>
          </ac:spMkLst>
        </pc:spChg>
        <pc:spChg chg="del">
          <ac:chgData name="Niederstaetter, Klaus" userId="d117610c-76bf-46dd-9100-314420c50de3" providerId="ADAL" clId="{D08E84AD-C154-4538-BD2A-354CD7CFFE9D}" dt="2026-09-07T13:12:43.306" v="1252" actId="478"/>
          <ac:spMkLst>
            <pc:docMk/>
            <pc:sldMk cId="260830753" sldId="348"/>
            <ac:spMk id="6" creationId="{3EB55E40-60CE-5A78-7B64-215F5A8ECDDA}"/>
          </ac:spMkLst>
        </pc:spChg>
        <pc:spChg chg="add">
          <ac:chgData name="Niederstaetter, Klaus" userId="d117610c-76bf-46dd-9100-314420c50de3" providerId="ADAL" clId="{D08E84AD-C154-4538-BD2A-354CD7CFFE9D}" dt="2026-09-07T13:12:43.573" v="1253" actId="22"/>
          <ac:spMkLst>
            <pc:docMk/>
            <pc:sldMk cId="260830753" sldId="348"/>
            <ac:spMk id="7" creationId="{29DA69BF-9D25-E26C-BDCE-3091F9F8EFE7}"/>
          </ac:spMkLst>
        </pc:spChg>
      </pc:sldChg>
      <pc:sldChg chg="addSp delSp modSp mod">
        <pc:chgData name="Niederstaetter, Klaus" userId="d117610c-76bf-46dd-9100-314420c50de3" providerId="ADAL" clId="{D08E84AD-C154-4538-BD2A-354CD7CFFE9D}" dt="2026-09-07T13:12:39.211" v="1251" actId="22"/>
        <pc:sldMkLst>
          <pc:docMk/>
          <pc:sldMk cId="3402547293" sldId="349"/>
        </pc:sldMkLst>
        <pc:spChg chg="add mod">
          <ac:chgData name="Niederstaetter, Klaus" userId="d117610c-76bf-46dd-9100-314420c50de3" providerId="ADAL" clId="{D08E84AD-C154-4538-BD2A-354CD7CFFE9D}" dt="2026-09-07T13:02:23.362" v="1162" actId="1076"/>
          <ac:spMkLst>
            <pc:docMk/>
            <pc:sldMk cId="3402547293" sldId="349"/>
            <ac:spMk id="3" creationId="{C47C994C-9EA3-2922-2538-E82CAFC44E62}"/>
          </ac:spMkLst>
        </pc:spChg>
        <pc:spChg chg="add">
          <ac:chgData name="Niederstaetter, Klaus" userId="d117610c-76bf-46dd-9100-314420c50de3" providerId="ADAL" clId="{D08E84AD-C154-4538-BD2A-354CD7CFFE9D}" dt="2026-09-07T13:12:39.211" v="1251" actId="22"/>
          <ac:spMkLst>
            <pc:docMk/>
            <pc:sldMk cId="3402547293" sldId="349"/>
            <ac:spMk id="5" creationId="{E87BA4C2-FD38-6141-367E-6B7F2590BC76}"/>
          </ac:spMkLst>
        </pc:spChg>
        <pc:spChg chg="del">
          <ac:chgData name="Niederstaetter, Klaus" userId="d117610c-76bf-46dd-9100-314420c50de3" providerId="ADAL" clId="{D08E84AD-C154-4538-BD2A-354CD7CFFE9D}" dt="2026-09-07T13:12:38.914" v="1250" actId="478"/>
          <ac:spMkLst>
            <pc:docMk/>
            <pc:sldMk cId="3402547293" sldId="349"/>
            <ac:spMk id="6" creationId="{A376F868-7030-A1FE-56F0-D21C447D1026}"/>
          </ac:spMkLst>
        </pc:spChg>
      </pc:sldChg>
      <pc:sldChg chg="addSp delSp modSp mod">
        <pc:chgData name="Niederstaetter, Klaus" userId="d117610c-76bf-46dd-9100-314420c50de3" providerId="ADAL" clId="{D08E84AD-C154-4538-BD2A-354CD7CFFE9D}" dt="2026-09-07T13:12:34.564" v="1249" actId="22"/>
        <pc:sldMkLst>
          <pc:docMk/>
          <pc:sldMk cId="483289724" sldId="350"/>
        </pc:sldMkLst>
        <pc:spChg chg="add mod">
          <ac:chgData name="Niederstaetter, Klaus" userId="d117610c-76bf-46dd-9100-314420c50de3" providerId="ADAL" clId="{D08E84AD-C154-4538-BD2A-354CD7CFFE9D}" dt="2026-09-07T13:02:24.678" v="1164" actId="1076"/>
          <ac:spMkLst>
            <pc:docMk/>
            <pc:sldMk cId="483289724" sldId="350"/>
            <ac:spMk id="3" creationId="{27A5E85C-F735-1A1B-A2F4-A2CD492EFAED}"/>
          </ac:spMkLst>
        </pc:spChg>
        <pc:spChg chg="del">
          <ac:chgData name="Niederstaetter, Klaus" userId="d117610c-76bf-46dd-9100-314420c50de3" providerId="ADAL" clId="{D08E84AD-C154-4538-BD2A-354CD7CFFE9D}" dt="2026-09-07T13:12:34.266" v="1248" actId="478"/>
          <ac:spMkLst>
            <pc:docMk/>
            <pc:sldMk cId="483289724" sldId="350"/>
            <ac:spMk id="6" creationId="{D6581152-F955-3866-48DF-325A3E6F60A7}"/>
          </ac:spMkLst>
        </pc:spChg>
        <pc:spChg chg="add">
          <ac:chgData name="Niederstaetter, Klaus" userId="d117610c-76bf-46dd-9100-314420c50de3" providerId="ADAL" clId="{D08E84AD-C154-4538-BD2A-354CD7CFFE9D}" dt="2026-09-07T13:12:34.564" v="1249" actId="22"/>
          <ac:spMkLst>
            <pc:docMk/>
            <pc:sldMk cId="483289724" sldId="350"/>
            <ac:spMk id="7" creationId="{426C1074-CCB2-BBC9-59B8-940E62253063}"/>
          </ac:spMkLst>
        </pc:spChg>
      </pc:sldChg>
      <pc:sldChg chg="addSp delSp modSp mod">
        <pc:chgData name="Niederstaetter, Klaus" userId="d117610c-76bf-46dd-9100-314420c50de3" providerId="ADAL" clId="{D08E84AD-C154-4538-BD2A-354CD7CFFE9D}" dt="2026-09-07T13:12:28.539" v="1247" actId="22"/>
        <pc:sldMkLst>
          <pc:docMk/>
          <pc:sldMk cId="4280523125" sldId="351"/>
        </pc:sldMkLst>
        <pc:spChg chg="mod">
          <ac:chgData name="Niederstaetter, Klaus" userId="d117610c-76bf-46dd-9100-314420c50de3" providerId="ADAL" clId="{D08E84AD-C154-4538-BD2A-354CD7CFFE9D}" dt="2026-09-07T13:02:25.578" v="1165" actId="1076"/>
          <ac:spMkLst>
            <pc:docMk/>
            <pc:sldMk cId="4280523125" sldId="351"/>
            <ac:spMk id="2" creationId="{B0717EFC-1E98-FC91-8174-50DCD2837093}"/>
          </ac:spMkLst>
        </pc:spChg>
        <pc:spChg chg="del">
          <ac:chgData name="Niederstaetter, Klaus" userId="d117610c-76bf-46dd-9100-314420c50de3" providerId="ADAL" clId="{D08E84AD-C154-4538-BD2A-354CD7CFFE9D}" dt="2026-09-07T13:12:28.186" v="1246" actId="478"/>
          <ac:spMkLst>
            <pc:docMk/>
            <pc:sldMk cId="4280523125" sldId="351"/>
            <ac:spMk id="6" creationId="{49D5844C-35BB-A7B1-8856-F659FD17CB30}"/>
          </ac:spMkLst>
        </pc:spChg>
        <pc:spChg chg="add">
          <ac:chgData name="Niederstaetter, Klaus" userId="d117610c-76bf-46dd-9100-314420c50de3" providerId="ADAL" clId="{D08E84AD-C154-4538-BD2A-354CD7CFFE9D}" dt="2026-09-07T13:12:28.539" v="1247" actId="22"/>
          <ac:spMkLst>
            <pc:docMk/>
            <pc:sldMk cId="4280523125" sldId="351"/>
            <ac:spMk id="7" creationId="{8B3336AC-A690-DC45-CE41-1F200598D84B}"/>
          </ac:spMkLst>
        </pc:spChg>
      </pc:sldChg>
      <pc:sldChg chg="addSp delSp modSp mod">
        <pc:chgData name="Niederstaetter, Klaus" userId="d117610c-76bf-46dd-9100-314420c50de3" providerId="ADAL" clId="{D08E84AD-C154-4538-BD2A-354CD7CFFE9D}" dt="2026-09-07T14:26:05.736" v="1483" actId="1076"/>
        <pc:sldMkLst>
          <pc:docMk/>
          <pc:sldMk cId="463846506" sldId="352"/>
        </pc:sldMkLst>
        <pc:spChg chg="mod">
          <ac:chgData name="Niederstaetter, Klaus" userId="d117610c-76bf-46dd-9100-314420c50de3" providerId="ADAL" clId="{D08E84AD-C154-4538-BD2A-354CD7CFFE9D}" dt="2026-09-07T13:01:15.847" v="1154" actId="1076"/>
          <ac:spMkLst>
            <pc:docMk/>
            <pc:sldMk cId="463846506" sldId="352"/>
            <ac:spMk id="2" creationId="{3D6A0BC2-C4F4-E340-A28A-C65AE29893BD}"/>
          </ac:spMkLst>
        </pc:spChg>
        <pc:spChg chg="del">
          <ac:chgData name="Niederstaetter, Klaus" userId="d117610c-76bf-46dd-9100-314420c50de3" providerId="ADAL" clId="{D08E84AD-C154-4538-BD2A-354CD7CFFE9D}" dt="2026-09-07T13:12:21.977" v="1244" actId="478"/>
          <ac:spMkLst>
            <pc:docMk/>
            <pc:sldMk cId="463846506" sldId="352"/>
            <ac:spMk id="5" creationId="{F23BD591-3FA9-C4CF-CF57-7CE4B2BB2992}"/>
          </ac:spMkLst>
        </pc:spChg>
        <pc:spChg chg="add">
          <ac:chgData name="Niederstaetter, Klaus" userId="d117610c-76bf-46dd-9100-314420c50de3" providerId="ADAL" clId="{D08E84AD-C154-4538-BD2A-354CD7CFFE9D}" dt="2026-09-07T13:12:22.307" v="1245" actId="22"/>
          <ac:spMkLst>
            <pc:docMk/>
            <pc:sldMk cId="463846506" sldId="352"/>
            <ac:spMk id="7" creationId="{BA745705-BC1E-B79A-1DC5-85C4EE8881A2}"/>
          </ac:spMkLst>
        </pc:spChg>
        <pc:picChg chg="del mod">
          <ac:chgData name="Niederstaetter, Klaus" userId="d117610c-76bf-46dd-9100-314420c50de3" providerId="ADAL" clId="{D08E84AD-C154-4538-BD2A-354CD7CFFE9D}" dt="2026-09-07T14:24:39.780" v="1475" actId="478"/>
          <ac:picMkLst>
            <pc:docMk/>
            <pc:sldMk cId="463846506" sldId="352"/>
            <ac:picMk id="3" creationId="{6FA0C78F-00A2-AAD3-B198-A3BC00E703A6}"/>
          </ac:picMkLst>
        </pc:picChg>
        <pc:picChg chg="add mod">
          <ac:chgData name="Niederstaetter, Klaus" userId="d117610c-76bf-46dd-9100-314420c50de3" providerId="ADAL" clId="{D08E84AD-C154-4538-BD2A-354CD7CFFE9D}" dt="2026-09-07T14:26:05.736" v="1483" actId="1076"/>
          <ac:picMkLst>
            <pc:docMk/>
            <pc:sldMk cId="463846506" sldId="352"/>
            <ac:picMk id="9" creationId="{0401C7BB-3FB9-94B0-A155-D4B4B91443EB}"/>
          </ac:picMkLst>
        </pc:picChg>
      </pc:sldChg>
      <pc:sldChg chg="modSp mod">
        <pc:chgData name="Niederstaetter, Klaus" userId="d117610c-76bf-46dd-9100-314420c50de3" providerId="ADAL" clId="{D08E84AD-C154-4538-BD2A-354CD7CFFE9D}" dt="2026-09-07T13:12:09.889" v="1241" actId="1076"/>
        <pc:sldMkLst>
          <pc:docMk/>
          <pc:sldMk cId="1916694954" sldId="354"/>
        </pc:sldMkLst>
        <pc:spChg chg="mod">
          <ac:chgData name="Niederstaetter, Klaus" userId="d117610c-76bf-46dd-9100-314420c50de3" providerId="ADAL" clId="{D08E84AD-C154-4538-BD2A-354CD7CFFE9D}" dt="2026-09-07T13:00:46.799" v="1148" actId="1076"/>
          <ac:spMkLst>
            <pc:docMk/>
            <pc:sldMk cId="1916694954" sldId="354"/>
            <ac:spMk id="2" creationId="{98FB9436-A63A-3538-6BDE-4AA93AAC5BEA}"/>
          </ac:spMkLst>
        </pc:spChg>
        <pc:spChg chg="mod">
          <ac:chgData name="Niederstaetter, Klaus" userId="d117610c-76bf-46dd-9100-314420c50de3" providerId="ADAL" clId="{D08E84AD-C154-4538-BD2A-354CD7CFFE9D}" dt="2026-09-07T13:12:09.889" v="1241" actId="1076"/>
          <ac:spMkLst>
            <pc:docMk/>
            <pc:sldMk cId="1916694954" sldId="354"/>
            <ac:spMk id="6" creationId="{613553AA-B57D-305D-19E9-DC7EFF75A251}"/>
          </ac:spMkLst>
        </pc:spChg>
      </pc:sldChg>
      <pc:sldChg chg="addSp delSp modSp mod">
        <pc:chgData name="Niederstaetter, Klaus" userId="d117610c-76bf-46dd-9100-314420c50de3" providerId="ADAL" clId="{D08E84AD-C154-4538-BD2A-354CD7CFFE9D}" dt="2026-09-03T08:54:56.934" v="897" actId="404"/>
        <pc:sldMkLst>
          <pc:docMk/>
          <pc:sldMk cId="99965629" sldId="355"/>
        </pc:sldMkLst>
        <pc:spChg chg="mod">
          <ac:chgData name="Niederstaetter, Klaus" userId="d117610c-76bf-46dd-9100-314420c50de3" providerId="ADAL" clId="{D08E84AD-C154-4538-BD2A-354CD7CFFE9D}" dt="2026-09-03T08:54:56.934" v="897" actId="404"/>
          <ac:spMkLst>
            <pc:docMk/>
            <pc:sldMk cId="99965629" sldId="355"/>
            <ac:spMk id="2" creationId="{3C84B34C-13DA-2877-EB86-2357B7918349}"/>
          </ac:spMkLst>
        </pc:spChg>
        <pc:picChg chg="add">
          <ac:chgData name="Niederstaetter, Klaus" userId="d117610c-76bf-46dd-9100-314420c50de3" providerId="ADAL" clId="{D08E84AD-C154-4538-BD2A-354CD7CFFE9D}" dt="2026-09-03T08:21:10.563" v="750" actId="22"/>
          <ac:picMkLst>
            <pc:docMk/>
            <pc:sldMk cId="99965629" sldId="355"/>
            <ac:picMk id="5" creationId="{6105BD38-37EB-7BFA-3120-00620A9B933C}"/>
          </ac:picMkLst>
        </pc:picChg>
      </pc:sldChg>
      <pc:sldChg chg="addSp delSp modSp add mod">
        <pc:chgData name="Niederstaetter, Klaus" userId="d117610c-76bf-46dd-9100-314420c50de3" providerId="ADAL" clId="{D08E84AD-C154-4538-BD2A-354CD7CFFE9D}" dt="2026-09-08T13:11:06.053" v="2382" actId="20577"/>
        <pc:sldMkLst>
          <pc:docMk/>
          <pc:sldMk cId="236375909" sldId="357"/>
        </pc:sldMkLst>
        <pc:spChg chg="mod">
          <ac:chgData name="Niederstaetter, Klaus" userId="d117610c-76bf-46dd-9100-314420c50de3" providerId="ADAL" clId="{D08E84AD-C154-4538-BD2A-354CD7CFFE9D}" dt="2026-09-08T13:11:06.053" v="2382" actId="20577"/>
          <ac:spMkLst>
            <pc:docMk/>
            <pc:sldMk cId="236375909" sldId="357"/>
            <ac:spMk id="3" creationId="{335604D6-050F-35E8-E97E-7A115B4DB6C7}"/>
          </ac:spMkLst>
        </pc:spChg>
        <pc:picChg chg="add mod">
          <ac:chgData name="Niederstaetter, Klaus" userId="d117610c-76bf-46dd-9100-314420c50de3" providerId="ADAL" clId="{D08E84AD-C154-4538-BD2A-354CD7CFFE9D}" dt="2026-09-03T08:35:33.123" v="847" actId="1076"/>
          <ac:picMkLst>
            <pc:docMk/>
            <pc:sldMk cId="236375909" sldId="357"/>
            <ac:picMk id="5" creationId="{D2145289-5CCB-461B-FE15-29600773BE83}"/>
          </ac:picMkLst>
        </pc:picChg>
      </pc:sldChg>
      <pc:sldChg chg="addSp delSp modSp add mod">
        <pc:chgData name="Niederstaetter, Klaus" userId="d117610c-76bf-46dd-9100-314420c50de3" providerId="ADAL" clId="{D08E84AD-C154-4538-BD2A-354CD7CFFE9D}" dt="2026-09-07T13:13:27.261" v="1264" actId="22"/>
        <pc:sldMkLst>
          <pc:docMk/>
          <pc:sldMk cId="1853675423" sldId="358"/>
        </pc:sldMkLst>
        <pc:spChg chg="mod">
          <ac:chgData name="Niederstaetter, Klaus" userId="d117610c-76bf-46dd-9100-314420c50de3" providerId="ADAL" clId="{D08E84AD-C154-4538-BD2A-354CD7CFFE9D}" dt="2026-09-03T08:56:26.372" v="922" actId="20577"/>
          <ac:spMkLst>
            <pc:docMk/>
            <pc:sldMk cId="1853675423" sldId="358"/>
            <ac:spMk id="2" creationId="{9AFF0669-02A6-03F2-72FB-E979F6620A4D}"/>
          </ac:spMkLst>
        </pc:spChg>
        <pc:spChg chg="add">
          <ac:chgData name="Niederstaetter, Klaus" userId="d117610c-76bf-46dd-9100-314420c50de3" providerId="ADAL" clId="{D08E84AD-C154-4538-BD2A-354CD7CFFE9D}" dt="2026-09-07T13:13:27.261" v="1264" actId="22"/>
          <ac:spMkLst>
            <pc:docMk/>
            <pc:sldMk cId="1853675423" sldId="358"/>
            <ac:spMk id="5" creationId="{E4483D54-E835-80F2-6E54-B34AC002BE8E}"/>
          </ac:spMkLst>
        </pc:spChg>
        <pc:spChg chg="add del mod">
          <ac:chgData name="Niederstaetter, Klaus" userId="d117610c-76bf-46dd-9100-314420c50de3" providerId="ADAL" clId="{D08E84AD-C154-4538-BD2A-354CD7CFFE9D}" dt="2026-09-07T13:13:27.019" v="1263" actId="478"/>
          <ac:spMkLst>
            <pc:docMk/>
            <pc:sldMk cId="1853675423" sldId="358"/>
            <ac:spMk id="8" creationId="{23C2E436-D4EF-4434-B7B1-8A5F1EA22D80}"/>
          </ac:spMkLst>
        </pc:spChg>
      </pc:sldChg>
      <pc:sldChg chg="addSp delSp mod">
        <pc:chgData name="Niederstaetter, Klaus" userId="d117610c-76bf-46dd-9100-314420c50de3" providerId="ADAL" clId="{D08E84AD-C154-4538-BD2A-354CD7CFFE9D}" dt="2026-09-08T08:57:40.292" v="2369" actId="22"/>
        <pc:sldMkLst>
          <pc:docMk/>
          <pc:sldMk cId="3421597500" sldId="363"/>
        </pc:sldMkLst>
        <pc:spChg chg="del">
          <ac:chgData name="Niederstaetter, Klaus" userId="d117610c-76bf-46dd-9100-314420c50de3" providerId="ADAL" clId="{D08E84AD-C154-4538-BD2A-354CD7CFFE9D}" dt="2026-09-08T08:57:39.814" v="2368" actId="478"/>
          <ac:spMkLst>
            <pc:docMk/>
            <pc:sldMk cId="3421597500" sldId="363"/>
            <ac:spMk id="6" creationId="{A74BC64B-FE5B-6850-DA90-FEDC61779545}"/>
          </ac:spMkLst>
        </pc:spChg>
        <pc:spChg chg="add">
          <ac:chgData name="Niederstaetter, Klaus" userId="d117610c-76bf-46dd-9100-314420c50de3" providerId="ADAL" clId="{D08E84AD-C154-4538-BD2A-354CD7CFFE9D}" dt="2026-09-08T08:57:40.292" v="2369" actId="22"/>
          <ac:spMkLst>
            <pc:docMk/>
            <pc:sldMk cId="3421597500" sldId="363"/>
            <ac:spMk id="7" creationId="{58DC9F3B-A583-B0A8-92FA-0056C50F56F1}"/>
          </ac:spMkLst>
        </pc:spChg>
      </pc:sldChg>
      <pc:sldChg chg="addSp delSp modSp mod">
        <pc:chgData name="Niederstaetter, Klaus" userId="d117610c-76bf-46dd-9100-314420c50de3" providerId="ADAL" clId="{D08E84AD-C154-4538-BD2A-354CD7CFFE9D}" dt="2026-09-08T08:58:19.625" v="2371" actId="1076"/>
        <pc:sldMkLst>
          <pc:docMk/>
          <pc:sldMk cId="1027298428" sldId="364"/>
        </pc:sldMkLst>
        <pc:spChg chg="mod">
          <ac:chgData name="Niederstaetter, Klaus" userId="d117610c-76bf-46dd-9100-314420c50de3" providerId="ADAL" clId="{D08E84AD-C154-4538-BD2A-354CD7CFFE9D}" dt="2026-09-08T08:58:19.625" v="2371" actId="1076"/>
          <ac:spMkLst>
            <pc:docMk/>
            <pc:sldMk cId="1027298428" sldId="364"/>
            <ac:spMk id="2" creationId="{DC33CD6D-D2F1-048A-90BA-7135F997D7DF}"/>
          </ac:spMkLst>
        </pc:spChg>
        <pc:spChg chg="del">
          <ac:chgData name="Niederstaetter, Klaus" userId="d117610c-76bf-46dd-9100-314420c50de3" providerId="ADAL" clId="{D08E84AD-C154-4538-BD2A-354CD7CFFE9D}" dt="2026-09-07T13:13:18.171" v="1259" actId="478"/>
          <ac:spMkLst>
            <pc:docMk/>
            <pc:sldMk cId="1027298428" sldId="364"/>
            <ac:spMk id="5" creationId="{3825B467-D633-5FE5-27B6-E26A5416FD74}"/>
          </ac:spMkLst>
        </pc:spChg>
        <pc:spChg chg="add">
          <ac:chgData name="Niederstaetter, Klaus" userId="d117610c-76bf-46dd-9100-314420c50de3" providerId="ADAL" clId="{D08E84AD-C154-4538-BD2A-354CD7CFFE9D}" dt="2026-09-07T13:13:18.379" v="1260" actId="22"/>
          <ac:spMkLst>
            <pc:docMk/>
            <pc:sldMk cId="1027298428" sldId="364"/>
            <ac:spMk id="6" creationId="{576950E7-B152-57C9-C624-3C5955FEA8F9}"/>
          </ac:spMkLst>
        </pc:spChg>
      </pc:sldChg>
      <pc:sldChg chg="addSp delSp modSp mod">
        <pc:chgData name="Niederstaetter, Klaus" userId="d117610c-76bf-46dd-9100-314420c50de3" providerId="ADAL" clId="{D08E84AD-C154-4538-BD2A-354CD7CFFE9D}" dt="2026-09-07T14:27:59.340" v="1487" actId="14826"/>
        <pc:sldMkLst>
          <pc:docMk/>
          <pc:sldMk cId="4205270656" sldId="365"/>
        </pc:sldMkLst>
        <pc:spChg chg="del">
          <ac:chgData name="Niederstaetter, Klaus" userId="d117610c-76bf-46dd-9100-314420c50de3" providerId="ADAL" clId="{D08E84AD-C154-4538-BD2A-354CD7CFFE9D}" dt="2026-09-07T13:13:13.595" v="1257" actId="478"/>
          <ac:spMkLst>
            <pc:docMk/>
            <pc:sldMk cId="4205270656" sldId="365"/>
            <ac:spMk id="4" creationId="{31C27F49-291C-12C9-E383-53FB3BECB1E6}"/>
          </ac:spMkLst>
        </pc:spChg>
        <pc:spChg chg="add">
          <ac:chgData name="Niederstaetter, Klaus" userId="d117610c-76bf-46dd-9100-314420c50de3" providerId="ADAL" clId="{D08E84AD-C154-4538-BD2A-354CD7CFFE9D}" dt="2026-09-07T13:13:13.907" v="1258" actId="22"/>
          <ac:spMkLst>
            <pc:docMk/>
            <pc:sldMk cId="4205270656" sldId="365"/>
            <ac:spMk id="5" creationId="{36CAD974-4E4D-07E2-2874-0598A252019E}"/>
          </ac:spMkLst>
        </pc:spChg>
        <pc:picChg chg="add del mod">
          <ac:chgData name="Niederstaetter, Klaus" userId="d117610c-76bf-46dd-9100-314420c50de3" providerId="ADAL" clId="{D08E84AD-C154-4538-BD2A-354CD7CFFE9D}" dt="2026-09-07T13:49:08.649" v="1426" actId="22"/>
          <ac:picMkLst>
            <pc:docMk/>
            <pc:sldMk cId="4205270656" sldId="365"/>
            <ac:picMk id="7" creationId="{C0C54018-CC83-F177-2C0D-D2E29AD241FB}"/>
          </ac:picMkLst>
        </pc:picChg>
        <pc:picChg chg="add del">
          <ac:chgData name="Niederstaetter, Klaus" userId="d117610c-76bf-46dd-9100-314420c50de3" providerId="ADAL" clId="{D08E84AD-C154-4538-BD2A-354CD7CFFE9D}" dt="2026-09-07T13:50:25.674" v="1428" actId="478"/>
          <ac:picMkLst>
            <pc:docMk/>
            <pc:sldMk cId="4205270656" sldId="365"/>
            <ac:picMk id="8" creationId="{D0F02F56-92C7-50E1-4A4D-C2A6D4F9463E}"/>
          </ac:picMkLst>
        </pc:picChg>
        <pc:picChg chg="add del mod">
          <ac:chgData name="Niederstaetter, Klaus" userId="d117610c-76bf-46dd-9100-314420c50de3" providerId="ADAL" clId="{D08E84AD-C154-4538-BD2A-354CD7CFFE9D}" dt="2026-09-07T14:00:34.690" v="1435" actId="478"/>
          <ac:picMkLst>
            <pc:docMk/>
            <pc:sldMk cId="4205270656" sldId="365"/>
            <ac:picMk id="10" creationId="{34834FBE-0775-25EC-7E91-B9D7B9B1EB73}"/>
          </ac:picMkLst>
        </pc:picChg>
        <pc:picChg chg="add mod">
          <ac:chgData name="Niederstaetter, Klaus" userId="d117610c-76bf-46dd-9100-314420c50de3" providerId="ADAL" clId="{D08E84AD-C154-4538-BD2A-354CD7CFFE9D}" dt="2026-09-07T14:27:59.340" v="1487" actId="14826"/>
          <ac:picMkLst>
            <pc:docMk/>
            <pc:sldMk cId="4205270656" sldId="365"/>
            <ac:picMk id="12" creationId="{20330B6F-52D7-5A00-6031-9C8311786442}"/>
          </ac:picMkLst>
        </pc:picChg>
      </pc:sldChg>
      <pc:sldChg chg="modSp mod">
        <pc:chgData name="Niederstaetter, Klaus" userId="d117610c-76bf-46dd-9100-314420c50de3" providerId="ADAL" clId="{D08E84AD-C154-4538-BD2A-354CD7CFFE9D}" dt="2026-09-07T13:12:58.450" v="1254" actId="1076"/>
        <pc:sldMkLst>
          <pc:docMk/>
          <pc:sldMk cId="3386445982" sldId="366"/>
        </pc:sldMkLst>
        <pc:spChg chg="mod">
          <ac:chgData name="Niederstaetter, Klaus" userId="d117610c-76bf-46dd-9100-314420c50de3" providerId="ADAL" clId="{D08E84AD-C154-4538-BD2A-354CD7CFFE9D}" dt="2026-09-07T13:12:58.450" v="1254" actId="1076"/>
          <ac:spMkLst>
            <pc:docMk/>
            <pc:sldMk cId="3386445982" sldId="366"/>
            <ac:spMk id="6" creationId="{8FA00AAB-049A-884E-A5F5-533D78334658}"/>
          </ac:spMkLst>
        </pc:spChg>
      </pc:sldChg>
      <pc:sldChg chg="addSp delSp modSp mod">
        <pc:chgData name="Niederstaetter, Klaus" userId="d117610c-76bf-46dd-9100-314420c50de3" providerId="ADAL" clId="{D08E84AD-C154-4538-BD2A-354CD7CFFE9D}" dt="2026-09-07T14:27:08.700" v="1486" actId="14826"/>
        <pc:sldMkLst>
          <pc:docMk/>
          <pc:sldMk cId="2715491860" sldId="367"/>
        </pc:sldMkLst>
        <pc:spChg chg="mod">
          <ac:chgData name="Niederstaetter, Klaus" userId="d117610c-76bf-46dd-9100-314420c50de3" providerId="ADAL" clId="{D08E84AD-C154-4538-BD2A-354CD7CFFE9D}" dt="2026-09-07T13:01:01.093" v="1151" actId="1076"/>
          <ac:spMkLst>
            <pc:docMk/>
            <pc:sldMk cId="2715491860" sldId="367"/>
            <ac:spMk id="2" creationId="{7FD09CF1-1625-0768-72E1-E63106DF18C8}"/>
          </ac:spMkLst>
        </pc:spChg>
        <pc:spChg chg="del">
          <ac:chgData name="Niederstaetter, Klaus" userId="d117610c-76bf-46dd-9100-314420c50de3" providerId="ADAL" clId="{D08E84AD-C154-4538-BD2A-354CD7CFFE9D}" dt="2026-09-07T13:12:16.897" v="1242" actId="478"/>
          <ac:spMkLst>
            <pc:docMk/>
            <pc:sldMk cId="2715491860" sldId="367"/>
            <ac:spMk id="5" creationId="{EC0F7CBB-6D76-53B1-A056-5E4B7AE8C448}"/>
          </ac:spMkLst>
        </pc:spChg>
        <pc:spChg chg="add">
          <ac:chgData name="Niederstaetter, Klaus" userId="d117610c-76bf-46dd-9100-314420c50de3" providerId="ADAL" clId="{D08E84AD-C154-4538-BD2A-354CD7CFFE9D}" dt="2026-09-07T13:12:17.195" v="1243" actId="22"/>
          <ac:spMkLst>
            <pc:docMk/>
            <pc:sldMk cId="2715491860" sldId="367"/>
            <ac:spMk id="6" creationId="{836B771D-5FA5-0DE6-D21B-07CAB1E68EDF}"/>
          </ac:spMkLst>
        </pc:spChg>
        <pc:picChg chg="del">
          <ac:chgData name="Niederstaetter, Klaus" userId="d117610c-76bf-46dd-9100-314420c50de3" providerId="ADAL" clId="{D08E84AD-C154-4538-BD2A-354CD7CFFE9D}" dt="2026-09-07T14:24:48.618" v="1477" actId="478"/>
          <ac:picMkLst>
            <pc:docMk/>
            <pc:sldMk cId="2715491860" sldId="367"/>
            <ac:picMk id="7" creationId="{100142B9-B592-A0EB-39F1-DD357E24F47C}"/>
          </ac:picMkLst>
        </pc:picChg>
        <pc:picChg chg="add mod">
          <ac:chgData name="Niederstaetter, Klaus" userId="d117610c-76bf-46dd-9100-314420c50de3" providerId="ADAL" clId="{D08E84AD-C154-4538-BD2A-354CD7CFFE9D}" dt="2026-09-07T14:27:08.700" v="1486" actId="14826"/>
          <ac:picMkLst>
            <pc:docMk/>
            <pc:sldMk cId="2715491860" sldId="367"/>
            <ac:picMk id="9" creationId="{FE5CC520-C755-4AE3-29B8-520083A8CFE9}"/>
          </ac:picMkLst>
        </pc:picChg>
      </pc:sldChg>
      <pc:sldChg chg="addSp delSp modSp mod">
        <pc:chgData name="Niederstaetter, Klaus" userId="d117610c-76bf-46dd-9100-314420c50de3" providerId="ADAL" clId="{D08E84AD-C154-4538-BD2A-354CD7CFFE9D}" dt="2026-09-07T14:31:07.227" v="1497" actId="14826"/>
        <pc:sldMkLst>
          <pc:docMk/>
          <pc:sldMk cId="1197637912" sldId="368"/>
        </pc:sldMkLst>
        <pc:spChg chg="mod">
          <ac:chgData name="Niederstaetter, Klaus" userId="d117610c-76bf-46dd-9100-314420c50de3" providerId="ADAL" clId="{D08E84AD-C154-4538-BD2A-354CD7CFFE9D}" dt="2026-09-07T12:59:46.478" v="1136" actId="1076"/>
          <ac:spMkLst>
            <pc:docMk/>
            <pc:sldMk cId="1197637912" sldId="368"/>
            <ac:spMk id="2" creationId="{5FE40D4E-7A35-9879-9772-BC9CE774997E}"/>
          </ac:spMkLst>
        </pc:spChg>
        <pc:spChg chg="del">
          <ac:chgData name="Niederstaetter, Klaus" userId="d117610c-76bf-46dd-9100-314420c50de3" providerId="ADAL" clId="{D08E84AD-C154-4538-BD2A-354CD7CFFE9D}" dt="2026-09-07T13:11:20.993" v="1228" actId="478"/>
          <ac:spMkLst>
            <pc:docMk/>
            <pc:sldMk cId="1197637912" sldId="368"/>
            <ac:spMk id="3" creationId="{9920D50A-60EB-ED4E-B5F2-55F803B99D05}"/>
          </ac:spMkLst>
        </pc:spChg>
        <pc:spChg chg="add">
          <ac:chgData name="Niederstaetter, Klaus" userId="d117610c-76bf-46dd-9100-314420c50de3" providerId="ADAL" clId="{D08E84AD-C154-4538-BD2A-354CD7CFFE9D}" dt="2026-09-07T13:11:21.514" v="1229" actId="22"/>
          <ac:spMkLst>
            <pc:docMk/>
            <pc:sldMk cId="1197637912" sldId="368"/>
            <ac:spMk id="6" creationId="{935DE83D-0F3E-69F5-1D5F-2D3BDB7937F3}"/>
          </ac:spMkLst>
        </pc:spChg>
        <pc:picChg chg="add del">
          <ac:chgData name="Niederstaetter, Klaus" userId="d117610c-76bf-46dd-9100-314420c50de3" providerId="ADAL" clId="{D08E84AD-C154-4538-BD2A-354CD7CFFE9D}" dt="2026-09-07T14:11:41.790" v="1465" actId="22"/>
          <ac:picMkLst>
            <pc:docMk/>
            <pc:sldMk cId="1197637912" sldId="368"/>
            <ac:picMk id="8" creationId="{A0A0C4EA-CEF3-788C-7650-E8E7B1CB3261}"/>
          </ac:picMkLst>
        </pc:picChg>
        <pc:picChg chg="add del mod">
          <ac:chgData name="Niederstaetter, Klaus" userId="d117610c-76bf-46dd-9100-314420c50de3" providerId="ADAL" clId="{D08E84AD-C154-4538-BD2A-354CD7CFFE9D}" dt="2026-09-07T14:11:39.902" v="1463" actId="22"/>
          <ac:picMkLst>
            <pc:docMk/>
            <pc:sldMk cId="1197637912" sldId="368"/>
            <ac:picMk id="10" creationId="{8383225B-27FC-7F56-3DB1-1DEA3EF761AC}"/>
          </ac:picMkLst>
        </pc:picChg>
        <pc:picChg chg="add del">
          <ac:chgData name="Niederstaetter, Klaus" userId="d117610c-76bf-46dd-9100-314420c50de3" providerId="ADAL" clId="{D08E84AD-C154-4538-BD2A-354CD7CFFE9D}" dt="2026-09-07T14:30:24.287" v="1493" actId="478"/>
          <ac:picMkLst>
            <pc:docMk/>
            <pc:sldMk cId="1197637912" sldId="368"/>
            <ac:picMk id="11" creationId="{F6481033-7B0E-F3A8-E693-827802074C36}"/>
          </ac:picMkLst>
        </pc:picChg>
        <pc:picChg chg="add mod">
          <ac:chgData name="Niederstaetter, Klaus" userId="d117610c-76bf-46dd-9100-314420c50de3" providerId="ADAL" clId="{D08E84AD-C154-4538-BD2A-354CD7CFFE9D}" dt="2026-09-07T14:31:07.227" v="1497" actId="14826"/>
          <ac:picMkLst>
            <pc:docMk/>
            <pc:sldMk cId="1197637912" sldId="368"/>
            <ac:picMk id="13" creationId="{C9A08E6D-222E-A315-3445-FF7712EA33D4}"/>
          </ac:picMkLst>
        </pc:picChg>
      </pc:sldChg>
      <pc:sldChg chg="add del">
        <pc:chgData name="Niederstaetter, Klaus" userId="d117610c-76bf-46dd-9100-314420c50de3" providerId="ADAL" clId="{D08E84AD-C154-4538-BD2A-354CD7CFFE9D}" dt="2026-09-07T14:41:10.517" v="1530" actId="47"/>
        <pc:sldMkLst>
          <pc:docMk/>
          <pc:sldMk cId="2529291380" sldId="369"/>
        </pc:sldMkLst>
      </pc:sldChg>
      <pc:sldChg chg="modSp add mod ord modAnim">
        <pc:chgData name="Niederstaetter, Klaus" userId="d117610c-76bf-46dd-9100-314420c50de3" providerId="ADAL" clId="{D08E84AD-C154-4538-BD2A-354CD7CFFE9D}" dt="2026-09-07T14:58:14.031" v="2367" actId="5793"/>
        <pc:sldMkLst>
          <pc:docMk/>
          <pc:sldMk cId="3052076058" sldId="370"/>
        </pc:sldMkLst>
        <pc:spChg chg="mod">
          <ac:chgData name="Niederstaetter, Klaus" userId="d117610c-76bf-46dd-9100-314420c50de3" providerId="ADAL" clId="{D08E84AD-C154-4538-BD2A-354CD7CFFE9D}" dt="2026-09-07T14:58:14.031" v="2367" actId="5793"/>
          <ac:spMkLst>
            <pc:docMk/>
            <pc:sldMk cId="3052076058" sldId="370"/>
            <ac:spMk id="3" creationId="{AD64D234-9B20-F43B-4616-9463E06A8D11}"/>
          </ac:spMkLst>
        </pc:spChg>
      </pc:sldChg>
      <pc:sldChg chg="add ord">
        <pc:chgData name="Niederstaetter, Klaus" userId="d117610c-76bf-46dd-9100-314420c50de3" providerId="ADAL" clId="{D08E84AD-C154-4538-BD2A-354CD7CFFE9D}" dt="2026-09-08T13:11:57.371" v="2385"/>
        <pc:sldMkLst>
          <pc:docMk/>
          <pc:sldMk cId="2254155260" sldId="371"/>
        </pc:sldMkLst>
      </pc:sldChg>
      <pc:sldChg chg="addSp delSp modSp add mod modAnim">
        <pc:chgData name="Niederstaetter, Klaus" userId="d117610c-76bf-46dd-9100-314420c50de3" providerId="ADAL" clId="{D08E84AD-C154-4538-BD2A-354CD7CFFE9D}" dt="2026-09-08T14:56:50.307" v="2717" actId="1076"/>
        <pc:sldMkLst>
          <pc:docMk/>
          <pc:sldMk cId="902641972" sldId="372"/>
        </pc:sldMkLst>
        <pc:grpChg chg="del">
          <ac:chgData name="Niederstaetter, Klaus" userId="d117610c-76bf-46dd-9100-314420c50de3" providerId="ADAL" clId="{D08E84AD-C154-4538-BD2A-354CD7CFFE9D}" dt="2026-09-08T14:43:47.986" v="2596" actId="165"/>
          <ac:grpSpMkLst>
            <pc:docMk/>
            <pc:sldMk cId="902641972" sldId="372"/>
            <ac:grpSpMk id="3" creationId="{B10FC72F-E3BE-34CE-66D1-CC477BBDC2D3}"/>
          </ac:grpSpMkLst>
        </pc:grpChg>
        <pc:picChg chg="add del mod topLvl">
          <ac:chgData name="Niederstaetter, Klaus" userId="d117610c-76bf-46dd-9100-314420c50de3" providerId="ADAL" clId="{D08E84AD-C154-4538-BD2A-354CD7CFFE9D}" dt="2026-09-08T14:43:58.822" v="2600" actId="21"/>
          <ac:picMkLst>
            <pc:docMk/>
            <pc:sldMk cId="902641972" sldId="372"/>
            <ac:picMk id="6" creationId="{6D218C75-A157-B964-FBB2-EB71A23B8E23}"/>
          </ac:picMkLst>
        </pc:picChg>
        <pc:picChg chg="add mod">
          <ac:chgData name="Niederstaetter, Klaus" userId="d117610c-76bf-46dd-9100-314420c50de3" providerId="ADAL" clId="{D08E84AD-C154-4538-BD2A-354CD7CFFE9D}" dt="2026-09-08T14:56:50.307" v="2717" actId="1076"/>
          <ac:picMkLst>
            <pc:docMk/>
            <pc:sldMk cId="902641972" sldId="372"/>
            <ac:picMk id="7" creationId="{870B088D-F062-73C0-F4D1-6FCB8A38B5BE}"/>
          </ac:picMkLst>
        </pc:picChg>
        <pc:picChg chg="add del mod topLvl">
          <ac:chgData name="Niederstaetter, Klaus" userId="d117610c-76bf-46dd-9100-314420c50de3" providerId="ADAL" clId="{D08E84AD-C154-4538-BD2A-354CD7CFFE9D}" dt="2026-09-08T14:55:54.735" v="2709" actId="1076"/>
          <ac:picMkLst>
            <pc:docMk/>
            <pc:sldMk cId="902641972" sldId="372"/>
            <ac:picMk id="8" creationId="{9827CD0D-560B-C1ED-A3D3-1BF0821B6BB2}"/>
          </ac:picMkLst>
        </pc:picChg>
      </pc:sldChg>
    </pc:docChg>
  </pc:docChgLst>
  <pc:docChgLst>
    <pc:chgData name="Rasom, Olimpia" userId="S::pb15301@prov.bz::1443ba97-9566-422e-accd-ed033515b4b9" providerId="AD" clId="Web-{E8FDD4F9-BA06-9000-1600-B5DCF2514A18}"/>
    <pc:docChg chg="modSld">
      <pc:chgData name="Rasom, Olimpia" userId="S::pb15301@prov.bz::1443ba97-9566-422e-accd-ed033515b4b9" providerId="AD" clId="Web-{E8FDD4F9-BA06-9000-1600-B5DCF2514A18}" dt="2026-09-07T13:38:22.158" v="0" actId="1076"/>
      <pc:docMkLst>
        <pc:docMk/>
      </pc:docMkLst>
      <pc:sldChg chg="modSp">
        <pc:chgData name="Rasom, Olimpia" userId="S::pb15301@prov.bz::1443ba97-9566-422e-accd-ed033515b4b9" providerId="AD" clId="Web-{E8FDD4F9-BA06-9000-1600-B5DCF2514A18}" dt="2026-09-07T13:38:22.158" v="0" actId="1076"/>
        <pc:sldMkLst>
          <pc:docMk/>
          <pc:sldMk cId="1027298428" sldId="364"/>
        </pc:sldMkLst>
        <pc:spChg chg="mod">
          <ac:chgData name="Rasom, Olimpia" userId="S::pb15301@prov.bz::1443ba97-9566-422e-accd-ed033515b4b9" providerId="AD" clId="Web-{E8FDD4F9-BA06-9000-1600-B5DCF2514A18}" dt="2026-09-07T13:38:22.158" v="0" actId="1076"/>
          <ac:spMkLst>
            <pc:docMk/>
            <pc:sldMk cId="1027298428" sldId="364"/>
            <ac:spMk id="2" creationId="{DC33CD6D-D2F1-048A-90BA-7135F997D7DF}"/>
          </ac:spMkLst>
        </pc:spChg>
      </pc:sldChg>
    </pc:docChg>
  </pc:docChgLst>
  <pc:docChgLst>
    <pc:chgData name="Leone, Terence" userId="S::pb19746@prov.bz::bca904e1-e6c3-472a-a32c-18d67ec81266" providerId="AD" clId="Web-{E1D7AB80-6CEF-7524-C359-F424F3BA1EC4}"/>
    <pc:docChg chg="delSld">
      <pc:chgData name="Leone, Terence" userId="S::pb19746@prov.bz::bca904e1-e6c3-472a-a32c-18d67ec81266" providerId="AD" clId="Web-{E1D7AB80-6CEF-7524-C359-F424F3BA1EC4}" dt="2026-09-07T08:52:01.200" v="0"/>
      <pc:docMkLst>
        <pc:docMk/>
      </pc:docMkLst>
      <pc:sldChg chg="del">
        <pc:chgData name="Leone, Terence" userId="S::pb19746@prov.bz::bca904e1-e6c3-472a-a32c-18d67ec81266" providerId="AD" clId="Web-{E1D7AB80-6CEF-7524-C359-F424F3BA1EC4}" dt="2026-09-07T08:52:01.200" v="0"/>
        <pc:sldMkLst>
          <pc:docMk/>
          <pc:sldMk cId="868653156" sldId="36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provbz-my.sharepoint.com/personal/co160_prov_bz/Documents/Teamordner%202.0/03%20MONITORING/PISA%202025/Pressekonferenz/Grafici%20scienze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https://provbz-my.sharepoint.com/personal/co160_prov_bz/Documents/Teamordner%202.0/03%20MONITORING/PISA%202025/Pressekonferenz/Grafici%20scienze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https://provbz-my.sharepoint.com/personal/co160_prov_bz/Documents/Teamordner%202.0/03%20MONITORING/PISA%202025/Pressekonferenz/Grafici%20scienze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https://provbz-my.sharepoint.com/personal/co160_prov_bz/Documents/Teamordner%202.0/03%20MONITORING/PISA%202025/Pressekonferenz/COPIA%20DI%20260828%20Grafiken%20f&#252;r%20Pressekonferenz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https://provbz-my.sharepoint.com/personal/co160_prov_bz/Documents/Teamordner%202.0/03%20MONITORING/PISA%202025/Pressekonferenz/Grafici%20scienze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https://provbz-my.sharepoint.com/personal/co160_prov_bz/Documents/Teamordner%202.0/03%20MONITORING/PISA%202025/Pressekonferenz/COPIA%20DI%20260828%20Grafiken%20f&#252;r%20Pressekonferenz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363024762970459E-2"/>
          <c:y val="0.15179090113735783"/>
          <c:w val="0.90337265787647458"/>
          <c:h val="0.69360558398365435"/>
        </c:manualLayout>
      </c:layout>
      <c:lineChart>
        <c:grouping val="standard"/>
        <c:varyColors val="0"/>
        <c:ser>
          <c:idx val="4"/>
          <c:order val="4"/>
          <c:tx>
            <c:strRef>
              <c:f>'Trend SCIE'!$P$5</c:f>
              <c:strCache>
                <c:ptCount val="1"/>
                <c:pt idx="0">
                  <c:v>OCSE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4505406531704414E-2"/>
                  <c:y val="-2.35372942018611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37-43B5-97A3-E8C56B8E24A4}"/>
                </c:ext>
              </c:extLst>
            </c:dLbl>
            <c:dLbl>
              <c:idx val="1"/>
              <c:layout>
                <c:manualLayout>
                  <c:x val="-2.6057837825982109E-2"/>
                  <c:y val="3.20431400620376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37-43B5-97A3-E8C56B8E24A4}"/>
                </c:ext>
              </c:extLst>
            </c:dLbl>
            <c:dLbl>
              <c:idx val="2"/>
              <c:layout>
                <c:manualLayout>
                  <c:x val="-2.4665080165814979E-2"/>
                  <c:y val="3.20431400620376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37-43B5-97A3-E8C56B8E24A4}"/>
                </c:ext>
              </c:extLst>
            </c:dLbl>
            <c:dLbl>
              <c:idx val="3"/>
              <c:layout>
                <c:manualLayout>
                  <c:x val="-2.5334152172482617E-2"/>
                  <c:y val="3.80707229778095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37-43B5-97A3-E8C56B8E24A4}"/>
                </c:ext>
              </c:extLst>
            </c:dLbl>
            <c:dLbl>
              <c:idx val="4"/>
              <c:layout>
                <c:manualLayout>
                  <c:x val="-2.3272322505647796E-2"/>
                  <c:y val="2.84178477690287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37-43B5-97A3-E8C56B8E24A4}"/>
                </c:ext>
              </c:extLst>
            </c:dLbl>
            <c:dLbl>
              <c:idx val="5"/>
              <c:layout>
                <c:manualLayout>
                  <c:x val="-2.4665080165814927E-2"/>
                  <c:y val="2.47925554760200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37-43B5-97A3-E8C56B8E24A4}"/>
                </c:ext>
              </c:extLst>
            </c:dLbl>
            <c:dLbl>
              <c:idx val="6"/>
              <c:layout>
                <c:manualLayout>
                  <c:x val="-4.8247537999255297E-3"/>
                  <c:y val="-5.6234788833214031E-4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37-43B5-97A3-E8C56B8E24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'https://provbz-my.sharepoint.com/Users/co404/aw_SJ 2026-27/PISA 2025/Auswertungsdateien/[260825 Grafiken MAT 2025.xlsx]Trends'!$B$59:$H$59</c:f>
              <c:strCache>
                <c:ptCount val="7"/>
                <c:pt idx="0">
                  <c:v>2006</c:v>
                </c:pt>
                <c:pt idx="1">
                  <c:v>2009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  <c:pt idx="5">
                  <c:v>2022</c:v>
                </c:pt>
                <c:pt idx="6">
                  <c:v>2025</c:v>
                </c:pt>
              </c:strCache>
            </c:strRef>
          </c:cat>
          <c:val>
            <c:numRef>
              <c:f>'https://provbz-my.sharepoint.com/Users/co404/aw_SJ 2026-27/PISA 2025/Auswertungsdateien/[260825 Grafiken MAT 2025.xlsx]Trends'!$B$64:$H$64</c:f>
              <c:numCache>
                <c:formatCode>General</c:formatCode>
                <c:ptCount val="7"/>
                <c:pt idx="0">
                  <c:v>500</c:v>
                </c:pt>
                <c:pt idx="1">
                  <c:v>501</c:v>
                </c:pt>
                <c:pt idx="2">
                  <c:v>501</c:v>
                </c:pt>
                <c:pt idx="3">
                  <c:v>493</c:v>
                </c:pt>
                <c:pt idx="4">
                  <c:v>489</c:v>
                </c:pt>
                <c:pt idx="5">
                  <c:v>485</c:v>
                </c:pt>
                <c:pt idx="6">
                  <c:v>481.90834000000001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7-7337-43B5-97A3-E8C56B8E24A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56226624"/>
        <c:axId val="756225904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'Trend SCIE'!$P$1</c15:sqref>
                        </c15:formulaRef>
                      </c:ext>
                    </c:extLst>
                    <c:strCache>
                      <c:ptCount val="1"/>
                      <c:pt idx="0">
                        <c:v>Alto Adige</c:v>
                      </c:pt>
                    </c:strCache>
                  </c:strRef>
                </c:tx>
                <c:spPr>
                  <a:ln w="28575" cap="rnd">
                    <a:solidFill>
                      <a:srgbClr val="FFC000">
                        <a:lumMod val="60000"/>
                        <a:lumOff val="40000"/>
                      </a:srgbClr>
                    </a:solidFill>
                    <a:round/>
                  </a:ln>
                  <a:effectLst/>
                </c:spPr>
                <c:marker>
                  <c:symbol val="square"/>
                  <c:size val="5"/>
                  <c:spPr>
                    <a:solidFill>
                      <a:srgbClr val="FFC000">
                        <a:lumMod val="60000"/>
                        <a:lumOff val="40000"/>
                      </a:srgbClr>
                    </a:solidFill>
                    <a:ln w="9525">
                      <a:solidFill>
                        <a:srgbClr val="FFC000">
                          <a:lumMod val="60000"/>
                          <a:lumOff val="40000"/>
                        </a:srgbClr>
                      </a:solidFill>
                    </a:ln>
                    <a:effectLst/>
                  </c:spPr>
                </c:marker>
                <c:dPt>
                  <c:idx val="0"/>
                  <c:marker>
                    <c:symbol val="square"/>
                    <c:size val="5"/>
                    <c:spPr>
                      <a:solidFill>
                        <a:srgbClr val="FFC000">
                          <a:lumMod val="60000"/>
                          <a:lumOff val="40000"/>
                        </a:srgbClr>
                      </a:solidFill>
                      <a:ln w="9525">
                        <a:solidFill>
                          <a:srgbClr val="FFC000">
                            <a:lumMod val="60000"/>
                            <a:lumOff val="40000"/>
                          </a:srgbClr>
                        </a:solidFill>
                      </a:ln>
                      <a:effectLst/>
                    </c:spPr>
                  </c:marker>
                  <c:bubble3D val="0"/>
                  <c:extLst>
                    <c:ext xmlns:c16="http://schemas.microsoft.com/office/drawing/2014/chart" uri="{C3380CC4-5D6E-409C-BE32-E72D297353CC}">
                      <c16:uniqueId val="{00000008-7337-43B5-97A3-E8C56B8E24A4}"/>
                    </c:ext>
                  </c:extLst>
                </c:dPt>
                <c:dPt>
                  <c:idx val="3"/>
                  <c:marker>
                    <c:symbol val="square"/>
                    <c:size val="5"/>
                    <c:spPr>
                      <a:solidFill>
                        <a:srgbClr val="FFC000">
                          <a:lumMod val="60000"/>
                          <a:lumOff val="40000"/>
                        </a:srgbClr>
                      </a:solidFill>
                      <a:ln w="9525">
                        <a:solidFill>
                          <a:srgbClr val="FFC000">
                            <a:lumMod val="60000"/>
                            <a:lumOff val="40000"/>
                          </a:srgbClr>
                        </a:solidFill>
                      </a:ln>
                      <a:effectLst/>
                    </c:spPr>
                  </c:marker>
                  <c:bubble3D val="0"/>
                  <c:extLst>
                    <c:ext xmlns:c16="http://schemas.microsoft.com/office/drawing/2014/chart" uri="{C3380CC4-5D6E-409C-BE32-E72D297353CC}">
                      <c16:uniqueId val="{00000009-7337-43B5-97A3-E8C56B8E24A4}"/>
                    </c:ext>
                  </c:extLst>
                </c:dPt>
                <c:dPt>
                  <c:idx val="6"/>
                  <c:marker>
                    <c:symbol val="square"/>
                    <c:size val="5"/>
                    <c:spPr>
                      <a:solidFill>
                        <a:srgbClr val="FFC000">
                          <a:lumMod val="60000"/>
                          <a:lumOff val="40000"/>
                        </a:srgbClr>
                      </a:solidFill>
                      <a:ln w="9525">
                        <a:solidFill>
                          <a:srgbClr val="FFC000">
                            <a:lumMod val="60000"/>
                            <a:lumOff val="40000"/>
                          </a:srgbClr>
                        </a:solidFill>
                      </a:ln>
                      <a:effectLst/>
                    </c:spPr>
                  </c:marker>
                  <c:bubble3D val="0"/>
                  <c:extLst>
                    <c:ext xmlns:c16="http://schemas.microsoft.com/office/drawing/2014/chart" uri="{C3380CC4-5D6E-409C-BE32-E72D297353CC}">
                      <c16:uniqueId val="{0000000A-7337-43B5-97A3-E8C56B8E24A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475884455947185E-2"/>
                        <c:y val="-3.485946074922453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8-7337-43B5-97A3-E8C56B8E24A4}"/>
                      </c:ext>
                    </c:extLst>
                  </c:dLbl>
                  <c:dLbl>
                    <c:idx val="1"/>
                    <c:layout>
                      <c:manualLayout>
                        <c:x val="-2.4130787620906719E-2"/>
                        <c:y val="-2.2409926031973275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B-7337-43B5-97A3-E8C56B8E24A4}"/>
                      </c:ext>
                    </c:extLst>
                  </c:dLbl>
                  <c:dLbl>
                    <c:idx val="2"/>
                    <c:layout>
                      <c:manualLayout>
                        <c:x val="-2.1412387866558514E-2"/>
                        <c:y val="-3.174268670961584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C-7337-43B5-97A3-E8C56B8E24A4}"/>
                      </c:ext>
                    </c:extLst>
                  </c:dLbl>
                  <c:dLbl>
                    <c:idx val="3"/>
                    <c:layout>
                      <c:manualLayout>
                        <c:x val="-2.4402430197618057E-2"/>
                        <c:y val="-2.124628966833691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9-7337-43B5-97A3-E8C56B8E24A4}"/>
                      </c:ext>
                    </c:extLst>
                  </c:dLbl>
                  <c:dLbl>
                    <c:idx val="4"/>
                    <c:layout>
                      <c:manualLayout>
                        <c:x val="-2.1615269887921392E-2"/>
                        <c:y val="2.6302075876879025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D-7337-43B5-97A3-E8C56B8E24A4}"/>
                      </c:ext>
                    </c:extLst>
                  </c:dLbl>
                  <c:dLbl>
                    <c:idx val="5"/>
                    <c:layout>
                      <c:manualLayout>
                        <c:x val="-2.2706336499024076E-2"/>
                        <c:y val="2.6475017895490338E-2"/>
                      </c:manualLayout>
                    </c:layout>
                    <c:numFmt formatCode="#,##0" sourceLinked="0"/>
                    <c:spPr>
                      <a:solidFill>
                        <a:sysClr val="window" lastClr="FFFFFF"/>
                      </a:solidFill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11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de-DE"/>
                      </a:p>
                    </c:txPr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E-7337-43B5-97A3-E8C56B8E24A4}"/>
                      </c:ext>
                    </c:extLst>
                  </c:dLbl>
                  <c:dLbl>
                    <c:idx val="6"/>
                    <c:layout>
                      <c:manualLayout>
                        <c:x val="-2.4784483283461852E-3"/>
                        <c:y val="-6.1344632087781343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0A-7337-43B5-97A3-E8C56B8E24A4}"/>
                      </c:ext>
                    </c:extLst>
                  </c:dLbl>
                  <c:numFmt formatCode="#,##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de-DE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'https://provbz-my.sharepoint.com/Users/co404/aw_SJ 2026-27/PISA 2025/Auswertungsdateien/[260825 Grafiken MAT 2025.xlsx]Trends'!$B$59:$H$59</c15:sqref>
                        </c15:formulaRef>
                      </c:ext>
                    </c:extLst>
                    <c:strCache>
                      <c:ptCount val="7"/>
                      <c:pt idx="0">
                        <c:v>2006</c:v>
                      </c:pt>
                      <c:pt idx="1">
                        <c:v>2009</c:v>
                      </c:pt>
                      <c:pt idx="2">
                        <c:v>2012</c:v>
                      </c:pt>
                      <c:pt idx="3">
                        <c:v>2015</c:v>
                      </c:pt>
                      <c:pt idx="4">
                        <c:v>2018</c:v>
                      </c:pt>
                      <c:pt idx="5">
                        <c:v>2022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'https://provbz-my.sharepoint.com/Users/co404/aw_SJ 2026-27/PISA 2025/Auswertungsdateien/[260825 Grafiken MAT 2025.xlsx]Trends'!$B$60:$H$60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526</c:v>
                      </c:pt>
                      <c:pt idx="1">
                        <c:v>513.05373688372129</c:v>
                      </c:pt>
                      <c:pt idx="2">
                        <c:v>519</c:v>
                      </c:pt>
                      <c:pt idx="3">
                        <c:v>515</c:v>
                      </c:pt>
                      <c:pt idx="4">
                        <c:v>498.17148261174918</c:v>
                      </c:pt>
                      <c:pt idx="5">
                        <c:v>494.74396796936003</c:v>
                      </c:pt>
                      <c:pt idx="6">
                        <c:v>496.95586743073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F-7337-43B5-97A3-E8C56B8E24A4}"/>
                  </c:ext>
                </c:extLst>
              </c15:ser>
            </c15:filteredLineSeries>
            <c15:filteredLineSeries>
              <c15:ser>
                <c:idx val="1"/>
                <c:order val="1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'Trend SCIE'!$P$2</c15:sqref>
                        </c15:formulaRef>
                      </c:ext>
                    </c:extLst>
                    <c:strCache>
                      <c:ptCount val="1"/>
                      <c:pt idx="0">
                        <c:v>BZ - Scuola tedesca</c:v>
                      </c:pt>
                    </c:strCache>
                  </c:strRef>
                </c:tx>
                <c:spPr>
                  <a:ln w="28575" cap="rnd">
                    <a:solidFill>
                      <a:srgbClr val="285A8C"/>
                    </a:solidFill>
                    <a:round/>
                  </a:ln>
                  <a:effectLst/>
                </c:spPr>
                <c:marker>
                  <c:symbol val="square"/>
                  <c:size val="5"/>
                  <c:spPr>
                    <a:solidFill>
                      <a:srgbClr val="285A8C"/>
                    </a:solidFill>
                    <a:ln w="9525">
                      <a:solidFill>
                        <a:srgbClr val="285A8C"/>
                      </a:solidFill>
                    </a:ln>
                    <a:effectLst/>
                  </c:spPr>
                </c:marker>
                <c:dPt>
                  <c:idx val="2"/>
                  <c:marker>
                    <c:symbol val="square"/>
                    <c:size val="5"/>
                    <c:spPr>
                      <a:solidFill>
                        <a:srgbClr val="285A8C"/>
                      </a:solidFill>
                      <a:ln w="9525">
                        <a:solidFill>
                          <a:srgbClr val="285A8C"/>
                        </a:solidFill>
                      </a:ln>
                      <a:effectLst/>
                    </c:spPr>
                  </c:marker>
                  <c:bubble3D val="0"/>
                  <c:spPr>
                    <a:ln w="28575" cap="rnd">
                      <a:solidFill>
                        <a:srgbClr val="285A8C"/>
                      </a:solidFill>
                      <a:round/>
                    </a:ln>
                    <a:effectLst/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1-7337-43B5-97A3-E8C56B8E24A4}"/>
                    </c:ext>
                  </c:extLst>
                </c:dPt>
                <c:dPt>
                  <c:idx val="5"/>
                  <c:marker>
                    <c:symbol val="square"/>
                    <c:size val="5"/>
                    <c:spPr>
                      <a:solidFill>
                        <a:srgbClr val="285A8C"/>
                      </a:solidFill>
                      <a:ln w="9525">
                        <a:solidFill>
                          <a:srgbClr val="285A8C"/>
                        </a:solidFill>
                      </a:ln>
                      <a:effectLst/>
                    </c:spPr>
                  </c:marker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2-7337-43B5-97A3-E8C56B8E24A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5843331213124845E-2"/>
                        <c:y val="-7.0070150322118826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3-7337-43B5-97A3-E8C56B8E24A4}"/>
                      </c:ext>
                    </c:extLst>
                  </c:dLbl>
                  <c:dLbl>
                    <c:idx val="1"/>
                    <c:layout>
                      <c:manualLayout>
                        <c:x val="-3.7414650120082819E-2"/>
                        <c:y val="-3.740124270693968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5.627192583603785E-2"/>
                            <c:h val="5.6971068572377964E-2"/>
                          </c:manualLayout>
                        </c15:layout>
                      </c:ext>
                      <c:ext xmlns:c16="http://schemas.microsoft.com/office/drawing/2014/chart" uri="{C3380CC4-5D6E-409C-BE32-E72D297353CC}">
                        <c16:uniqueId val="{00000014-7337-43B5-97A3-E8C56B8E24A4}"/>
                      </c:ext>
                    </c:extLst>
                  </c:dLbl>
                  <c:dLbl>
                    <c:idx val="2"/>
                    <c:layout>
                      <c:manualLayout>
                        <c:x val="-2.0658324742833328E-2"/>
                        <c:y val="-2.2659413027916988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1-7337-43B5-97A3-E8C56B8E24A4}"/>
                      </c:ext>
                    </c:extLst>
                  </c:dLbl>
                  <c:dLbl>
                    <c:idx val="3"/>
                    <c:layout>
                      <c:manualLayout>
                        <c:x val="-2.28050358607681E-2"/>
                        <c:y val="-2.956335003579098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5-7337-43B5-97A3-E8C56B8E24A4}"/>
                      </c:ext>
                    </c:extLst>
                  </c:dLbl>
                  <c:dLbl>
                    <c:idx val="4"/>
                    <c:layout>
                      <c:manualLayout>
                        <c:x val="-2.2024652907244636E-2"/>
                        <c:y val="-3.492092579336678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6-7337-43B5-97A3-E8C56B8E24A4}"/>
                      </c:ext>
                    </c:extLst>
                  </c:dLbl>
                  <c:dLbl>
                    <c:idx val="5"/>
                    <c:layout>
                      <c:manualLayout>
                        <c:x val="-2.3345031035465969E-2"/>
                        <c:y val="-2.489716058219995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2-7337-43B5-97A3-E8C56B8E24A4}"/>
                      </c:ext>
                    </c:extLst>
                  </c:dLbl>
                  <c:dLbl>
                    <c:idx val="6"/>
                    <c:layout>
                      <c:manualLayout>
                        <c:x val="-3.6822800036171773E-3"/>
                        <c:y val="-1.0875898010909582E-4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7-7337-43B5-97A3-E8C56B8E24A4}"/>
                      </c:ext>
                    </c:extLst>
                  </c:dLbl>
                  <c:numFmt formatCode="#,##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de-DE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'https://provbz-my.sharepoint.com/Users/co404/aw_SJ 2026-27/PISA 2025/Auswertungsdateien/[260825 Grafiken MAT 2025.xlsx]Trends'!$B$59:$H$59</c15:sqref>
                        </c15:formulaRef>
                      </c:ext>
                    </c:extLst>
                    <c:strCache>
                      <c:ptCount val="7"/>
                      <c:pt idx="0">
                        <c:v>2006</c:v>
                      </c:pt>
                      <c:pt idx="1">
                        <c:v>2009</c:v>
                      </c:pt>
                      <c:pt idx="2">
                        <c:v>2012</c:v>
                      </c:pt>
                      <c:pt idx="3">
                        <c:v>2015</c:v>
                      </c:pt>
                      <c:pt idx="4">
                        <c:v>2018</c:v>
                      </c:pt>
                      <c:pt idx="5">
                        <c:v>2022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'https://provbz-my.sharepoint.com/Users/co404/aw_SJ 2026-27/PISA 2025/Auswertungsdateien/[260825 Grafiken MAT 2025.xlsx]Trends'!$B$61:$H$61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534</c:v>
                      </c:pt>
                      <c:pt idx="1">
                        <c:v>519.76567450666573</c:v>
                      </c:pt>
                      <c:pt idx="2">
                        <c:v>530</c:v>
                      </c:pt>
                      <c:pt idx="3">
                        <c:v>522</c:v>
                      </c:pt>
                      <c:pt idx="4">
                        <c:v>510.18245141039745</c:v>
                      </c:pt>
                      <c:pt idx="5">
                        <c:v>509.12035110641801</c:v>
                      </c:pt>
                      <c:pt idx="6">
                        <c:v>508.12786053371002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8-7337-43B5-97A3-E8C56B8E24A4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'Trend SCIE'!$P$3</c15:sqref>
                        </c15:formulaRef>
                      </c:ext>
                    </c:extLst>
                    <c:strCache>
                      <c:ptCount val="1"/>
                      <c:pt idx="0">
                        <c:v>BZ - Scuola italiana</c:v>
                      </c:pt>
                    </c:strCache>
                  </c:strRef>
                </c:tx>
                <c:spPr>
                  <a:ln w="28575" cap="rnd">
                    <a:solidFill>
                      <a:srgbClr val="AAE6FF"/>
                    </a:solidFill>
                    <a:round/>
                  </a:ln>
                  <a:effectLst/>
                </c:spPr>
                <c:marker>
                  <c:symbol val="square"/>
                  <c:size val="5"/>
                  <c:spPr>
                    <a:solidFill>
                      <a:srgbClr val="AAE6FF"/>
                    </a:solidFill>
                    <a:ln w="9525">
                      <a:solidFill>
                        <a:srgbClr val="AAE6FF"/>
                      </a:solidFill>
                    </a:ln>
                    <a:effectLst/>
                  </c:spPr>
                </c:marker>
                <c:dPt>
                  <c:idx val="1"/>
                  <c:marker>
                    <c:symbol val="square"/>
                    <c:size val="5"/>
                    <c:spPr>
                      <a:solidFill>
                        <a:srgbClr val="AAE6FF"/>
                      </a:solidFill>
                      <a:ln w="9525">
                        <a:solidFill>
                          <a:srgbClr val="AAE6FF"/>
                        </a:solidFill>
                      </a:ln>
                      <a:effectLst/>
                    </c:spPr>
                  </c:marker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9-7337-43B5-97A3-E8C56B8E24A4}"/>
                    </c:ext>
                  </c:extLst>
                </c:dPt>
                <c:dPt>
                  <c:idx val="4"/>
                  <c:marker>
                    <c:symbol val="square"/>
                    <c:size val="5"/>
                    <c:spPr>
                      <a:solidFill>
                        <a:srgbClr val="AAE6FF"/>
                      </a:solidFill>
                      <a:ln w="9525">
                        <a:solidFill>
                          <a:srgbClr val="AAE6FF"/>
                        </a:solidFill>
                      </a:ln>
                      <a:effectLst/>
                    </c:spPr>
                  </c:marker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A-7337-43B5-97A3-E8C56B8E24A4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3062531528962793E-2"/>
                        <c:y val="9.9544738725841093E-3"/>
                      </c:manualLayout>
                    </c:layout>
                    <c:numFmt formatCode="#,##0" sourceLinked="0"/>
                    <c:spPr>
                      <a:solidFill>
                        <a:sysClr val="window" lastClr="FFFFFF"/>
                      </a:solidFill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11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de-DE"/>
                      </a:p>
                    </c:txPr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4.0577326175391858E-2"/>
                            <c:h val="4.7074654618873994E-2"/>
                          </c:manualLayout>
                        </c15:layout>
                      </c:ext>
                      <c:ext xmlns:c16="http://schemas.microsoft.com/office/drawing/2014/chart" uri="{C3380CC4-5D6E-409C-BE32-E72D297353CC}">
                        <c16:uniqueId val="{0000001B-7337-43B5-97A3-E8C56B8E24A4}"/>
                      </c:ext>
                    </c:extLst>
                  </c:dLbl>
                  <c:dLbl>
                    <c:idx val="1"/>
                    <c:layout>
                      <c:manualLayout>
                        <c:x val="-2.9130254663197321E-2"/>
                        <c:y val="3.494283015789616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9-7337-43B5-97A3-E8C56B8E24A4}"/>
                      </c:ext>
                    </c:extLst>
                  </c:dLbl>
                  <c:dLbl>
                    <c:idx val="2"/>
                    <c:layout>
                      <c:manualLayout>
                        <c:x val="-1.9813787204176078E-2"/>
                        <c:y val="3.481949624717962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C-7337-43B5-97A3-E8C56B8E24A4}"/>
                      </c:ext>
                    </c:extLst>
                  </c:dLbl>
                  <c:dLbl>
                    <c:idx val="3"/>
                    <c:layout>
                      <c:manualLayout>
                        <c:x val="-3.1193283739472968E-2"/>
                        <c:y val="-2.4715835050592907E-2"/>
                      </c:manualLayout>
                    </c:layout>
                    <c:numFmt formatCode="#,##0" sourceLinked="0"/>
                    <c:spPr>
                      <a:solidFill>
                        <a:sysClr val="window" lastClr="FFFFFF"/>
                      </a:solidFill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11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de-DE"/>
                      </a:p>
                    </c:txPr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4.0732552306655803E-2"/>
                            <c:h val="3.4159710341462389E-2"/>
                          </c:manualLayout>
                        </c15:layout>
                      </c:ext>
                      <c:ext xmlns:c16="http://schemas.microsoft.com/office/drawing/2014/chart" uri="{C3380CC4-5D6E-409C-BE32-E72D297353CC}">
                        <c16:uniqueId val="{0000001D-7337-43B5-97A3-E8C56B8E24A4}"/>
                      </c:ext>
                    </c:extLst>
                  </c:dLbl>
                  <c:dLbl>
                    <c:idx val="4"/>
                    <c:layout>
                      <c:manualLayout>
                        <c:x val="-3.202410457745717E-2"/>
                        <c:y val="2.8848962061560398E-2"/>
                      </c:manualLayout>
                    </c:layout>
                    <c:numFmt formatCode="#,##0" sourceLinked="0"/>
                    <c:spPr>
                      <a:solidFill>
                        <a:schemeClr val="bg1"/>
                      </a:solidFill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11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de-DE"/>
                      </a:p>
                    </c:txPr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4.2009432752053238E-2"/>
                            <c:h val="3.6445891274729275E-2"/>
                          </c:manualLayout>
                        </c15:layout>
                      </c:ext>
                      <c:ext xmlns:c16="http://schemas.microsoft.com/office/drawing/2014/chart" uri="{C3380CC4-5D6E-409C-BE32-E72D297353CC}">
                        <c16:uniqueId val="{0000001A-7337-43B5-97A3-E8C56B8E24A4}"/>
                      </c:ext>
                    </c:extLst>
                  </c:dLbl>
                  <c:dLbl>
                    <c:idx val="5"/>
                    <c:layout>
                      <c:manualLayout>
                        <c:x val="-2.5491851819358338E-2"/>
                        <c:y val="2.5168026723932146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E-7337-43B5-97A3-E8C56B8E24A4}"/>
                      </c:ext>
                    </c:extLst>
                  </c:dLbl>
                  <c:dLbl>
                    <c:idx val="6"/>
                    <c:layout>
                      <c:manualLayout>
                        <c:x val="-4.2967780334082365E-3"/>
                        <c:y val="9.8539632371797401E-4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F-7337-43B5-97A3-E8C56B8E24A4}"/>
                      </c:ext>
                    </c:extLst>
                  </c:dLbl>
                  <c:numFmt formatCode="#,##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de-DE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'https://provbz-my.sharepoint.com/Users/co404/aw_SJ 2026-27/PISA 2025/Auswertungsdateien/[260825 Grafiken MAT 2025.xlsx]Trends'!$B$59:$H$59</c15:sqref>
                        </c15:formulaRef>
                      </c:ext>
                    </c:extLst>
                    <c:strCache>
                      <c:ptCount val="7"/>
                      <c:pt idx="0">
                        <c:v>2006</c:v>
                      </c:pt>
                      <c:pt idx="1">
                        <c:v>2009</c:v>
                      </c:pt>
                      <c:pt idx="2">
                        <c:v>2012</c:v>
                      </c:pt>
                      <c:pt idx="3">
                        <c:v>2015</c:v>
                      </c:pt>
                      <c:pt idx="4">
                        <c:v>2018</c:v>
                      </c:pt>
                      <c:pt idx="5">
                        <c:v>2022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'https://provbz-my.sharepoint.com/Users/co404/aw_SJ 2026-27/PISA 2025/Auswertungsdateien/[260825 Grafiken MAT 2025.xlsx]Trends'!$B$62:$H$62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494</c:v>
                      </c:pt>
                      <c:pt idx="1">
                        <c:v>487.76646401771552</c:v>
                      </c:pt>
                      <c:pt idx="2">
                        <c:v>483</c:v>
                      </c:pt>
                      <c:pt idx="3">
                        <c:v>495</c:v>
                      </c:pt>
                      <c:pt idx="4">
                        <c:v>464</c:v>
                      </c:pt>
                      <c:pt idx="5">
                        <c:v>460.33639519188199</c:v>
                      </c:pt>
                      <c:pt idx="6">
                        <c:v>473.909947165071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7337-43B5-97A3-E8C56B8E24A4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'Trend SCIE'!$P$4</c15:sqref>
                        </c15:formulaRef>
                      </c:ext>
                    </c:extLst>
                    <c:strCache>
                      <c:ptCount val="1"/>
                      <c:pt idx="0">
                        <c:v>BZ - Scuola ladina</c:v>
                      </c:pt>
                    </c:strCache>
                  </c:strRef>
                </c:tx>
                <c:spPr>
                  <a:ln w="28575" cap="rnd">
                    <a:solidFill>
                      <a:srgbClr val="669BD0"/>
                    </a:solidFill>
                    <a:round/>
                  </a:ln>
                  <a:effectLst/>
                </c:spPr>
                <c:marker>
                  <c:symbol val="square"/>
                  <c:size val="5"/>
                  <c:spPr>
                    <a:solidFill>
                      <a:srgbClr val="669BD0"/>
                    </a:solidFill>
                    <a:ln w="9525">
                      <a:solidFill>
                        <a:srgbClr val="669BD0"/>
                      </a:solidFill>
                    </a:ln>
                    <a:effectLst/>
                  </c:spPr>
                </c:marker>
                <c:dLbls>
                  <c:dLbl>
                    <c:idx val="0"/>
                    <c:layout>
                      <c:manualLayout>
                        <c:x val="-4.8054635580023278E-2"/>
                        <c:y val="-4.7818659031258343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1-7337-43B5-97A3-E8C56B8E24A4}"/>
                      </c:ext>
                    </c:extLst>
                  </c:dLbl>
                  <c:dLbl>
                    <c:idx val="1"/>
                    <c:layout>
                      <c:manualLayout>
                        <c:x val="-2.2243984822231482E-2"/>
                        <c:y val="2.238701980434263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2-7337-43B5-97A3-E8C56B8E24A4}"/>
                      </c:ext>
                    </c:extLst>
                  </c:dLbl>
                  <c:dLbl>
                    <c:idx val="2"/>
                    <c:layout>
                      <c:manualLayout>
                        <c:x val="-2.3992169850635018E-2"/>
                        <c:y val="4.3830179122346546E-2"/>
                      </c:manualLayout>
                    </c:layout>
                    <c:numFmt formatCode="#,##0" sourceLinked="0"/>
                    <c:spPr>
                      <a:solidFill>
                        <a:sysClr val="window" lastClr="FFFFFF"/>
                      </a:solidFill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11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de-DE"/>
                      </a:p>
                    </c:txPr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3-7337-43B5-97A3-E8C56B8E24A4}"/>
                      </c:ext>
                    </c:extLst>
                  </c:dLbl>
                  <c:dLbl>
                    <c:idx val="3"/>
                    <c:layout>
                      <c:manualLayout>
                        <c:x val="-3.1628703967714444E-2"/>
                        <c:y val="-2.030713433548079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4.0732552306655803E-2"/>
                            <c:h val="3.7961553486993649E-2"/>
                          </c:manualLayout>
                        </c15:layout>
                      </c:ext>
                      <c:ext xmlns:c16="http://schemas.microsoft.com/office/drawing/2014/chart" uri="{C3380CC4-5D6E-409C-BE32-E72D297353CC}">
                        <c16:uniqueId val="{00000024-7337-43B5-97A3-E8C56B8E24A4}"/>
                      </c:ext>
                    </c:extLst>
                  </c:dLbl>
                  <c:dLbl>
                    <c:idx val="4"/>
                    <c:layout>
                      <c:manualLayout>
                        <c:x val="-2.6451428947426138E-3"/>
                        <c:y val="-1.432460033404924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5-7337-43B5-97A3-E8C56B8E24A4}"/>
                      </c:ext>
                    </c:extLst>
                  </c:dLbl>
                  <c:dLbl>
                    <c:idx val="5"/>
                    <c:layout>
                      <c:manualLayout>
                        <c:x val="-2.1107845502599084E-2"/>
                        <c:y val="-4.50395609639704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6-7337-43B5-97A3-E8C56B8E24A4}"/>
                      </c:ext>
                    </c:extLst>
                  </c:dLbl>
                  <c:dLbl>
                    <c:idx val="6"/>
                    <c:layout>
                      <c:manualLayout>
                        <c:x val="-4.8247430513424765E-3"/>
                        <c:y val="5.4650673863218882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7-7337-43B5-97A3-E8C56B8E24A4}"/>
                      </c:ext>
                    </c:extLst>
                  </c:dLbl>
                  <c:numFmt formatCode="#,##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de-DE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'https://provbz-my.sharepoint.com/Users/co404/aw_SJ 2026-27/PISA 2025/Auswertungsdateien/[260825 Grafiken MAT 2025.xlsx]Trends'!$B$59:$H$59</c15:sqref>
                        </c15:formulaRef>
                      </c:ext>
                    </c:extLst>
                    <c:strCache>
                      <c:ptCount val="7"/>
                      <c:pt idx="0">
                        <c:v>2006</c:v>
                      </c:pt>
                      <c:pt idx="1">
                        <c:v>2009</c:v>
                      </c:pt>
                      <c:pt idx="2">
                        <c:v>2012</c:v>
                      </c:pt>
                      <c:pt idx="3">
                        <c:v>2015</c:v>
                      </c:pt>
                      <c:pt idx="4">
                        <c:v>2018</c:v>
                      </c:pt>
                      <c:pt idx="5">
                        <c:v>2022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'https://provbz-my.sharepoint.com/Users/co404/aw_SJ 2026-27/PISA 2025/Auswertungsdateien/[260825 Grafiken MAT 2025.xlsx]Trends'!$B$63:$H$63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498</c:v>
                      </c:pt>
                      <c:pt idx="1">
                        <c:v>506.47060240458842</c:v>
                      </c:pt>
                      <c:pt idx="2">
                        <c:v>513</c:v>
                      </c:pt>
                      <c:pt idx="3">
                        <c:v>505</c:v>
                      </c:pt>
                      <c:pt idx="4">
                        <c:v>503</c:v>
                      </c:pt>
                      <c:pt idx="5">
                        <c:v>466.77972166266699</c:v>
                      </c:pt>
                      <c:pt idx="6">
                        <c:v>493.711756793902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7337-43B5-97A3-E8C56B8E24A4}"/>
                  </c:ext>
                </c:extLst>
              </c15:ser>
            </c15:filteredLineSeries>
          </c:ext>
        </c:extLst>
      </c:lineChart>
      <c:catAx>
        <c:axId val="75622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56225904"/>
        <c:crosses val="autoZero"/>
        <c:auto val="1"/>
        <c:lblAlgn val="ctr"/>
        <c:lblOffset val="100"/>
        <c:noMultiLvlLbl val="0"/>
      </c:catAx>
      <c:valAx>
        <c:axId val="756225904"/>
        <c:scaling>
          <c:orientation val="minMax"/>
          <c:max val="540"/>
          <c:min val="4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Punteggio medio ragiiunto</a:t>
                </a:r>
              </a:p>
            </c:rich>
          </c:tx>
          <c:layout>
            <c:manualLayout>
              <c:xMode val="edge"/>
              <c:yMode val="edge"/>
              <c:x val="8.2525826332989719E-3"/>
              <c:y val="0.265288713910761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56226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7205298157993948E-2"/>
          <c:y val="2.3942111402741328E-2"/>
          <c:w val="0.89999998400562742"/>
          <c:h val="6.11773544963274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 b="0">
          <a:solidFill>
            <a:schemeClr val="tx1"/>
          </a:solidFill>
        </a:defRPr>
      </a:pPr>
      <a:endParaRPr lang="de-DE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6416749086100536E-2"/>
          <c:y val="0.14901306500711761"/>
          <c:w val="0.90337265787647458"/>
          <c:h val="0.69360558398365435"/>
        </c:manualLayout>
      </c:layout>
      <c:lineChart>
        <c:grouping val="standard"/>
        <c:varyColors val="0"/>
        <c:ser>
          <c:idx val="0"/>
          <c:order val="0"/>
          <c:tx>
            <c:strRef>
              <c:f>'Trend SCIE'!$P$1</c:f>
              <c:strCache>
                <c:ptCount val="1"/>
                <c:pt idx="0">
                  <c:v>Alto Adige</c:v>
                </c:pt>
              </c:strCache>
            </c:strRef>
          </c:tx>
          <c:spPr>
            <a:ln w="28575" cap="rnd">
              <a:solidFill>
                <a:srgbClr val="FFC000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FC000">
                  <a:lumMod val="60000"/>
                  <a:lumOff val="40000"/>
                </a:srgbClr>
              </a:solidFill>
              <a:ln w="9525">
                <a:solidFill>
                  <a:srgbClr val="FFC000">
                    <a:lumMod val="60000"/>
                    <a:lumOff val="40000"/>
                  </a:srgbClr>
                </a:solidFill>
              </a:ln>
              <a:effectLst/>
            </c:spPr>
          </c:marker>
          <c:dPt>
            <c:idx val="0"/>
            <c:marker>
              <c:symbol val="square"/>
              <c:size val="5"/>
              <c:spPr>
                <a:solidFill>
                  <a:srgbClr val="FFC000">
                    <a:lumMod val="60000"/>
                    <a:lumOff val="40000"/>
                  </a:srgbClr>
                </a:solidFill>
                <a:ln w="9525">
                  <a:solidFill>
                    <a:srgbClr val="FFC000">
                      <a:lumMod val="60000"/>
                      <a:lumOff val="40000"/>
                    </a:srgbClr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0-8F05-414B-B2A5-24B5C0E0EB11}"/>
              </c:ext>
            </c:extLst>
          </c:dPt>
          <c:dPt>
            <c:idx val="3"/>
            <c:marker>
              <c:symbol val="square"/>
              <c:size val="5"/>
              <c:spPr>
                <a:solidFill>
                  <a:srgbClr val="FFC000">
                    <a:lumMod val="60000"/>
                    <a:lumOff val="40000"/>
                  </a:srgbClr>
                </a:solidFill>
                <a:ln w="9525">
                  <a:solidFill>
                    <a:srgbClr val="FFC000">
                      <a:lumMod val="60000"/>
                      <a:lumOff val="40000"/>
                    </a:srgbClr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1-8F05-414B-B2A5-24B5C0E0EB11}"/>
              </c:ext>
            </c:extLst>
          </c:dPt>
          <c:dPt>
            <c:idx val="6"/>
            <c:marker>
              <c:symbol val="square"/>
              <c:size val="5"/>
              <c:spPr>
                <a:solidFill>
                  <a:srgbClr val="FFC000">
                    <a:lumMod val="60000"/>
                    <a:lumOff val="40000"/>
                  </a:srgbClr>
                </a:solidFill>
                <a:ln w="9525">
                  <a:solidFill>
                    <a:srgbClr val="FFC000">
                      <a:lumMod val="60000"/>
                      <a:lumOff val="40000"/>
                    </a:srgbClr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2-8F05-414B-B2A5-24B5C0E0EB11}"/>
              </c:ext>
            </c:extLst>
          </c:dPt>
          <c:dLbls>
            <c:dLbl>
              <c:idx val="0"/>
              <c:layout>
                <c:manualLayout>
                  <c:x val="-4.475884455947185E-2"/>
                  <c:y val="-3.48594607492245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F05-414B-B2A5-24B5C0E0EB11}"/>
                </c:ext>
              </c:extLst>
            </c:dLbl>
            <c:dLbl>
              <c:idx val="1"/>
              <c:layout>
                <c:manualLayout>
                  <c:x val="-2.4130787620906719E-2"/>
                  <c:y val="-2.24099260319732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F05-414B-B2A5-24B5C0E0EB11}"/>
                </c:ext>
              </c:extLst>
            </c:dLbl>
            <c:dLbl>
              <c:idx val="2"/>
              <c:layout>
                <c:manualLayout>
                  <c:x val="-2.1412387866558514E-2"/>
                  <c:y val="-3.17426867096158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F05-414B-B2A5-24B5C0E0EB11}"/>
                </c:ext>
              </c:extLst>
            </c:dLbl>
            <c:dLbl>
              <c:idx val="3"/>
              <c:layout>
                <c:manualLayout>
                  <c:x val="-2.4402430197618057E-2"/>
                  <c:y val="-2.12462896683369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F05-414B-B2A5-24B5C0E0EB11}"/>
                </c:ext>
              </c:extLst>
            </c:dLbl>
            <c:dLbl>
              <c:idx val="4"/>
              <c:layout>
                <c:manualLayout>
                  <c:x val="-2.1615269887921392E-2"/>
                  <c:y val="2.63020758768790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F05-414B-B2A5-24B5C0E0EB11}"/>
                </c:ext>
              </c:extLst>
            </c:dLbl>
            <c:dLbl>
              <c:idx val="5"/>
              <c:layout>
                <c:manualLayout>
                  <c:x val="-2.2706336499024076E-2"/>
                  <c:y val="2.6475017895490338E-2"/>
                </c:manualLayout>
              </c:layout>
              <c:numFmt formatCode="#,##0" sourceLinked="0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F05-414B-B2A5-24B5C0E0EB11}"/>
                </c:ext>
              </c:extLst>
            </c:dLbl>
            <c:dLbl>
              <c:idx val="6"/>
              <c:layout>
                <c:manualLayout>
                  <c:x val="-2.4784483283461852E-3"/>
                  <c:y val="-6.134463208778134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F05-414B-B2A5-24B5C0E0EB1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'https://provbz-my.sharepoint.com/Users/co404/aw_SJ 2026-27/PISA 2025/Auswertungsdateien/[260825 Grafiken MAT 2025.xlsx]Trends'!$B$59:$H$59</c:f>
              <c:strCache>
                <c:ptCount val="7"/>
                <c:pt idx="0">
                  <c:v>2006</c:v>
                </c:pt>
                <c:pt idx="1">
                  <c:v>2009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  <c:pt idx="5">
                  <c:v>2022</c:v>
                </c:pt>
                <c:pt idx="6">
                  <c:v>2025</c:v>
                </c:pt>
              </c:strCache>
            </c:strRef>
          </c:cat>
          <c:val>
            <c:numRef>
              <c:f>'https://provbz-my.sharepoint.com/Users/co404/aw_SJ 2026-27/PISA 2025/Auswertungsdateien/[260825 Grafiken MAT 2025.xlsx]Trends'!$B$60:$H$60</c:f>
              <c:numCache>
                <c:formatCode>General</c:formatCode>
                <c:ptCount val="7"/>
                <c:pt idx="0">
                  <c:v>526</c:v>
                </c:pt>
                <c:pt idx="1">
                  <c:v>513.05373688372129</c:v>
                </c:pt>
                <c:pt idx="2">
                  <c:v>519</c:v>
                </c:pt>
                <c:pt idx="3">
                  <c:v>515</c:v>
                </c:pt>
                <c:pt idx="4">
                  <c:v>498.17148261174918</c:v>
                </c:pt>
                <c:pt idx="5">
                  <c:v>494.74396796936003</c:v>
                </c:pt>
                <c:pt idx="6">
                  <c:v>496.95586743073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7-8F05-414B-B2A5-24B5C0E0EB11}"/>
            </c:ext>
          </c:extLst>
        </c:ser>
        <c:ser>
          <c:idx val="4"/>
          <c:order val="4"/>
          <c:tx>
            <c:strRef>
              <c:f>'Trend SCIE'!$P$5</c:f>
              <c:strCache>
                <c:ptCount val="1"/>
                <c:pt idx="0">
                  <c:v>OCSE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4505406531704414E-2"/>
                  <c:y val="-2.35372942018611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F05-414B-B2A5-24B5C0E0EB11}"/>
                </c:ext>
              </c:extLst>
            </c:dLbl>
            <c:dLbl>
              <c:idx val="1"/>
              <c:layout>
                <c:manualLayout>
                  <c:x val="-2.6057837825982109E-2"/>
                  <c:y val="3.20431400620376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F05-414B-B2A5-24B5C0E0EB11}"/>
                </c:ext>
              </c:extLst>
            </c:dLbl>
            <c:dLbl>
              <c:idx val="2"/>
              <c:layout>
                <c:manualLayout>
                  <c:x val="-2.4665080165814979E-2"/>
                  <c:y val="3.20431400620376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F05-414B-B2A5-24B5C0E0EB11}"/>
                </c:ext>
              </c:extLst>
            </c:dLbl>
            <c:dLbl>
              <c:idx val="3"/>
              <c:layout>
                <c:manualLayout>
                  <c:x val="-2.5334152172482617E-2"/>
                  <c:y val="3.80707229778095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F05-414B-B2A5-24B5C0E0EB11}"/>
                </c:ext>
              </c:extLst>
            </c:dLbl>
            <c:dLbl>
              <c:idx val="4"/>
              <c:layout>
                <c:manualLayout>
                  <c:x val="-2.3272322505647796E-2"/>
                  <c:y val="2.84178477690287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8F05-414B-B2A5-24B5C0E0EB11}"/>
                </c:ext>
              </c:extLst>
            </c:dLbl>
            <c:dLbl>
              <c:idx val="5"/>
              <c:layout>
                <c:manualLayout>
                  <c:x val="-2.4665080165814927E-2"/>
                  <c:y val="2.47925554760200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F05-414B-B2A5-24B5C0E0EB11}"/>
                </c:ext>
              </c:extLst>
            </c:dLbl>
            <c:dLbl>
              <c:idx val="6"/>
              <c:layout>
                <c:manualLayout>
                  <c:x val="-4.8247537999255297E-3"/>
                  <c:y val="-5.6234788833214031E-4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8F05-414B-B2A5-24B5C0E0EB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'https://provbz-my.sharepoint.com/Users/co404/aw_SJ 2026-27/PISA 2025/Auswertungsdateien/[260825 Grafiken MAT 2025.xlsx]Trends'!$B$59:$H$59</c:f>
              <c:strCache>
                <c:ptCount val="7"/>
                <c:pt idx="0">
                  <c:v>2006</c:v>
                </c:pt>
                <c:pt idx="1">
                  <c:v>2009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  <c:pt idx="5">
                  <c:v>2022</c:v>
                </c:pt>
                <c:pt idx="6">
                  <c:v>2025</c:v>
                </c:pt>
              </c:strCache>
            </c:strRef>
          </c:cat>
          <c:val>
            <c:numRef>
              <c:f>'https://provbz-my.sharepoint.com/Users/co404/aw_SJ 2026-27/PISA 2025/Auswertungsdateien/[260825 Grafiken MAT 2025.xlsx]Trends'!$B$64:$H$64</c:f>
              <c:numCache>
                <c:formatCode>General</c:formatCode>
                <c:ptCount val="7"/>
                <c:pt idx="0">
                  <c:v>500</c:v>
                </c:pt>
                <c:pt idx="1">
                  <c:v>501</c:v>
                </c:pt>
                <c:pt idx="2">
                  <c:v>501</c:v>
                </c:pt>
                <c:pt idx="3">
                  <c:v>493</c:v>
                </c:pt>
                <c:pt idx="4">
                  <c:v>489</c:v>
                </c:pt>
                <c:pt idx="5">
                  <c:v>485</c:v>
                </c:pt>
                <c:pt idx="6">
                  <c:v>481.90834000000001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F-8F05-414B-B2A5-24B5C0E0EB11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56226624"/>
        <c:axId val="756225904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'Trend SCIE'!$P$2</c15:sqref>
                        </c15:formulaRef>
                      </c:ext>
                    </c:extLst>
                    <c:strCache>
                      <c:ptCount val="1"/>
                      <c:pt idx="0">
                        <c:v>BZ - Scuola tedesca</c:v>
                      </c:pt>
                    </c:strCache>
                  </c:strRef>
                </c:tx>
                <c:spPr>
                  <a:ln w="28575" cap="rnd">
                    <a:solidFill>
                      <a:srgbClr val="285A8C"/>
                    </a:solidFill>
                    <a:round/>
                  </a:ln>
                  <a:effectLst/>
                </c:spPr>
                <c:marker>
                  <c:symbol val="square"/>
                  <c:size val="5"/>
                  <c:spPr>
                    <a:solidFill>
                      <a:srgbClr val="285A8C"/>
                    </a:solidFill>
                    <a:ln w="9525">
                      <a:solidFill>
                        <a:srgbClr val="285A8C"/>
                      </a:solidFill>
                    </a:ln>
                    <a:effectLst/>
                  </c:spPr>
                </c:marker>
                <c:dPt>
                  <c:idx val="2"/>
                  <c:marker>
                    <c:symbol val="square"/>
                    <c:size val="5"/>
                    <c:spPr>
                      <a:solidFill>
                        <a:srgbClr val="285A8C"/>
                      </a:solidFill>
                      <a:ln w="9525">
                        <a:solidFill>
                          <a:srgbClr val="285A8C"/>
                        </a:solidFill>
                      </a:ln>
                      <a:effectLst/>
                    </c:spPr>
                  </c:marker>
                  <c:bubble3D val="0"/>
                  <c:spPr>
                    <a:ln w="28575" cap="rnd">
                      <a:solidFill>
                        <a:srgbClr val="285A8C"/>
                      </a:solidFill>
                      <a:round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1-8F05-414B-B2A5-24B5C0E0EB11}"/>
                    </c:ext>
                  </c:extLst>
                </c:dPt>
                <c:dPt>
                  <c:idx val="5"/>
                  <c:marker>
                    <c:symbol val="square"/>
                    <c:size val="5"/>
                    <c:spPr>
                      <a:solidFill>
                        <a:srgbClr val="285A8C"/>
                      </a:solidFill>
                      <a:ln w="9525">
                        <a:solidFill>
                          <a:srgbClr val="285A8C"/>
                        </a:solidFill>
                      </a:ln>
                      <a:effectLst/>
                    </c:spPr>
                  </c:marker>
                  <c:bubble3D val="0"/>
                  <c:extLst>
                    <c:ext xmlns:c16="http://schemas.microsoft.com/office/drawing/2014/chart" uri="{C3380CC4-5D6E-409C-BE32-E72D297353CC}">
                      <c16:uniqueId val="{00000012-8F05-414B-B2A5-24B5C0E0EB11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4.5843331213124845E-2"/>
                        <c:y val="-7.0070150322118826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3-8F05-414B-B2A5-24B5C0E0EB11}"/>
                      </c:ext>
                    </c:extLst>
                  </c:dLbl>
                  <c:dLbl>
                    <c:idx val="1"/>
                    <c:layout>
                      <c:manualLayout>
                        <c:x val="-3.7414650120082819E-2"/>
                        <c:y val="-3.740124270693968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layout>
                          <c:manualLayout>
                            <c:w val="5.627192583603785E-2"/>
                            <c:h val="5.6971068572377964E-2"/>
                          </c:manualLayout>
                        </c15:layout>
                      </c:ext>
                      <c:ext xmlns:c16="http://schemas.microsoft.com/office/drawing/2014/chart" uri="{C3380CC4-5D6E-409C-BE32-E72D297353CC}">
                        <c16:uniqueId val="{00000014-8F05-414B-B2A5-24B5C0E0EB11}"/>
                      </c:ext>
                    </c:extLst>
                  </c:dLbl>
                  <c:dLbl>
                    <c:idx val="2"/>
                    <c:layout>
                      <c:manualLayout>
                        <c:x val="-2.0658324742833328E-2"/>
                        <c:y val="-2.2659413027916988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1-8F05-414B-B2A5-24B5C0E0EB11}"/>
                      </c:ext>
                    </c:extLst>
                  </c:dLbl>
                  <c:dLbl>
                    <c:idx val="3"/>
                    <c:layout>
                      <c:manualLayout>
                        <c:x val="-2.28050358607681E-2"/>
                        <c:y val="-2.956335003579098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5-8F05-414B-B2A5-24B5C0E0EB11}"/>
                      </c:ext>
                    </c:extLst>
                  </c:dLbl>
                  <c:dLbl>
                    <c:idx val="4"/>
                    <c:layout>
                      <c:manualLayout>
                        <c:x val="-2.2024652907244636E-2"/>
                        <c:y val="-3.492092579336678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6-8F05-414B-B2A5-24B5C0E0EB11}"/>
                      </c:ext>
                    </c:extLst>
                  </c:dLbl>
                  <c:dLbl>
                    <c:idx val="5"/>
                    <c:layout>
                      <c:manualLayout>
                        <c:x val="-2.3345031035465969E-2"/>
                        <c:y val="-2.489716058219995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2-8F05-414B-B2A5-24B5C0E0EB11}"/>
                      </c:ext>
                    </c:extLst>
                  </c:dLbl>
                  <c:dLbl>
                    <c:idx val="6"/>
                    <c:layout>
                      <c:manualLayout>
                        <c:x val="-3.6822800036171773E-3"/>
                        <c:y val="-1.0875898010909582E-4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7-8F05-414B-B2A5-24B5C0E0EB11}"/>
                      </c:ext>
                    </c:extLst>
                  </c:dLbl>
                  <c:numFmt formatCode="#,##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de-DE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'https://provbz-my.sharepoint.com/Users/co404/aw_SJ 2026-27/PISA 2025/Auswertungsdateien/[260825 Grafiken MAT 2025.xlsx]Trends'!$B$59:$H$59</c15:sqref>
                        </c15:formulaRef>
                      </c:ext>
                    </c:extLst>
                    <c:strCache>
                      <c:ptCount val="7"/>
                      <c:pt idx="0">
                        <c:v>2006</c:v>
                      </c:pt>
                      <c:pt idx="1">
                        <c:v>2009</c:v>
                      </c:pt>
                      <c:pt idx="2">
                        <c:v>2012</c:v>
                      </c:pt>
                      <c:pt idx="3">
                        <c:v>2015</c:v>
                      </c:pt>
                      <c:pt idx="4">
                        <c:v>2018</c:v>
                      </c:pt>
                      <c:pt idx="5">
                        <c:v>2022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'https://provbz-my.sharepoint.com/Users/co404/aw_SJ 2026-27/PISA 2025/Auswertungsdateien/[260825 Grafiken MAT 2025.xlsx]Trends'!$B$61:$H$61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534</c:v>
                      </c:pt>
                      <c:pt idx="1">
                        <c:v>519.76567450666573</c:v>
                      </c:pt>
                      <c:pt idx="2">
                        <c:v>530</c:v>
                      </c:pt>
                      <c:pt idx="3">
                        <c:v>522</c:v>
                      </c:pt>
                      <c:pt idx="4">
                        <c:v>510.18245141039745</c:v>
                      </c:pt>
                      <c:pt idx="5">
                        <c:v>509.12035110641801</c:v>
                      </c:pt>
                      <c:pt idx="6">
                        <c:v>508.12786053371002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8-8F05-414B-B2A5-24B5C0E0EB11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'Trend SCIE'!$P$3</c15:sqref>
                        </c15:formulaRef>
                      </c:ext>
                    </c:extLst>
                    <c:strCache>
                      <c:ptCount val="1"/>
                      <c:pt idx="0">
                        <c:v>BZ - Scuola italiana</c:v>
                      </c:pt>
                    </c:strCache>
                  </c:strRef>
                </c:tx>
                <c:spPr>
                  <a:ln w="28575" cap="rnd">
                    <a:solidFill>
                      <a:srgbClr val="AAE6FF"/>
                    </a:solidFill>
                    <a:round/>
                  </a:ln>
                  <a:effectLst/>
                </c:spPr>
                <c:marker>
                  <c:symbol val="square"/>
                  <c:size val="5"/>
                  <c:spPr>
                    <a:solidFill>
                      <a:srgbClr val="AAE6FF"/>
                    </a:solidFill>
                    <a:ln w="9525">
                      <a:solidFill>
                        <a:srgbClr val="AAE6FF"/>
                      </a:solidFill>
                    </a:ln>
                    <a:effectLst/>
                  </c:spPr>
                </c:marker>
                <c:dPt>
                  <c:idx val="1"/>
                  <c:marker>
                    <c:symbol val="square"/>
                    <c:size val="5"/>
                    <c:spPr>
                      <a:solidFill>
                        <a:srgbClr val="AAE6FF"/>
                      </a:solidFill>
                      <a:ln w="9525">
                        <a:solidFill>
                          <a:srgbClr val="AAE6FF"/>
                        </a:solidFill>
                      </a:ln>
                      <a:effectLst/>
                    </c:spPr>
                  </c:marker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9-8F05-414B-B2A5-24B5C0E0EB11}"/>
                    </c:ext>
                  </c:extLst>
                </c:dPt>
                <c:dPt>
                  <c:idx val="4"/>
                  <c:marker>
                    <c:symbol val="square"/>
                    <c:size val="5"/>
                    <c:spPr>
                      <a:solidFill>
                        <a:srgbClr val="AAE6FF"/>
                      </a:solidFill>
                      <a:ln w="9525">
                        <a:solidFill>
                          <a:srgbClr val="AAE6FF"/>
                        </a:solidFill>
                      </a:ln>
                      <a:effectLst/>
                    </c:spPr>
                  </c:marker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A-8F05-414B-B2A5-24B5C0E0EB11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5.3062531528962793E-2"/>
                        <c:y val="9.9544738725841093E-3"/>
                      </c:manualLayout>
                    </c:layout>
                    <c:numFmt formatCode="#,##0" sourceLinked="0"/>
                    <c:spPr>
                      <a:solidFill>
                        <a:sysClr val="window" lastClr="FFFFFF"/>
                      </a:solidFill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11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de-DE"/>
                      </a:p>
                    </c:txPr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4.0577326175391858E-2"/>
                            <c:h val="4.7074654618873994E-2"/>
                          </c:manualLayout>
                        </c15:layout>
                      </c:ext>
                      <c:ext xmlns:c16="http://schemas.microsoft.com/office/drawing/2014/chart" uri="{C3380CC4-5D6E-409C-BE32-E72D297353CC}">
                        <c16:uniqueId val="{0000001B-8F05-414B-B2A5-24B5C0E0EB11}"/>
                      </c:ext>
                    </c:extLst>
                  </c:dLbl>
                  <c:dLbl>
                    <c:idx val="1"/>
                    <c:layout>
                      <c:manualLayout>
                        <c:x val="-2.9130254663197321E-2"/>
                        <c:y val="3.494283015789616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9-8F05-414B-B2A5-24B5C0E0EB11}"/>
                      </c:ext>
                    </c:extLst>
                  </c:dLbl>
                  <c:dLbl>
                    <c:idx val="2"/>
                    <c:layout>
                      <c:manualLayout>
                        <c:x val="-1.9813787204176078E-2"/>
                        <c:y val="3.481949624717962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C-8F05-414B-B2A5-24B5C0E0EB11}"/>
                      </c:ext>
                    </c:extLst>
                  </c:dLbl>
                  <c:dLbl>
                    <c:idx val="3"/>
                    <c:layout>
                      <c:manualLayout>
                        <c:x val="-3.1193283739472968E-2"/>
                        <c:y val="-2.4715835050592907E-2"/>
                      </c:manualLayout>
                    </c:layout>
                    <c:numFmt formatCode="#,##0" sourceLinked="0"/>
                    <c:spPr>
                      <a:solidFill>
                        <a:sysClr val="window" lastClr="FFFFFF"/>
                      </a:solidFill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11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de-DE"/>
                      </a:p>
                    </c:txPr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4.0732552306655803E-2"/>
                            <c:h val="3.4159710341462389E-2"/>
                          </c:manualLayout>
                        </c15:layout>
                      </c:ext>
                      <c:ext xmlns:c16="http://schemas.microsoft.com/office/drawing/2014/chart" uri="{C3380CC4-5D6E-409C-BE32-E72D297353CC}">
                        <c16:uniqueId val="{0000001D-8F05-414B-B2A5-24B5C0E0EB11}"/>
                      </c:ext>
                    </c:extLst>
                  </c:dLbl>
                  <c:dLbl>
                    <c:idx val="4"/>
                    <c:layout>
                      <c:manualLayout>
                        <c:x val="-3.202410457745717E-2"/>
                        <c:y val="2.8848962061560398E-2"/>
                      </c:manualLayout>
                    </c:layout>
                    <c:numFmt formatCode="#,##0" sourceLinked="0"/>
                    <c:spPr>
                      <a:solidFill>
                        <a:schemeClr val="bg1"/>
                      </a:solidFill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11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de-DE"/>
                      </a:p>
                    </c:txPr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4.2009432752053238E-2"/>
                            <c:h val="3.6445891274729275E-2"/>
                          </c:manualLayout>
                        </c15:layout>
                      </c:ext>
                      <c:ext xmlns:c16="http://schemas.microsoft.com/office/drawing/2014/chart" uri="{C3380CC4-5D6E-409C-BE32-E72D297353CC}">
                        <c16:uniqueId val="{0000001A-8F05-414B-B2A5-24B5C0E0EB11}"/>
                      </c:ext>
                    </c:extLst>
                  </c:dLbl>
                  <c:dLbl>
                    <c:idx val="5"/>
                    <c:layout>
                      <c:manualLayout>
                        <c:x val="-2.5491851819358338E-2"/>
                        <c:y val="2.5168026723932146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E-8F05-414B-B2A5-24B5C0E0EB11}"/>
                      </c:ext>
                    </c:extLst>
                  </c:dLbl>
                  <c:dLbl>
                    <c:idx val="6"/>
                    <c:layout>
                      <c:manualLayout>
                        <c:x val="-4.2967780334082365E-3"/>
                        <c:y val="9.8539632371797401E-4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F-8F05-414B-B2A5-24B5C0E0EB11}"/>
                      </c:ext>
                    </c:extLst>
                  </c:dLbl>
                  <c:numFmt formatCode="#,##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de-DE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'https://provbz-my.sharepoint.com/Users/co404/aw_SJ 2026-27/PISA 2025/Auswertungsdateien/[260825 Grafiken MAT 2025.xlsx]Trends'!$B$59:$H$59</c15:sqref>
                        </c15:formulaRef>
                      </c:ext>
                    </c:extLst>
                    <c:strCache>
                      <c:ptCount val="7"/>
                      <c:pt idx="0">
                        <c:v>2006</c:v>
                      </c:pt>
                      <c:pt idx="1">
                        <c:v>2009</c:v>
                      </c:pt>
                      <c:pt idx="2">
                        <c:v>2012</c:v>
                      </c:pt>
                      <c:pt idx="3">
                        <c:v>2015</c:v>
                      </c:pt>
                      <c:pt idx="4">
                        <c:v>2018</c:v>
                      </c:pt>
                      <c:pt idx="5">
                        <c:v>2022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'https://provbz-my.sharepoint.com/Users/co404/aw_SJ 2026-27/PISA 2025/Auswertungsdateien/[260825 Grafiken MAT 2025.xlsx]Trends'!$B$62:$H$62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494</c:v>
                      </c:pt>
                      <c:pt idx="1">
                        <c:v>487.76646401771552</c:v>
                      </c:pt>
                      <c:pt idx="2">
                        <c:v>483</c:v>
                      </c:pt>
                      <c:pt idx="3">
                        <c:v>495</c:v>
                      </c:pt>
                      <c:pt idx="4">
                        <c:v>464</c:v>
                      </c:pt>
                      <c:pt idx="5">
                        <c:v>460.33639519188199</c:v>
                      </c:pt>
                      <c:pt idx="6">
                        <c:v>473.909947165071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8F05-414B-B2A5-24B5C0E0EB11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'Trend SCIE'!$P$4</c15:sqref>
                        </c15:formulaRef>
                      </c:ext>
                    </c:extLst>
                    <c:strCache>
                      <c:ptCount val="1"/>
                      <c:pt idx="0">
                        <c:v>BZ - Scuola ladina</c:v>
                      </c:pt>
                    </c:strCache>
                  </c:strRef>
                </c:tx>
                <c:spPr>
                  <a:ln w="28575" cap="rnd">
                    <a:solidFill>
                      <a:srgbClr val="669BD0"/>
                    </a:solidFill>
                    <a:round/>
                  </a:ln>
                  <a:effectLst/>
                </c:spPr>
                <c:marker>
                  <c:symbol val="square"/>
                  <c:size val="5"/>
                  <c:spPr>
                    <a:solidFill>
                      <a:srgbClr val="669BD0"/>
                    </a:solidFill>
                    <a:ln w="9525">
                      <a:solidFill>
                        <a:srgbClr val="669BD0"/>
                      </a:solidFill>
                    </a:ln>
                    <a:effectLst/>
                  </c:spPr>
                </c:marker>
                <c:dLbls>
                  <c:dLbl>
                    <c:idx val="0"/>
                    <c:layout>
                      <c:manualLayout>
                        <c:x val="-4.8054635580023278E-2"/>
                        <c:y val="-4.7818659031258343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1-8F05-414B-B2A5-24B5C0E0EB11}"/>
                      </c:ext>
                    </c:extLst>
                  </c:dLbl>
                  <c:dLbl>
                    <c:idx val="1"/>
                    <c:layout>
                      <c:manualLayout>
                        <c:x val="-2.2243984822231482E-2"/>
                        <c:y val="2.238701980434263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2-8F05-414B-B2A5-24B5C0E0EB11}"/>
                      </c:ext>
                    </c:extLst>
                  </c:dLbl>
                  <c:dLbl>
                    <c:idx val="2"/>
                    <c:layout>
                      <c:manualLayout>
                        <c:x val="-2.3992169850635018E-2"/>
                        <c:y val="4.3830179122346546E-2"/>
                      </c:manualLayout>
                    </c:layout>
                    <c:numFmt formatCode="#,##0" sourceLinked="0"/>
                    <c:spPr>
                      <a:solidFill>
                        <a:sysClr val="window" lastClr="FFFFFF"/>
                      </a:solidFill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11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de-DE"/>
                      </a:p>
                    </c:txPr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3-8F05-414B-B2A5-24B5C0E0EB11}"/>
                      </c:ext>
                    </c:extLst>
                  </c:dLbl>
                  <c:dLbl>
                    <c:idx val="3"/>
                    <c:layout>
                      <c:manualLayout>
                        <c:x val="-3.1628703967714444E-2"/>
                        <c:y val="-2.030713433548079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4.0732552306655803E-2"/>
                            <c:h val="3.7961553486993649E-2"/>
                          </c:manualLayout>
                        </c15:layout>
                      </c:ext>
                      <c:ext xmlns:c16="http://schemas.microsoft.com/office/drawing/2014/chart" uri="{C3380CC4-5D6E-409C-BE32-E72D297353CC}">
                        <c16:uniqueId val="{00000024-8F05-414B-B2A5-24B5C0E0EB11}"/>
                      </c:ext>
                    </c:extLst>
                  </c:dLbl>
                  <c:dLbl>
                    <c:idx val="4"/>
                    <c:layout>
                      <c:manualLayout>
                        <c:x val="-2.6451428947426138E-3"/>
                        <c:y val="-1.432460033404924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5-8F05-414B-B2A5-24B5C0E0EB11}"/>
                      </c:ext>
                    </c:extLst>
                  </c:dLbl>
                  <c:dLbl>
                    <c:idx val="5"/>
                    <c:layout>
                      <c:manualLayout>
                        <c:x val="-2.1107845502599084E-2"/>
                        <c:y val="-4.50395609639704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6-8F05-414B-B2A5-24B5C0E0EB11}"/>
                      </c:ext>
                    </c:extLst>
                  </c:dLbl>
                  <c:dLbl>
                    <c:idx val="6"/>
                    <c:layout>
                      <c:manualLayout>
                        <c:x val="-4.8247430513424765E-3"/>
                        <c:y val="5.4650673863218882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7-8F05-414B-B2A5-24B5C0E0EB11}"/>
                      </c:ext>
                    </c:extLst>
                  </c:dLbl>
                  <c:numFmt formatCode="#,##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de-DE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'https://provbz-my.sharepoint.com/Users/co404/aw_SJ 2026-27/PISA 2025/Auswertungsdateien/[260825 Grafiken MAT 2025.xlsx]Trends'!$B$59:$H$59</c15:sqref>
                        </c15:formulaRef>
                      </c:ext>
                    </c:extLst>
                    <c:strCache>
                      <c:ptCount val="7"/>
                      <c:pt idx="0">
                        <c:v>2006</c:v>
                      </c:pt>
                      <c:pt idx="1">
                        <c:v>2009</c:v>
                      </c:pt>
                      <c:pt idx="2">
                        <c:v>2012</c:v>
                      </c:pt>
                      <c:pt idx="3">
                        <c:v>2015</c:v>
                      </c:pt>
                      <c:pt idx="4">
                        <c:v>2018</c:v>
                      </c:pt>
                      <c:pt idx="5">
                        <c:v>2022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'https://provbz-my.sharepoint.com/Users/co404/aw_SJ 2026-27/PISA 2025/Auswertungsdateien/[260825 Grafiken MAT 2025.xlsx]Trends'!$B$63:$H$63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498</c:v>
                      </c:pt>
                      <c:pt idx="1">
                        <c:v>506.47060240458842</c:v>
                      </c:pt>
                      <c:pt idx="2">
                        <c:v>513</c:v>
                      </c:pt>
                      <c:pt idx="3">
                        <c:v>505</c:v>
                      </c:pt>
                      <c:pt idx="4">
                        <c:v>503</c:v>
                      </c:pt>
                      <c:pt idx="5">
                        <c:v>466.77972166266699</c:v>
                      </c:pt>
                      <c:pt idx="6">
                        <c:v>493.711756793902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8F05-414B-B2A5-24B5C0E0EB11}"/>
                  </c:ext>
                </c:extLst>
              </c15:ser>
            </c15:filteredLineSeries>
          </c:ext>
        </c:extLst>
      </c:lineChart>
      <c:catAx>
        <c:axId val="75622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56225904"/>
        <c:crosses val="autoZero"/>
        <c:auto val="1"/>
        <c:lblAlgn val="ctr"/>
        <c:lblOffset val="100"/>
        <c:noMultiLvlLbl val="0"/>
      </c:catAx>
      <c:valAx>
        <c:axId val="756225904"/>
        <c:scaling>
          <c:orientation val="minMax"/>
          <c:max val="540"/>
          <c:min val="4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Punteggio medio ragiiunto</a:t>
                </a:r>
              </a:p>
            </c:rich>
          </c:tx>
          <c:layout>
            <c:manualLayout>
              <c:xMode val="edge"/>
              <c:yMode val="edge"/>
              <c:x val="8.2525826332989719E-3"/>
              <c:y val="0.265288713910761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56226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7205298157993948E-2"/>
          <c:y val="2.3942111402741328E-2"/>
          <c:w val="0.89999998400562742"/>
          <c:h val="6.11773544963274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 b="0">
          <a:solidFill>
            <a:schemeClr val="tx1"/>
          </a:solidFill>
        </a:defRPr>
      </a:pPr>
      <a:endParaRPr lang="de-DE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6416749086100536E-2"/>
          <c:y val="0.14901306500711761"/>
          <c:w val="0.90337265787647458"/>
          <c:h val="0.69360558398365435"/>
        </c:manualLayout>
      </c:layout>
      <c:lineChart>
        <c:grouping val="standard"/>
        <c:varyColors val="0"/>
        <c:ser>
          <c:idx val="0"/>
          <c:order val="0"/>
          <c:tx>
            <c:strRef>
              <c:f>'Trend SCIE'!$P$1</c:f>
              <c:strCache>
                <c:ptCount val="1"/>
                <c:pt idx="0">
                  <c:v>Alto Adige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rgbClr val="FFC000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FC000">
                  <a:lumMod val="60000"/>
                  <a:lumOff val="40000"/>
                </a:srgbClr>
              </a:solidFill>
              <a:ln w="9525">
                <a:solidFill>
                  <a:srgbClr val="FFC000">
                    <a:lumMod val="60000"/>
                    <a:lumOff val="40000"/>
                  </a:srgbClr>
                </a:solidFill>
              </a:ln>
              <a:effectLst/>
            </c:spPr>
          </c:marker>
          <c:dPt>
            <c:idx val="0"/>
            <c:marker>
              <c:symbol val="square"/>
              <c:size val="5"/>
              <c:spPr>
                <a:solidFill>
                  <a:srgbClr val="FFC000">
                    <a:lumMod val="60000"/>
                    <a:lumOff val="40000"/>
                  </a:srgbClr>
                </a:solidFill>
                <a:ln w="9525">
                  <a:solidFill>
                    <a:srgbClr val="FFC000">
                      <a:lumMod val="60000"/>
                      <a:lumOff val="40000"/>
                    </a:srgbClr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0-6F8F-4388-A207-851CE07E3B5A}"/>
              </c:ext>
            </c:extLst>
          </c:dPt>
          <c:dPt>
            <c:idx val="3"/>
            <c:marker>
              <c:symbol val="square"/>
              <c:size val="5"/>
              <c:spPr>
                <a:solidFill>
                  <a:srgbClr val="FFC000">
                    <a:lumMod val="60000"/>
                    <a:lumOff val="40000"/>
                  </a:srgbClr>
                </a:solidFill>
                <a:ln w="9525">
                  <a:solidFill>
                    <a:srgbClr val="FFC000">
                      <a:lumMod val="60000"/>
                      <a:lumOff val="40000"/>
                    </a:srgbClr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1-6F8F-4388-A207-851CE07E3B5A}"/>
              </c:ext>
            </c:extLst>
          </c:dPt>
          <c:dPt>
            <c:idx val="6"/>
            <c:marker>
              <c:symbol val="square"/>
              <c:size val="5"/>
              <c:spPr>
                <a:solidFill>
                  <a:srgbClr val="FFC000">
                    <a:lumMod val="60000"/>
                    <a:lumOff val="40000"/>
                  </a:srgbClr>
                </a:solidFill>
                <a:ln w="9525">
                  <a:solidFill>
                    <a:srgbClr val="FFC000">
                      <a:lumMod val="60000"/>
                      <a:lumOff val="40000"/>
                    </a:srgbClr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2-6F8F-4388-A207-851CE07E3B5A}"/>
              </c:ext>
            </c:extLst>
          </c:dPt>
          <c:dLbls>
            <c:dLbl>
              <c:idx val="0"/>
              <c:layout>
                <c:manualLayout>
                  <c:x val="-4.475884455947185E-2"/>
                  <c:y val="-3.48594607492245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F8F-4388-A207-851CE07E3B5A}"/>
                </c:ext>
              </c:extLst>
            </c:dLbl>
            <c:dLbl>
              <c:idx val="1"/>
              <c:layout>
                <c:manualLayout>
                  <c:x val="-2.4130787620906719E-2"/>
                  <c:y val="-2.24099260319732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F8F-4388-A207-851CE07E3B5A}"/>
                </c:ext>
              </c:extLst>
            </c:dLbl>
            <c:dLbl>
              <c:idx val="2"/>
              <c:layout>
                <c:manualLayout>
                  <c:x val="-2.1412387866558514E-2"/>
                  <c:y val="-3.17426867096158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F8F-4388-A207-851CE07E3B5A}"/>
                </c:ext>
              </c:extLst>
            </c:dLbl>
            <c:dLbl>
              <c:idx val="3"/>
              <c:layout>
                <c:manualLayout>
                  <c:x val="-2.4402430197618057E-2"/>
                  <c:y val="-2.12462896683369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8F-4388-A207-851CE07E3B5A}"/>
                </c:ext>
              </c:extLst>
            </c:dLbl>
            <c:dLbl>
              <c:idx val="4"/>
              <c:layout>
                <c:manualLayout>
                  <c:x val="-2.1615269887921392E-2"/>
                  <c:y val="2.63020758768790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F8F-4388-A207-851CE07E3B5A}"/>
                </c:ext>
              </c:extLst>
            </c:dLbl>
            <c:dLbl>
              <c:idx val="5"/>
              <c:layout>
                <c:manualLayout>
                  <c:x val="-2.2706336499024076E-2"/>
                  <c:y val="2.6475017895490338E-2"/>
                </c:manualLayout>
              </c:layout>
              <c:numFmt formatCode="#,##0" sourceLinked="0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F8F-4388-A207-851CE07E3B5A}"/>
                </c:ext>
              </c:extLst>
            </c:dLbl>
            <c:dLbl>
              <c:idx val="6"/>
              <c:layout>
                <c:manualLayout>
                  <c:x val="-2.4784483283461852E-3"/>
                  <c:y val="-6.134463208778134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F8F-4388-A207-851CE07E3B5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'https://provbz-my.sharepoint.com/Users/co404/aw_SJ 2026-27/PISA 2025/Auswertungsdateien/[260825 Grafiken MAT 2025.xlsx]Trends'!$B$59:$H$59</c:f>
              <c:strCache>
                <c:ptCount val="7"/>
                <c:pt idx="0">
                  <c:v>2006</c:v>
                </c:pt>
                <c:pt idx="1">
                  <c:v>2009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  <c:pt idx="5">
                  <c:v>2022</c:v>
                </c:pt>
                <c:pt idx="6">
                  <c:v>2025</c:v>
                </c:pt>
              </c:strCache>
            </c:strRef>
          </c:cat>
          <c:val>
            <c:numRef>
              <c:f>'https://provbz-my.sharepoint.com/Users/co404/aw_SJ 2026-27/PISA 2025/Auswertungsdateien/[260825 Grafiken MAT 2025.xlsx]Trends'!$B$60:$H$60</c:f>
              <c:numCache>
                <c:formatCode>General</c:formatCode>
                <c:ptCount val="7"/>
                <c:pt idx="0">
                  <c:v>526</c:v>
                </c:pt>
                <c:pt idx="1">
                  <c:v>513.05373688372129</c:v>
                </c:pt>
                <c:pt idx="2">
                  <c:v>519</c:v>
                </c:pt>
                <c:pt idx="3">
                  <c:v>515</c:v>
                </c:pt>
                <c:pt idx="4">
                  <c:v>498.17148261174918</c:v>
                </c:pt>
                <c:pt idx="5">
                  <c:v>494.74396796936003</c:v>
                </c:pt>
                <c:pt idx="6">
                  <c:v>496.95586743073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7-6F8F-4388-A207-851CE07E3B5A}"/>
            </c:ext>
          </c:extLst>
        </c:ser>
        <c:ser>
          <c:idx val="1"/>
          <c:order val="1"/>
          <c:tx>
            <c:strRef>
              <c:f>'Trend SCIE'!$P$2</c:f>
              <c:strCache>
                <c:ptCount val="1"/>
                <c:pt idx="0">
                  <c:v>BZ - Scuola tedesca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rgbClr val="285A8C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285A8C"/>
              </a:solidFill>
              <a:ln w="9525">
                <a:solidFill>
                  <a:srgbClr val="285A8C"/>
                </a:solidFill>
              </a:ln>
              <a:effectLst/>
            </c:spPr>
          </c:marker>
          <c:dPt>
            <c:idx val="2"/>
            <c:marker>
              <c:symbol val="square"/>
              <c:size val="5"/>
              <c:spPr>
                <a:solidFill>
                  <a:srgbClr val="285A8C"/>
                </a:solidFill>
                <a:ln w="9525">
                  <a:solidFill>
                    <a:srgbClr val="285A8C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285A8C"/>
                </a:solidFill>
                <a:round/>
              </a:ln>
              <a:effectLst/>
            </c:spPr>
            <c:extLst xmlns:c15="http://schemas.microsoft.com/office/drawing/2012/chart">
              <c:ext xmlns:c16="http://schemas.microsoft.com/office/drawing/2014/chart" uri="{C3380CC4-5D6E-409C-BE32-E72D297353CC}">
                <c16:uniqueId val="{00000009-6F8F-4388-A207-851CE07E3B5A}"/>
              </c:ext>
            </c:extLst>
          </c:dPt>
          <c:dPt>
            <c:idx val="5"/>
            <c:marker>
              <c:symbol val="square"/>
              <c:size val="5"/>
              <c:spPr>
                <a:solidFill>
                  <a:srgbClr val="285A8C"/>
                </a:solidFill>
                <a:ln w="9525">
                  <a:solidFill>
                    <a:srgbClr val="285A8C"/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A-6F8F-4388-A207-851CE07E3B5A}"/>
              </c:ext>
            </c:extLst>
          </c:dPt>
          <c:dLbls>
            <c:dLbl>
              <c:idx val="0"/>
              <c:layout>
                <c:manualLayout>
                  <c:x val="-4.5843331213124845E-2"/>
                  <c:y val="-7.007015032211882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F8F-4388-A207-851CE07E3B5A}"/>
                </c:ext>
              </c:extLst>
            </c:dLbl>
            <c:dLbl>
              <c:idx val="1"/>
              <c:layout>
                <c:manualLayout>
                  <c:x val="-3.7414650120082819E-2"/>
                  <c:y val="-3.74012427069396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5.627192583603785E-2"/>
                      <c:h val="5.697106857237796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6F8F-4388-A207-851CE07E3B5A}"/>
                </c:ext>
              </c:extLst>
            </c:dLbl>
            <c:dLbl>
              <c:idx val="2"/>
              <c:layout>
                <c:manualLayout>
                  <c:x val="-2.0658324742833328E-2"/>
                  <c:y val="-2.26594130279169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F8F-4388-A207-851CE07E3B5A}"/>
                </c:ext>
              </c:extLst>
            </c:dLbl>
            <c:dLbl>
              <c:idx val="3"/>
              <c:layout>
                <c:manualLayout>
                  <c:x val="-2.28050358607681E-2"/>
                  <c:y val="-2.9563350035790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F8F-4388-A207-851CE07E3B5A}"/>
                </c:ext>
              </c:extLst>
            </c:dLbl>
            <c:dLbl>
              <c:idx val="4"/>
              <c:layout>
                <c:manualLayout>
                  <c:x val="-2.2024652907244636E-2"/>
                  <c:y val="-3.4920925793366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6F8F-4388-A207-851CE07E3B5A}"/>
                </c:ext>
              </c:extLst>
            </c:dLbl>
            <c:dLbl>
              <c:idx val="5"/>
              <c:layout>
                <c:manualLayout>
                  <c:x val="-2.3345031035465969E-2"/>
                  <c:y val="-2.48971605821999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F8F-4388-A207-851CE07E3B5A}"/>
                </c:ext>
              </c:extLst>
            </c:dLbl>
            <c:dLbl>
              <c:idx val="6"/>
              <c:layout>
                <c:manualLayout>
                  <c:x val="-3.6822800036171773E-3"/>
                  <c:y val="-1.0875898010909582E-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F8F-4388-A207-851CE07E3B5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'https://provbz-my.sharepoint.com/Users/co404/aw_SJ 2026-27/PISA 2025/Auswertungsdateien/[260825 Grafiken MAT 2025.xlsx]Trends'!$B$59:$H$59</c:f>
              <c:strCache>
                <c:ptCount val="7"/>
                <c:pt idx="0">
                  <c:v>2006</c:v>
                </c:pt>
                <c:pt idx="1">
                  <c:v>2009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  <c:pt idx="5">
                  <c:v>2022</c:v>
                </c:pt>
                <c:pt idx="6">
                  <c:v>2025</c:v>
                </c:pt>
              </c:strCache>
            </c:strRef>
          </c:cat>
          <c:val>
            <c:numRef>
              <c:f>'https://provbz-my.sharepoint.com/Users/co404/aw_SJ 2026-27/PISA 2025/Auswertungsdateien/[260825 Grafiken MAT 2025.xlsx]Trends'!$B$61:$H$61</c:f>
              <c:numCache>
                <c:formatCode>General</c:formatCode>
                <c:ptCount val="7"/>
                <c:pt idx="0">
                  <c:v>534</c:v>
                </c:pt>
                <c:pt idx="1">
                  <c:v>519.76567450666573</c:v>
                </c:pt>
                <c:pt idx="2">
                  <c:v>530</c:v>
                </c:pt>
                <c:pt idx="3">
                  <c:v>522</c:v>
                </c:pt>
                <c:pt idx="4">
                  <c:v>510.18245141039745</c:v>
                </c:pt>
                <c:pt idx="5">
                  <c:v>509.12035110641801</c:v>
                </c:pt>
                <c:pt idx="6">
                  <c:v>508.12786053371002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10-6F8F-4388-A207-851CE07E3B5A}"/>
            </c:ext>
          </c:extLst>
        </c:ser>
        <c:ser>
          <c:idx val="2"/>
          <c:order val="2"/>
          <c:tx>
            <c:strRef>
              <c:f>'Trend SCIE'!$P$3</c:f>
              <c:strCache>
                <c:ptCount val="1"/>
                <c:pt idx="0">
                  <c:v>BZ - Scuola italiana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rgbClr val="AAE6FF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AAE6FF"/>
              </a:solidFill>
              <a:ln w="9525">
                <a:solidFill>
                  <a:srgbClr val="AAE6FF"/>
                </a:solidFill>
              </a:ln>
              <a:effectLst/>
            </c:spPr>
          </c:marker>
          <c:dPt>
            <c:idx val="1"/>
            <c:marker>
              <c:symbol val="square"/>
              <c:size val="5"/>
              <c:spPr>
                <a:solidFill>
                  <a:srgbClr val="AAE6FF"/>
                </a:solidFill>
                <a:ln w="9525">
                  <a:solidFill>
                    <a:srgbClr val="AAE6FF"/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11-6F8F-4388-A207-851CE07E3B5A}"/>
              </c:ext>
            </c:extLst>
          </c:dPt>
          <c:dPt>
            <c:idx val="4"/>
            <c:marker>
              <c:symbol val="square"/>
              <c:size val="5"/>
              <c:spPr>
                <a:solidFill>
                  <a:srgbClr val="AAE6FF"/>
                </a:solidFill>
                <a:ln w="9525">
                  <a:solidFill>
                    <a:srgbClr val="AAE6FF"/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12-6F8F-4388-A207-851CE07E3B5A}"/>
              </c:ext>
            </c:extLst>
          </c:dPt>
          <c:dLbls>
            <c:dLbl>
              <c:idx val="0"/>
              <c:layout>
                <c:manualLayout>
                  <c:x val="-5.3062531528962793E-2"/>
                  <c:y val="9.9544738725841093E-3"/>
                </c:manualLayout>
              </c:layout>
              <c:numFmt formatCode="#,##0" sourceLinked="0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4.0577326175391858E-2"/>
                      <c:h val="4.707465461887399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6F8F-4388-A207-851CE07E3B5A}"/>
                </c:ext>
              </c:extLst>
            </c:dLbl>
            <c:dLbl>
              <c:idx val="1"/>
              <c:layout>
                <c:manualLayout>
                  <c:x val="-2.9130254663197321E-2"/>
                  <c:y val="3.49428301578961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F8F-4388-A207-851CE07E3B5A}"/>
                </c:ext>
              </c:extLst>
            </c:dLbl>
            <c:dLbl>
              <c:idx val="2"/>
              <c:layout>
                <c:manualLayout>
                  <c:x val="-1.9813787204176078E-2"/>
                  <c:y val="3.48194962471796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F8F-4388-A207-851CE07E3B5A}"/>
                </c:ext>
              </c:extLst>
            </c:dLbl>
            <c:dLbl>
              <c:idx val="3"/>
              <c:layout>
                <c:manualLayout>
                  <c:x val="-3.1193283739472968E-2"/>
                  <c:y val="-2.4715835050592907E-2"/>
                </c:manualLayout>
              </c:layout>
              <c:numFmt formatCode="#,##0" sourceLinked="0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4.0732552306655803E-2"/>
                      <c:h val="3.415971034146238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6F8F-4388-A207-851CE07E3B5A}"/>
                </c:ext>
              </c:extLst>
            </c:dLbl>
            <c:dLbl>
              <c:idx val="4"/>
              <c:layout>
                <c:manualLayout>
                  <c:x val="-3.202410457745717E-2"/>
                  <c:y val="2.8848962061560398E-2"/>
                </c:manualLayout>
              </c:layout>
              <c:numFmt formatCode="#,##0" sourceLinked="0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4.2009432752053238E-2"/>
                      <c:h val="3.64458912747292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2-6F8F-4388-A207-851CE07E3B5A}"/>
                </c:ext>
              </c:extLst>
            </c:dLbl>
            <c:dLbl>
              <c:idx val="5"/>
              <c:layout>
                <c:manualLayout>
                  <c:x val="-2.5491851819358338E-2"/>
                  <c:y val="2.51680267239321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F8F-4388-A207-851CE07E3B5A}"/>
                </c:ext>
              </c:extLst>
            </c:dLbl>
            <c:dLbl>
              <c:idx val="6"/>
              <c:layout>
                <c:manualLayout>
                  <c:x val="-4.2967780334082365E-3"/>
                  <c:y val="9.8539632371797401E-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6F8F-4388-A207-851CE07E3B5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'https://provbz-my.sharepoint.com/Users/co404/aw_SJ 2026-27/PISA 2025/Auswertungsdateien/[260825 Grafiken MAT 2025.xlsx]Trends'!$B$59:$H$59</c:f>
              <c:strCache>
                <c:ptCount val="7"/>
                <c:pt idx="0">
                  <c:v>2006</c:v>
                </c:pt>
                <c:pt idx="1">
                  <c:v>2009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  <c:pt idx="5">
                  <c:v>2022</c:v>
                </c:pt>
                <c:pt idx="6">
                  <c:v>2025</c:v>
                </c:pt>
              </c:strCache>
            </c:strRef>
          </c:cat>
          <c:val>
            <c:numRef>
              <c:f>'https://provbz-my.sharepoint.com/Users/co404/aw_SJ 2026-27/PISA 2025/Auswertungsdateien/[260825 Grafiken MAT 2025.xlsx]Trends'!$B$62:$H$62</c:f>
              <c:numCache>
                <c:formatCode>General</c:formatCode>
                <c:ptCount val="7"/>
                <c:pt idx="0">
                  <c:v>494</c:v>
                </c:pt>
                <c:pt idx="1">
                  <c:v>487.76646401771552</c:v>
                </c:pt>
                <c:pt idx="2">
                  <c:v>483</c:v>
                </c:pt>
                <c:pt idx="3">
                  <c:v>495</c:v>
                </c:pt>
                <c:pt idx="4">
                  <c:v>464</c:v>
                </c:pt>
                <c:pt idx="5">
                  <c:v>460.33639519188199</c:v>
                </c:pt>
                <c:pt idx="6">
                  <c:v>473.909947165071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18-6F8F-4388-A207-851CE07E3B5A}"/>
            </c:ext>
          </c:extLst>
        </c:ser>
        <c:ser>
          <c:idx val="3"/>
          <c:order val="3"/>
          <c:tx>
            <c:strRef>
              <c:f>'Trend SCIE'!$P$4</c:f>
              <c:strCache>
                <c:ptCount val="1"/>
                <c:pt idx="0">
                  <c:v>BZ - Scuola ladina</c:v>
                </c:pt>
              </c:strCache>
              <c:extLst xmlns:c15="http://schemas.microsoft.com/office/drawing/2012/chart"/>
            </c:strRef>
          </c:tx>
          <c:spPr>
            <a:ln w="28575" cap="rnd">
              <a:solidFill>
                <a:srgbClr val="669BD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669BD0"/>
              </a:solidFill>
              <a:ln w="9525">
                <a:solidFill>
                  <a:srgbClr val="669BD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054635580023278E-2"/>
                  <c:y val="-4.7818659031258343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F8F-4388-A207-851CE07E3B5A}"/>
                </c:ext>
              </c:extLst>
            </c:dLbl>
            <c:dLbl>
              <c:idx val="1"/>
              <c:layout>
                <c:manualLayout>
                  <c:x val="-2.2243984822231482E-2"/>
                  <c:y val="2.23870198043426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6F8F-4388-A207-851CE07E3B5A}"/>
                </c:ext>
              </c:extLst>
            </c:dLbl>
            <c:dLbl>
              <c:idx val="2"/>
              <c:layout>
                <c:manualLayout>
                  <c:x val="-2.3992169850635018E-2"/>
                  <c:y val="4.3830179122346546E-2"/>
                </c:manualLayout>
              </c:layout>
              <c:numFmt formatCode="#,##0" sourceLinked="0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6F8F-4388-A207-851CE07E3B5A}"/>
                </c:ext>
              </c:extLst>
            </c:dLbl>
            <c:dLbl>
              <c:idx val="3"/>
              <c:layout>
                <c:manualLayout>
                  <c:x val="-3.1628703967714444E-2"/>
                  <c:y val="-2.03071343354807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4.0732552306655803E-2"/>
                      <c:h val="3.796155348699364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C-6F8F-4388-A207-851CE07E3B5A}"/>
                </c:ext>
              </c:extLst>
            </c:dLbl>
            <c:dLbl>
              <c:idx val="4"/>
              <c:layout>
                <c:manualLayout>
                  <c:x val="-2.6451428947426138E-3"/>
                  <c:y val="-1.43246003340492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F8F-4388-A207-851CE07E3B5A}"/>
                </c:ext>
              </c:extLst>
            </c:dLbl>
            <c:dLbl>
              <c:idx val="5"/>
              <c:layout>
                <c:manualLayout>
                  <c:x val="-2.1107845502599084E-2"/>
                  <c:y val="-4.5039560963970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F8F-4388-A207-851CE07E3B5A}"/>
                </c:ext>
              </c:extLst>
            </c:dLbl>
            <c:dLbl>
              <c:idx val="6"/>
              <c:layout>
                <c:manualLayout>
                  <c:x val="-4.8247430513424765E-3"/>
                  <c:y val="5.4650673863218882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6F8F-4388-A207-851CE07E3B5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'https://provbz-my.sharepoint.com/Users/co404/aw_SJ 2026-27/PISA 2025/Auswertungsdateien/[260825 Grafiken MAT 2025.xlsx]Trends'!$B$59:$H$59</c:f>
              <c:strCache>
                <c:ptCount val="7"/>
                <c:pt idx="0">
                  <c:v>2006</c:v>
                </c:pt>
                <c:pt idx="1">
                  <c:v>2009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  <c:pt idx="5">
                  <c:v>2022</c:v>
                </c:pt>
                <c:pt idx="6">
                  <c:v>2025</c:v>
                </c:pt>
              </c:strCache>
            </c:strRef>
          </c:cat>
          <c:val>
            <c:numRef>
              <c:f>'https://provbz-my.sharepoint.com/Users/co404/aw_SJ 2026-27/PISA 2025/Auswertungsdateien/[260825 Grafiken MAT 2025.xlsx]Trends'!$B$63:$H$63</c:f>
              <c:numCache>
                <c:formatCode>General</c:formatCode>
                <c:ptCount val="7"/>
                <c:pt idx="0">
                  <c:v>498</c:v>
                </c:pt>
                <c:pt idx="1">
                  <c:v>506.47060240458842</c:v>
                </c:pt>
                <c:pt idx="2">
                  <c:v>513</c:v>
                </c:pt>
                <c:pt idx="3">
                  <c:v>505</c:v>
                </c:pt>
                <c:pt idx="4">
                  <c:v>503</c:v>
                </c:pt>
                <c:pt idx="5">
                  <c:v>466.77972166266699</c:v>
                </c:pt>
                <c:pt idx="6">
                  <c:v>493.711756793902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20-6F8F-4388-A207-851CE07E3B5A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56226624"/>
        <c:axId val="756225904"/>
        <c:extLst>
          <c:ext xmlns:c15="http://schemas.microsoft.com/office/drawing/2012/chart" uri="{02D57815-91ED-43cb-92C2-25804820EDAC}">
            <c15:filteredLineSeries>
              <c15:ser>
                <c:idx val="4"/>
                <c:order val="4"/>
                <c:tx>
                  <c:strRef>
                    <c:extLst>
                      <c:ext uri="{02D57815-91ED-43cb-92C2-25804820EDAC}">
                        <c15:formulaRef>
                          <c15:sqref>'Trend SCIE'!$P$5</c15:sqref>
                        </c15:formulaRef>
                      </c:ext>
                    </c:extLst>
                    <c:strCache>
                      <c:ptCount val="1"/>
                      <c:pt idx="0">
                        <c:v>OCSE</c:v>
                      </c:pt>
                    </c:strCache>
                  </c:strRef>
                </c:tx>
                <c:spPr>
                  <a:ln w="28575" cap="rnd">
                    <a:solidFill>
                      <a:srgbClr val="FF0000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rgbClr val="FF0000"/>
                    </a:solidFill>
                    <a:ln w="9525">
                      <a:solidFill>
                        <a:srgbClr val="FF0000"/>
                      </a:solidFill>
                    </a:ln>
                    <a:effectLst/>
                  </c:spPr>
                </c:marker>
                <c:dLbls>
                  <c:dLbl>
                    <c:idx val="0"/>
                    <c:layout>
                      <c:manualLayout>
                        <c:x val="-4.4505406531704414E-2"/>
                        <c:y val="-2.353729420186117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21-6F8F-4388-A207-851CE07E3B5A}"/>
                      </c:ext>
                    </c:extLst>
                  </c:dLbl>
                  <c:dLbl>
                    <c:idx val="1"/>
                    <c:layout>
                      <c:manualLayout>
                        <c:x val="-2.6057837825982109E-2"/>
                        <c:y val="3.204314006203769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22-6F8F-4388-A207-851CE07E3B5A}"/>
                      </c:ext>
                    </c:extLst>
                  </c:dLbl>
                  <c:dLbl>
                    <c:idx val="2"/>
                    <c:layout>
                      <c:manualLayout>
                        <c:x val="-2.4665080165814979E-2"/>
                        <c:y val="3.204314006203769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23-6F8F-4388-A207-851CE07E3B5A}"/>
                      </c:ext>
                    </c:extLst>
                  </c:dLbl>
                  <c:dLbl>
                    <c:idx val="3"/>
                    <c:layout>
                      <c:manualLayout>
                        <c:x val="-2.5334152172482617E-2"/>
                        <c:y val="3.807072297780959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24-6F8F-4388-A207-851CE07E3B5A}"/>
                      </c:ext>
                    </c:extLst>
                  </c:dLbl>
                  <c:dLbl>
                    <c:idx val="4"/>
                    <c:layout>
                      <c:manualLayout>
                        <c:x val="-2.3272322505647796E-2"/>
                        <c:y val="2.841784776902878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25-6F8F-4388-A207-851CE07E3B5A}"/>
                      </c:ext>
                    </c:extLst>
                  </c:dLbl>
                  <c:dLbl>
                    <c:idx val="5"/>
                    <c:layout>
                      <c:manualLayout>
                        <c:x val="-2.4665080165814927E-2"/>
                        <c:y val="2.479255547602004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26-6F8F-4388-A207-851CE07E3B5A}"/>
                      </c:ext>
                    </c:extLst>
                  </c:dLbl>
                  <c:dLbl>
                    <c:idx val="6"/>
                    <c:layout>
                      <c:manualLayout>
                        <c:x val="-4.8247537999255297E-3"/>
                        <c:y val="-5.6234788833214031E-4"/>
                      </c:manualLayout>
                    </c:layout>
                    <c:numFmt formatCode="#,##0" sourceLinked="0"/>
                    <c:spPr>
                      <a:noFill/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11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de-DE"/>
                      </a:p>
                    </c:txPr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27-6F8F-4388-A207-851CE07E3B5A}"/>
                      </c:ext>
                    </c:extLst>
                  </c:dLbl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de-DE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'https://provbz-my.sharepoint.com/Users/co404/aw_SJ 2026-27/PISA 2025/Auswertungsdateien/[260825 Grafiken MAT 2025.xlsx]Trends'!$B$59:$H$59</c15:sqref>
                        </c15:formulaRef>
                      </c:ext>
                    </c:extLst>
                    <c:strCache>
                      <c:ptCount val="7"/>
                      <c:pt idx="0">
                        <c:v>2006</c:v>
                      </c:pt>
                      <c:pt idx="1">
                        <c:v>2009</c:v>
                      </c:pt>
                      <c:pt idx="2">
                        <c:v>2012</c:v>
                      </c:pt>
                      <c:pt idx="3">
                        <c:v>2015</c:v>
                      </c:pt>
                      <c:pt idx="4">
                        <c:v>2018</c:v>
                      </c:pt>
                      <c:pt idx="5">
                        <c:v>2022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'https://provbz-my.sharepoint.com/Users/co404/aw_SJ 2026-27/PISA 2025/Auswertungsdateien/[260825 Grafiken MAT 2025.xlsx]Trends'!$B$64:$H$64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500</c:v>
                      </c:pt>
                      <c:pt idx="1">
                        <c:v>501</c:v>
                      </c:pt>
                      <c:pt idx="2">
                        <c:v>501</c:v>
                      </c:pt>
                      <c:pt idx="3">
                        <c:v>493</c:v>
                      </c:pt>
                      <c:pt idx="4">
                        <c:v>489</c:v>
                      </c:pt>
                      <c:pt idx="5">
                        <c:v>485</c:v>
                      </c:pt>
                      <c:pt idx="6">
                        <c:v>481.90834000000001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28-6F8F-4388-A207-851CE07E3B5A}"/>
                  </c:ext>
                </c:extLst>
              </c15:ser>
            </c15:filteredLineSeries>
          </c:ext>
        </c:extLst>
      </c:lineChart>
      <c:catAx>
        <c:axId val="75622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56225904"/>
        <c:crosses val="autoZero"/>
        <c:auto val="1"/>
        <c:lblAlgn val="ctr"/>
        <c:lblOffset val="100"/>
        <c:noMultiLvlLbl val="0"/>
      </c:catAx>
      <c:valAx>
        <c:axId val="756225904"/>
        <c:scaling>
          <c:orientation val="minMax"/>
          <c:max val="540"/>
          <c:min val="4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Punteggio medio ragiiunto</a:t>
                </a:r>
              </a:p>
            </c:rich>
          </c:tx>
          <c:layout>
            <c:manualLayout>
              <c:xMode val="edge"/>
              <c:yMode val="edge"/>
              <c:x val="8.2525826332989719E-3"/>
              <c:y val="0.265288713910761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56226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7205298157993948E-2"/>
          <c:y val="2.3942111402741328E-2"/>
          <c:w val="0.89999998400562742"/>
          <c:h val="6.11773544963274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 b="0">
          <a:solidFill>
            <a:schemeClr val="tx1"/>
          </a:solidFill>
        </a:defRPr>
      </a:pPr>
      <a:endParaRPr lang="de-D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6416749086100536E-2"/>
          <c:y val="0.14901306500711761"/>
          <c:w val="0.90337265787647458"/>
          <c:h val="0.68237756596214949"/>
        </c:manualLayout>
      </c:layout>
      <c:lineChart>
        <c:grouping val="standard"/>
        <c:varyColors val="0"/>
        <c:ser>
          <c:idx val="4"/>
          <c:order val="0"/>
          <c:tx>
            <c:v>OCSE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1059022792952549E-2"/>
                  <c:y val="2.93141212004938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329-45F1-B247-1F5F268304E0}"/>
                </c:ext>
              </c:extLst>
            </c:dLbl>
            <c:dLbl>
              <c:idx val="1"/>
              <c:layout>
                <c:manualLayout>
                  <c:x val="-3.1059022792952549E-2"/>
                  <c:y val="2.5409466113742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329-45F1-B247-1F5F268304E0}"/>
                </c:ext>
              </c:extLst>
            </c:dLbl>
            <c:dLbl>
              <c:idx val="2"/>
              <c:layout>
                <c:manualLayout>
                  <c:x val="-3.5108359350301453E-2"/>
                  <c:y val="3.1266448743869385E-2"/>
                </c:manualLayout>
              </c:layout>
              <c:numFmt formatCode="#,##0" sourceLinked="0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84625609943325E-2"/>
                      <c:h val="3.508347968103579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C329-45F1-B247-1F5F268304E0}"/>
                </c:ext>
              </c:extLst>
            </c:dLbl>
            <c:dLbl>
              <c:idx val="3"/>
              <c:layout>
                <c:manualLayout>
                  <c:x val="-3.1059022792952622E-2"/>
                  <c:y val="3.32187762872448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329-45F1-B247-1F5F268304E0}"/>
                </c:ext>
              </c:extLst>
            </c:dLbl>
            <c:dLbl>
              <c:idx val="4"/>
              <c:layout>
                <c:manualLayout>
                  <c:x val="-2.7606003731812885E-2"/>
                  <c:y val="2.82833066919266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329-45F1-B247-1F5F268304E0}"/>
                </c:ext>
              </c:extLst>
            </c:dLbl>
            <c:dLbl>
              <c:idx val="5"/>
              <c:layout>
                <c:manualLayout>
                  <c:x val="-1.8910773982149874E-2"/>
                  <c:y val="-2.53510500140197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329-45F1-B247-1F5F268304E0}"/>
                </c:ext>
              </c:extLst>
            </c:dLbl>
            <c:dLbl>
              <c:idx val="6"/>
              <c:layout>
                <c:manualLayout>
                  <c:x val="-2.2960190252417335E-2"/>
                  <c:y val="-2.53510500140198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329-45F1-B247-1F5F268304E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'https://provbz-my.sharepoint.com/Users/co404/aw_SJ 2026-27/PISA 2025/Auswertungsdateien/[260825 Grafiken MAT 2025.xlsx]Trends'!$B$21:$H$21</c:f>
              <c:strCache>
                <c:ptCount val="7"/>
                <c:pt idx="0">
                  <c:v>2006</c:v>
                </c:pt>
                <c:pt idx="1">
                  <c:v>2009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  <c:pt idx="5">
                  <c:v>2022</c:v>
                </c:pt>
                <c:pt idx="6">
                  <c:v>2025</c:v>
                </c:pt>
              </c:strCache>
            </c:strRef>
          </c:cat>
          <c:val>
            <c:numRef>
              <c:f>'https://provbz-my.sharepoint.com/Users/co404/aw_SJ 2026-27/PISA 2025/Auswertungsdateien/[260825 Grafiken MAT 2025.xlsx]Trends'!$B$26:$H$26</c:f>
              <c:numCache>
                <c:formatCode>General</c:formatCode>
                <c:ptCount val="7"/>
                <c:pt idx="0">
                  <c:v>498</c:v>
                </c:pt>
                <c:pt idx="1">
                  <c:v>496</c:v>
                </c:pt>
                <c:pt idx="2">
                  <c:v>494</c:v>
                </c:pt>
                <c:pt idx="3">
                  <c:v>490</c:v>
                </c:pt>
                <c:pt idx="4">
                  <c:v>489.28664008627101</c:v>
                </c:pt>
                <c:pt idx="5">
                  <c:v>472.357649922897</c:v>
                </c:pt>
                <c:pt idx="6">
                  <c:v>463.02078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329-45F1-B247-1F5F268304E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56226624"/>
        <c:axId val="756225904"/>
        <c:extLst/>
      </c:lineChart>
      <c:catAx>
        <c:axId val="75622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56225904"/>
        <c:crosses val="autoZero"/>
        <c:auto val="1"/>
        <c:lblAlgn val="ctr"/>
        <c:lblOffset val="100"/>
        <c:noMultiLvlLbl val="0"/>
      </c:catAx>
      <c:valAx>
        <c:axId val="756225904"/>
        <c:scaling>
          <c:orientation val="minMax"/>
          <c:max val="540"/>
          <c:min val="4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Punteggio medio raggiunto</a:t>
                </a:r>
              </a:p>
            </c:rich>
          </c:tx>
          <c:layout>
            <c:manualLayout>
              <c:xMode val="edge"/>
              <c:yMode val="edge"/>
              <c:x val="4.8598928608559093E-3"/>
              <c:y val="0.27698124050283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56226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424611157181996E-2"/>
          <c:y val="1.5521038817516231E-2"/>
          <c:w val="0.90278061957583766"/>
          <c:h val="7.4312584611134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de-DE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6416749086100536E-2"/>
          <c:y val="0.14901306500711761"/>
          <c:w val="0.90337265787647458"/>
          <c:h val="0.68237756596214949"/>
        </c:manualLayout>
      </c:layout>
      <c:lineChart>
        <c:grouping val="standard"/>
        <c:varyColors val="0"/>
        <c:ser>
          <c:idx val="0"/>
          <c:order val="0"/>
          <c:tx>
            <c:v>Alto Adige</c:v>
          </c:tx>
          <c:spPr>
            <a:ln w="28575" cap="rnd">
              <a:solidFill>
                <a:srgbClr val="FFC000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FC000">
                  <a:lumMod val="60000"/>
                  <a:lumOff val="40000"/>
                </a:srgbClr>
              </a:solidFill>
              <a:ln w="9525">
                <a:solidFill>
                  <a:srgbClr val="FFC000">
                    <a:lumMod val="60000"/>
                    <a:lumOff val="40000"/>
                  </a:srgbClr>
                </a:solidFill>
              </a:ln>
              <a:effectLst/>
            </c:spPr>
          </c:marker>
          <c:dPt>
            <c:idx val="0"/>
            <c:marker>
              <c:symbol val="square"/>
              <c:size val="5"/>
              <c:spPr>
                <a:solidFill>
                  <a:srgbClr val="FFC000">
                    <a:lumMod val="60000"/>
                    <a:lumOff val="40000"/>
                  </a:srgbClr>
                </a:solidFill>
                <a:ln w="9525">
                  <a:solidFill>
                    <a:srgbClr val="FFC000">
                      <a:lumMod val="60000"/>
                      <a:lumOff val="40000"/>
                    </a:srgbClr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0-A694-4679-9359-10C6797CC11F}"/>
              </c:ext>
            </c:extLst>
          </c:dPt>
          <c:dPt>
            <c:idx val="3"/>
            <c:marker>
              <c:symbol val="square"/>
              <c:size val="5"/>
              <c:spPr>
                <a:solidFill>
                  <a:srgbClr val="FFC000">
                    <a:lumMod val="60000"/>
                    <a:lumOff val="40000"/>
                  </a:srgbClr>
                </a:solidFill>
                <a:ln w="9525">
                  <a:solidFill>
                    <a:srgbClr val="FFC000">
                      <a:lumMod val="60000"/>
                      <a:lumOff val="40000"/>
                    </a:srgbClr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1-A694-4679-9359-10C6797CC11F}"/>
              </c:ext>
            </c:extLst>
          </c:dPt>
          <c:dPt>
            <c:idx val="6"/>
            <c:marker>
              <c:symbol val="square"/>
              <c:size val="5"/>
              <c:spPr>
                <a:solidFill>
                  <a:srgbClr val="FFC000">
                    <a:lumMod val="60000"/>
                    <a:lumOff val="40000"/>
                  </a:srgbClr>
                </a:solidFill>
                <a:ln w="9525">
                  <a:solidFill>
                    <a:srgbClr val="FFC000">
                      <a:lumMod val="60000"/>
                      <a:lumOff val="40000"/>
                    </a:srgbClr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2-A694-4679-9359-10C6797CC11F}"/>
              </c:ext>
            </c:extLst>
          </c:dPt>
          <c:dLbls>
            <c:dLbl>
              <c:idx val="0"/>
              <c:layout>
                <c:manualLayout>
                  <c:x val="-2.3945762860254002E-2"/>
                  <c:y val="3.43760977246264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694-4679-9359-10C6797CC11F}"/>
                </c:ext>
              </c:extLst>
            </c:dLbl>
            <c:dLbl>
              <c:idx val="1"/>
              <c:layout>
                <c:manualLayout>
                  <c:x val="-3.1094574754695448E-2"/>
                  <c:y val="3.19791251604905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694-4679-9359-10C6797CC11F}"/>
                </c:ext>
              </c:extLst>
            </c:dLbl>
            <c:dLbl>
              <c:idx val="2"/>
              <c:layout>
                <c:manualLayout>
                  <c:x val="-3.116169303224595E-2"/>
                  <c:y val="2.645695901772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694-4679-9359-10C6797CC11F}"/>
                </c:ext>
              </c:extLst>
            </c:dLbl>
            <c:dLbl>
              <c:idx val="3"/>
              <c:layout>
                <c:manualLayout>
                  <c:x val="-2.914368295064429E-2"/>
                  <c:y val="2.59267444691397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694-4679-9359-10C6797CC11F}"/>
                </c:ext>
              </c:extLst>
            </c:dLbl>
            <c:dLbl>
              <c:idx val="4"/>
              <c:layout>
                <c:manualLayout>
                  <c:x val="-3.4086882294681896E-2"/>
                  <c:y val="2.86641801353778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694-4679-9359-10C6797CC11F}"/>
                </c:ext>
              </c:extLst>
            </c:dLbl>
            <c:dLbl>
              <c:idx val="5"/>
              <c:layout>
                <c:manualLayout>
                  <c:x val="-1.6200992596564764E-2"/>
                  <c:y val="-3.42916345983067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694-4679-9359-10C6797CC11F}"/>
                </c:ext>
              </c:extLst>
            </c:dLbl>
            <c:dLbl>
              <c:idx val="6"/>
              <c:layout>
                <c:manualLayout>
                  <c:x val="-2.5047393315816686E-2"/>
                  <c:y val="-3.48575016110545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694-4679-9359-10C6797CC11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'https://provbz-my.sharepoint.com/Users/co404/aw_SJ 2026-27/PISA 2025/Auswertungsdateien/[260825 Grafiken MAT 2025.xlsx]Trends'!$B$21:$H$21</c:f>
              <c:strCache>
                <c:ptCount val="7"/>
                <c:pt idx="0">
                  <c:v>2006</c:v>
                </c:pt>
                <c:pt idx="1">
                  <c:v>2009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  <c:pt idx="5">
                  <c:v>2022</c:v>
                </c:pt>
                <c:pt idx="6">
                  <c:v>2025</c:v>
                </c:pt>
              </c:strCache>
            </c:strRef>
          </c:cat>
          <c:val>
            <c:numRef>
              <c:f>'https://provbz-my.sharepoint.com/Users/co404/aw_SJ 2026-27/PISA 2025/Auswertungsdateien/[260825 Grafiken MAT 2025.xlsx]Trends'!$B$22:$H$22</c:f>
              <c:numCache>
                <c:formatCode>General</c:formatCode>
                <c:ptCount val="7"/>
                <c:pt idx="0">
                  <c:v>513</c:v>
                </c:pt>
                <c:pt idx="1">
                  <c:v>506.70791312066729</c:v>
                </c:pt>
                <c:pt idx="2">
                  <c:v>506</c:v>
                </c:pt>
                <c:pt idx="3">
                  <c:v>518</c:v>
                </c:pt>
                <c:pt idx="4">
                  <c:v>521.2170368280706</c:v>
                </c:pt>
                <c:pt idx="5">
                  <c:v>481.56591379999998</c:v>
                </c:pt>
                <c:pt idx="6">
                  <c:v>480.16878379576764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7-A694-4679-9359-10C6797CC11F}"/>
            </c:ext>
          </c:extLst>
        </c:ser>
        <c:ser>
          <c:idx val="4"/>
          <c:order val="4"/>
          <c:tx>
            <c:v>OCSE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1059022792952549E-2"/>
                  <c:y val="2.93141212004938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694-4679-9359-10C6797CC11F}"/>
                </c:ext>
              </c:extLst>
            </c:dLbl>
            <c:dLbl>
              <c:idx val="1"/>
              <c:layout>
                <c:manualLayout>
                  <c:x val="-3.1059022792952549E-2"/>
                  <c:y val="2.5409466113742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694-4679-9359-10C6797CC11F}"/>
                </c:ext>
              </c:extLst>
            </c:dLbl>
            <c:dLbl>
              <c:idx val="2"/>
              <c:layout>
                <c:manualLayout>
                  <c:x val="-3.5108359350301453E-2"/>
                  <c:y val="3.1266448743869385E-2"/>
                </c:manualLayout>
              </c:layout>
              <c:numFmt formatCode="#,##0" sourceLinked="0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84625609943325E-2"/>
                      <c:h val="3.508347968103579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A-A694-4679-9359-10C6797CC11F}"/>
                </c:ext>
              </c:extLst>
            </c:dLbl>
            <c:dLbl>
              <c:idx val="3"/>
              <c:layout>
                <c:manualLayout>
                  <c:x val="-3.1059022792952622E-2"/>
                  <c:y val="3.32187762872448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694-4679-9359-10C6797CC11F}"/>
                </c:ext>
              </c:extLst>
            </c:dLbl>
            <c:dLbl>
              <c:idx val="4"/>
              <c:layout>
                <c:manualLayout>
                  <c:x val="-2.7606003731812885E-2"/>
                  <c:y val="2.82833066919266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694-4679-9359-10C6797CC11F}"/>
                </c:ext>
              </c:extLst>
            </c:dLbl>
            <c:dLbl>
              <c:idx val="5"/>
              <c:layout>
                <c:manualLayout>
                  <c:x val="-1.8910773982149874E-2"/>
                  <c:y val="-2.53510500140197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694-4679-9359-10C6797CC11F}"/>
                </c:ext>
              </c:extLst>
            </c:dLbl>
            <c:dLbl>
              <c:idx val="6"/>
              <c:layout>
                <c:manualLayout>
                  <c:x val="-2.2960190252417335E-2"/>
                  <c:y val="-2.53510500140198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694-4679-9359-10C6797CC11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'https://provbz-my.sharepoint.com/Users/co404/aw_SJ 2026-27/PISA 2025/Auswertungsdateien/[260825 Grafiken MAT 2025.xlsx]Trends'!$B$21:$H$21</c:f>
              <c:strCache>
                <c:ptCount val="7"/>
                <c:pt idx="0">
                  <c:v>2006</c:v>
                </c:pt>
                <c:pt idx="1">
                  <c:v>2009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  <c:pt idx="5">
                  <c:v>2022</c:v>
                </c:pt>
                <c:pt idx="6">
                  <c:v>2025</c:v>
                </c:pt>
              </c:strCache>
            </c:strRef>
          </c:cat>
          <c:val>
            <c:numRef>
              <c:f>'https://provbz-my.sharepoint.com/Users/co404/aw_SJ 2026-27/PISA 2025/Auswertungsdateien/[260825 Grafiken MAT 2025.xlsx]Trends'!$B$26:$H$26</c:f>
              <c:numCache>
                <c:formatCode>General</c:formatCode>
                <c:ptCount val="7"/>
                <c:pt idx="0">
                  <c:v>498</c:v>
                </c:pt>
                <c:pt idx="1">
                  <c:v>496</c:v>
                </c:pt>
                <c:pt idx="2">
                  <c:v>494</c:v>
                </c:pt>
                <c:pt idx="3">
                  <c:v>490</c:v>
                </c:pt>
                <c:pt idx="4">
                  <c:v>489.28664008627101</c:v>
                </c:pt>
                <c:pt idx="5">
                  <c:v>472.357649922897</c:v>
                </c:pt>
                <c:pt idx="6">
                  <c:v>463.02078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A694-4679-9359-10C6797CC11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56226624"/>
        <c:axId val="756225904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'https://provbz-my.sharepoint.com/Users/co404/aw_SJ 2026-27/PISA 2025/Auswertungsdateien/[260825 Grafiken MAT 2025.xlsx]Trends'!$A$23</c15:sqref>
                        </c15:formulaRef>
                      </c:ext>
                    </c:extLst>
                    <c:strCache>
                      <c:ptCount val="1"/>
                      <c:pt idx="0">
                        <c:v>BZ deutsche Schule</c:v>
                      </c:pt>
                    </c:strCache>
                  </c:strRef>
                </c:tx>
                <c:spPr>
                  <a:ln w="28575" cap="rnd">
                    <a:solidFill>
                      <a:srgbClr val="285A8C"/>
                    </a:solidFill>
                    <a:round/>
                  </a:ln>
                  <a:effectLst/>
                </c:spPr>
                <c:marker>
                  <c:symbol val="square"/>
                  <c:size val="5"/>
                  <c:spPr>
                    <a:solidFill>
                      <a:srgbClr val="285A8C"/>
                    </a:solidFill>
                    <a:ln w="9525">
                      <a:solidFill>
                        <a:srgbClr val="285A8C"/>
                      </a:solidFill>
                    </a:ln>
                    <a:effectLst/>
                  </c:spPr>
                </c:marker>
                <c:dPt>
                  <c:idx val="2"/>
                  <c:marker>
                    <c:symbol val="square"/>
                    <c:size val="5"/>
                    <c:spPr>
                      <a:solidFill>
                        <a:srgbClr val="285A8C"/>
                      </a:solidFill>
                      <a:ln w="9525">
                        <a:solidFill>
                          <a:srgbClr val="285A8C"/>
                        </a:solidFill>
                      </a:ln>
                      <a:effectLst/>
                    </c:spPr>
                  </c:marker>
                  <c:bubble3D val="0"/>
                  <c:spPr>
                    <a:ln w="28575" cap="rnd">
                      <a:solidFill>
                        <a:srgbClr val="285A8C"/>
                      </a:solidFill>
                      <a:round/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11-A694-4679-9359-10C6797CC11F}"/>
                    </c:ext>
                  </c:extLst>
                </c:dPt>
                <c:dPt>
                  <c:idx val="5"/>
                  <c:marker>
                    <c:symbol val="square"/>
                    <c:size val="5"/>
                    <c:spPr>
                      <a:solidFill>
                        <a:srgbClr val="285A8C"/>
                      </a:solidFill>
                      <a:ln w="9525">
                        <a:solidFill>
                          <a:srgbClr val="285A8C"/>
                        </a:solidFill>
                      </a:ln>
                      <a:effectLst/>
                    </c:spPr>
                  </c:marker>
                  <c:bubble3D val="0"/>
                  <c:extLst>
                    <c:ext xmlns:c16="http://schemas.microsoft.com/office/drawing/2014/chart" uri="{C3380CC4-5D6E-409C-BE32-E72D297353CC}">
                      <c16:uniqueId val="{00000012-A694-4679-9359-10C6797CC11F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3570940011928668E-2"/>
                        <c:y val="-3.5807629309494209E-2"/>
                      </c:manualLayout>
                    </c:layout>
                    <c:numFmt formatCode="#,##0" sourceLinked="0"/>
                    <c:spPr>
                      <a:solidFill>
                        <a:schemeClr val="bg1"/>
                      </a:solidFill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11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de-DE"/>
                      </a:p>
                    </c:txPr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3-A694-4679-9359-10C6797CC11F}"/>
                      </c:ext>
                    </c:extLst>
                  </c:dLbl>
                  <c:dLbl>
                    <c:idx val="1"/>
                    <c:layout>
                      <c:manualLayout>
                        <c:x val="-3.2169344037609231E-2"/>
                        <c:y val="-2.8215591072544188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>
                        <c15:layout>
                          <c:manualLayout>
                            <c:w val="4.5810848286159743E-2"/>
                            <c:h val="6.1046713135903263E-2"/>
                          </c:manualLayout>
                        </c15:layout>
                      </c:ext>
                      <c:ext xmlns:c16="http://schemas.microsoft.com/office/drawing/2014/chart" uri="{C3380CC4-5D6E-409C-BE32-E72D297353CC}">
                        <c16:uniqueId val="{00000014-A694-4679-9359-10C6797CC11F}"/>
                      </c:ext>
                    </c:extLst>
                  </c:dLbl>
                  <c:dLbl>
                    <c:idx val="2"/>
                    <c:layout>
                      <c:manualLayout>
                        <c:x val="-2.6243837310468279E-2"/>
                        <c:y val="-2.9932113748939278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1-A694-4679-9359-10C6797CC11F}"/>
                      </c:ext>
                    </c:extLst>
                  </c:dLbl>
                  <c:dLbl>
                    <c:idx val="3"/>
                    <c:layout>
                      <c:manualLayout>
                        <c:x val="-3.1161668444983279E-2"/>
                        <c:y val="-4.1662483364356594E-2"/>
                      </c:manualLayout>
                    </c:layout>
                    <c:numFmt formatCode="#,##0" sourceLinked="0"/>
                    <c:spPr>
                      <a:solidFill>
                        <a:sysClr val="window" lastClr="FFFFFF"/>
                      </a:solidFill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11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de-DE"/>
                      </a:p>
                    </c:txPr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5-A694-4679-9359-10C6797CC11F}"/>
                      </c:ext>
                    </c:extLst>
                  </c:dLbl>
                  <c:dLbl>
                    <c:idx val="4"/>
                    <c:layout>
                      <c:manualLayout>
                        <c:x val="-2.9100795232019597E-2"/>
                        <c:y val="-2.6123064889833385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6-A694-4679-9359-10C6797CC11F}"/>
                      </c:ext>
                    </c:extLst>
                  </c:dLbl>
                  <c:dLbl>
                    <c:idx val="5"/>
                    <c:layout>
                      <c:manualLayout>
                        <c:x val="-1.6962785836621013E-2"/>
                        <c:y val="-3.691255698300879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2-A694-4679-9359-10C6797CC11F}"/>
                      </c:ext>
                    </c:extLst>
                  </c:dLbl>
                  <c:dLbl>
                    <c:idx val="6"/>
                    <c:layout>
                      <c:manualLayout>
                        <c:x val="-2.444938699968386E-2"/>
                        <c:y val="-3.46982408760201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>
                      <c:ext uri="{CE6537A1-D6FC-4f65-9D91-7224C49458BB}"/>
                      <c:ext xmlns:c16="http://schemas.microsoft.com/office/drawing/2014/chart" uri="{C3380CC4-5D6E-409C-BE32-E72D297353CC}">
                        <c16:uniqueId val="{00000017-A694-4679-9359-10C6797CC11F}"/>
                      </c:ext>
                    </c:extLst>
                  </c:dLbl>
                  <c:numFmt formatCode="#,##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de-DE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0"/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'https://provbz-my.sharepoint.com/Users/co404/aw_SJ 2026-27/PISA 2025/Auswertungsdateien/[260825 Grafiken MAT 2025.xlsx]Trends'!$B$21:$H$21</c15:sqref>
                        </c15:formulaRef>
                      </c:ext>
                    </c:extLst>
                    <c:strCache>
                      <c:ptCount val="7"/>
                      <c:pt idx="0">
                        <c:v>2006</c:v>
                      </c:pt>
                      <c:pt idx="1">
                        <c:v>2009</c:v>
                      </c:pt>
                      <c:pt idx="2">
                        <c:v>2012</c:v>
                      </c:pt>
                      <c:pt idx="3">
                        <c:v>2015</c:v>
                      </c:pt>
                      <c:pt idx="4">
                        <c:v>2018</c:v>
                      </c:pt>
                      <c:pt idx="5">
                        <c:v>2022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'https://provbz-my.sharepoint.com/Users/co404/aw_SJ 2026-27/PISA 2025/Auswertungsdateien/[260825 Grafiken MAT 2025.xlsx]Trends'!$B$23:$H$23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519</c:v>
                      </c:pt>
                      <c:pt idx="1">
                        <c:v>511.97196716973332</c:v>
                      </c:pt>
                      <c:pt idx="2">
                        <c:v>513</c:v>
                      </c:pt>
                      <c:pt idx="3">
                        <c:v>524</c:v>
                      </c:pt>
                      <c:pt idx="4">
                        <c:v>533.87886424743044</c:v>
                      </c:pt>
                      <c:pt idx="5">
                        <c:v>492.04326730000002</c:v>
                      </c:pt>
                      <c:pt idx="6">
                        <c:v>490.60924063834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18-A694-4679-9359-10C6797CC11F}"/>
                  </c:ext>
                </c:extLst>
              </c15:ser>
            </c15:filteredLineSeries>
            <c15:filteredLin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'https://provbz-my.sharepoint.com/Users/co404/aw_SJ 2026-27/PISA 2025/Auswertungsdateien/[260825 Grafiken MAT 2025.xlsx]Trends'!$A$24</c15:sqref>
                        </c15:formulaRef>
                      </c:ext>
                    </c:extLst>
                    <c:strCache>
                      <c:ptCount val="1"/>
                      <c:pt idx="0">
                        <c:v>BZ italienische Schule</c:v>
                      </c:pt>
                    </c:strCache>
                  </c:strRef>
                </c:tx>
                <c:spPr>
                  <a:ln w="28575" cap="rnd">
                    <a:solidFill>
                      <a:srgbClr val="AAE6FF"/>
                    </a:solidFill>
                    <a:round/>
                  </a:ln>
                  <a:effectLst/>
                </c:spPr>
                <c:marker>
                  <c:symbol val="square"/>
                  <c:size val="5"/>
                  <c:spPr>
                    <a:solidFill>
                      <a:srgbClr val="AAE6FF"/>
                    </a:solidFill>
                    <a:ln w="9525">
                      <a:solidFill>
                        <a:srgbClr val="AAE6FF"/>
                      </a:solidFill>
                    </a:ln>
                    <a:effectLst/>
                  </c:spPr>
                </c:marker>
                <c:dPt>
                  <c:idx val="1"/>
                  <c:marker>
                    <c:symbol val="square"/>
                    <c:size val="5"/>
                    <c:spPr>
                      <a:solidFill>
                        <a:srgbClr val="AAE6FF"/>
                      </a:solidFill>
                      <a:ln w="9525">
                        <a:solidFill>
                          <a:srgbClr val="AAE6FF"/>
                        </a:solidFill>
                      </a:ln>
                      <a:effectLst/>
                    </c:spPr>
                  </c:marker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9-A694-4679-9359-10C6797CC11F}"/>
                    </c:ext>
                  </c:extLst>
                </c:dPt>
                <c:dPt>
                  <c:idx val="4"/>
                  <c:marker>
                    <c:symbol val="square"/>
                    <c:size val="5"/>
                    <c:spPr>
                      <a:solidFill>
                        <a:srgbClr val="AAE6FF"/>
                      </a:solidFill>
                      <a:ln w="9525">
                        <a:solidFill>
                          <a:srgbClr val="AAE6FF"/>
                        </a:solidFill>
                      </a:ln>
                      <a:effectLst/>
                    </c:spPr>
                  </c:marker>
                  <c:bubble3D val="0"/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A-A694-4679-9359-10C6797CC11F}"/>
                    </c:ext>
                  </c:extLst>
                </c:dPt>
                <c:dLbls>
                  <c:dLbl>
                    <c:idx val="0"/>
                    <c:layout>
                      <c:manualLayout>
                        <c:x val="-2.6037985696541234E-2"/>
                        <c:y val="3.142857142857133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B-A694-4679-9359-10C6797CC11F}"/>
                      </c:ext>
                    </c:extLst>
                  </c:dLbl>
                  <c:dLbl>
                    <c:idx val="1"/>
                    <c:layout>
                      <c:manualLayout>
                        <c:x val="-2.4960794077251859E-2"/>
                        <c:y val="2.3876818029325283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9-A694-4679-9359-10C6797CC11F}"/>
                      </c:ext>
                    </c:extLst>
                  </c:dLbl>
                  <c:dLbl>
                    <c:idx val="2"/>
                    <c:layout>
                      <c:manualLayout>
                        <c:x val="-2.2616755949286742E-2"/>
                        <c:y val="3.591419493615929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C-A694-4679-9359-10C6797CC11F}"/>
                      </c:ext>
                    </c:extLst>
                  </c:dLbl>
                  <c:dLbl>
                    <c:idx val="3"/>
                    <c:layout>
                      <c:manualLayout>
                        <c:x val="-2.5602206256532041E-2"/>
                        <c:y val="3.111953111124258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D-A694-4679-9359-10C6797CC11F}"/>
                      </c:ext>
                    </c:extLst>
                  </c:dLbl>
                  <c:dLbl>
                    <c:idx val="4"/>
                    <c:layout>
                      <c:manualLayout>
                        <c:x val="-1.9729689799893847E-2"/>
                        <c:y val="-2.1531979555187181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>
                        <c15:layout>
                          <c:manualLayout>
                            <c:w val="4.2009432752053238E-2"/>
                            <c:h val="3.6445891274729275E-2"/>
                          </c:manualLayout>
                        </c15:layout>
                      </c:ext>
                      <c:ext xmlns:c16="http://schemas.microsoft.com/office/drawing/2014/chart" uri="{C3380CC4-5D6E-409C-BE32-E72D297353CC}">
                        <c16:uniqueId val="{0000001A-A694-4679-9359-10C6797CC11F}"/>
                      </c:ext>
                    </c:extLst>
                  </c:dLbl>
                  <c:dLbl>
                    <c:idx val="5"/>
                    <c:layout>
                      <c:manualLayout>
                        <c:x val="-1.7590846661887902E-2"/>
                        <c:y val="-4.052769719574535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E-A694-4679-9359-10C6797CC11F}"/>
                      </c:ext>
                    </c:extLst>
                  </c:dLbl>
                  <c:dLbl>
                    <c:idx val="6"/>
                    <c:layout>
                      <c:manualLayout>
                        <c:x val="-2.7760529238918204E-2"/>
                        <c:y val="2.9173524362086319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1F-A694-4679-9359-10C6797CC11F}"/>
                      </c:ext>
                    </c:extLst>
                  </c:dLbl>
                  <c:numFmt formatCode="#,##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de-DE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'https://provbz-my.sharepoint.com/Users/co404/aw_SJ 2026-27/PISA 2025/Auswertungsdateien/[260825 Grafiken MAT 2025.xlsx]Trends'!$B$21:$H$21</c15:sqref>
                        </c15:formulaRef>
                      </c:ext>
                    </c:extLst>
                    <c:strCache>
                      <c:ptCount val="7"/>
                      <c:pt idx="0">
                        <c:v>2006</c:v>
                      </c:pt>
                      <c:pt idx="1">
                        <c:v>2009</c:v>
                      </c:pt>
                      <c:pt idx="2">
                        <c:v>2012</c:v>
                      </c:pt>
                      <c:pt idx="3">
                        <c:v>2015</c:v>
                      </c:pt>
                      <c:pt idx="4">
                        <c:v>2018</c:v>
                      </c:pt>
                      <c:pt idx="5">
                        <c:v>2022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'https://provbz-my.sharepoint.com/Users/co404/aw_SJ 2026-27/PISA 2025/Auswertungsdateien/[260825 Grafiken MAT 2025.xlsx]Trends'!$B$24:$H$24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487</c:v>
                      </c:pt>
                      <c:pt idx="1">
                        <c:v>484.85233895443309</c:v>
                      </c:pt>
                      <c:pt idx="2">
                        <c:v>483</c:v>
                      </c:pt>
                      <c:pt idx="3">
                        <c:v>500</c:v>
                      </c:pt>
                      <c:pt idx="4">
                        <c:v>485</c:v>
                      </c:pt>
                      <c:pt idx="5">
                        <c:v>457.03642450000001</c:v>
                      </c:pt>
                      <c:pt idx="6">
                        <c:v>458.719295423792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0-A694-4679-9359-10C6797CC11F}"/>
                  </c:ext>
                </c:extLst>
              </c15:ser>
            </c15:filteredLineSeries>
            <c15:filteredLin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'https://provbz-my.sharepoint.com/Users/co404/aw_SJ 2026-27/PISA 2025/Auswertungsdateien/[260825 Grafiken MAT 2025.xlsx]Trends'!$A$25</c15:sqref>
                        </c15:formulaRef>
                      </c:ext>
                    </c:extLst>
                    <c:strCache>
                      <c:ptCount val="1"/>
                      <c:pt idx="0">
                        <c:v>BZ ladinische Schule</c:v>
                      </c:pt>
                    </c:strCache>
                  </c:strRef>
                </c:tx>
                <c:spPr>
                  <a:ln w="28575" cap="rnd">
                    <a:solidFill>
                      <a:srgbClr val="669BD0"/>
                    </a:solidFill>
                    <a:round/>
                  </a:ln>
                  <a:effectLst/>
                </c:spPr>
                <c:marker>
                  <c:symbol val="square"/>
                  <c:size val="5"/>
                  <c:spPr>
                    <a:solidFill>
                      <a:srgbClr val="669BD0"/>
                    </a:solidFill>
                    <a:ln w="9525">
                      <a:solidFill>
                        <a:srgbClr val="669BD0"/>
                      </a:solidFill>
                    </a:ln>
                    <a:effectLst/>
                  </c:spPr>
                </c:marker>
                <c:dLbls>
                  <c:dLbl>
                    <c:idx val="0"/>
                    <c:layout>
                      <c:manualLayout>
                        <c:x val="-4.7006068299836404E-2"/>
                        <c:y val="-4.8145955439780549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1-A694-4679-9359-10C6797CC11F}"/>
                      </c:ext>
                    </c:extLst>
                  </c:dLbl>
                  <c:dLbl>
                    <c:idx val="1"/>
                    <c:layout>
                      <c:manualLayout>
                        <c:x val="-2.3436441535843462E-2"/>
                        <c:y val="-2.6854537919602156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2-A694-4679-9359-10C6797CC11F}"/>
                      </c:ext>
                    </c:extLst>
                  </c:dLbl>
                  <c:dLbl>
                    <c:idx val="2"/>
                    <c:layout>
                      <c:manualLayout>
                        <c:x val="-2.12269018839636E-2"/>
                        <c:y val="-3.4285911629467369E-2"/>
                      </c:manualLayout>
                    </c:layout>
                    <c:numFmt formatCode="#,##0" sourceLinked="0"/>
                    <c:spPr>
                      <a:solidFill>
                        <a:sysClr val="window" lastClr="FFFFFF"/>
                      </a:solidFill>
                      <a:ln>
                        <a:noFill/>
                      </a:ln>
                      <a:effectLst/>
                    </c:spPr>
                    <c:txPr>
                      <a:bodyPr rot="0" spcFirstLastPara="1" vertOverflow="ellipsis" vert="horz" wrap="square" anchor="ctr" anchorCtr="1"/>
                      <a:lstStyle/>
                      <a:p>
                        <a:pPr>
                          <a:defRPr sz="1100" b="0" i="0" u="none" strike="noStrike" kern="1200" baseline="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pPr>
                        <a:endParaRPr lang="de-DE"/>
                      </a:p>
                    </c:txPr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3-A694-4679-9359-10C6797CC11F}"/>
                      </c:ext>
                    </c:extLst>
                  </c:dLbl>
                  <c:dLbl>
                    <c:idx val="3"/>
                    <c:layout>
                      <c:manualLayout>
                        <c:x val="-2.5449650621330429E-2"/>
                        <c:y val="2.2746235667909932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4-A694-4679-9359-10C6797CC11F}"/>
                      </c:ext>
                    </c:extLst>
                  </c:dLbl>
                  <c:dLbl>
                    <c:idx val="4"/>
                    <c:layout>
                      <c:manualLayout>
                        <c:x val="1.1615677991606158E-3"/>
                        <c:y val="-4.3427466303554395E-3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5-A694-4679-9359-10C6797CC11F}"/>
                      </c:ext>
                    </c:extLst>
                  </c:dLbl>
                  <c:dLbl>
                    <c:idx val="5"/>
                    <c:layout>
                      <c:manualLayout>
                        <c:x val="-2.1314232871690306E-2"/>
                        <c:y val="3.7499654648432107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6-A694-4679-9359-10C6797CC11F}"/>
                      </c:ext>
                    </c:extLst>
                  </c:dLbl>
                  <c:dLbl>
                    <c:idx val="6"/>
                    <c:layout>
                      <c:manualLayout>
                        <c:x val="-2.2960190252417335E-2"/>
                        <c:y val="2.540946611374284E-2"/>
                      </c:manualLayout>
                    </c:layout>
                    <c:dLblPos val="r"/>
                    <c:showLegendKey val="0"/>
                    <c:showVal val="1"/>
                    <c:showCatName val="0"/>
                    <c:showSerName val="0"/>
                    <c:showPercent val="0"/>
                    <c:showBubbleSize val="0"/>
                    <c:extLst xmlns:c15="http://schemas.microsoft.com/office/drawing/2012/chart">
                      <c:ext xmlns:c15="http://schemas.microsoft.com/office/drawing/2012/chart" uri="{CE6537A1-D6FC-4f65-9D91-7224C49458BB}"/>
                      <c:ext xmlns:c16="http://schemas.microsoft.com/office/drawing/2014/chart" uri="{C3380CC4-5D6E-409C-BE32-E72D297353CC}">
                        <c16:uniqueId val="{00000027-A694-4679-9359-10C6797CC11F}"/>
                      </c:ext>
                    </c:extLst>
                  </c:dLbl>
                  <c:numFmt formatCode="#,##0" sourceLinked="0"/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anchor="ctr" anchorCtr="1"/>
                    <a:lstStyle/>
                    <a:p>
                      <a:pPr>
                        <a:defRPr sz="1100" b="0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de-DE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0"/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'https://provbz-my.sharepoint.com/Users/co404/aw_SJ 2026-27/PISA 2025/Auswertungsdateien/[260825 Grafiken MAT 2025.xlsx]Trends'!$B$21:$H$21</c15:sqref>
                        </c15:formulaRef>
                      </c:ext>
                    </c:extLst>
                    <c:strCache>
                      <c:ptCount val="7"/>
                      <c:pt idx="0">
                        <c:v>2006</c:v>
                      </c:pt>
                      <c:pt idx="1">
                        <c:v>2009</c:v>
                      </c:pt>
                      <c:pt idx="2">
                        <c:v>2012</c:v>
                      </c:pt>
                      <c:pt idx="3">
                        <c:v>2015</c:v>
                      </c:pt>
                      <c:pt idx="4">
                        <c:v>2018</c:v>
                      </c:pt>
                      <c:pt idx="5">
                        <c:v>2022</c:v>
                      </c:pt>
                      <c:pt idx="6">
                        <c:v>2025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'https://provbz-my.sharepoint.com/Users/co404/aw_SJ 2026-27/PISA 2025/Auswertungsdateien/[260825 Grafiken MAT 2025.xlsx]Trends'!$B$25:$H$25</c15:sqref>
                        </c15:formulaRef>
                      </c:ext>
                    </c:extLst>
                    <c:numCache>
                      <c:formatCode>General</c:formatCode>
                      <c:ptCount val="7"/>
                      <c:pt idx="0">
                        <c:v>513</c:v>
                      </c:pt>
                      <c:pt idx="1">
                        <c:v>524.9014195545858</c:v>
                      </c:pt>
                      <c:pt idx="2">
                        <c:v>523</c:v>
                      </c:pt>
                      <c:pt idx="3">
                        <c:v>508</c:v>
                      </c:pt>
                      <c:pt idx="4">
                        <c:v>532</c:v>
                      </c:pt>
                      <c:pt idx="5">
                        <c:v>452.98232710000002</c:v>
                      </c:pt>
                      <c:pt idx="6">
                        <c:v>475.71379624768002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8-A694-4679-9359-10C6797CC11F}"/>
                  </c:ext>
                </c:extLst>
              </c15:ser>
            </c15:filteredLineSeries>
          </c:ext>
        </c:extLst>
      </c:lineChart>
      <c:catAx>
        <c:axId val="75622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56225904"/>
        <c:crosses val="autoZero"/>
        <c:auto val="1"/>
        <c:lblAlgn val="ctr"/>
        <c:lblOffset val="100"/>
        <c:noMultiLvlLbl val="0"/>
      </c:catAx>
      <c:valAx>
        <c:axId val="756225904"/>
        <c:scaling>
          <c:orientation val="minMax"/>
          <c:max val="540"/>
          <c:min val="4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Punteggio medio raggiunto</a:t>
                </a:r>
              </a:p>
            </c:rich>
          </c:tx>
          <c:layout>
            <c:manualLayout>
              <c:xMode val="edge"/>
              <c:yMode val="edge"/>
              <c:x val="4.8598928608559093E-3"/>
              <c:y val="0.27698124050283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56226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424611157181996E-2"/>
          <c:y val="1.5521038817516231E-2"/>
          <c:w val="0.90278061957583766"/>
          <c:h val="7.4312584611134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de-DE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6416749086100536E-2"/>
          <c:y val="0.14901306500711761"/>
          <c:w val="0.90337265787647458"/>
          <c:h val="0.68237756596214949"/>
        </c:manualLayout>
      </c:layout>
      <c:lineChart>
        <c:grouping val="standard"/>
        <c:varyColors val="0"/>
        <c:ser>
          <c:idx val="0"/>
          <c:order val="0"/>
          <c:tx>
            <c:v>Alto Adige</c:v>
          </c:tx>
          <c:spPr>
            <a:ln w="28575" cap="rnd">
              <a:solidFill>
                <a:srgbClr val="FFC000">
                  <a:lumMod val="60000"/>
                  <a:lumOff val="40000"/>
                </a:srgb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FC000">
                  <a:lumMod val="60000"/>
                  <a:lumOff val="40000"/>
                </a:srgbClr>
              </a:solidFill>
              <a:ln w="9525">
                <a:solidFill>
                  <a:srgbClr val="FFC000">
                    <a:lumMod val="60000"/>
                    <a:lumOff val="40000"/>
                  </a:srgbClr>
                </a:solidFill>
              </a:ln>
              <a:effectLst/>
            </c:spPr>
          </c:marker>
          <c:dPt>
            <c:idx val="0"/>
            <c:marker>
              <c:symbol val="square"/>
              <c:size val="5"/>
              <c:spPr>
                <a:solidFill>
                  <a:srgbClr val="FFC000">
                    <a:lumMod val="60000"/>
                    <a:lumOff val="40000"/>
                  </a:srgbClr>
                </a:solidFill>
                <a:ln w="9525">
                  <a:solidFill>
                    <a:srgbClr val="FFC000">
                      <a:lumMod val="60000"/>
                      <a:lumOff val="40000"/>
                    </a:srgbClr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0-C238-465B-B3F5-5A496D030677}"/>
              </c:ext>
            </c:extLst>
          </c:dPt>
          <c:dPt>
            <c:idx val="3"/>
            <c:marker>
              <c:symbol val="square"/>
              <c:size val="5"/>
              <c:spPr>
                <a:solidFill>
                  <a:srgbClr val="FFC000">
                    <a:lumMod val="60000"/>
                    <a:lumOff val="40000"/>
                  </a:srgbClr>
                </a:solidFill>
                <a:ln w="9525">
                  <a:solidFill>
                    <a:srgbClr val="FFC000">
                      <a:lumMod val="60000"/>
                      <a:lumOff val="40000"/>
                    </a:srgbClr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1-C238-465B-B3F5-5A496D030677}"/>
              </c:ext>
            </c:extLst>
          </c:dPt>
          <c:dPt>
            <c:idx val="6"/>
            <c:marker>
              <c:symbol val="square"/>
              <c:size val="5"/>
              <c:spPr>
                <a:solidFill>
                  <a:srgbClr val="FFC000">
                    <a:lumMod val="60000"/>
                    <a:lumOff val="40000"/>
                  </a:srgbClr>
                </a:solidFill>
                <a:ln w="9525">
                  <a:solidFill>
                    <a:srgbClr val="FFC000">
                      <a:lumMod val="60000"/>
                      <a:lumOff val="40000"/>
                    </a:srgbClr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2-C238-465B-B3F5-5A496D030677}"/>
              </c:ext>
            </c:extLst>
          </c:dPt>
          <c:dLbls>
            <c:dLbl>
              <c:idx val="0"/>
              <c:layout>
                <c:manualLayout>
                  <c:x val="-2.3945762860254002E-2"/>
                  <c:y val="3.43760977246264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238-465B-B3F5-5A496D030677}"/>
                </c:ext>
              </c:extLst>
            </c:dLbl>
            <c:dLbl>
              <c:idx val="1"/>
              <c:layout>
                <c:manualLayout>
                  <c:x val="-3.1094574754695448E-2"/>
                  <c:y val="3.19791251604905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238-465B-B3F5-5A496D030677}"/>
                </c:ext>
              </c:extLst>
            </c:dLbl>
            <c:dLbl>
              <c:idx val="2"/>
              <c:layout>
                <c:manualLayout>
                  <c:x val="-3.116169303224595E-2"/>
                  <c:y val="2.645695901772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238-465B-B3F5-5A496D030677}"/>
                </c:ext>
              </c:extLst>
            </c:dLbl>
            <c:dLbl>
              <c:idx val="3"/>
              <c:layout>
                <c:manualLayout>
                  <c:x val="-2.914368295064429E-2"/>
                  <c:y val="2.59267444691397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238-465B-B3F5-5A496D030677}"/>
                </c:ext>
              </c:extLst>
            </c:dLbl>
            <c:dLbl>
              <c:idx val="4"/>
              <c:layout>
                <c:manualLayout>
                  <c:x val="-3.4086882294681896E-2"/>
                  <c:y val="2.86641801353778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238-465B-B3F5-5A496D030677}"/>
                </c:ext>
              </c:extLst>
            </c:dLbl>
            <c:dLbl>
              <c:idx val="5"/>
              <c:layout>
                <c:manualLayout>
                  <c:x val="-1.6200992596564764E-2"/>
                  <c:y val="-3.42916345983067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238-465B-B3F5-5A496D030677}"/>
                </c:ext>
              </c:extLst>
            </c:dLbl>
            <c:dLbl>
              <c:idx val="6"/>
              <c:layout>
                <c:manualLayout>
                  <c:x val="-2.5047393315816686E-2"/>
                  <c:y val="-3.48575016110545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238-465B-B3F5-5A496D03067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'https://provbz-my.sharepoint.com/Users/co404/aw_SJ 2026-27/PISA 2025/Auswertungsdateien/[260825 Grafiken MAT 2025.xlsx]Trends'!$B$21:$H$21</c:f>
              <c:strCache>
                <c:ptCount val="7"/>
                <c:pt idx="0">
                  <c:v>2006</c:v>
                </c:pt>
                <c:pt idx="1">
                  <c:v>2009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  <c:pt idx="5">
                  <c:v>2022</c:v>
                </c:pt>
                <c:pt idx="6">
                  <c:v>2025</c:v>
                </c:pt>
              </c:strCache>
            </c:strRef>
          </c:cat>
          <c:val>
            <c:numRef>
              <c:f>'https://provbz-my.sharepoint.com/Users/co404/aw_SJ 2026-27/PISA 2025/Auswertungsdateien/[260825 Grafiken MAT 2025.xlsx]Trends'!$B$22:$H$22</c:f>
              <c:numCache>
                <c:formatCode>General</c:formatCode>
                <c:ptCount val="7"/>
                <c:pt idx="0">
                  <c:v>513</c:v>
                </c:pt>
                <c:pt idx="1">
                  <c:v>506.70791312066729</c:v>
                </c:pt>
                <c:pt idx="2">
                  <c:v>506</c:v>
                </c:pt>
                <c:pt idx="3">
                  <c:v>518</c:v>
                </c:pt>
                <c:pt idx="4">
                  <c:v>521.2170368280706</c:v>
                </c:pt>
                <c:pt idx="5">
                  <c:v>481.56591379999998</c:v>
                </c:pt>
                <c:pt idx="6">
                  <c:v>480.16878379576764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7-C238-465B-B3F5-5A496D030677}"/>
            </c:ext>
          </c:extLst>
        </c:ser>
        <c:ser>
          <c:idx val="1"/>
          <c:order val="1"/>
          <c:tx>
            <c:v>BZ - Scuola tedesca</c:v>
          </c:tx>
          <c:spPr>
            <a:ln w="28575" cap="rnd">
              <a:solidFill>
                <a:srgbClr val="285A8C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285A8C"/>
              </a:solidFill>
              <a:ln w="9525">
                <a:solidFill>
                  <a:srgbClr val="285A8C"/>
                </a:solidFill>
              </a:ln>
              <a:effectLst/>
            </c:spPr>
          </c:marker>
          <c:dPt>
            <c:idx val="2"/>
            <c:marker>
              <c:symbol val="square"/>
              <c:size val="5"/>
              <c:spPr>
                <a:solidFill>
                  <a:srgbClr val="285A8C"/>
                </a:solidFill>
                <a:ln w="9525">
                  <a:solidFill>
                    <a:srgbClr val="285A8C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rgbClr val="285A8C"/>
                </a:solidFill>
                <a:round/>
              </a:ln>
              <a:effectLst/>
            </c:spPr>
            <c:extLst xmlns:c15="http://schemas.microsoft.com/office/drawing/2012/chart">
              <c:ext xmlns:c16="http://schemas.microsoft.com/office/drawing/2014/chart" uri="{C3380CC4-5D6E-409C-BE32-E72D297353CC}">
                <c16:uniqueId val="{00000009-C238-465B-B3F5-5A496D030677}"/>
              </c:ext>
            </c:extLst>
          </c:dPt>
          <c:dPt>
            <c:idx val="5"/>
            <c:marker>
              <c:symbol val="square"/>
              <c:size val="5"/>
              <c:spPr>
                <a:solidFill>
                  <a:srgbClr val="285A8C"/>
                </a:solidFill>
                <a:ln w="9525">
                  <a:solidFill>
                    <a:srgbClr val="285A8C"/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0A-C238-465B-B3F5-5A496D030677}"/>
              </c:ext>
            </c:extLst>
          </c:dPt>
          <c:dLbls>
            <c:dLbl>
              <c:idx val="0"/>
              <c:layout>
                <c:manualLayout>
                  <c:x val="-2.3570940011928668E-2"/>
                  <c:y val="-3.5807629309494209E-2"/>
                </c:manualLayout>
              </c:layout>
              <c:numFmt formatCode="#,##0" sourceLinked="0"/>
              <c:spPr>
                <a:solidFill>
                  <a:schemeClr val="bg1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238-465B-B3F5-5A496D030677}"/>
                </c:ext>
              </c:extLst>
            </c:dLbl>
            <c:dLbl>
              <c:idx val="1"/>
              <c:layout>
                <c:manualLayout>
                  <c:x val="-3.2169344037609231E-2"/>
                  <c:y val="-2.82155910725441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4.5810848286159743E-2"/>
                      <c:h val="6.104671313590326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C-C238-465B-B3F5-5A496D030677}"/>
                </c:ext>
              </c:extLst>
            </c:dLbl>
            <c:dLbl>
              <c:idx val="2"/>
              <c:layout>
                <c:manualLayout>
                  <c:x val="-2.6243837310468279E-2"/>
                  <c:y val="-2.99321137489392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238-465B-B3F5-5A496D030677}"/>
                </c:ext>
              </c:extLst>
            </c:dLbl>
            <c:dLbl>
              <c:idx val="3"/>
              <c:layout>
                <c:manualLayout>
                  <c:x val="-3.1161668444983279E-2"/>
                  <c:y val="-4.1662483364356594E-2"/>
                </c:manualLayout>
              </c:layout>
              <c:numFmt formatCode="#,##0" sourceLinked="0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238-465B-B3F5-5A496D030677}"/>
                </c:ext>
              </c:extLst>
            </c:dLbl>
            <c:dLbl>
              <c:idx val="4"/>
              <c:layout>
                <c:manualLayout>
                  <c:x val="-2.9100795232019597E-2"/>
                  <c:y val="-2.61230648898333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C238-465B-B3F5-5A496D030677}"/>
                </c:ext>
              </c:extLst>
            </c:dLbl>
            <c:dLbl>
              <c:idx val="5"/>
              <c:layout>
                <c:manualLayout>
                  <c:x val="-1.6962785836621013E-2"/>
                  <c:y val="-3.69125569830087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238-465B-B3F5-5A496D030677}"/>
                </c:ext>
              </c:extLst>
            </c:dLbl>
            <c:dLbl>
              <c:idx val="6"/>
              <c:layout>
                <c:manualLayout>
                  <c:x val="-2.444938699968386E-2"/>
                  <c:y val="-3.4698240876020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238-465B-B3F5-5A496D03067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'https://provbz-my.sharepoint.com/Users/co404/aw_SJ 2026-27/PISA 2025/Auswertungsdateien/[260825 Grafiken MAT 2025.xlsx]Trends'!$B$21:$H$21</c:f>
              <c:strCache>
                <c:ptCount val="7"/>
                <c:pt idx="0">
                  <c:v>2006</c:v>
                </c:pt>
                <c:pt idx="1">
                  <c:v>2009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  <c:pt idx="5">
                  <c:v>2022</c:v>
                </c:pt>
                <c:pt idx="6">
                  <c:v>2025</c:v>
                </c:pt>
              </c:strCache>
            </c:strRef>
          </c:cat>
          <c:val>
            <c:numRef>
              <c:f>'https://provbz-my.sharepoint.com/Users/co404/aw_SJ 2026-27/PISA 2025/Auswertungsdateien/[260825 Grafiken MAT 2025.xlsx]Trends'!$B$23:$H$23</c:f>
              <c:numCache>
                <c:formatCode>General</c:formatCode>
                <c:ptCount val="7"/>
                <c:pt idx="0">
                  <c:v>519</c:v>
                </c:pt>
                <c:pt idx="1">
                  <c:v>511.97196716973332</c:v>
                </c:pt>
                <c:pt idx="2">
                  <c:v>513</c:v>
                </c:pt>
                <c:pt idx="3">
                  <c:v>524</c:v>
                </c:pt>
                <c:pt idx="4">
                  <c:v>533.87886424743044</c:v>
                </c:pt>
                <c:pt idx="5">
                  <c:v>492.04326730000002</c:v>
                </c:pt>
                <c:pt idx="6">
                  <c:v>490.60924063834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10-C238-465B-B3F5-5A496D030677}"/>
            </c:ext>
          </c:extLst>
        </c:ser>
        <c:ser>
          <c:idx val="2"/>
          <c:order val="2"/>
          <c:tx>
            <c:v>BZ - Scuola italiana</c:v>
          </c:tx>
          <c:spPr>
            <a:ln w="28575" cap="rnd">
              <a:solidFill>
                <a:srgbClr val="AAE6FF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AAE6FF"/>
              </a:solidFill>
              <a:ln w="9525">
                <a:solidFill>
                  <a:srgbClr val="AAE6FF"/>
                </a:solidFill>
              </a:ln>
              <a:effectLst/>
            </c:spPr>
          </c:marker>
          <c:dPt>
            <c:idx val="1"/>
            <c:marker>
              <c:symbol val="square"/>
              <c:size val="5"/>
              <c:spPr>
                <a:solidFill>
                  <a:srgbClr val="AAE6FF"/>
                </a:solidFill>
                <a:ln w="9525">
                  <a:solidFill>
                    <a:srgbClr val="AAE6FF"/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11-C238-465B-B3F5-5A496D030677}"/>
              </c:ext>
            </c:extLst>
          </c:dPt>
          <c:dPt>
            <c:idx val="4"/>
            <c:marker>
              <c:symbol val="square"/>
              <c:size val="5"/>
              <c:spPr>
                <a:solidFill>
                  <a:srgbClr val="AAE6FF"/>
                </a:solidFill>
                <a:ln w="9525">
                  <a:solidFill>
                    <a:srgbClr val="AAE6FF"/>
                  </a:solidFill>
                </a:ln>
                <a:effectLst/>
              </c:spPr>
            </c:marker>
            <c:bubble3D val="0"/>
            <c:extLst xmlns:c15="http://schemas.microsoft.com/office/drawing/2012/chart">
              <c:ext xmlns:c16="http://schemas.microsoft.com/office/drawing/2014/chart" uri="{C3380CC4-5D6E-409C-BE32-E72D297353CC}">
                <c16:uniqueId val="{00000012-C238-465B-B3F5-5A496D030677}"/>
              </c:ext>
            </c:extLst>
          </c:dPt>
          <c:dLbls>
            <c:dLbl>
              <c:idx val="0"/>
              <c:layout>
                <c:manualLayout>
                  <c:x val="-2.6037985696541234E-2"/>
                  <c:y val="3.14285714285713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238-465B-B3F5-5A496D030677}"/>
                </c:ext>
              </c:extLst>
            </c:dLbl>
            <c:dLbl>
              <c:idx val="1"/>
              <c:layout>
                <c:manualLayout>
                  <c:x val="-2.4960794077251859E-2"/>
                  <c:y val="2.38768180293252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238-465B-B3F5-5A496D030677}"/>
                </c:ext>
              </c:extLst>
            </c:dLbl>
            <c:dLbl>
              <c:idx val="2"/>
              <c:layout>
                <c:manualLayout>
                  <c:x val="-2.2616755949286742E-2"/>
                  <c:y val="3.59141949361592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C238-465B-B3F5-5A496D030677}"/>
                </c:ext>
              </c:extLst>
            </c:dLbl>
            <c:dLbl>
              <c:idx val="3"/>
              <c:layout>
                <c:manualLayout>
                  <c:x val="-2.5602206256532041E-2"/>
                  <c:y val="3.1119531111242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C238-465B-B3F5-5A496D030677}"/>
                </c:ext>
              </c:extLst>
            </c:dLbl>
            <c:dLbl>
              <c:idx val="4"/>
              <c:layout>
                <c:manualLayout>
                  <c:x val="-1.9729689799893847E-2"/>
                  <c:y val="-2.15319795551871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>
                  <c15:layout>
                    <c:manualLayout>
                      <c:w val="4.2009432752053238E-2"/>
                      <c:h val="3.644589127472927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2-C238-465B-B3F5-5A496D030677}"/>
                </c:ext>
              </c:extLst>
            </c:dLbl>
            <c:dLbl>
              <c:idx val="5"/>
              <c:layout>
                <c:manualLayout>
                  <c:x val="-1.7590846661887902E-2"/>
                  <c:y val="-4.05276971957453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C238-465B-B3F5-5A496D030677}"/>
                </c:ext>
              </c:extLst>
            </c:dLbl>
            <c:dLbl>
              <c:idx val="6"/>
              <c:layout>
                <c:manualLayout>
                  <c:x val="-2.7760529238918204E-2"/>
                  <c:y val="2.91735243620863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C238-465B-B3F5-5A496D03067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'https://provbz-my.sharepoint.com/Users/co404/aw_SJ 2026-27/PISA 2025/Auswertungsdateien/[260825 Grafiken MAT 2025.xlsx]Trends'!$B$21:$H$21</c:f>
              <c:strCache>
                <c:ptCount val="7"/>
                <c:pt idx="0">
                  <c:v>2006</c:v>
                </c:pt>
                <c:pt idx="1">
                  <c:v>2009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  <c:pt idx="5">
                  <c:v>2022</c:v>
                </c:pt>
                <c:pt idx="6">
                  <c:v>2025</c:v>
                </c:pt>
              </c:strCache>
            </c:strRef>
          </c:cat>
          <c:val>
            <c:numRef>
              <c:f>'https://provbz-my.sharepoint.com/Users/co404/aw_SJ 2026-27/PISA 2025/Auswertungsdateien/[260825 Grafiken MAT 2025.xlsx]Trends'!$B$24:$H$24</c:f>
              <c:numCache>
                <c:formatCode>General</c:formatCode>
                <c:ptCount val="7"/>
                <c:pt idx="0">
                  <c:v>487</c:v>
                </c:pt>
                <c:pt idx="1">
                  <c:v>484.85233895443309</c:v>
                </c:pt>
                <c:pt idx="2">
                  <c:v>483</c:v>
                </c:pt>
                <c:pt idx="3">
                  <c:v>500</c:v>
                </c:pt>
                <c:pt idx="4">
                  <c:v>485</c:v>
                </c:pt>
                <c:pt idx="5">
                  <c:v>457.03642450000001</c:v>
                </c:pt>
                <c:pt idx="6">
                  <c:v>458.719295423792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18-C238-465B-B3F5-5A496D030677}"/>
            </c:ext>
          </c:extLst>
        </c:ser>
        <c:ser>
          <c:idx val="3"/>
          <c:order val="3"/>
          <c:tx>
            <c:v>BZ - Scuola ladina</c:v>
          </c:tx>
          <c:spPr>
            <a:ln w="28575" cap="rnd">
              <a:solidFill>
                <a:srgbClr val="669BD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669BD0"/>
              </a:solidFill>
              <a:ln w="9525">
                <a:solidFill>
                  <a:srgbClr val="669BD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7006068299836404E-2"/>
                  <c:y val="-4.814595543978054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C238-465B-B3F5-5A496D030677}"/>
                </c:ext>
              </c:extLst>
            </c:dLbl>
            <c:dLbl>
              <c:idx val="1"/>
              <c:layout>
                <c:manualLayout>
                  <c:x val="-2.3436441535843462E-2"/>
                  <c:y val="-2.68545379196021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C238-465B-B3F5-5A496D030677}"/>
                </c:ext>
              </c:extLst>
            </c:dLbl>
            <c:dLbl>
              <c:idx val="2"/>
              <c:layout>
                <c:manualLayout>
                  <c:x val="-2.12269018839636E-2"/>
                  <c:y val="-3.4285911629467369E-2"/>
                </c:manualLayout>
              </c:layout>
              <c:numFmt formatCode="#,##0" sourceLinked="0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de-DE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C238-465B-B3F5-5A496D030677}"/>
                </c:ext>
              </c:extLst>
            </c:dLbl>
            <c:dLbl>
              <c:idx val="3"/>
              <c:layout>
                <c:manualLayout>
                  <c:x val="-2.5449650621330429E-2"/>
                  <c:y val="2.27462356679099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C238-465B-B3F5-5A496D030677}"/>
                </c:ext>
              </c:extLst>
            </c:dLbl>
            <c:dLbl>
              <c:idx val="4"/>
              <c:layout>
                <c:manualLayout>
                  <c:x val="1.1615677991606158E-3"/>
                  <c:y val="-4.342746630355439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C238-465B-B3F5-5A496D030677}"/>
                </c:ext>
              </c:extLst>
            </c:dLbl>
            <c:dLbl>
              <c:idx val="5"/>
              <c:layout>
                <c:manualLayout>
                  <c:x val="-2.1314232871690306E-2"/>
                  <c:y val="3.74996546484321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C238-465B-B3F5-5A496D030677}"/>
                </c:ext>
              </c:extLst>
            </c:dLbl>
            <c:dLbl>
              <c:idx val="6"/>
              <c:layout>
                <c:manualLayout>
                  <c:x val="-2.2960190252417335E-2"/>
                  <c:y val="2.5409466113742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5="http://schemas.microsoft.com/office/drawing/2012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C238-465B-B3F5-5A496D03067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'https://provbz-my.sharepoint.com/Users/co404/aw_SJ 2026-27/PISA 2025/Auswertungsdateien/[260825 Grafiken MAT 2025.xlsx]Trends'!$B$21:$H$21</c:f>
              <c:strCache>
                <c:ptCount val="7"/>
                <c:pt idx="0">
                  <c:v>2006</c:v>
                </c:pt>
                <c:pt idx="1">
                  <c:v>2009</c:v>
                </c:pt>
                <c:pt idx="2">
                  <c:v>2012</c:v>
                </c:pt>
                <c:pt idx="3">
                  <c:v>2015</c:v>
                </c:pt>
                <c:pt idx="4">
                  <c:v>2018</c:v>
                </c:pt>
                <c:pt idx="5">
                  <c:v>2022</c:v>
                </c:pt>
                <c:pt idx="6">
                  <c:v>2025</c:v>
                </c:pt>
              </c:strCache>
            </c:strRef>
          </c:cat>
          <c:val>
            <c:numRef>
              <c:f>'https://provbz-my.sharepoint.com/Users/co404/aw_SJ 2026-27/PISA 2025/Auswertungsdateien/[260825 Grafiken MAT 2025.xlsx]Trends'!$B$25:$H$25</c:f>
              <c:numCache>
                <c:formatCode>General</c:formatCode>
                <c:ptCount val="7"/>
                <c:pt idx="0">
                  <c:v>513</c:v>
                </c:pt>
                <c:pt idx="1">
                  <c:v>524.9014195545858</c:v>
                </c:pt>
                <c:pt idx="2">
                  <c:v>523</c:v>
                </c:pt>
                <c:pt idx="3">
                  <c:v>508</c:v>
                </c:pt>
                <c:pt idx="4">
                  <c:v>532</c:v>
                </c:pt>
                <c:pt idx="5">
                  <c:v>452.98232710000002</c:v>
                </c:pt>
                <c:pt idx="6">
                  <c:v>475.71379624768002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20-C238-465B-B3F5-5A496D03067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56226624"/>
        <c:axId val="756225904"/>
        <c:extLst/>
      </c:lineChart>
      <c:catAx>
        <c:axId val="75622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56225904"/>
        <c:crosses val="autoZero"/>
        <c:auto val="1"/>
        <c:lblAlgn val="ctr"/>
        <c:lblOffset val="100"/>
        <c:noMultiLvlLbl val="0"/>
      </c:catAx>
      <c:valAx>
        <c:axId val="756225904"/>
        <c:scaling>
          <c:orientation val="minMax"/>
          <c:max val="540"/>
          <c:min val="4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Punteggio medio raggiunto</a:t>
                </a:r>
              </a:p>
            </c:rich>
          </c:tx>
          <c:layout>
            <c:manualLayout>
              <c:xMode val="edge"/>
              <c:yMode val="edge"/>
              <c:x val="4.8598928608559093E-3"/>
              <c:y val="0.276981240502831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756226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424611157181996E-2"/>
          <c:y val="1.5521038817516231E-2"/>
          <c:w val="0.90278061957583766"/>
          <c:h val="7.4312584611134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de-D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42233072-5E20-00DC-2DCF-D725B38278B2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IT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de-I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05A1190-B902-D33C-3B53-72E0D8A4F856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IT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963F48D9-F803-4523-9F44-FBEF3989258A}" type="datetime1">
              <a:rPr lang="de-IT"/>
              <a:pPr lvl="0"/>
              <a:t>09/09/2026</a:t>
            </a:fld>
            <a:endParaRPr lang="de-IT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76865BC9-B6F4-EFC6-7189-DB3BA0C8684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CBF499AD-7E10-6CB5-DF64-51CD66CC3DB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I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A37C585-052D-BFEA-6235-C9DE208F176E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IT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de-I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C997C11-E52C-758C-B270-4CA18CD84B9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IT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CB7055E5-3C42-42CC-A3DA-A7722BDD9E5C}" type="slidenum">
              <a:t>‹Nr.›</a:t>
            </a:fld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2005817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de-DE" sz="1200" b="0" i="0" u="none" strike="noStrike" kern="1200" cap="none" spc="0" baseline="0">
        <a:solidFill>
          <a:srgbClr val="000000"/>
        </a:solidFill>
        <a:uFillTx/>
        <a:latin typeface="Aptos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de-DE" sz="1200" b="0" i="0" u="none" strike="noStrike" kern="1200" cap="none" spc="0" baseline="0">
        <a:solidFill>
          <a:srgbClr val="000000"/>
        </a:solidFill>
        <a:uFillTx/>
        <a:latin typeface="Aptos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de-DE" sz="1200" b="0" i="0" u="none" strike="noStrike" kern="1200" cap="none" spc="0" baseline="0">
        <a:solidFill>
          <a:srgbClr val="000000"/>
        </a:solidFill>
        <a:uFillTx/>
        <a:latin typeface="Aptos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de-DE" sz="1200" b="0" i="0" u="none" strike="noStrike" kern="1200" cap="none" spc="0" baseline="0">
        <a:solidFill>
          <a:srgbClr val="000000"/>
        </a:solidFill>
        <a:uFillTx/>
        <a:latin typeface="Aptos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de-DE" sz="1200" b="0" i="0" u="none" strike="noStrike" kern="1200" cap="none" spc="0" baseline="0">
        <a:solidFill>
          <a:srgbClr val="000000"/>
        </a:solidFill>
        <a:uFillTx/>
        <a:latin typeface="Apto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C84A2-2B8E-B2BD-6F31-BF032F2F7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4B215EB-BE23-2AE5-54EE-4D9E3E7921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6882909-8429-F10C-B5AF-4205BCA65D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2000"/>
              <a:t>Trends gestaffelt: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2000"/>
              <a:t>Die drei Bildungssysteme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2000" err="1"/>
              <a:t>Südtirolmittelwert</a:t>
            </a:r>
            <a:r>
              <a:rPr lang="de-DE" sz="2000"/>
              <a:t> dazu</a:t>
            </a:r>
          </a:p>
          <a:p>
            <a:pPr marL="228600" indent="-228600">
              <a:buFont typeface="+mj-lt"/>
              <a:buAutoNum type="arabicPeriod"/>
            </a:pPr>
            <a:r>
              <a:rPr lang="de-DE" sz="2000"/>
              <a:t>Drei Bildungssysteme ausblenden und OECD Werte mit </a:t>
            </a:r>
            <a:r>
              <a:rPr lang="de-DE" sz="2000" err="1"/>
              <a:t>Südtirolmittelwert</a:t>
            </a:r>
            <a:r>
              <a:rPr lang="de-DE" sz="2000"/>
              <a:t> darstellen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1D1B343-880C-1797-9F78-DE967D5A14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CB7055E5-3C42-42CC-A3DA-A7722BDD9E5C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4199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D903B-6AE0-04E1-F582-14D2914FE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C0A7A48-ECCC-0059-0EF6-E40992BB72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C24FE09-ABD0-0815-A56B-172E16F0C3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Anordnung:</a:t>
            </a:r>
          </a:p>
          <a:p>
            <a:endParaRPr lang="de-DE"/>
          </a:p>
          <a:p>
            <a:r>
              <a:rPr lang="de-DE"/>
              <a:t>Ohne Migrationshintergrund: Deutsch</a:t>
            </a:r>
          </a:p>
          <a:p>
            <a:r>
              <a:rPr lang="de-DE"/>
              <a:t>Ohne Migrationshintergrund: Italienisch</a:t>
            </a:r>
          </a:p>
          <a:p>
            <a:r>
              <a:rPr lang="de-DE"/>
              <a:t>Ohne </a:t>
            </a:r>
            <a:r>
              <a:rPr lang="de-DE" err="1"/>
              <a:t>Migrationshitergrund</a:t>
            </a:r>
            <a:r>
              <a:rPr lang="de-DE"/>
              <a:t>: Ladinisch</a:t>
            </a:r>
          </a:p>
          <a:p>
            <a:endParaRPr lang="de-DE"/>
          </a:p>
          <a:p>
            <a:r>
              <a:rPr lang="de-DE"/>
              <a:t>Zweite Generation: Deutsch</a:t>
            </a:r>
          </a:p>
          <a:p>
            <a:r>
              <a:rPr lang="de-DE"/>
              <a:t>Zweite Generation: Italienisch</a:t>
            </a:r>
          </a:p>
          <a:p>
            <a:endParaRPr lang="de-DE"/>
          </a:p>
          <a:p>
            <a:r>
              <a:rPr lang="de-DE"/>
              <a:t>Erste Generation: Deutsch</a:t>
            </a:r>
          </a:p>
          <a:p>
            <a:r>
              <a:rPr lang="de-DE"/>
              <a:t>Erste Generation: Italienisch</a:t>
            </a:r>
          </a:p>
          <a:p>
            <a:r>
              <a:rPr lang="de-DE"/>
              <a:t>Erste Generation: Ladinisch ??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1B7C387-A0F2-3C50-5BAD-C3F1CF7E8C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CB7055E5-3C42-42CC-A3DA-A7722BDD9E5C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17718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8F1FC-9A58-21B9-6515-506D63742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25A749F-D27D-7A97-3594-08288C608C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CDCE8CB-A4B0-B5FA-E0A6-DA251FBAB5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Anordnung:</a:t>
            </a:r>
          </a:p>
          <a:p>
            <a:endParaRPr lang="de-DE"/>
          </a:p>
          <a:p>
            <a:r>
              <a:rPr lang="de-DE"/>
              <a:t>Ohne Migrationshintergrund: Deutsch</a:t>
            </a:r>
          </a:p>
          <a:p>
            <a:r>
              <a:rPr lang="de-DE"/>
              <a:t>Ohne Migrationshintergrund: Italienisch</a:t>
            </a:r>
          </a:p>
          <a:p>
            <a:r>
              <a:rPr lang="de-DE"/>
              <a:t>Ohne </a:t>
            </a:r>
            <a:r>
              <a:rPr lang="de-DE" err="1"/>
              <a:t>Migrationshitergrund</a:t>
            </a:r>
            <a:r>
              <a:rPr lang="de-DE"/>
              <a:t>: Ladinisch</a:t>
            </a:r>
          </a:p>
          <a:p>
            <a:endParaRPr lang="de-DE"/>
          </a:p>
          <a:p>
            <a:r>
              <a:rPr lang="de-DE"/>
              <a:t>Zweite Generation: Deutsch</a:t>
            </a:r>
          </a:p>
          <a:p>
            <a:r>
              <a:rPr lang="de-DE"/>
              <a:t>Zweite Generation: Italienisch</a:t>
            </a:r>
          </a:p>
          <a:p>
            <a:endParaRPr lang="de-DE"/>
          </a:p>
          <a:p>
            <a:r>
              <a:rPr lang="de-DE"/>
              <a:t>Erste Generation: Deutsch</a:t>
            </a:r>
          </a:p>
          <a:p>
            <a:r>
              <a:rPr lang="de-DE"/>
              <a:t>Erste Generation: Italienisch</a:t>
            </a:r>
          </a:p>
          <a:p>
            <a:r>
              <a:rPr lang="de-DE"/>
              <a:t>Erste Generation: Ladinisch ??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2A7599-61C9-7121-17E5-C08C8D2E0D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CB7055E5-3C42-42CC-A3DA-A7722BDD9E5C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4257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78A45-90ED-079A-E2CB-F4C790DB7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2494CDF-84C4-CA2C-DC4D-70FD55C170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54A7316-6A2E-FDEB-BD13-95693A123B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Anordnung:</a:t>
            </a:r>
          </a:p>
          <a:p>
            <a:endParaRPr lang="de-DE"/>
          </a:p>
          <a:p>
            <a:r>
              <a:rPr lang="de-DE"/>
              <a:t>Ohne Migrationshintergrund: Deutsch</a:t>
            </a:r>
          </a:p>
          <a:p>
            <a:r>
              <a:rPr lang="de-DE"/>
              <a:t>Ohne Migrationshintergrund: Italienisch</a:t>
            </a:r>
          </a:p>
          <a:p>
            <a:r>
              <a:rPr lang="de-DE"/>
              <a:t>Ohne </a:t>
            </a:r>
            <a:r>
              <a:rPr lang="de-DE" err="1"/>
              <a:t>Migrationshitergrund</a:t>
            </a:r>
            <a:r>
              <a:rPr lang="de-DE"/>
              <a:t>: Ladinisch</a:t>
            </a:r>
          </a:p>
          <a:p>
            <a:endParaRPr lang="de-DE"/>
          </a:p>
          <a:p>
            <a:r>
              <a:rPr lang="de-DE"/>
              <a:t>Zweite Generation: Deutsch</a:t>
            </a:r>
          </a:p>
          <a:p>
            <a:r>
              <a:rPr lang="de-DE"/>
              <a:t>Zweite Generation: Italienisch</a:t>
            </a:r>
          </a:p>
          <a:p>
            <a:endParaRPr lang="de-DE"/>
          </a:p>
          <a:p>
            <a:r>
              <a:rPr lang="de-DE"/>
              <a:t>Erste Generation: Deutsch</a:t>
            </a:r>
          </a:p>
          <a:p>
            <a:r>
              <a:rPr lang="de-DE"/>
              <a:t>Erste Generation: Italienisch</a:t>
            </a:r>
          </a:p>
          <a:p>
            <a:r>
              <a:rPr lang="de-DE"/>
              <a:t>Erste Generation: Ladinisch ??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E784D00-BFEC-71F5-AC78-BE2A168986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CB7055E5-3C42-42CC-A3DA-A7722BDD9E5C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9342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D16E7-9FF0-3503-432D-44996B3D9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D93379D-720D-EA18-9C2E-DB3BA392D2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CA448EB-EB56-E481-7037-33AE8715C4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Anordnung:</a:t>
            </a:r>
          </a:p>
          <a:p>
            <a:endParaRPr lang="de-DE"/>
          </a:p>
          <a:p>
            <a:r>
              <a:rPr lang="de-DE"/>
              <a:t>Ohne Migrationshintergrund: Deutsch</a:t>
            </a:r>
          </a:p>
          <a:p>
            <a:r>
              <a:rPr lang="de-DE"/>
              <a:t>Ohne Migrationshintergrund: Italienisch</a:t>
            </a:r>
          </a:p>
          <a:p>
            <a:r>
              <a:rPr lang="de-DE"/>
              <a:t>Ohne </a:t>
            </a:r>
            <a:r>
              <a:rPr lang="de-DE" err="1"/>
              <a:t>Migrationshitergrund</a:t>
            </a:r>
            <a:r>
              <a:rPr lang="de-DE"/>
              <a:t>: Ladinisch</a:t>
            </a:r>
          </a:p>
          <a:p>
            <a:endParaRPr lang="de-DE"/>
          </a:p>
          <a:p>
            <a:r>
              <a:rPr lang="de-DE"/>
              <a:t>Zweite Generation: Deutsch</a:t>
            </a:r>
          </a:p>
          <a:p>
            <a:r>
              <a:rPr lang="de-DE"/>
              <a:t>Zweite Generation: Italienisch</a:t>
            </a:r>
          </a:p>
          <a:p>
            <a:endParaRPr lang="de-DE"/>
          </a:p>
          <a:p>
            <a:r>
              <a:rPr lang="de-DE"/>
              <a:t>Erste Generation: Deutsch</a:t>
            </a:r>
          </a:p>
          <a:p>
            <a:r>
              <a:rPr lang="de-DE"/>
              <a:t>Erste Generation: Italienisch</a:t>
            </a:r>
          </a:p>
          <a:p>
            <a:r>
              <a:rPr lang="de-DE"/>
              <a:t>Erste Generation: Ladinisch ??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186849E-1DEB-4318-D49E-DD615176A2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CB7055E5-3C42-42CC-A3DA-A7722BDD9E5C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5622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00360-8E8E-7715-79F3-830CFD765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0783D11-9B7A-FEA3-E7C8-505F4DC1CF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8E339C1-89CD-B504-0BFC-B5A92B3876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Anordnung:</a:t>
            </a:r>
          </a:p>
          <a:p>
            <a:endParaRPr lang="de-DE"/>
          </a:p>
          <a:p>
            <a:r>
              <a:rPr lang="de-DE"/>
              <a:t>Ohne Migrationshintergrund: Deutsch</a:t>
            </a:r>
          </a:p>
          <a:p>
            <a:r>
              <a:rPr lang="de-DE"/>
              <a:t>Ohne Migrationshintergrund: Italienisch</a:t>
            </a:r>
          </a:p>
          <a:p>
            <a:r>
              <a:rPr lang="de-DE"/>
              <a:t>Ohne </a:t>
            </a:r>
            <a:r>
              <a:rPr lang="de-DE" err="1"/>
              <a:t>Migrationshitergrund</a:t>
            </a:r>
            <a:r>
              <a:rPr lang="de-DE"/>
              <a:t>: Ladinisch</a:t>
            </a:r>
          </a:p>
          <a:p>
            <a:endParaRPr lang="de-DE"/>
          </a:p>
          <a:p>
            <a:r>
              <a:rPr lang="de-DE"/>
              <a:t>Zweite Generation: Deutsch</a:t>
            </a:r>
          </a:p>
          <a:p>
            <a:r>
              <a:rPr lang="de-DE"/>
              <a:t>Zweite Generation: Italienisch</a:t>
            </a:r>
          </a:p>
          <a:p>
            <a:endParaRPr lang="de-DE"/>
          </a:p>
          <a:p>
            <a:r>
              <a:rPr lang="de-DE"/>
              <a:t>Erste Generation: Deutsch</a:t>
            </a:r>
          </a:p>
          <a:p>
            <a:r>
              <a:rPr lang="de-DE"/>
              <a:t>Erste Generation: Italienisch</a:t>
            </a:r>
          </a:p>
          <a:p>
            <a:r>
              <a:rPr lang="de-DE"/>
              <a:t>Erste Generation: Ladinisch ??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8D96751-1F11-BEEE-31B1-A97E37E392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CB7055E5-3C42-42CC-A3DA-A7722BDD9E5C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8129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73D90-AB5F-207E-3CD5-B77B3B20F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8C73C94-C467-D33A-7B06-0B47EFF03F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0143D7B-583F-2DCD-87BC-5D14A88ADD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Anordnung:</a:t>
            </a:r>
          </a:p>
          <a:p>
            <a:endParaRPr lang="de-DE"/>
          </a:p>
          <a:p>
            <a:r>
              <a:rPr lang="de-DE"/>
              <a:t>Ohne Migrationshintergrund: Deutsch</a:t>
            </a:r>
          </a:p>
          <a:p>
            <a:r>
              <a:rPr lang="de-DE"/>
              <a:t>Ohne Migrationshintergrund: Italienisch</a:t>
            </a:r>
          </a:p>
          <a:p>
            <a:r>
              <a:rPr lang="de-DE"/>
              <a:t>Ohne </a:t>
            </a:r>
            <a:r>
              <a:rPr lang="de-DE" err="1"/>
              <a:t>Migrationshitergrund</a:t>
            </a:r>
            <a:r>
              <a:rPr lang="de-DE"/>
              <a:t>: Ladinisch</a:t>
            </a:r>
          </a:p>
          <a:p>
            <a:endParaRPr lang="de-DE"/>
          </a:p>
          <a:p>
            <a:r>
              <a:rPr lang="de-DE"/>
              <a:t>Zweite Generation: Deutsch</a:t>
            </a:r>
          </a:p>
          <a:p>
            <a:r>
              <a:rPr lang="de-DE"/>
              <a:t>Zweite Generation: Italienisch</a:t>
            </a:r>
          </a:p>
          <a:p>
            <a:endParaRPr lang="de-DE"/>
          </a:p>
          <a:p>
            <a:r>
              <a:rPr lang="de-DE"/>
              <a:t>Erste Generation: Deutsch</a:t>
            </a:r>
          </a:p>
          <a:p>
            <a:r>
              <a:rPr lang="de-DE"/>
              <a:t>Erste Generation: Italienisch</a:t>
            </a:r>
          </a:p>
          <a:p>
            <a:r>
              <a:rPr lang="de-DE"/>
              <a:t>Erste Generation: Ladinisch ??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6E4C480-2C73-E753-4C7A-6D3F9BAF36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CB7055E5-3C42-42CC-A3DA-A7722BDD9E5C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87508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90881-05F0-C821-C45C-81E786E18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4F06968-1292-1A13-B3DE-321A3FE3EA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FB557DF-DA29-3115-D6B5-31CBFBBFBE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E877E12-CD86-C6E3-F6F5-71BAABE9FF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CB7055E5-3C42-42CC-A3DA-A7722BDD9E5C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3631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4A0164-BE95-3B7F-6F3C-E26046F8115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283177" y="1955224"/>
            <a:ext cx="7034104" cy="3356899"/>
          </a:xfrm>
        </p:spPr>
        <p:txBody>
          <a:bodyPr anchor="b"/>
          <a:lstStyle>
            <a:lvl1pPr>
              <a:defRPr sz="4800"/>
            </a:lvl1pPr>
          </a:lstStyle>
          <a:p>
            <a:pPr lvl="0"/>
            <a:r>
              <a:rPr lang="de-DE"/>
              <a:t>Titel der </a:t>
            </a:r>
            <a:br>
              <a:rPr lang="de-DE"/>
            </a:br>
            <a:r>
              <a:rPr lang="de-DE"/>
              <a:t>Präsentation</a:t>
            </a:r>
            <a:endParaRPr lang="de-I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DF3B98E-555C-A7D0-C948-B11FFDEAECC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283177" y="5580546"/>
            <a:ext cx="7034104" cy="817336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de-DE"/>
              <a:t>Datum, Referent/Referentin</a:t>
            </a:r>
            <a:endParaRPr lang="de-IT"/>
          </a:p>
        </p:txBody>
      </p:sp>
      <p:pic>
        <p:nvPicPr>
          <p:cNvPr id="4" name="Grafik 9">
            <a:extLst>
              <a:ext uri="{FF2B5EF4-FFF2-40B4-BE49-F238E27FC236}">
                <a16:creationId xmlns:a16="http://schemas.microsoft.com/office/drawing/2014/main" id="{BD83200C-7AB4-DE12-478A-17B0A12A99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99317" y="541653"/>
            <a:ext cx="2510366" cy="6297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26676725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4">
            <a:extLst>
              <a:ext uri="{FF2B5EF4-FFF2-40B4-BE49-F238E27FC236}">
                <a16:creationId xmlns:a16="http://schemas.microsoft.com/office/drawing/2014/main" id="{C46D78D8-AE8C-D5B2-91C7-AE51287CDD4D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6311902" y="0"/>
            <a:ext cx="5880104" cy="6858000"/>
          </a:xfrm>
        </p:spPr>
        <p:txBody>
          <a:bodyPr/>
          <a:lstStyle>
            <a:lvl1pPr>
              <a:defRPr lang="de-IT"/>
            </a:lvl1pPr>
          </a:lstStyle>
          <a:p>
            <a:pPr lvl="0"/>
            <a:endParaRPr lang="de-IT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3D534FE8-8DAC-BBE5-F9DD-033E3CFCB5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3177" y="1955224"/>
            <a:ext cx="4596926" cy="3356899"/>
          </a:xfrm>
        </p:spPr>
        <p:txBody>
          <a:bodyPr anchor="b"/>
          <a:lstStyle>
            <a:lvl1pPr>
              <a:defRPr sz="4800"/>
            </a:lvl1pPr>
          </a:lstStyle>
          <a:p>
            <a:pPr lvl="0"/>
            <a:r>
              <a:rPr lang="de-DE"/>
              <a:t>Titel der </a:t>
            </a:r>
            <a:br>
              <a:rPr lang="de-DE"/>
            </a:br>
            <a:r>
              <a:rPr lang="de-DE"/>
              <a:t>Präsentation</a:t>
            </a:r>
            <a:endParaRPr lang="de-IT"/>
          </a:p>
        </p:txBody>
      </p:sp>
      <p:sp>
        <p:nvSpPr>
          <p:cNvPr id="4" name="Untertitel 2">
            <a:extLst>
              <a:ext uri="{FF2B5EF4-FFF2-40B4-BE49-F238E27FC236}">
                <a16:creationId xmlns:a16="http://schemas.microsoft.com/office/drawing/2014/main" id="{FB47EAF4-02F1-9307-59E3-75A049B8BEC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283177" y="5580546"/>
            <a:ext cx="4596926" cy="817336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de-DE"/>
              <a:t>Datum, Referent/Referentin</a:t>
            </a:r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178094574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2">
            <a:extLst>
              <a:ext uri="{FF2B5EF4-FFF2-40B4-BE49-F238E27FC236}">
                <a16:creationId xmlns:a16="http://schemas.microsoft.com/office/drawing/2014/main" id="{C57D1931-91A3-CCC7-CF1F-D3B9CD6A7977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it-IT"/>
          </a:p>
        </p:txBody>
      </p:sp>
      <p:pic>
        <p:nvPicPr>
          <p:cNvPr id="5" name="Grafik 5">
            <a:extLst>
              <a:ext uri="{FF2B5EF4-FFF2-40B4-BE49-F238E27FC236}">
                <a16:creationId xmlns:a16="http://schemas.microsoft.com/office/drawing/2014/main" id="{09D88C5F-3D82-C25C-8B62-AAEB1E871E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565331" y="6178125"/>
            <a:ext cx="412229" cy="50841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88733647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pitel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ABD6FE-DADC-970B-FD40-27A1AF8AB79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3177" y="2461930"/>
            <a:ext cx="7034104" cy="3356899"/>
          </a:xfrm>
        </p:spPr>
        <p:txBody>
          <a:bodyPr anchor="b"/>
          <a:lstStyle>
            <a:lvl1pPr>
              <a:defRPr sz="4800"/>
            </a:lvl1pPr>
          </a:lstStyle>
          <a:p>
            <a:pPr lvl="0"/>
            <a:r>
              <a:rPr lang="de-DE"/>
              <a:t>Namen vom Kapitel</a:t>
            </a:r>
            <a:endParaRPr lang="de-IT"/>
          </a:p>
        </p:txBody>
      </p:sp>
    </p:spTree>
    <p:extLst>
      <p:ext uri="{BB962C8B-B14F-4D97-AF65-F5344CB8AC3E}">
        <p14:creationId xmlns:p14="http://schemas.microsoft.com/office/powerpoint/2010/main" val="257279516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bsender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6">
            <a:extLst>
              <a:ext uri="{FF2B5EF4-FFF2-40B4-BE49-F238E27FC236}">
                <a16:creationId xmlns:a16="http://schemas.microsoft.com/office/drawing/2014/main" id="{686BDBB8-8D28-173E-0836-2C752D66E9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99317" y="541653"/>
            <a:ext cx="2510366" cy="62971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rafik 1">
            <a:extLst>
              <a:ext uri="{FF2B5EF4-FFF2-40B4-BE49-F238E27FC236}">
                <a16:creationId xmlns:a16="http://schemas.microsoft.com/office/drawing/2014/main" id="{B82AA3CB-10F0-2E8C-4C9E-ABD74D102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5655" y="2306738"/>
            <a:ext cx="3048481" cy="4551261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3276360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ufzählungspun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2">
            <a:extLst>
              <a:ext uri="{FF2B5EF4-FFF2-40B4-BE49-F238E27FC236}">
                <a16:creationId xmlns:a16="http://schemas.microsoft.com/office/drawing/2014/main" id="{95296889-015D-CEBF-3C51-647F020F61C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latin typeface="Asap" pitchFamily="2"/>
              </a:defRPr>
            </a:lvl1pPr>
          </a:lstStyle>
          <a:p>
            <a:pPr lvl="0"/>
            <a:r>
              <a:rPr lang="de-DE"/>
              <a:t>Datum/data, Referent-Referentin/relatore-relatricie</a:t>
            </a:r>
            <a:endParaRPr lang="de-IT"/>
          </a:p>
        </p:txBody>
      </p:sp>
      <p:sp>
        <p:nvSpPr>
          <p:cNvPr id="3" name="Segnaposto numero diapositiva 3">
            <a:extLst>
              <a:ext uri="{FF2B5EF4-FFF2-40B4-BE49-F238E27FC236}">
                <a16:creationId xmlns:a16="http://schemas.microsoft.com/office/drawing/2014/main" id="{00AE49F3-592F-C185-1242-BD379423991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17B8ED-E01C-424D-8136-B19D93E93235}" type="slidenum">
              <a:t>‹Nr.›</a:t>
            </a:fld>
            <a:endParaRPr lang="de-IT"/>
          </a:p>
        </p:txBody>
      </p:sp>
      <p:sp>
        <p:nvSpPr>
          <p:cNvPr id="4" name="Segnaposto testo 5">
            <a:extLst>
              <a:ext uri="{FF2B5EF4-FFF2-40B4-BE49-F238E27FC236}">
                <a16:creationId xmlns:a16="http://schemas.microsoft.com/office/drawing/2014/main" id="{12378169-197C-01CA-2821-79DA348C1F7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38203" y="2191533"/>
            <a:ext cx="10515600" cy="3928262"/>
          </a:xfrm>
        </p:spPr>
        <p:txBody>
          <a:bodyPr/>
          <a:lstStyle>
            <a:lvl1pPr marL="342900" indent="-342900">
              <a:buClr>
                <a:srgbClr val="C00000"/>
              </a:buClr>
              <a:buSzPct val="100000"/>
              <a:buFont typeface="Arial" pitchFamily="34"/>
              <a:buChar char="•"/>
              <a:defRPr/>
            </a:lvl1pPr>
            <a:lvl2pPr marL="800100" indent="-342900">
              <a:buClr>
                <a:srgbClr val="C00000"/>
              </a:buClr>
              <a:buSzPct val="100000"/>
              <a:buFont typeface="Arial" pitchFamily="34"/>
              <a:buChar char="•"/>
              <a:defRPr/>
            </a:lvl2pPr>
            <a:lvl3pPr marL="1200150" indent="-285750">
              <a:buClr>
                <a:srgbClr val="C00000"/>
              </a:buClr>
              <a:buSzPct val="100000"/>
              <a:buFont typeface="Arial" pitchFamily="34"/>
              <a:buChar char="•"/>
              <a:defRPr lang="it-IT"/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it-IT"/>
              <a:t>Dritte Ebene</a:t>
            </a:r>
          </a:p>
        </p:txBody>
      </p:sp>
      <p:pic>
        <p:nvPicPr>
          <p:cNvPr id="5" name="Grafik 5">
            <a:extLst>
              <a:ext uri="{FF2B5EF4-FFF2-40B4-BE49-F238E27FC236}">
                <a16:creationId xmlns:a16="http://schemas.microsoft.com/office/drawing/2014/main" id="{E8758B16-335D-049F-5B6A-BB518DADBE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565331" y="6178125"/>
            <a:ext cx="412229" cy="50841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47692674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9B4C5CA-7013-935F-0871-FC87D50EDE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745318"/>
            <a:ext cx="10515600" cy="92623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pPr lvl="0"/>
            <a:r>
              <a:rPr lang="de-DE"/>
              <a:t>Titel</a:t>
            </a:r>
            <a:endParaRPr lang="de-I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304EBA5-597E-5B65-47AA-3B52AC8DA1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249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  <a:endParaRPr lang="de-IT"/>
          </a:p>
        </p:txBody>
      </p:sp>
      <p:sp>
        <p:nvSpPr>
          <p:cNvPr id="4" name="Fußzeilenplatzhalter 4">
            <a:extLst>
              <a:ext uri="{FF2B5EF4-FFF2-40B4-BE49-F238E27FC236}">
                <a16:creationId xmlns:a16="http://schemas.microsoft.com/office/drawing/2014/main" id="{E27EE94B-946F-CC3F-08DD-49C525D24A25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839784" y="6512100"/>
            <a:ext cx="4928826" cy="8919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700" b="0" i="0" u="none" strike="noStrike" kern="1200" cap="none" spc="0" baseline="0">
                <a:solidFill>
                  <a:srgbClr val="8C8C8C"/>
                </a:solidFill>
                <a:uFillTx/>
                <a:latin typeface="Aptos" pitchFamily="34"/>
              </a:defRPr>
            </a:lvl1pPr>
          </a:lstStyle>
          <a:p>
            <a:pPr lvl="0"/>
            <a:r>
              <a:rPr lang="de-DE"/>
              <a:t>Titel der Präsentation    Refrent/Referentin</a:t>
            </a:r>
            <a:endParaRPr lang="de-IT"/>
          </a:p>
        </p:txBody>
      </p:sp>
      <p:sp>
        <p:nvSpPr>
          <p:cNvPr id="5" name="Foliennummernplatzhalter 5">
            <a:extLst>
              <a:ext uri="{FF2B5EF4-FFF2-40B4-BE49-F238E27FC236}">
                <a16:creationId xmlns:a16="http://schemas.microsoft.com/office/drawing/2014/main" id="{0EDD24B7-0276-207D-2583-B2E02AD5C14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210750" y="6481998"/>
            <a:ext cx="532308" cy="13273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IT" sz="900" b="0" i="0" u="none" strike="noStrike" kern="1200" cap="none" spc="0" baseline="0">
                <a:solidFill>
                  <a:srgbClr val="8C8C8C"/>
                </a:solidFill>
                <a:uFillTx/>
                <a:latin typeface="Aptos" pitchFamily="34"/>
              </a:defRPr>
            </a:lvl1pPr>
          </a:lstStyle>
          <a:p>
            <a:pPr lvl="0"/>
            <a:fld id="{AE0492B4-5C9F-4D78-874E-4D75140F587E}" type="slidenum">
              <a:t>‹Nr.›</a:t>
            </a:fld>
            <a:endParaRPr lang="de-IT"/>
          </a:p>
        </p:txBody>
      </p:sp>
      <p:cxnSp>
        <p:nvCxnSpPr>
          <p:cNvPr id="6" name="Gerade Verbindung 3">
            <a:extLst>
              <a:ext uri="{FF2B5EF4-FFF2-40B4-BE49-F238E27FC236}">
                <a16:creationId xmlns:a16="http://schemas.microsoft.com/office/drawing/2014/main" id="{9658A4F9-B1C3-45AE-23BE-DEFDD942382C}"/>
              </a:ext>
            </a:extLst>
          </p:cNvPr>
          <p:cNvCxnSpPr/>
          <p:nvPr/>
        </p:nvCxnSpPr>
        <p:spPr>
          <a:xfrm>
            <a:off x="47667" y="0"/>
            <a:ext cx="0" cy="6858000"/>
          </a:xfrm>
          <a:prstGeom prst="straightConnector1">
            <a:avLst/>
          </a:prstGeom>
          <a:noFill/>
          <a:ln w="95253" cap="flat">
            <a:solidFill>
              <a:srgbClr val="D11524"/>
            </a:solidFill>
            <a:prstDash val="solid"/>
            <a:miter/>
          </a:ln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de-DE" sz="3600" b="1" i="0" u="none" strike="noStrike" kern="1200" cap="none" spc="0" baseline="0">
          <a:solidFill>
            <a:srgbClr val="D11524"/>
          </a:solidFill>
          <a:uFillTx/>
          <a:latin typeface="Aptos" pitchFamily="34"/>
        </a:defRPr>
      </a:lvl1pPr>
    </p:titleStyle>
    <p:bodyStyle>
      <a:lvl1pPr marL="0" marR="0" lvl="0" indent="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None/>
        <a:tabLst/>
        <a:defRPr lang="de-DE" sz="2400" b="0" i="0" u="none" strike="noStrike" kern="1200" cap="none" spc="0" baseline="0">
          <a:solidFill>
            <a:srgbClr val="595959"/>
          </a:solidFill>
          <a:uFillTx/>
          <a:latin typeface="Aptos" pitchFamily="34"/>
        </a:defRPr>
      </a:lvl1pPr>
      <a:lvl2pPr marL="457200" marR="0" lvl="1" indent="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None/>
        <a:tabLst/>
        <a:defRPr lang="de-DE" sz="2000" b="0" i="0" u="none" strike="noStrike" kern="1200" cap="none" spc="0" baseline="0">
          <a:solidFill>
            <a:srgbClr val="595959"/>
          </a:solidFill>
          <a:uFillTx/>
          <a:latin typeface="Aptos" pitchFamily="34"/>
        </a:defRPr>
      </a:lvl2pPr>
      <a:lvl3pPr marL="914400" marR="0" lvl="2" indent="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None/>
        <a:tabLst/>
        <a:defRPr lang="de-DE" sz="1800" b="0" i="0" u="none" strike="noStrike" kern="1200" cap="none" spc="0" baseline="0">
          <a:solidFill>
            <a:srgbClr val="595959"/>
          </a:solidFill>
          <a:uFillTx/>
          <a:latin typeface="Aptos" pitchFamily="34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cd.org/content/dam/oecd/en/about/programmes/edu/pisa/publications/announcements/New_PISA_results_coming_soon.pd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cd.org/en/about/programmes/pisa/pisa-test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sv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ecd.org/en/publications/pisa-2022-results-volume-ii_a97db61c-en/full-report/component-15.html" TargetMode="Externa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sv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sv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sv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sv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sv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ecd.org/en/publications/pisa-2022-results-volume-ii_a97db61c-en/full-report/component-15.html" TargetMode="Externa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ecd.org/en/about/programmes/pisa/pisa-test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pisa-framework.oecd.org/science-2025/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isa-framework.oecd.org/science-2025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342D7A-7319-67F1-7839-A086D9EB57E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362004" y="1822324"/>
            <a:ext cx="4305699" cy="938048"/>
          </a:xfrm>
        </p:spPr>
        <p:txBody>
          <a:bodyPr>
            <a:normAutofit/>
          </a:bodyPr>
          <a:lstStyle/>
          <a:p>
            <a:r>
              <a:rPr lang="de-DE" sz="6000">
                <a:latin typeface="Aptos"/>
              </a:rPr>
              <a:t>PISA 2025</a:t>
            </a:r>
            <a:endParaRPr lang="de-IT">
              <a:latin typeface="Aptos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112A41C-3386-F8B5-2378-A8E61127525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>
                <a:latin typeface="Aptos"/>
              </a:rPr>
              <a:t>10.09.2026 - Klaus </a:t>
            </a:r>
            <a:r>
              <a:rPr lang="de-DE" err="1">
                <a:latin typeface="Aptos"/>
              </a:rPr>
              <a:t>Niederstätter</a:t>
            </a:r>
            <a:r>
              <a:rPr lang="de-DE">
                <a:latin typeface="Aptos"/>
              </a:rPr>
              <a:t>, Terence Leone, Olimpia Rasom</a:t>
            </a:r>
            <a:endParaRPr lang="de-IT">
              <a:latin typeface="Aptos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8A515CF-A6E0-E9FF-3834-49CBD24737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35" t="18783" r="4656" b="21164"/>
          <a:stretch>
            <a:fillRect/>
          </a:stretch>
        </p:blipFill>
        <p:spPr>
          <a:xfrm>
            <a:off x="7493615" y="460118"/>
            <a:ext cx="4372824" cy="2193977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A263310C-5D26-8A1C-264C-ABFF2572EEBC}"/>
              </a:ext>
            </a:extLst>
          </p:cNvPr>
          <p:cNvSpPr txBox="1"/>
          <p:nvPr/>
        </p:nvSpPr>
        <p:spPr>
          <a:xfrm>
            <a:off x="1283177" y="2987566"/>
            <a:ext cx="411651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0">
                <a:solidFill>
                  <a:srgbClr val="D20023"/>
                </a:solidFill>
                <a:latin typeface="Aptos"/>
              </a:rPr>
              <a:t>Erste Ergebnisse </a:t>
            </a:r>
            <a:br>
              <a:rPr lang="de-DE" sz="4400">
                <a:solidFill>
                  <a:srgbClr val="D20023"/>
                </a:solidFill>
                <a:latin typeface="Aptos"/>
              </a:rPr>
            </a:br>
            <a:r>
              <a:rPr lang="de-DE" sz="4000">
                <a:solidFill>
                  <a:srgbClr val="D20023"/>
                </a:solidFill>
                <a:latin typeface="Aptos"/>
              </a:rPr>
              <a:t>Primi </a:t>
            </a:r>
            <a:r>
              <a:rPr lang="de-DE" sz="4000" err="1">
                <a:solidFill>
                  <a:srgbClr val="D20023"/>
                </a:solidFill>
                <a:latin typeface="Aptos"/>
              </a:rPr>
              <a:t>risultati</a:t>
            </a:r>
            <a:r>
              <a:rPr lang="de-DE" sz="4000">
                <a:solidFill>
                  <a:srgbClr val="D20023"/>
                </a:solidFill>
                <a:latin typeface="Aptos"/>
              </a:rPr>
              <a:t> </a:t>
            </a:r>
            <a:br>
              <a:rPr lang="de-DE" sz="4400">
                <a:solidFill>
                  <a:srgbClr val="D20023"/>
                </a:solidFill>
                <a:latin typeface="Aptos"/>
              </a:rPr>
            </a:br>
            <a:r>
              <a:rPr lang="de-DE" sz="4000">
                <a:solidFill>
                  <a:srgbClr val="D20023"/>
                </a:solidFill>
                <a:latin typeface="Aptos"/>
              </a:rPr>
              <a:t>Prim </a:t>
            </a:r>
            <a:r>
              <a:rPr lang="de-DE" sz="4000" err="1">
                <a:solidFill>
                  <a:srgbClr val="D20023"/>
                </a:solidFill>
                <a:latin typeface="Aptos"/>
              </a:rPr>
              <a:t>resultac</a:t>
            </a:r>
            <a:endParaRPr lang="de-DE">
              <a:solidFill>
                <a:srgbClr val="D20023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9C24DD-5E22-CBD2-21F6-8C5935525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FF0669-02A6-03F2-72FB-E979F6620A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745318"/>
            <a:ext cx="10514008" cy="9441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r>
              <a:rPr lang="de-DE" sz="3200">
                <a:latin typeface="Aptos"/>
              </a:rPr>
              <a:t>Trend</a:t>
            </a:r>
            <a:endParaRPr lang="de-IT" sz="3200">
              <a:latin typeface="Apto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579FCF3-F6B5-C973-668C-A7F890B16C1A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10</a:t>
            </a:fld>
            <a:endParaRPr lang="de-IT"/>
          </a:p>
        </p:txBody>
      </p:sp>
      <p:graphicFrame>
        <p:nvGraphicFramePr>
          <p:cNvPr id="6" name="Diagramm 1">
            <a:extLst>
              <a:ext uri="{FF2B5EF4-FFF2-40B4-BE49-F238E27FC236}">
                <a16:creationId xmlns:a16="http://schemas.microsoft.com/office/drawing/2014/main" id="{D0555640-4059-0F94-F38D-A20023DB53F1}"/>
              </a:ext>
            </a:extLst>
          </p:cNvPr>
          <p:cNvGraphicFramePr>
            <a:graphicFrameLocks/>
          </p:cNvGraphicFramePr>
          <p:nvPr/>
        </p:nvGraphicFramePr>
        <p:xfrm>
          <a:off x="1538288" y="1314450"/>
          <a:ext cx="9115425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Inhaltsplatzhalter 1">
            <a:extLst>
              <a:ext uri="{FF2B5EF4-FFF2-40B4-BE49-F238E27FC236}">
                <a16:creationId xmlns:a16="http://schemas.microsoft.com/office/drawing/2014/main" id="{E4483D54-E835-80F2-6E54-B34AC002BE8E}"/>
              </a:ext>
            </a:extLst>
          </p:cNvPr>
          <p:cNvSpPr txBox="1">
            <a:spLocks/>
          </p:cNvSpPr>
          <p:nvPr/>
        </p:nvSpPr>
        <p:spPr>
          <a:xfrm>
            <a:off x="9371711" y="216000"/>
            <a:ext cx="2790825" cy="11220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de-DE" sz="24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1pPr>
            <a:lvl2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20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2pPr>
            <a:lvl3pPr marL="914400" marR="0" lvl="2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18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NATURWISSENSCHAFTEN</a:t>
            </a: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SCIENZE</a:t>
            </a: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SCIENZES</a:t>
            </a:r>
            <a:endParaRPr lang="de-DE" sz="1800" b="1" i="1">
              <a:solidFill>
                <a:srgbClr val="D20023"/>
              </a:solidFill>
            </a:endParaRP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3675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E9C53-64A2-4725-FF0A-A1580CC6CE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85A71A6-4DD4-296D-082E-75F7BC9C2D13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11</a:t>
            </a:fld>
            <a:endParaRPr lang="de-IT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7EAFFF2B-7D3A-85CC-0C49-5D417819D8F8}"/>
              </a:ext>
            </a:extLst>
          </p:cNvPr>
          <p:cNvSpPr txBox="1">
            <a:spLocks/>
          </p:cNvSpPr>
          <p:nvPr/>
        </p:nvSpPr>
        <p:spPr>
          <a:xfrm>
            <a:off x="838203" y="745318"/>
            <a:ext cx="10514008" cy="9441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3600" b="1" i="0" u="none" strike="noStrike" kern="1200" cap="none" spc="0" baseline="0">
                <a:solidFill>
                  <a:srgbClr val="D11524"/>
                </a:solidFill>
                <a:uFillTx/>
                <a:latin typeface="Aptos" pitchFamily="34"/>
              </a:defRPr>
            </a:lvl1pPr>
          </a:lstStyle>
          <a:p>
            <a:r>
              <a:rPr lang="de-DE" sz="3200">
                <a:latin typeface="Aptos"/>
              </a:rPr>
              <a:t>Trend</a:t>
            </a:r>
          </a:p>
        </p:txBody>
      </p:sp>
      <p:graphicFrame>
        <p:nvGraphicFramePr>
          <p:cNvPr id="5" name="Diagramm 1">
            <a:extLst>
              <a:ext uri="{FF2B5EF4-FFF2-40B4-BE49-F238E27FC236}">
                <a16:creationId xmlns:a16="http://schemas.microsoft.com/office/drawing/2014/main" id="{23836E6D-DF73-E666-1FE4-D279BB604C58}"/>
              </a:ext>
            </a:extLst>
          </p:cNvPr>
          <p:cNvGraphicFramePr>
            <a:graphicFrameLocks/>
          </p:cNvGraphicFramePr>
          <p:nvPr/>
        </p:nvGraphicFramePr>
        <p:xfrm>
          <a:off x="1538288" y="1314450"/>
          <a:ext cx="9115425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F64D12CD-2A18-C2CF-9CB4-125C9F054767}"/>
              </a:ext>
            </a:extLst>
          </p:cNvPr>
          <p:cNvSpPr txBox="1">
            <a:spLocks/>
          </p:cNvSpPr>
          <p:nvPr/>
        </p:nvSpPr>
        <p:spPr>
          <a:xfrm>
            <a:off x="9371711" y="216000"/>
            <a:ext cx="2790825" cy="11220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de-DE" sz="24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1pPr>
            <a:lvl2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20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2pPr>
            <a:lvl3pPr marL="914400" marR="0" lvl="2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18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NATURWISSENSCHAFTEN</a:t>
            </a: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SCIENZE</a:t>
            </a: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SCIENZES</a:t>
            </a:r>
            <a:endParaRPr lang="de-DE" sz="1800" b="1" i="1">
              <a:solidFill>
                <a:srgbClr val="D20023"/>
              </a:solidFill>
            </a:endParaRP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2865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6AC5F-E380-B6F2-E5B5-2B9395DF1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33CD6D-D2F1-048A-90BA-7135F997D7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800" y="460800"/>
            <a:ext cx="11028358" cy="12679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 fontScale="90000"/>
          </a:bodyPr>
          <a:lstStyle/>
          <a:p>
            <a:r>
              <a:rPr lang="de-DE" sz="3200" err="1">
                <a:latin typeface="Aptos"/>
              </a:rPr>
              <a:t>Confronto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nazionale</a:t>
            </a:r>
            <a:br>
              <a:rPr lang="de-DE" sz="3200">
                <a:latin typeface="Aptos"/>
              </a:rPr>
            </a:br>
            <a:r>
              <a:rPr lang="de-DE" sz="3200">
                <a:latin typeface="Aptos"/>
              </a:rPr>
              <a:t>Nationaler Vergleich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Cunfront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naziunel</a:t>
            </a:r>
            <a:endParaRPr lang="de-IT" sz="3200">
              <a:latin typeface="Apto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CE654BB-2C0F-8525-5DE4-C15467CA963B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12</a:t>
            </a:fld>
            <a:endParaRPr lang="de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5C050D8-9C83-4E59-167F-E2F256604A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644" b="19643"/>
          <a:stretch>
            <a:fillRect/>
          </a:stretch>
        </p:blipFill>
        <p:spPr>
          <a:xfrm>
            <a:off x="3215205" y="5516571"/>
            <a:ext cx="5760000" cy="1092336"/>
          </a:xfrm>
          <a:prstGeom prst="rect">
            <a:avLst/>
          </a:prstGeom>
        </p:spPr>
      </p:pic>
      <p:sp>
        <p:nvSpPr>
          <p:cNvPr id="6" name="Inhaltsplatzhalter 1">
            <a:extLst>
              <a:ext uri="{FF2B5EF4-FFF2-40B4-BE49-F238E27FC236}">
                <a16:creationId xmlns:a16="http://schemas.microsoft.com/office/drawing/2014/main" id="{576950E7-B152-57C9-C624-3C5955FEA8F9}"/>
              </a:ext>
            </a:extLst>
          </p:cNvPr>
          <p:cNvSpPr txBox="1">
            <a:spLocks/>
          </p:cNvSpPr>
          <p:nvPr/>
        </p:nvSpPr>
        <p:spPr>
          <a:xfrm>
            <a:off x="9371711" y="216000"/>
            <a:ext cx="2790825" cy="11220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de-DE" sz="24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1pPr>
            <a:lvl2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20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2pPr>
            <a:lvl3pPr marL="914400" marR="0" lvl="2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18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NATURWISSENSCHAFTEN</a:t>
            </a: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SCIENZE</a:t>
            </a: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SCIENZES</a:t>
            </a:r>
            <a:endParaRPr lang="de-DE" sz="1800" b="1" i="1">
              <a:solidFill>
                <a:srgbClr val="D20023"/>
              </a:solidFill>
            </a:endParaRPr>
          </a:p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E285965-44D4-354C-292F-6F0D18794C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5205" y="1759253"/>
            <a:ext cx="6480000" cy="333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298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491F74-452C-4C7A-AEEC-76601B446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0CA2C33C-1767-453A-7829-3A44E6BB7F8B}"/>
              </a:ext>
            </a:extLst>
          </p:cNvPr>
          <p:cNvSpPr txBox="1">
            <a:spLocks/>
          </p:cNvSpPr>
          <p:nvPr/>
        </p:nvSpPr>
        <p:spPr>
          <a:xfrm>
            <a:off x="838203" y="459450"/>
            <a:ext cx="11028358" cy="12679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3600" b="1" i="0" u="none" strike="noStrike" kern="1200" cap="none" spc="0" baseline="0">
                <a:solidFill>
                  <a:srgbClr val="D11524"/>
                </a:solidFill>
                <a:uFillTx/>
                <a:latin typeface="Aptos" pitchFamily="34"/>
              </a:defRPr>
            </a:lvl1pPr>
          </a:lstStyle>
          <a:p>
            <a:r>
              <a:rPr lang="de-DE" sz="2900">
                <a:latin typeface="Aptos"/>
              </a:rPr>
              <a:t>Livelli di </a:t>
            </a:r>
            <a:r>
              <a:rPr lang="de-DE" sz="2900" err="1">
                <a:latin typeface="Aptos"/>
              </a:rPr>
              <a:t>competenza</a:t>
            </a:r>
            <a:br>
              <a:rPr lang="de-DE" sz="2900">
                <a:latin typeface="Aptos"/>
              </a:rPr>
            </a:br>
            <a:r>
              <a:rPr lang="de-DE" sz="2900">
                <a:latin typeface="Aptos"/>
              </a:rPr>
              <a:t>Kompetenzstufen</a:t>
            </a:r>
            <a:br>
              <a:rPr lang="de-DE" sz="2900">
                <a:latin typeface="Aptos"/>
              </a:rPr>
            </a:br>
            <a:r>
              <a:rPr lang="de-DE" sz="2900" err="1">
                <a:latin typeface="Aptos"/>
              </a:rPr>
              <a:t>Livei</a:t>
            </a:r>
            <a:r>
              <a:rPr lang="de-DE" sz="2900">
                <a:latin typeface="Aptos"/>
              </a:rPr>
              <a:t> de </a:t>
            </a:r>
            <a:r>
              <a:rPr lang="de-DE" sz="2900" err="1">
                <a:latin typeface="Aptos"/>
              </a:rPr>
              <a:t>cumpetënza</a:t>
            </a:r>
            <a:endParaRPr lang="en-US"/>
          </a:p>
        </p:txBody>
      </p:sp>
      <p:sp>
        <p:nvSpPr>
          <p:cNvPr id="6" name="Inhaltsplatzhalter 1">
            <a:extLst>
              <a:ext uri="{FF2B5EF4-FFF2-40B4-BE49-F238E27FC236}">
                <a16:creationId xmlns:a16="http://schemas.microsoft.com/office/drawing/2014/main" id="{0A0F0B7F-4851-5BCB-B759-EE0768A57D22}"/>
              </a:ext>
            </a:extLst>
          </p:cNvPr>
          <p:cNvSpPr txBox="1">
            <a:spLocks/>
          </p:cNvSpPr>
          <p:nvPr/>
        </p:nvSpPr>
        <p:spPr>
          <a:xfrm>
            <a:off x="9371711" y="216000"/>
            <a:ext cx="2790825" cy="11220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de-DE" sz="24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1pPr>
            <a:lvl2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20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2pPr>
            <a:lvl3pPr marL="914400" marR="0" lvl="2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18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NATURWISSENSCHAFTEN</a:t>
            </a: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SCIENZE</a:t>
            </a: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SCIENZES</a:t>
            </a:r>
            <a:endParaRPr lang="de-DE" sz="1800" b="1" i="1">
              <a:solidFill>
                <a:srgbClr val="D20023"/>
              </a:solidFill>
            </a:endParaRPr>
          </a:p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2BA20D3-4467-E1A2-DEFB-E38E4DDEBA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714" y="1716416"/>
            <a:ext cx="9004572" cy="46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582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02CB4-53FB-A1E0-1052-75A2EC4EA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8A724828-7EB4-AE0F-0E01-5D085BE36C98}"/>
              </a:ext>
            </a:extLst>
          </p:cNvPr>
          <p:cNvSpPr txBox="1">
            <a:spLocks/>
          </p:cNvSpPr>
          <p:nvPr/>
        </p:nvSpPr>
        <p:spPr>
          <a:xfrm>
            <a:off x="838203" y="459450"/>
            <a:ext cx="11028358" cy="12679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3600" b="1" i="0" u="none" strike="noStrike" kern="1200" cap="none" spc="0" baseline="0">
                <a:solidFill>
                  <a:srgbClr val="D11524"/>
                </a:solidFill>
                <a:uFillTx/>
                <a:latin typeface="Aptos" pitchFamily="34"/>
              </a:defRPr>
            </a:lvl1pPr>
          </a:lstStyle>
          <a:p>
            <a:r>
              <a:rPr lang="de-DE" sz="2900">
                <a:latin typeface="Aptos"/>
              </a:rPr>
              <a:t>Livelli di </a:t>
            </a:r>
            <a:r>
              <a:rPr lang="de-DE" sz="2900" err="1">
                <a:latin typeface="Aptos"/>
              </a:rPr>
              <a:t>competenza</a:t>
            </a:r>
            <a:br>
              <a:rPr lang="de-DE" sz="2900">
                <a:latin typeface="Aptos"/>
              </a:rPr>
            </a:br>
            <a:r>
              <a:rPr lang="de-DE" sz="2900">
                <a:latin typeface="Aptos"/>
              </a:rPr>
              <a:t>Kompetenzstufen</a:t>
            </a:r>
            <a:br>
              <a:rPr lang="de-DE" sz="2900">
                <a:latin typeface="Aptos"/>
              </a:rPr>
            </a:br>
            <a:r>
              <a:rPr lang="de-DE" sz="2900" err="1">
                <a:latin typeface="Aptos"/>
              </a:rPr>
              <a:t>Livei</a:t>
            </a:r>
            <a:r>
              <a:rPr lang="de-DE" sz="2900">
                <a:latin typeface="Aptos"/>
              </a:rPr>
              <a:t> de </a:t>
            </a:r>
            <a:r>
              <a:rPr lang="de-DE" sz="2900" err="1">
                <a:latin typeface="Aptos"/>
              </a:rPr>
              <a:t>cumpetënza</a:t>
            </a:r>
            <a:endParaRPr lang="en-US"/>
          </a:p>
        </p:txBody>
      </p:sp>
      <p:sp>
        <p:nvSpPr>
          <p:cNvPr id="6" name="Inhaltsplatzhalter 1">
            <a:extLst>
              <a:ext uri="{FF2B5EF4-FFF2-40B4-BE49-F238E27FC236}">
                <a16:creationId xmlns:a16="http://schemas.microsoft.com/office/drawing/2014/main" id="{9651499E-2F60-A297-DB26-2F75E27E18FB}"/>
              </a:ext>
            </a:extLst>
          </p:cNvPr>
          <p:cNvSpPr txBox="1">
            <a:spLocks/>
          </p:cNvSpPr>
          <p:nvPr/>
        </p:nvSpPr>
        <p:spPr>
          <a:xfrm>
            <a:off x="9371711" y="216000"/>
            <a:ext cx="2790825" cy="11220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de-DE" sz="24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1pPr>
            <a:lvl2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20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2pPr>
            <a:lvl3pPr marL="914400" marR="0" lvl="2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18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NATURWISSENSCHAFTEN</a:t>
            </a: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SCIENZE</a:t>
            </a: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SCIENZES</a:t>
            </a:r>
            <a:endParaRPr lang="de-DE" sz="1800" b="1" i="1">
              <a:solidFill>
                <a:srgbClr val="D20023"/>
              </a:solidFill>
            </a:endParaRPr>
          </a:p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82A2B08-625F-834E-EE85-02E175C22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714" y="1716416"/>
            <a:ext cx="9004572" cy="46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62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5DCE2-DE99-AC79-7E50-18CFC22CE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E31429-A294-A542-8BCC-338444EED7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192868"/>
            <a:ext cx="10514008" cy="148706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r>
              <a:rPr lang="de-DE" sz="3200" err="1">
                <a:latin typeface="Aptos"/>
              </a:rPr>
              <a:t>Risultati</a:t>
            </a:r>
            <a:r>
              <a:rPr lang="de-DE" sz="3200">
                <a:latin typeface="Aptos"/>
              </a:rPr>
              <a:t> per </a:t>
            </a:r>
            <a:r>
              <a:rPr lang="de-DE" sz="3200" err="1">
                <a:latin typeface="Aptos"/>
              </a:rPr>
              <a:t>tipologia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scolastica</a:t>
            </a:r>
            <a:br>
              <a:rPr lang="de-DE" sz="3200"/>
            </a:br>
            <a:r>
              <a:rPr lang="de-DE" sz="3200">
                <a:latin typeface="Aptos"/>
              </a:rPr>
              <a:t>Ergebnisse nach Schultyp</a:t>
            </a:r>
            <a:br>
              <a:rPr lang="de-DE" sz="3200"/>
            </a:br>
            <a:r>
              <a:rPr lang="de-DE" sz="3200" err="1">
                <a:latin typeface="Aptos"/>
              </a:rPr>
              <a:t>Resultac</a:t>
            </a:r>
            <a:r>
              <a:rPr lang="de-DE" sz="3200">
                <a:latin typeface="Aptos"/>
              </a:rPr>
              <a:t> per tipologia de </a:t>
            </a:r>
            <a:r>
              <a:rPr lang="de-DE" sz="3200" err="1">
                <a:latin typeface="Aptos"/>
              </a:rPr>
              <a:t>scola</a:t>
            </a:r>
            <a:endParaRPr lang="en-US">
              <a:latin typeface="Apto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F5DF92C-84C9-F331-BDD2-E27701C9B270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15</a:t>
            </a:fld>
            <a:endParaRPr lang="de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CAB61EE-3DA3-5571-61C7-A609392D7C25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7" y="1679929"/>
            <a:ext cx="11520000" cy="4500000"/>
          </a:xfrm>
          <a:prstGeom prst="rect">
            <a:avLst/>
          </a:prstGeom>
        </p:spPr>
      </p:pic>
      <p:sp>
        <p:nvSpPr>
          <p:cNvPr id="6" name="Inhaltsplatzhalter 1">
            <a:extLst>
              <a:ext uri="{FF2B5EF4-FFF2-40B4-BE49-F238E27FC236}">
                <a16:creationId xmlns:a16="http://schemas.microsoft.com/office/drawing/2014/main" id="{8FA00AAB-049A-884E-A5F5-533D78334658}"/>
              </a:ext>
            </a:extLst>
          </p:cNvPr>
          <p:cNvSpPr txBox="1">
            <a:spLocks/>
          </p:cNvSpPr>
          <p:nvPr/>
        </p:nvSpPr>
        <p:spPr>
          <a:xfrm>
            <a:off x="9371711" y="216000"/>
            <a:ext cx="2790825" cy="11220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de-DE" sz="24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1pPr>
            <a:lvl2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20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2pPr>
            <a:lvl3pPr marL="914400" marR="0" lvl="2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18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NATURWISSENSCHAFTEN</a:t>
            </a: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SCIENZE</a:t>
            </a: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SCIENZES</a:t>
            </a:r>
            <a:endParaRPr lang="de-DE" sz="1800" b="1" i="1">
              <a:solidFill>
                <a:srgbClr val="D20023"/>
              </a:solidFill>
            </a:endParaRPr>
          </a:p>
          <a:p>
            <a:endParaRPr lang="de-DE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A659FCC-41A9-B918-1166-422E55676790}"/>
              </a:ext>
            </a:extLst>
          </p:cNvPr>
          <p:cNvSpPr/>
          <p:nvPr/>
        </p:nvSpPr>
        <p:spPr>
          <a:xfrm>
            <a:off x="10521765" y="4867330"/>
            <a:ext cx="126000" cy="126000"/>
          </a:xfrm>
          <a:prstGeom prst="ellipse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de-DE" sz="1100"/>
          </a:p>
        </p:txBody>
      </p:sp>
      <p:pic>
        <p:nvPicPr>
          <p:cNvPr id="7" name="chart">
            <a:extLst>
              <a:ext uri="{FF2B5EF4-FFF2-40B4-BE49-F238E27FC236}">
                <a16:creationId xmlns:a16="http://schemas.microsoft.com/office/drawing/2014/main" id="{2DCE5E52-C07B-E108-C045-DBBFF551ADD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0319197" y="4866293"/>
            <a:ext cx="144000" cy="144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9393F35-3006-93F0-21FA-EDF4047AA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901" y="1795489"/>
            <a:ext cx="1528726" cy="27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445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1B5A8-9485-3BF0-08D6-256FB7D19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85E75FA-69AC-C429-12E2-1CECD200EF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2750400"/>
            <a:ext cx="10515600" cy="1920873"/>
          </a:xfrm>
        </p:spPr>
        <p:txBody>
          <a:bodyPr/>
          <a:lstStyle/>
          <a:p>
            <a:r>
              <a:rPr lang="de-DE" sz="3600" b="1" i="1">
                <a:solidFill>
                  <a:srgbClr val="D20023"/>
                </a:solidFill>
                <a:latin typeface="Aptos"/>
              </a:rPr>
              <a:t>MATHEMATIK</a:t>
            </a:r>
          </a:p>
          <a:p>
            <a:r>
              <a:rPr lang="de-DE" sz="3600" b="1" i="1">
                <a:solidFill>
                  <a:srgbClr val="D20023"/>
                </a:solidFill>
                <a:latin typeface="Aptos"/>
              </a:rPr>
              <a:t>MATEMATICA</a:t>
            </a:r>
          </a:p>
          <a:p>
            <a:r>
              <a:rPr lang="de-DE" sz="3600" b="1" i="1">
                <a:solidFill>
                  <a:srgbClr val="D20023"/>
                </a:solidFill>
                <a:latin typeface="Aptos"/>
              </a:rPr>
              <a:t>CONC</a:t>
            </a:r>
            <a:endParaRPr lang="de-DE">
              <a:solidFill>
                <a:srgbClr val="D20023"/>
              </a:solidFill>
            </a:endParaRPr>
          </a:p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4BCB641-0FF6-30EF-D3F8-7ABFE37A0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45" y="654184"/>
            <a:ext cx="10821910" cy="100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764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25D81-8AA4-C304-1CE2-B0E79560F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DEFE2B-B8A4-C0D1-07E9-B88F4BC5BD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996" y="745318"/>
            <a:ext cx="10514008" cy="9441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r>
              <a:rPr lang="de-DE" sz="3200">
                <a:latin typeface="Aptos"/>
              </a:rPr>
              <a:t>Trend</a:t>
            </a:r>
            <a:endParaRPr lang="de-IT" sz="3200">
              <a:latin typeface="Apto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C51583C-7B8B-48C9-0444-53DC6C8D452E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17</a:t>
            </a:fld>
            <a:endParaRPr lang="de-IT"/>
          </a:p>
        </p:txBody>
      </p:sp>
      <p:graphicFrame>
        <p:nvGraphicFramePr>
          <p:cNvPr id="3" name="Diagramm 1">
            <a:extLst>
              <a:ext uri="{FF2B5EF4-FFF2-40B4-BE49-F238E27FC236}">
                <a16:creationId xmlns:a16="http://schemas.microsoft.com/office/drawing/2014/main" id="{F07952AF-4A27-4ACE-B239-A16DC25F00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9942878"/>
              </p:ext>
            </p:extLst>
          </p:nvPr>
        </p:nvGraphicFramePr>
        <p:xfrm>
          <a:off x="1528763" y="1685925"/>
          <a:ext cx="9137650" cy="476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29DA69BF-9D25-E26C-BDCE-3091F9F8EFE7}"/>
              </a:ext>
            </a:extLst>
          </p:cNvPr>
          <p:cNvSpPr txBox="1">
            <a:spLocks/>
          </p:cNvSpPr>
          <p:nvPr/>
        </p:nvSpPr>
        <p:spPr>
          <a:xfrm>
            <a:off x="10378800" y="216000"/>
            <a:ext cx="2790825" cy="11220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de-DE" sz="24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1pPr>
            <a:lvl2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20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2pPr>
            <a:lvl3pPr marL="914400" marR="0" lvl="2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18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MATHEMATIK</a:t>
            </a:r>
            <a:endParaRPr lang="en-US" sz="1800">
              <a:solidFill>
                <a:srgbClr val="000000"/>
              </a:solidFill>
              <a:latin typeface="Aptos"/>
            </a:endParaRP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MATEMATICA</a:t>
            </a:r>
            <a:endParaRPr lang="en-US" sz="1800">
              <a:solidFill>
                <a:srgbClr val="000000"/>
              </a:solidFill>
              <a:latin typeface="Aptos"/>
            </a:endParaRP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CONC</a:t>
            </a:r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260830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F7A41-B5FD-9F5C-BCEC-3C152F463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B341BC7-BA1A-A49A-C614-13CFA522BEE8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18</a:t>
            </a:fld>
            <a:endParaRPr lang="de-IT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C47C994C-9EA3-2922-2538-E82CAFC44E62}"/>
              </a:ext>
            </a:extLst>
          </p:cNvPr>
          <p:cNvSpPr txBox="1">
            <a:spLocks/>
          </p:cNvSpPr>
          <p:nvPr/>
        </p:nvSpPr>
        <p:spPr>
          <a:xfrm>
            <a:off x="838996" y="745318"/>
            <a:ext cx="10514008" cy="9441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3600" b="1" i="0" u="none" strike="noStrike" kern="1200" cap="none" spc="0" baseline="0">
                <a:solidFill>
                  <a:srgbClr val="D11524"/>
                </a:solidFill>
                <a:uFillTx/>
                <a:latin typeface="Aptos" pitchFamily="34"/>
              </a:defRPr>
            </a:lvl1pPr>
          </a:lstStyle>
          <a:p>
            <a:r>
              <a:rPr lang="de-DE" sz="3200">
                <a:latin typeface="Aptos"/>
              </a:rPr>
              <a:t>Trend</a:t>
            </a:r>
          </a:p>
        </p:txBody>
      </p:sp>
      <p:graphicFrame>
        <p:nvGraphicFramePr>
          <p:cNvPr id="8" name="Diagramm 1">
            <a:extLst>
              <a:ext uri="{FF2B5EF4-FFF2-40B4-BE49-F238E27FC236}">
                <a16:creationId xmlns:a16="http://schemas.microsoft.com/office/drawing/2014/main" id="{7C5663E2-2E1F-4488-9BA0-FF431CAE238F}"/>
              </a:ext>
            </a:extLst>
          </p:cNvPr>
          <p:cNvGraphicFramePr>
            <a:graphicFrameLocks/>
          </p:cNvGraphicFramePr>
          <p:nvPr/>
        </p:nvGraphicFramePr>
        <p:xfrm>
          <a:off x="1528763" y="1685925"/>
          <a:ext cx="9137650" cy="476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Inhaltsplatzhalter 1">
            <a:extLst>
              <a:ext uri="{FF2B5EF4-FFF2-40B4-BE49-F238E27FC236}">
                <a16:creationId xmlns:a16="http://schemas.microsoft.com/office/drawing/2014/main" id="{E87BA4C2-FD38-6141-367E-6B7F2590BC76}"/>
              </a:ext>
            </a:extLst>
          </p:cNvPr>
          <p:cNvSpPr txBox="1">
            <a:spLocks/>
          </p:cNvSpPr>
          <p:nvPr/>
        </p:nvSpPr>
        <p:spPr>
          <a:xfrm>
            <a:off x="10378800" y="216000"/>
            <a:ext cx="2790825" cy="11220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de-DE" sz="24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1pPr>
            <a:lvl2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20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2pPr>
            <a:lvl3pPr marL="914400" marR="0" lvl="2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18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MATHEMATIK</a:t>
            </a:r>
            <a:endParaRPr lang="en-US" sz="1800">
              <a:solidFill>
                <a:srgbClr val="000000"/>
              </a:solidFill>
              <a:latin typeface="Aptos"/>
            </a:endParaRP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MATEMATICA</a:t>
            </a:r>
            <a:endParaRPr lang="en-US" sz="1800">
              <a:solidFill>
                <a:srgbClr val="000000"/>
              </a:solidFill>
              <a:latin typeface="Aptos"/>
            </a:endParaRP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CONC</a:t>
            </a:r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3402547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DD64D3-14F5-6A5D-2EFE-72168E006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1044294-6A16-6AF1-76FE-6A2A959DE6E6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19</a:t>
            </a:fld>
            <a:endParaRPr lang="de-IT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7A5E85C-F735-1A1B-A2F4-A2CD492EFAED}"/>
              </a:ext>
            </a:extLst>
          </p:cNvPr>
          <p:cNvSpPr txBox="1">
            <a:spLocks/>
          </p:cNvSpPr>
          <p:nvPr/>
        </p:nvSpPr>
        <p:spPr>
          <a:xfrm>
            <a:off x="838996" y="745318"/>
            <a:ext cx="10514008" cy="9441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3600" b="1" i="0" u="none" strike="noStrike" kern="1200" cap="none" spc="0" baseline="0">
                <a:solidFill>
                  <a:srgbClr val="D11524"/>
                </a:solidFill>
                <a:uFillTx/>
                <a:latin typeface="Aptos" pitchFamily="34"/>
              </a:defRPr>
            </a:lvl1pPr>
          </a:lstStyle>
          <a:p>
            <a:r>
              <a:rPr lang="de-DE" sz="3200">
                <a:latin typeface="Aptos"/>
              </a:rPr>
              <a:t>Trend</a:t>
            </a:r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8410F1DB-FEA0-44B0-9EA2-83C9950B4C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4178806"/>
              </p:ext>
            </p:extLst>
          </p:nvPr>
        </p:nvGraphicFramePr>
        <p:xfrm>
          <a:off x="1530000" y="1684800"/>
          <a:ext cx="9137650" cy="4762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426C1074-CCB2-BBC9-59B8-940E62253063}"/>
              </a:ext>
            </a:extLst>
          </p:cNvPr>
          <p:cNvSpPr txBox="1">
            <a:spLocks/>
          </p:cNvSpPr>
          <p:nvPr/>
        </p:nvSpPr>
        <p:spPr>
          <a:xfrm>
            <a:off x="10378800" y="216000"/>
            <a:ext cx="2790825" cy="11220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de-DE" sz="24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1pPr>
            <a:lvl2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20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2pPr>
            <a:lvl3pPr marL="914400" marR="0" lvl="2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18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MATHEMATIK</a:t>
            </a:r>
            <a:endParaRPr lang="en-US" sz="1800">
              <a:solidFill>
                <a:srgbClr val="000000"/>
              </a:solidFill>
              <a:latin typeface="Aptos"/>
            </a:endParaRP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MATEMATICA</a:t>
            </a:r>
            <a:endParaRPr lang="en-US" sz="1800">
              <a:solidFill>
                <a:srgbClr val="000000"/>
              </a:solidFill>
              <a:latin typeface="Aptos"/>
            </a:endParaRP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CONC</a:t>
            </a:r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483289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BD8A84B-62D7-4028-681D-5AC8AC02E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45" y="654184"/>
            <a:ext cx="10821910" cy="1000265"/>
          </a:xfrm>
          <a:prstGeom prst="rect">
            <a:avLst/>
          </a:prstGeom>
        </p:spPr>
      </p:pic>
      <p:sp>
        <p:nvSpPr>
          <p:cNvPr id="3" name="Inhaltsplatzhalter 4">
            <a:extLst>
              <a:ext uri="{FF2B5EF4-FFF2-40B4-BE49-F238E27FC236}">
                <a16:creationId xmlns:a16="http://schemas.microsoft.com/office/drawing/2014/main" id="{20AEB8C9-067C-3F8E-5179-8E17A013312D}"/>
              </a:ext>
            </a:extLst>
          </p:cNvPr>
          <p:cNvSpPr txBox="1">
            <a:spLocks/>
          </p:cNvSpPr>
          <p:nvPr/>
        </p:nvSpPr>
        <p:spPr>
          <a:xfrm>
            <a:off x="920449" y="2125240"/>
            <a:ext cx="10351102" cy="3765902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de-DE" sz="24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1pPr>
            <a:lvl2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20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2pPr>
            <a:lvl3pPr marL="914400" marR="0" lvl="2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18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363" indent="-360363">
              <a:lnSpc>
                <a:spcPct val="150000"/>
              </a:lnSpc>
              <a:spcBef>
                <a:spcPts val="450"/>
              </a:spcBef>
              <a:buSzPct val="100000"/>
              <a:buFont typeface="Symbol" panose="05050102010706020507" pitchFamily="18" charset="2"/>
              <a:buChar char="-"/>
            </a:pPr>
            <a:r>
              <a:rPr lang="de-DE" altLang="de-DE">
                <a:solidFill>
                  <a:srgbClr val="000000"/>
                </a:solidFill>
              </a:rPr>
              <a:t>Trägerorganisation</a:t>
            </a:r>
            <a:r>
              <a:rPr lang="de-DE" altLang="de-DE" b="1">
                <a:solidFill>
                  <a:srgbClr val="000000"/>
                </a:solidFill>
              </a:rPr>
              <a:t> OECD</a:t>
            </a:r>
            <a:r>
              <a:rPr lang="de-DE" altLang="de-DE">
                <a:solidFill>
                  <a:srgbClr val="000000"/>
                </a:solidFill>
              </a:rPr>
              <a:t>, nationales Konsortium </a:t>
            </a:r>
            <a:r>
              <a:rPr lang="de-DE" altLang="de-DE" b="1">
                <a:solidFill>
                  <a:srgbClr val="000000"/>
                </a:solidFill>
              </a:rPr>
              <a:t>INVALSI</a:t>
            </a:r>
          </a:p>
          <a:p>
            <a:pPr marL="360363" indent="-360363">
              <a:lnSpc>
                <a:spcPct val="150000"/>
              </a:lnSpc>
              <a:spcBef>
                <a:spcPts val="450"/>
              </a:spcBef>
              <a:buSzPct val="100000"/>
              <a:buFont typeface="Symbol" panose="05050102010706020507" pitchFamily="18" charset="2"/>
              <a:buChar char="-"/>
            </a:pPr>
            <a:r>
              <a:rPr lang="de-DE" altLang="de-DE" b="1">
                <a:solidFill>
                  <a:srgbClr val="000000"/>
                </a:solidFill>
              </a:rPr>
              <a:t>91 </a:t>
            </a:r>
            <a:r>
              <a:rPr lang="de-DE" altLang="de-DE">
                <a:solidFill>
                  <a:srgbClr val="000000"/>
                </a:solidFill>
              </a:rPr>
              <a:t>Länder und Volkswirtschaften weltweit</a:t>
            </a:r>
          </a:p>
          <a:p>
            <a:pPr marL="360363" indent="-360363">
              <a:lnSpc>
                <a:spcPct val="150000"/>
              </a:lnSpc>
              <a:spcBef>
                <a:spcPts val="450"/>
              </a:spcBef>
              <a:buSzPct val="100000"/>
              <a:buFont typeface="Symbol" panose="05050102010706020507" pitchFamily="18" charset="2"/>
              <a:buChar char="-"/>
            </a:pPr>
            <a:r>
              <a:rPr lang="de-DE" altLang="de-DE" b="1">
                <a:solidFill>
                  <a:srgbClr val="000000"/>
                </a:solidFill>
              </a:rPr>
              <a:t>760.000 </a:t>
            </a:r>
            <a:r>
              <a:rPr lang="de-DE" altLang="de-DE">
                <a:solidFill>
                  <a:srgbClr val="000000"/>
                </a:solidFill>
              </a:rPr>
              <a:t>Schülerinnen und Schüler repräsentieren </a:t>
            </a:r>
            <a:r>
              <a:rPr lang="de-DE" altLang="de-DE" b="1">
                <a:solidFill>
                  <a:srgbClr val="000000"/>
                </a:solidFill>
              </a:rPr>
              <a:t>33 Millionen</a:t>
            </a:r>
          </a:p>
          <a:p>
            <a:pPr marL="360363" indent="-360363">
              <a:lnSpc>
                <a:spcPct val="150000"/>
              </a:lnSpc>
              <a:spcBef>
                <a:spcPts val="450"/>
              </a:spcBef>
              <a:buSzPct val="100000"/>
              <a:buFont typeface="Symbol" panose="05050102010706020507" pitchFamily="18" charset="2"/>
              <a:buChar char="-"/>
            </a:pPr>
            <a:r>
              <a:rPr lang="de-DE" altLang="de-DE" b="1">
                <a:solidFill>
                  <a:srgbClr val="000000"/>
                </a:solidFill>
              </a:rPr>
              <a:t>15-Jährige: </a:t>
            </a:r>
            <a:r>
              <a:rPr lang="de-DE" altLang="de-DE">
                <a:solidFill>
                  <a:srgbClr val="000000"/>
                </a:solidFill>
              </a:rPr>
              <a:t>Pflichtschulzeit endet in den meisten Ländern in diesem Alter</a:t>
            </a:r>
          </a:p>
          <a:p>
            <a:pPr marL="360363" indent="-360363">
              <a:lnSpc>
                <a:spcPct val="150000"/>
              </a:lnSpc>
              <a:spcBef>
                <a:spcPts val="450"/>
              </a:spcBef>
              <a:buSzPct val="100000"/>
              <a:buFont typeface="Symbol" panose="05050102010706020507" pitchFamily="18" charset="2"/>
              <a:buChar char="-"/>
            </a:pPr>
            <a:r>
              <a:rPr lang="de-DE" altLang="de-DE" b="1">
                <a:solidFill>
                  <a:srgbClr val="000000"/>
                </a:solidFill>
              </a:rPr>
              <a:t>Repräsentative Stichprobe </a:t>
            </a:r>
            <a:r>
              <a:rPr lang="de-DE" altLang="de-DE">
                <a:solidFill>
                  <a:srgbClr val="000000"/>
                </a:solidFill>
              </a:rPr>
              <a:t>für Autonome Provinz Bozen</a:t>
            </a:r>
          </a:p>
          <a:p>
            <a:pPr marL="360363" indent="-360363">
              <a:lnSpc>
                <a:spcPct val="150000"/>
              </a:lnSpc>
              <a:spcBef>
                <a:spcPts val="450"/>
              </a:spcBef>
              <a:buSzPct val="100000"/>
              <a:buFont typeface="Symbol" panose="05050102010706020507" pitchFamily="18" charset="2"/>
              <a:buChar char="-"/>
            </a:pPr>
            <a:r>
              <a:rPr lang="de-DE" altLang="de-DE" b="1">
                <a:solidFill>
                  <a:srgbClr val="000000"/>
                </a:solidFill>
              </a:rPr>
              <a:t>2.300 </a:t>
            </a:r>
            <a:r>
              <a:rPr lang="de-DE" altLang="de-DE">
                <a:solidFill>
                  <a:srgbClr val="000000"/>
                </a:solidFill>
              </a:rPr>
              <a:t>repräsentieren ca. </a:t>
            </a:r>
            <a:r>
              <a:rPr lang="de-DE" altLang="de-DE" b="1">
                <a:solidFill>
                  <a:srgbClr val="000000"/>
                </a:solidFill>
              </a:rPr>
              <a:t>5.500 </a:t>
            </a:r>
            <a:r>
              <a:rPr lang="de-DE" altLang="de-DE">
                <a:solidFill>
                  <a:srgbClr val="000000"/>
                </a:solidFill>
              </a:rPr>
              <a:t>Schülerinnen und Schüler in Vollzeit</a:t>
            </a:r>
          </a:p>
          <a:p>
            <a:pPr>
              <a:lnSpc>
                <a:spcPct val="150000"/>
              </a:lnSpc>
              <a:spcBef>
                <a:spcPts val="450"/>
              </a:spcBef>
              <a:buSzPct val="100000"/>
            </a:pPr>
            <a:endParaRPr lang="de-DE" altLang="de-DE">
              <a:solidFill>
                <a:srgbClr val="000000"/>
              </a:solidFill>
            </a:endParaRPr>
          </a:p>
          <a:p>
            <a:pPr marL="360363" indent="-360363">
              <a:lnSpc>
                <a:spcPct val="120000"/>
              </a:lnSpc>
              <a:spcBef>
                <a:spcPts val="450"/>
              </a:spcBef>
              <a:buSzPct val="100000"/>
              <a:buFont typeface="Symbol" panose="05050102010706020507" pitchFamily="18" charset="2"/>
              <a:buChar char="-"/>
            </a:pPr>
            <a:endParaRPr lang="de-DE" altLang="de-DE" b="1">
              <a:solidFill>
                <a:srgbClr val="000000"/>
              </a:solidFill>
            </a:endParaRPr>
          </a:p>
          <a:p>
            <a:pPr marL="360363" indent="-360363">
              <a:lnSpc>
                <a:spcPct val="120000"/>
              </a:lnSpc>
              <a:spcBef>
                <a:spcPts val="450"/>
              </a:spcBef>
              <a:buSzPct val="100000"/>
              <a:buFont typeface="Symbol" panose="05050102010706020507" pitchFamily="18" charset="2"/>
              <a:buChar char="-"/>
            </a:pPr>
            <a:endParaRPr lang="de-DE" altLang="de-DE" b="1">
              <a:solidFill>
                <a:srgbClr val="000000"/>
              </a:solidFill>
            </a:endParaRPr>
          </a:p>
          <a:p>
            <a:pPr marL="360363" indent="-360363">
              <a:lnSpc>
                <a:spcPct val="120000"/>
              </a:lnSpc>
              <a:spcBef>
                <a:spcPts val="450"/>
              </a:spcBef>
              <a:buSzPct val="100000"/>
              <a:buFont typeface="Symbol" panose="05050102010706020507" pitchFamily="18" charset="2"/>
              <a:buChar char="-"/>
            </a:pPr>
            <a:endParaRPr lang="de-DE" altLang="de-DE" b="1">
              <a:solidFill>
                <a:srgbClr val="000000"/>
              </a:solidFill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4684572-3BFF-BBD5-9D8A-F19F7D36C242}"/>
              </a:ext>
            </a:extLst>
          </p:cNvPr>
          <p:cNvSpPr txBox="1"/>
          <p:nvPr/>
        </p:nvSpPr>
        <p:spPr>
          <a:xfrm>
            <a:off x="920449" y="6476233"/>
            <a:ext cx="926471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>
                <a:solidFill>
                  <a:schemeClr val="bg2">
                    <a:lumMod val="75000"/>
                  </a:schemeClr>
                </a:solidFill>
                <a:hlinkClick r:id="rId3"/>
              </a:rPr>
              <a:t>https://www.oecd.org/content/dam/oecd/en/about/programmes/edu/pisa/publications/announcements/New_PISA_results_coming_soon.pdf</a:t>
            </a:r>
            <a:endParaRPr lang="de-DE" sz="100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5DF3D-B5DA-8A71-A553-474B243644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717EFC-1E98-FC91-8174-50DCD28370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2800" y="278593"/>
            <a:ext cx="10514008" cy="14394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r>
              <a:rPr lang="de-DE" sz="3200" err="1">
                <a:latin typeface="Aptos"/>
              </a:rPr>
              <a:t>Confronto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nazionale</a:t>
            </a:r>
            <a:br>
              <a:rPr lang="de-DE" sz="3200">
                <a:latin typeface="Aptos"/>
              </a:rPr>
            </a:br>
            <a:r>
              <a:rPr lang="de-DE" sz="3200">
                <a:latin typeface="Aptos"/>
              </a:rPr>
              <a:t>Nationaler Vergleich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Cunfront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naziunel</a:t>
            </a:r>
            <a:endParaRPr lang="de-IT" sz="320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5D613F6-2432-3F34-4EB7-1D73C0A9AE48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20</a:t>
            </a:fld>
            <a:endParaRPr lang="de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EDC6726-DF43-D900-6533-86486E337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6000" y="5481172"/>
            <a:ext cx="5760000" cy="1061368"/>
          </a:xfrm>
          <a:prstGeom prst="rect">
            <a:avLst/>
          </a:prstGeom>
        </p:spPr>
      </p:pic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8B3336AC-A690-DC45-CE41-1F200598D84B}"/>
              </a:ext>
            </a:extLst>
          </p:cNvPr>
          <p:cNvSpPr txBox="1">
            <a:spLocks/>
          </p:cNvSpPr>
          <p:nvPr/>
        </p:nvSpPr>
        <p:spPr>
          <a:xfrm>
            <a:off x="10378800" y="216000"/>
            <a:ext cx="2790825" cy="11220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de-DE" sz="24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1pPr>
            <a:lvl2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20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2pPr>
            <a:lvl3pPr marL="914400" marR="0" lvl="2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18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MATHEMATIK</a:t>
            </a:r>
            <a:endParaRPr lang="en-US" sz="1800">
              <a:solidFill>
                <a:srgbClr val="000000"/>
              </a:solidFill>
              <a:latin typeface="Aptos"/>
            </a:endParaRP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MATEMATICA</a:t>
            </a:r>
            <a:endParaRPr lang="en-US" sz="1800">
              <a:solidFill>
                <a:srgbClr val="000000"/>
              </a:solidFill>
              <a:latin typeface="Aptos"/>
            </a:endParaRP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CONC</a:t>
            </a:r>
            <a:endParaRPr lang="de-DE" sz="180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29B69C0-9E1A-9BAE-8AF0-3AF2139EBD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6000" y="1759253"/>
            <a:ext cx="6480000" cy="333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5231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7C79EF-9148-4580-EF1F-249FFBBCB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B2329F-F3A0-1F69-B437-06989FA246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2800" y="288000"/>
            <a:ext cx="10514008" cy="127751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r>
              <a:rPr lang="de-DE" sz="3200">
                <a:latin typeface="Aptos"/>
              </a:rPr>
              <a:t>Livelli di </a:t>
            </a:r>
            <a:r>
              <a:rPr lang="de-DE" sz="3200" err="1">
                <a:latin typeface="Aptos"/>
              </a:rPr>
              <a:t>competenza</a:t>
            </a:r>
            <a:br>
              <a:rPr lang="de-DE" sz="3200">
                <a:latin typeface="Aptos"/>
              </a:rPr>
            </a:br>
            <a:r>
              <a:rPr lang="de-DE" sz="3200">
                <a:latin typeface="Aptos"/>
              </a:rPr>
              <a:t>Kompetenzstufen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Livei</a:t>
            </a:r>
            <a:r>
              <a:rPr lang="de-DE" sz="3200">
                <a:latin typeface="Aptos"/>
              </a:rPr>
              <a:t> de </a:t>
            </a:r>
            <a:r>
              <a:rPr lang="de-DE" sz="3200" err="1">
                <a:latin typeface="Aptos"/>
              </a:rPr>
              <a:t>cumpetënza</a:t>
            </a:r>
            <a:endParaRPr lang="de-IT" sz="3200">
              <a:latin typeface="Apto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6906662-649A-A61F-F3E8-7602B8318F94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21</a:t>
            </a:fld>
            <a:endParaRPr lang="de-IT"/>
          </a:p>
        </p:txBody>
      </p:sp>
      <p:sp>
        <p:nvSpPr>
          <p:cNvPr id="6" name="Inhaltsplatzhalter 1">
            <a:extLst>
              <a:ext uri="{FF2B5EF4-FFF2-40B4-BE49-F238E27FC236}">
                <a16:creationId xmlns:a16="http://schemas.microsoft.com/office/drawing/2014/main" id="{7A56989B-43C6-11E8-A1AC-CAC9D81646A4}"/>
              </a:ext>
            </a:extLst>
          </p:cNvPr>
          <p:cNvSpPr txBox="1">
            <a:spLocks/>
          </p:cNvSpPr>
          <p:nvPr/>
        </p:nvSpPr>
        <p:spPr>
          <a:xfrm>
            <a:off x="10378800" y="216000"/>
            <a:ext cx="2790825" cy="11220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de-DE" sz="24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1pPr>
            <a:lvl2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20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2pPr>
            <a:lvl3pPr marL="914400" marR="0" lvl="2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18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MATHEMATIK</a:t>
            </a:r>
            <a:endParaRPr lang="en-US" sz="1800">
              <a:solidFill>
                <a:srgbClr val="000000"/>
              </a:solidFill>
              <a:latin typeface="Aptos"/>
            </a:endParaRP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MATEMATICA</a:t>
            </a:r>
            <a:endParaRPr lang="en-US" sz="1800">
              <a:solidFill>
                <a:srgbClr val="000000"/>
              </a:solidFill>
              <a:latin typeface="Aptos"/>
            </a:endParaRP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CONC</a:t>
            </a:r>
            <a:endParaRPr lang="de-DE" sz="180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D56F053-4C75-45E1-6BEE-8C8A94295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665" y="1637511"/>
            <a:ext cx="9010669" cy="46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9054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A344E9-55DF-B8C6-2231-DA059B69D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00455F-2D92-A356-AB28-166A4F68ABE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2800" y="288000"/>
            <a:ext cx="10514008" cy="127751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r>
              <a:rPr lang="de-DE" sz="3200">
                <a:latin typeface="Aptos"/>
              </a:rPr>
              <a:t>Livelli di </a:t>
            </a:r>
            <a:r>
              <a:rPr lang="de-DE" sz="3200" err="1">
                <a:latin typeface="Aptos"/>
              </a:rPr>
              <a:t>competenza</a:t>
            </a:r>
            <a:br>
              <a:rPr lang="de-DE" sz="3200">
                <a:latin typeface="Aptos"/>
              </a:rPr>
            </a:br>
            <a:r>
              <a:rPr lang="de-DE" sz="3200">
                <a:latin typeface="Aptos"/>
              </a:rPr>
              <a:t>Kompetenzstufen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Livei</a:t>
            </a:r>
            <a:r>
              <a:rPr lang="de-DE" sz="3200">
                <a:latin typeface="Aptos"/>
              </a:rPr>
              <a:t> de </a:t>
            </a:r>
            <a:r>
              <a:rPr lang="de-DE" sz="3200" err="1">
                <a:latin typeface="Aptos"/>
              </a:rPr>
              <a:t>cumpetënza</a:t>
            </a:r>
            <a:endParaRPr lang="de-IT" sz="3200">
              <a:latin typeface="Apto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CECB906-02FA-345B-A034-9E4C8E87E176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22</a:t>
            </a:fld>
            <a:endParaRPr lang="de-IT"/>
          </a:p>
        </p:txBody>
      </p:sp>
      <p:sp>
        <p:nvSpPr>
          <p:cNvPr id="6" name="Inhaltsplatzhalter 1">
            <a:extLst>
              <a:ext uri="{FF2B5EF4-FFF2-40B4-BE49-F238E27FC236}">
                <a16:creationId xmlns:a16="http://schemas.microsoft.com/office/drawing/2014/main" id="{0183C04E-F0A9-9051-E9AF-9730DA042270}"/>
              </a:ext>
            </a:extLst>
          </p:cNvPr>
          <p:cNvSpPr txBox="1">
            <a:spLocks/>
          </p:cNvSpPr>
          <p:nvPr/>
        </p:nvSpPr>
        <p:spPr>
          <a:xfrm>
            <a:off x="10378800" y="216000"/>
            <a:ext cx="2790825" cy="11220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de-DE" sz="24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1pPr>
            <a:lvl2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20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2pPr>
            <a:lvl3pPr marL="914400" marR="0" lvl="2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18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MATHEMATIK</a:t>
            </a:r>
            <a:endParaRPr lang="en-US" sz="1800">
              <a:solidFill>
                <a:srgbClr val="000000"/>
              </a:solidFill>
              <a:latin typeface="Aptos"/>
            </a:endParaRP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MATEMATICA</a:t>
            </a:r>
            <a:endParaRPr lang="en-US" sz="1800">
              <a:solidFill>
                <a:srgbClr val="000000"/>
              </a:solidFill>
              <a:latin typeface="Aptos"/>
            </a:endParaRP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CONC</a:t>
            </a:r>
            <a:endParaRPr lang="de-DE" sz="180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F0BAC74-DA3D-D45E-3571-DC8B5E581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1200" y="1637512"/>
            <a:ext cx="9010800" cy="468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0575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F6971-83F8-0A5C-6348-9A177B7F0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FB9436-A63A-3538-6BDE-4AA93AAC5BE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2800" y="288000"/>
            <a:ext cx="10514008" cy="146801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 fontScale="90000"/>
          </a:bodyPr>
          <a:lstStyle/>
          <a:p>
            <a:r>
              <a:rPr lang="de-DE" err="1">
                <a:latin typeface="Aptos"/>
              </a:rPr>
              <a:t>Risultati</a:t>
            </a:r>
            <a:r>
              <a:rPr lang="de-DE">
                <a:latin typeface="Aptos"/>
              </a:rPr>
              <a:t> per </a:t>
            </a:r>
            <a:r>
              <a:rPr lang="de-DE" err="1">
                <a:latin typeface="Aptos"/>
              </a:rPr>
              <a:t>tipologia</a:t>
            </a:r>
            <a:r>
              <a:rPr lang="de-DE">
                <a:latin typeface="Aptos"/>
              </a:rPr>
              <a:t> </a:t>
            </a:r>
            <a:r>
              <a:rPr lang="de-DE" err="1">
                <a:latin typeface="Aptos"/>
              </a:rPr>
              <a:t>scolastica</a:t>
            </a:r>
            <a:br>
              <a:rPr lang="de-DE">
                <a:latin typeface="Aptos"/>
              </a:rPr>
            </a:br>
            <a:r>
              <a:rPr lang="de-DE">
                <a:latin typeface="Aptos"/>
              </a:rPr>
              <a:t>Ergebnisse nach Schultyp</a:t>
            </a:r>
            <a:br>
              <a:rPr lang="de-DE">
                <a:latin typeface="Aptos"/>
              </a:rPr>
            </a:br>
            <a:r>
              <a:rPr lang="de-DE" err="1">
                <a:latin typeface="Aptos"/>
              </a:rPr>
              <a:t>Resultac</a:t>
            </a:r>
            <a:r>
              <a:rPr lang="de-DE">
                <a:latin typeface="Aptos"/>
              </a:rPr>
              <a:t> per </a:t>
            </a:r>
            <a:r>
              <a:rPr lang="de-DE" err="1">
                <a:latin typeface="Aptos"/>
              </a:rPr>
              <a:t>tipologia</a:t>
            </a:r>
            <a:r>
              <a:rPr lang="de-DE">
                <a:latin typeface="Aptos"/>
              </a:rPr>
              <a:t> de </a:t>
            </a:r>
            <a:r>
              <a:rPr lang="de-DE" err="1">
                <a:latin typeface="Aptos"/>
              </a:rPr>
              <a:t>scola</a:t>
            </a:r>
            <a:endParaRPr lang="de-DE">
              <a:latin typeface="Apto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9A751A2-874D-A28D-68E3-DA2A67DF937D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23</a:t>
            </a:fld>
            <a:endParaRPr lang="de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B673CA0-0AAE-C287-D723-25AECCBA434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7" y="1613323"/>
            <a:ext cx="11520000" cy="4500000"/>
          </a:xfrm>
          <a:prstGeom prst="rect">
            <a:avLst/>
          </a:prstGeom>
        </p:spPr>
      </p:pic>
      <p:sp>
        <p:nvSpPr>
          <p:cNvPr id="6" name="Inhaltsplatzhalter 1">
            <a:extLst>
              <a:ext uri="{FF2B5EF4-FFF2-40B4-BE49-F238E27FC236}">
                <a16:creationId xmlns:a16="http://schemas.microsoft.com/office/drawing/2014/main" id="{613553AA-B57D-305D-19E9-DC7EFF75A251}"/>
              </a:ext>
            </a:extLst>
          </p:cNvPr>
          <p:cNvSpPr txBox="1">
            <a:spLocks/>
          </p:cNvSpPr>
          <p:nvPr/>
        </p:nvSpPr>
        <p:spPr>
          <a:xfrm>
            <a:off x="10378800" y="216000"/>
            <a:ext cx="2790825" cy="11220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de-DE" sz="24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1pPr>
            <a:lvl2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20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2pPr>
            <a:lvl3pPr marL="914400" marR="0" lvl="2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18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MATHEMATIK</a:t>
            </a:r>
            <a:endParaRPr lang="en-US" sz="1800">
              <a:solidFill>
                <a:srgbClr val="000000"/>
              </a:solidFill>
              <a:latin typeface="Aptos"/>
            </a:endParaRP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MATEMATICA</a:t>
            </a:r>
            <a:endParaRPr lang="en-US" sz="1800">
              <a:solidFill>
                <a:srgbClr val="000000"/>
              </a:solidFill>
              <a:latin typeface="Aptos"/>
            </a:endParaRP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CONC</a:t>
            </a:r>
            <a:endParaRPr lang="de-DE" sz="180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94781B5-90AC-5023-30A1-D5905EDEA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048" y="1739744"/>
            <a:ext cx="1528726" cy="27452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7BB6040-2A7D-67CD-15AF-7BB6D3EAC302}"/>
              </a:ext>
            </a:extLst>
          </p:cNvPr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343428" y="4944180"/>
            <a:ext cx="144000" cy="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949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C26B9-D9E5-E448-34BF-EEAC7C506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C84B34C-13DA-2877-EB86-2357B7918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3" y="2750400"/>
            <a:ext cx="10515600" cy="1920873"/>
          </a:xfrm>
        </p:spPr>
        <p:txBody>
          <a:bodyPr/>
          <a:lstStyle/>
          <a:p>
            <a:r>
              <a:rPr lang="de-DE" sz="3600" b="1" i="1">
                <a:solidFill>
                  <a:srgbClr val="D20023"/>
                </a:solidFill>
                <a:latin typeface="Aptos"/>
              </a:rPr>
              <a:t>LESEN</a:t>
            </a:r>
          </a:p>
          <a:p>
            <a:r>
              <a:rPr lang="de-DE" sz="3600" b="1" i="1">
                <a:solidFill>
                  <a:srgbClr val="D20023"/>
                </a:solidFill>
                <a:latin typeface="Aptos"/>
              </a:rPr>
              <a:t>LETTURA</a:t>
            </a:r>
          </a:p>
          <a:p>
            <a:r>
              <a:rPr lang="de-DE" sz="3600" b="1" i="1">
                <a:solidFill>
                  <a:srgbClr val="D20023"/>
                </a:solidFill>
                <a:latin typeface="Aptos"/>
              </a:rPr>
              <a:t>LIEJER</a:t>
            </a:r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105BD38-37EB-7BFA-3120-00620A9B9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45" y="654184"/>
            <a:ext cx="10821910" cy="100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656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FCCF2-A40C-AD55-E4AD-6F8B8A4B8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AA04C73-17EA-E554-8289-F89EE50F194E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25</a:t>
            </a:fld>
            <a:endParaRPr lang="de-IT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B6177D3-D574-8D21-5DFB-934E13688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955" y="1689454"/>
            <a:ext cx="9126503" cy="4346825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EA4A62A6-EFCF-6901-5A5B-40EE5A233484}"/>
              </a:ext>
            </a:extLst>
          </p:cNvPr>
          <p:cNvSpPr txBox="1">
            <a:spLocks/>
          </p:cNvSpPr>
          <p:nvPr/>
        </p:nvSpPr>
        <p:spPr>
          <a:xfrm>
            <a:off x="838996" y="745318"/>
            <a:ext cx="10514008" cy="9441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3600" b="1" i="0" u="none" strike="noStrike" kern="1200" cap="none" spc="0" baseline="0">
                <a:solidFill>
                  <a:srgbClr val="D11524"/>
                </a:solidFill>
                <a:uFillTx/>
                <a:latin typeface="Aptos" pitchFamily="34"/>
              </a:defRPr>
            </a:lvl1pPr>
          </a:lstStyle>
          <a:p>
            <a:r>
              <a:rPr lang="de-DE" sz="3200">
                <a:latin typeface="Aptos"/>
              </a:rPr>
              <a:t>Trend</a:t>
            </a:r>
          </a:p>
        </p:txBody>
      </p:sp>
      <p:sp>
        <p:nvSpPr>
          <p:cNvPr id="11" name="Textfeld 4">
            <a:extLst>
              <a:ext uri="{FF2B5EF4-FFF2-40B4-BE49-F238E27FC236}">
                <a16:creationId xmlns:a16="http://schemas.microsoft.com/office/drawing/2014/main" id="{78DC39A7-D092-F751-A2F9-BB3D77B95FA6}"/>
              </a:ext>
            </a:extLst>
          </p:cNvPr>
          <p:cNvSpPr txBox="1"/>
          <p:nvPr/>
        </p:nvSpPr>
        <p:spPr>
          <a:xfrm>
            <a:off x="10379429" y="217238"/>
            <a:ext cx="14763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LESEN</a:t>
            </a:r>
          </a:p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LETTURA</a:t>
            </a:r>
          </a:p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LIEJER</a:t>
            </a:r>
            <a:endParaRPr lang="de-DE" sz="1400"/>
          </a:p>
        </p:txBody>
      </p:sp>
    </p:spTree>
    <p:extLst>
      <p:ext uri="{BB962C8B-B14F-4D97-AF65-F5344CB8AC3E}">
        <p14:creationId xmlns:p14="http://schemas.microsoft.com/office/powerpoint/2010/main" val="1078242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536EF-3EE5-8129-624E-1BE7ECEF8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04467E4-5C6C-D8BB-B89F-FC3827615E6E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26</a:t>
            </a:fld>
            <a:endParaRPr lang="de-IT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D0FE8F0-913B-1579-52EB-F9E0024B0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955" y="1689454"/>
            <a:ext cx="9126503" cy="4346825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02A32B81-C739-2C29-F97D-4CC719A77B44}"/>
              </a:ext>
            </a:extLst>
          </p:cNvPr>
          <p:cNvSpPr txBox="1">
            <a:spLocks/>
          </p:cNvSpPr>
          <p:nvPr/>
        </p:nvSpPr>
        <p:spPr>
          <a:xfrm>
            <a:off x="838996" y="745318"/>
            <a:ext cx="10514008" cy="9441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3600" b="1" i="0" u="none" strike="noStrike" kern="1200" cap="none" spc="0" baseline="0">
                <a:solidFill>
                  <a:srgbClr val="D11524"/>
                </a:solidFill>
                <a:uFillTx/>
                <a:latin typeface="Aptos" pitchFamily="34"/>
              </a:defRPr>
            </a:lvl1pPr>
          </a:lstStyle>
          <a:p>
            <a:r>
              <a:rPr lang="de-DE" sz="3200">
                <a:latin typeface="Aptos"/>
              </a:rPr>
              <a:t>Trend</a:t>
            </a:r>
          </a:p>
        </p:txBody>
      </p:sp>
      <p:sp>
        <p:nvSpPr>
          <p:cNvPr id="11" name="Textfeld 4">
            <a:extLst>
              <a:ext uri="{FF2B5EF4-FFF2-40B4-BE49-F238E27FC236}">
                <a16:creationId xmlns:a16="http://schemas.microsoft.com/office/drawing/2014/main" id="{609F7E86-B127-F973-F9B1-2367F198AB5B}"/>
              </a:ext>
            </a:extLst>
          </p:cNvPr>
          <p:cNvSpPr txBox="1"/>
          <p:nvPr/>
        </p:nvSpPr>
        <p:spPr>
          <a:xfrm>
            <a:off x="10379429" y="217238"/>
            <a:ext cx="14763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LESEN</a:t>
            </a:r>
          </a:p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LETTURA</a:t>
            </a:r>
          </a:p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LIEJER</a:t>
            </a:r>
            <a:endParaRPr lang="de-DE" sz="1400"/>
          </a:p>
        </p:txBody>
      </p:sp>
    </p:spTree>
    <p:extLst>
      <p:ext uri="{BB962C8B-B14F-4D97-AF65-F5344CB8AC3E}">
        <p14:creationId xmlns:p14="http://schemas.microsoft.com/office/powerpoint/2010/main" val="16354498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606BC-798F-6A08-7EC2-CB303F453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5B7F6B6-7EC8-6D2F-E8A8-0C571AA8011D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27</a:t>
            </a:fld>
            <a:endParaRPr lang="de-IT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B5C2892-DF2D-005B-DBEA-3697524A3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955" y="1689454"/>
            <a:ext cx="9143475" cy="4348800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0B266B6D-3D1F-D0ED-E314-1404444F419B}"/>
              </a:ext>
            </a:extLst>
          </p:cNvPr>
          <p:cNvSpPr txBox="1">
            <a:spLocks/>
          </p:cNvSpPr>
          <p:nvPr/>
        </p:nvSpPr>
        <p:spPr>
          <a:xfrm>
            <a:off x="838996" y="745318"/>
            <a:ext cx="10514008" cy="9441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3600" b="1" i="0" u="none" strike="noStrike" kern="1200" cap="none" spc="0" baseline="0">
                <a:solidFill>
                  <a:srgbClr val="D11524"/>
                </a:solidFill>
                <a:uFillTx/>
                <a:latin typeface="Aptos" pitchFamily="34"/>
              </a:defRPr>
            </a:lvl1pPr>
          </a:lstStyle>
          <a:p>
            <a:r>
              <a:rPr lang="de-DE" sz="3200">
                <a:latin typeface="Aptos"/>
              </a:rPr>
              <a:t>Trend</a:t>
            </a:r>
          </a:p>
        </p:txBody>
      </p:sp>
      <p:sp>
        <p:nvSpPr>
          <p:cNvPr id="9" name="Textfeld 4">
            <a:extLst>
              <a:ext uri="{FF2B5EF4-FFF2-40B4-BE49-F238E27FC236}">
                <a16:creationId xmlns:a16="http://schemas.microsoft.com/office/drawing/2014/main" id="{F5785C29-33FD-E1A7-42BD-686B2B85EDFD}"/>
              </a:ext>
            </a:extLst>
          </p:cNvPr>
          <p:cNvSpPr txBox="1"/>
          <p:nvPr/>
        </p:nvSpPr>
        <p:spPr>
          <a:xfrm>
            <a:off x="10379429" y="217238"/>
            <a:ext cx="14763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LESEN</a:t>
            </a:r>
          </a:p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LETTURA</a:t>
            </a:r>
          </a:p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LIEJER</a:t>
            </a:r>
            <a:endParaRPr lang="de-DE" sz="1400"/>
          </a:p>
        </p:txBody>
      </p:sp>
    </p:spTree>
    <p:extLst>
      <p:ext uri="{BB962C8B-B14F-4D97-AF65-F5344CB8AC3E}">
        <p14:creationId xmlns:p14="http://schemas.microsoft.com/office/powerpoint/2010/main" val="17321925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C6FAA-DB0E-43BB-AC4C-5443F922A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481B34-5A33-ACD8-8FB1-08AC105EF8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2800" y="288000"/>
            <a:ext cx="10514008" cy="9441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r>
              <a:rPr lang="de-DE" sz="3200" err="1">
                <a:latin typeface="Aptos"/>
              </a:rPr>
              <a:t>Cunfront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naziunel</a:t>
            </a:r>
            <a:br>
              <a:rPr lang="de-DE" sz="3200">
                <a:latin typeface="Aptos"/>
              </a:rPr>
            </a:br>
            <a:r>
              <a:rPr lang="de-DE" sz="3200">
                <a:latin typeface="Aptos"/>
              </a:rPr>
              <a:t>Nationaler Vergleich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Confronto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nazionale</a:t>
            </a:r>
            <a:endParaRPr lang="en-US" sz="3200" err="1">
              <a:latin typeface="Apto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2190C62-EEEE-46F5-F224-51C81D848C8A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28</a:t>
            </a:fld>
            <a:endParaRPr lang="de-IT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934061D-4FAF-346D-6884-8FBD293B5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9804" y="5653318"/>
            <a:ext cx="5760000" cy="8228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feld 4">
            <a:extLst>
              <a:ext uri="{FF2B5EF4-FFF2-40B4-BE49-F238E27FC236}">
                <a16:creationId xmlns:a16="http://schemas.microsoft.com/office/drawing/2014/main" id="{927A55B9-E753-4000-F284-8386CBB30A0D}"/>
              </a:ext>
            </a:extLst>
          </p:cNvPr>
          <p:cNvSpPr txBox="1"/>
          <p:nvPr/>
        </p:nvSpPr>
        <p:spPr>
          <a:xfrm>
            <a:off x="10379429" y="217238"/>
            <a:ext cx="14763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LESEN</a:t>
            </a:r>
          </a:p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LETTURA</a:t>
            </a:r>
          </a:p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LIEJER</a:t>
            </a:r>
            <a:endParaRPr lang="de-DE" sz="140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0895BEC-D434-C7EC-E07B-B65AF123A732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909804" y="1758600"/>
            <a:ext cx="6480000" cy="33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2107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56620-421B-C998-C6DC-B3C106BA9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D147A4-BD5C-A524-6D4A-8AB76DA41E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2800" y="288000"/>
            <a:ext cx="10403396" cy="125139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 fontScale="90000"/>
          </a:bodyPr>
          <a:lstStyle/>
          <a:p>
            <a:r>
              <a:rPr lang="de-DE" err="1">
                <a:latin typeface="Aptos"/>
              </a:rPr>
              <a:t>Livei</a:t>
            </a:r>
            <a:r>
              <a:rPr lang="de-DE">
                <a:latin typeface="Aptos"/>
              </a:rPr>
              <a:t> de </a:t>
            </a:r>
            <a:r>
              <a:rPr lang="de-DE" err="1">
                <a:latin typeface="Aptos"/>
              </a:rPr>
              <a:t>cumpetënza</a:t>
            </a:r>
            <a:br>
              <a:rPr lang="de-DE">
                <a:latin typeface="Aptos"/>
              </a:rPr>
            </a:br>
            <a:r>
              <a:rPr lang="de-DE">
                <a:latin typeface="Aptos"/>
              </a:rPr>
              <a:t>Kompetenzstufen</a:t>
            </a:r>
            <a:br>
              <a:rPr lang="de-DE">
                <a:latin typeface="Aptos"/>
              </a:rPr>
            </a:br>
            <a:r>
              <a:rPr lang="de-DE">
                <a:latin typeface="Aptos"/>
              </a:rPr>
              <a:t>Livelli di </a:t>
            </a:r>
            <a:r>
              <a:rPr lang="de-DE" err="1">
                <a:latin typeface="Aptos"/>
              </a:rPr>
              <a:t>competenza</a:t>
            </a:r>
            <a:endParaRPr lang="de-IT" err="1">
              <a:latin typeface="Apto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AB3BDD-9B88-230F-D2C3-55439684D3D9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29</a:t>
            </a:fld>
            <a:endParaRPr lang="de-IT"/>
          </a:p>
        </p:txBody>
      </p:sp>
      <p:sp>
        <p:nvSpPr>
          <p:cNvPr id="6" name="Textfeld 4">
            <a:extLst>
              <a:ext uri="{FF2B5EF4-FFF2-40B4-BE49-F238E27FC236}">
                <a16:creationId xmlns:a16="http://schemas.microsoft.com/office/drawing/2014/main" id="{E39AEA5D-1ECC-1C69-1E00-8E5D25F4BA58}"/>
              </a:ext>
            </a:extLst>
          </p:cNvPr>
          <p:cNvSpPr txBox="1"/>
          <p:nvPr/>
        </p:nvSpPr>
        <p:spPr>
          <a:xfrm>
            <a:off x="10379429" y="217238"/>
            <a:ext cx="14763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LESEN</a:t>
            </a:r>
          </a:p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LETTURA</a:t>
            </a:r>
          </a:p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LIEJER</a:t>
            </a:r>
            <a:endParaRPr lang="de-DE" sz="140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5385973-04D9-EDC0-1B15-988C27B399CB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594498" y="1796173"/>
            <a:ext cx="90000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41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02370-E4B2-AE44-37BF-2A499AEAD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5437CB61-4FE2-6DE1-BFF3-1F4E8132E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45" y="654184"/>
            <a:ext cx="10821910" cy="1000265"/>
          </a:xfrm>
          <a:prstGeom prst="rect">
            <a:avLst/>
          </a:prstGeom>
        </p:spPr>
      </p:pic>
      <p:sp>
        <p:nvSpPr>
          <p:cNvPr id="3" name="Inhaltsplatzhalter 4">
            <a:extLst>
              <a:ext uri="{FF2B5EF4-FFF2-40B4-BE49-F238E27FC236}">
                <a16:creationId xmlns:a16="http://schemas.microsoft.com/office/drawing/2014/main" id="{335604D6-050F-35E8-E97E-7A115B4DB6C7}"/>
              </a:ext>
            </a:extLst>
          </p:cNvPr>
          <p:cNvSpPr txBox="1">
            <a:spLocks/>
          </p:cNvSpPr>
          <p:nvPr/>
        </p:nvSpPr>
        <p:spPr>
          <a:xfrm>
            <a:off x="920449" y="2125240"/>
            <a:ext cx="10351102" cy="3765902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de-DE" sz="24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1pPr>
            <a:lvl2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20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2pPr>
            <a:lvl3pPr marL="914400" marR="0" lvl="2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18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450"/>
              </a:spcBef>
              <a:buSzPct val="100000"/>
            </a:pPr>
            <a:r>
              <a:rPr lang="de-DE" altLang="de-DE">
                <a:solidFill>
                  <a:srgbClr val="000000"/>
                </a:solidFill>
              </a:rPr>
              <a:t>       Veröffentlichte </a:t>
            </a:r>
            <a:r>
              <a:rPr lang="de-DE" altLang="de-DE" b="1">
                <a:solidFill>
                  <a:srgbClr val="000000"/>
                </a:solidFill>
              </a:rPr>
              <a:t>Testaufgaben</a:t>
            </a:r>
          </a:p>
          <a:p>
            <a:pPr>
              <a:lnSpc>
                <a:spcPct val="150000"/>
              </a:lnSpc>
              <a:spcBef>
                <a:spcPts val="450"/>
              </a:spcBef>
              <a:buSzPct val="100000"/>
            </a:pPr>
            <a:endParaRPr lang="de-DE" altLang="de-DE" b="1">
              <a:solidFill>
                <a:srgbClr val="000000"/>
              </a:solidFill>
              <a:hlinkClick r:id="rId3"/>
            </a:endParaRPr>
          </a:p>
          <a:p>
            <a:pPr>
              <a:lnSpc>
                <a:spcPct val="150000"/>
              </a:lnSpc>
              <a:spcBef>
                <a:spcPts val="450"/>
              </a:spcBef>
              <a:buSzPct val="100000"/>
            </a:pPr>
            <a:endParaRPr lang="de-DE" altLang="de-DE" b="1">
              <a:solidFill>
                <a:srgbClr val="000000"/>
              </a:solidFill>
              <a:hlinkClick r:id="rId3"/>
            </a:endParaRPr>
          </a:p>
          <a:p>
            <a:pPr>
              <a:lnSpc>
                <a:spcPct val="150000"/>
              </a:lnSpc>
              <a:spcBef>
                <a:spcPts val="450"/>
              </a:spcBef>
              <a:buSzPct val="100000"/>
            </a:pPr>
            <a:endParaRPr lang="de-DE" altLang="de-DE" b="1">
              <a:solidFill>
                <a:srgbClr val="000000"/>
              </a:solidFill>
              <a:hlinkClick r:id="rId3"/>
            </a:endParaRPr>
          </a:p>
          <a:p>
            <a:pPr>
              <a:lnSpc>
                <a:spcPct val="150000"/>
              </a:lnSpc>
              <a:spcBef>
                <a:spcPts val="450"/>
              </a:spcBef>
              <a:buSzPct val="100000"/>
            </a:pPr>
            <a:endParaRPr lang="de-DE" altLang="de-DE" b="1">
              <a:solidFill>
                <a:srgbClr val="000000"/>
              </a:solidFill>
              <a:hlinkClick r:id="rId3"/>
            </a:endParaRPr>
          </a:p>
          <a:p>
            <a:pPr>
              <a:lnSpc>
                <a:spcPct val="150000"/>
              </a:lnSpc>
              <a:spcBef>
                <a:spcPts val="450"/>
              </a:spcBef>
              <a:buSzPct val="100000"/>
            </a:pPr>
            <a:endParaRPr lang="de-DE" altLang="de-DE" b="1">
              <a:solidFill>
                <a:srgbClr val="000000"/>
              </a:solidFill>
              <a:hlinkClick r:id="rId3"/>
            </a:endParaRPr>
          </a:p>
          <a:p>
            <a:pPr algn="ctr">
              <a:lnSpc>
                <a:spcPct val="150000"/>
              </a:lnSpc>
              <a:spcBef>
                <a:spcPts val="450"/>
              </a:spcBef>
              <a:buSzPct val="100000"/>
            </a:pPr>
            <a:r>
              <a:rPr lang="de-DE" altLang="de-DE" b="1">
                <a:solidFill>
                  <a:srgbClr val="000000"/>
                </a:solidFill>
                <a:hlinkClick r:id="rId3"/>
              </a:rPr>
              <a:t>https://www.oecd.org/en/about/programmes/pisa/pisa-test.html</a:t>
            </a:r>
            <a:endParaRPr lang="de-DE" altLang="de-DE" b="1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spcBef>
                <a:spcPts val="450"/>
              </a:spcBef>
              <a:buSzPct val="100000"/>
            </a:pPr>
            <a:endParaRPr lang="de-DE" altLang="de-DE">
              <a:solidFill>
                <a:srgbClr val="000000"/>
              </a:solidFill>
            </a:endParaRPr>
          </a:p>
          <a:p>
            <a:pPr marL="360363" indent="-360363">
              <a:lnSpc>
                <a:spcPct val="120000"/>
              </a:lnSpc>
              <a:spcBef>
                <a:spcPts val="450"/>
              </a:spcBef>
              <a:buSzPct val="100000"/>
              <a:buFont typeface="Symbol" panose="05050102010706020507" pitchFamily="18" charset="2"/>
              <a:buChar char="-"/>
            </a:pPr>
            <a:endParaRPr lang="de-DE" altLang="de-DE" b="1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spcBef>
                <a:spcPts val="450"/>
              </a:spcBef>
              <a:buSzPct val="100000"/>
            </a:pPr>
            <a:endParaRPr lang="de-DE" altLang="de-DE" b="1">
              <a:solidFill>
                <a:srgbClr val="000000"/>
              </a:solidFill>
            </a:endParaRPr>
          </a:p>
          <a:p>
            <a:pPr marL="360363" indent="-360363">
              <a:lnSpc>
                <a:spcPct val="120000"/>
              </a:lnSpc>
              <a:spcBef>
                <a:spcPts val="450"/>
              </a:spcBef>
              <a:buSzPct val="100000"/>
              <a:buFont typeface="Symbol" panose="05050102010706020507" pitchFamily="18" charset="2"/>
              <a:buChar char="-"/>
            </a:pPr>
            <a:endParaRPr lang="de-DE" altLang="de-DE" b="1">
              <a:solidFill>
                <a:srgbClr val="000000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2145289-5CCB-461B-FE15-29600773BE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50" y="3009900"/>
            <a:ext cx="24003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759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430C4-BF51-8850-061F-D65E2A60E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FC7EDC-F8BD-C2C9-F7CA-5D32B1666A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2800" y="288000"/>
            <a:ext cx="10403396" cy="125139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 fontScale="90000"/>
          </a:bodyPr>
          <a:lstStyle/>
          <a:p>
            <a:r>
              <a:rPr lang="de-DE" err="1">
                <a:latin typeface="Aptos"/>
              </a:rPr>
              <a:t>Livei</a:t>
            </a:r>
            <a:r>
              <a:rPr lang="de-DE">
                <a:latin typeface="Aptos"/>
              </a:rPr>
              <a:t> de </a:t>
            </a:r>
            <a:r>
              <a:rPr lang="de-DE" err="1">
                <a:latin typeface="Aptos"/>
              </a:rPr>
              <a:t>cumpetënza</a:t>
            </a:r>
            <a:br>
              <a:rPr lang="de-DE">
                <a:latin typeface="Aptos"/>
              </a:rPr>
            </a:br>
            <a:r>
              <a:rPr lang="de-DE">
                <a:latin typeface="Aptos"/>
              </a:rPr>
              <a:t>Kompetenzstufen</a:t>
            </a:r>
            <a:br>
              <a:rPr lang="de-DE">
                <a:latin typeface="Aptos"/>
              </a:rPr>
            </a:br>
            <a:r>
              <a:rPr lang="de-DE">
                <a:latin typeface="Aptos"/>
              </a:rPr>
              <a:t>Livelli di </a:t>
            </a:r>
            <a:r>
              <a:rPr lang="de-DE" err="1">
                <a:latin typeface="Aptos"/>
              </a:rPr>
              <a:t>competenza</a:t>
            </a:r>
            <a:endParaRPr lang="de-IT" err="1">
              <a:latin typeface="Apto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25C33D-139D-DC6F-E8ED-15CE18F88901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30</a:t>
            </a:fld>
            <a:endParaRPr lang="de-IT"/>
          </a:p>
        </p:txBody>
      </p:sp>
      <p:sp>
        <p:nvSpPr>
          <p:cNvPr id="6" name="Textfeld 4">
            <a:extLst>
              <a:ext uri="{FF2B5EF4-FFF2-40B4-BE49-F238E27FC236}">
                <a16:creationId xmlns:a16="http://schemas.microsoft.com/office/drawing/2014/main" id="{545ECE99-F511-0BCF-2480-32971569D607}"/>
              </a:ext>
            </a:extLst>
          </p:cNvPr>
          <p:cNvSpPr txBox="1"/>
          <p:nvPr/>
        </p:nvSpPr>
        <p:spPr>
          <a:xfrm>
            <a:off x="10379429" y="217238"/>
            <a:ext cx="14763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LESEN</a:t>
            </a:r>
          </a:p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LETTURA</a:t>
            </a:r>
          </a:p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LIEJER</a:t>
            </a:r>
            <a:endParaRPr lang="de-DE" sz="140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764ADB9-9848-CB10-0BDC-36E5CDAC28B4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594498" y="1796173"/>
            <a:ext cx="9000000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871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63B24-402A-5A3B-C50D-622F04BD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28CBEC-F223-CE00-924F-0CC99FFE04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2800" y="288000"/>
            <a:ext cx="10514008" cy="130272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 fontScale="90000"/>
          </a:bodyPr>
          <a:lstStyle/>
          <a:p>
            <a:r>
              <a:rPr lang="de-DE" err="1">
                <a:latin typeface="Aptos"/>
              </a:rPr>
              <a:t>Resultac</a:t>
            </a:r>
            <a:r>
              <a:rPr lang="de-DE">
                <a:latin typeface="Aptos"/>
              </a:rPr>
              <a:t> per </a:t>
            </a:r>
            <a:r>
              <a:rPr lang="de-DE" err="1">
                <a:latin typeface="Aptos"/>
              </a:rPr>
              <a:t>tipologia</a:t>
            </a:r>
            <a:r>
              <a:rPr lang="de-DE">
                <a:latin typeface="Aptos"/>
              </a:rPr>
              <a:t> de </a:t>
            </a:r>
            <a:r>
              <a:rPr lang="de-DE" err="1">
                <a:latin typeface="Aptos"/>
              </a:rPr>
              <a:t>scola</a:t>
            </a:r>
            <a:br>
              <a:rPr lang="de-DE">
                <a:latin typeface="Aptos"/>
              </a:rPr>
            </a:br>
            <a:r>
              <a:rPr lang="de-DE">
                <a:latin typeface="Aptos"/>
              </a:rPr>
              <a:t>Ergebnisse nach Schultyp</a:t>
            </a:r>
            <a:br>
              <a:rPr lang="de-DE">
                <a:latin typeface="Aptos"/>
              </a:rPr>
            </a:br>
            <a:r>
              <a:rPr lang="de-DE" err="1">
                <a:latin typeface="Aptos"/>
              </a:rPr>
              <a:t>Risultati</a:t>
            </a:r>
            <a:r>
              <a:rPr lang="de-DE">
                <a:latin typeface="Aptos"/>
              </a:rPr>
              <a:t> per </a:t>
            </a:r>
            <a:r>
              <a:rPr lang="de-DE" err="1">
                <a:latin typeface="Aptos"/>
              </a:rPr>
              <a:t>tipologia</a:t>
            </a:r>
            <a:r>
              <a:rPr lang="de-DE">
                <a:latin typeface="Aptos"/>
              </a:rPr>
              <a:t> </a:t>
            </a:r>
            <a:r>
              <a:rPr lang="de-DE" err="1">
                <a:latin typeface="Aptos"/>
              </a:rPr>
              <a:t>scolastica</a:t>
            </a:r>
            <a:endParaRPr lang="en-US">
              <a:latin typeface="Apto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EB2D63C-0B94-59BB-09C6-AF30539E915A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31</a:t>
            </a:fld>
            <a:endParaRPr lang="de-IT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4176732-8D39-08AA-6DD0-91CCDFBF2D46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335804" y="1676156"/>
            <a:ext cx="11520000" cy="4500000"/>
          </a:xfrm>
          <a:prstGeom prst="rect">
            <a:avLst/>
          </a:prstGeom>
        </p:spPr>
      </p:pic>
      <p:sp>
        <p:nvSpPr>
          <p:cNvPr id="3" name="Textfeld 4">
            <a:extLst>
              <a:ext uri="{FF2B5EF4-FFF2-40B4-BE49-F238E27FC236}">
                <a16:creationId xmlns:a16="http://schemas.microsoft.com/office/drawing/2014/main" id="{7E630300-0E6C-197E-AA73-B376EF77D79E}"/>
              </a:ext>
            </a:extLst>
          </p:cNvPr>
          <p:cNvSpPr txBox="1"/>
          <p:nvPr/>
        </p:nvSpPr>
        <p:spPr>
          <a:xfrm>
            <a:off x="10379429" y="217238"/>
            <a:ext cx="14763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LESEN</a:t>
            </a:r>
          </a:p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LETTURA</a:t>
            </a:r>
          </a:p>
          <a:p>
            <a:r>
              <a:rPr lang="de-DE" sz="2000" b="1" i="1">
                <a:solidFill>
                  <a:srgbClr val="D20023"/>
                </a:solidFill>
                <a:latin typeface="Aptos"/>
              </a:rPr>
              <a:t>LIEJER</a:t>
            </a:r>
            <a:endParaRPr lang="de-DE" sz="1400"/>
          </a:p>
        </p:txBody>
      </p:sp>
    </p:spTree>
    <p:extLst>
      <p:ext uri="{BB962C8B-B14F-4D97-AF65-F5344CB8AC3E}">
        <p14:creationId xmlns:p14="http://schemas.microsoft.com/office/powerpoint/2010/main" val="24170271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4ECDC-9CD3-F1E9-DBC5-E6CAE942E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74FE3F-17DC-5A51-418B-79946AA2F72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2800" y="288000"/>
            <a:ext cx="10514008" cy="94032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r>
              <a:rPr lang="de-DE" sz="3200" dirty="0">
                <a:latin typeface="Aptos"/>
              </a:rPr>
              <a:t>PISA 2025 – </a:t>
            </a:r>
            <a:r>
              <a:rPr lang="de-DE" sz="3200" dirty="0" err="1">
                <a:latin typeface="Aptos"/>
              </a:rPr>
              <a:t>Resultac</a:t>
            </a:r>
            <a:r>
              <a:rPr lang="de-DE" sz="3200" dirty="0">
                <a:latin typeface="Aptos"/>
              </a:rPr>
              <a:t> </a:t>
            </a:r>
            <a:r>
              <a:rPr lang="de-DE" sz="3200" dirty="0" err="1">
                <a:latin typeface="Aptos"/>
              </a:rPr>
              <a:t>nternaziunei</a:t>
            </a:r>
            <a:r>
              <a:rPr lang="de-DE" sz="3200" dirty="0">
                <a:latin typeface="Aptos"/>
              </a:rPr>
              <a:t>, Ergebnisse international, </a:t>
            </a:r>
            <a:r>
              <a:rPr lang="de-DE" sz="3200" dirty="0" err="1">
                <a:latin typeface="Aptos"/>
              </a:rPr>
              <a:t>Risultati</a:t>
            </a:r>
            <a:r>
              <a:rPr lang="de-DE" sz="3200" dirty="0">
                <a:latin typeface="Aptos"/>
              </a:rPr>
              <a:t> </a:t>
            </a:r>
            <a:r>
              <a:rPr lang="de-DE" sz="3200" dirty="0" err="1">
                <a:latin typeface="Aptos"/>
              </a:rPr>
              <a:t>internazionali</a:t>
            </a:r>
            <a:endParaRPr lang="de-IT" sz="3200" dirty="0">
              <a:latin typeface="Apto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18CF1E4-85F6-67E8-20CE-A732BCA4B8BA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32</a:t>
            </a:fld>
            <a:endParaRPr lang="de-IT"/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D1D9E542-A04B-7098-3D3D-766A064C7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894" y="1228320"/>
            <a:ext cx="9100212" cy="55800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5248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43EC9B-AAC9-5C12-AA80-05FA848B38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2800" y="288000"/>
            <a:ext cx="10164885" cy="138204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r>
              <a:rPr lang="de-DE" sz="3200">
                <a:latin typeface="Aptos"/>
              </a:rPr>
              <a:t>Einflussfaktoren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Fators</a:t>
            </a:r>
            <a:r>
              <a:rPr lang="de-DE" sz="3200">
                <a:latin typeface="Aptos"/>
              </a:rPr>
              <a:t> da </a:t>
            </a:r>
            <a:r>
              <a:rPr lang="de-DE" sz="3200" err="1">
                <a:latin typeface="Aptos"/>
              </a:rPr>
              <a:t>fazion</a:t>
            </a:r>
            <a:br>
              <a:rPr lang="de-DE" sz="3200">
                <a:latin typeface="Aptos"/>
              </a:rPr>
            </a:br>
            <a:r>
              <a:rPr lang="de-DE" sz="3200">
                <a:latin typeface="Aptos"/>
              </a:rPr>
              <a:t>Fattori </a:t>
            </a:r>
            <a:r>
              <a:rPr lang="de-DE" sz="3200" err="1">
                <a:latin typeface="Aptos"/>
              </a:rPr>
              <a:t>influenti</a:t>
            </a:r>
            <a:endParaRPr lang="de-IT" sz="3200" err="1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7AAA11-9219-E678-09B3-B1F6DC6C9CB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92800" y="1889729"/>
            <a:ext cx="10158245" cy="4586444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de-DE" sz="2800" b="1">
                <a:solidFill>
                  <a:schemeClr val="tx1"/>
                </a:solidFill>
              </a:rPr>
              <a:t>sozioökonomischer und kultureller </a:t>
            </a:r>
            <a:r>
              <a:rPr lang="de-DE" sz="2800">
                <a:solidFill>
                  <a:schemeClr val="tx1"/>
                </a:solidFill>
              </a:rPr>
              <a:t>Hintergrund (ESCS)</a:t>
            </a:r>
          </a:p>
          <a:p>
            <a:pPr marL="914400" lvl="1" indent="-457200">
              <a:lnSpc>
                <a:spcPct val="170000"/>
              </a:lnSpc>
              <a:buFont typeface="Symbol" panose="05050102010706020507" pitchFamily="18" charset="2"/>
              <a:buChar char="-"/>
            </a:pPr>
            <a:r>
              <a:rPr lang="de-DE" sz="2400" b="1">
                <a:solidFill>
                  <a:schemeClr val="tx1"/>
                </a:solidFill>
              </a:rPr>
              <a:t>Bildungsniveau</a:t>
            </a:r>
            <a:r>
              <a:rPr lang="de-DE" sz="2400">
                <a:solidFill>
                  <a:schemeClr val="tx1"/>
                </a:solidFill>
              </a:rPr>
              <a:t> der Eltern</a:t>
            </a:r>
          </a:p>
          <a:p>
            <a:pPr marL="914400" lvl="1" indent="-457200">
              <a:lnSpc>
                <a:spcPct val="170000"/>
              </a:lnSpc>
              <a:buFont typeface="Symbol" panose="05050102010706020507" pitchFamily="18" charset="2"/>
              <a:buChar char="-"/>
            </a:pPr>
            <a:r>
              <a:rPr lang="de-DE" sz="2400" b="1">
                <a:solidFill>
                  <a:schemeClr val="tx1"/>
                </a:solidFill>
              </a:rPr>
              <a:t>beruflicher Status </a:t>
            </a:r>
            <a:r>
              <a:rPr lang="de-DE" sz="2400">
                <a:solidFill>
                  <a:schemeClr val="tx1"/>
                </a:solidFill>
              </a:rPr>
              <a:t>der Eltern</a:t>
            </a:r>
          </a:p>
          <a:p>
            <a:pPr marL="914400" lvl="1" indent="-457200">
              <a:lnSpc>
                <a:spcPct val="170000"/>
              </a:lnSpc>
              <a:buFont typeface="Symbol" panose="05050102010706020507" pitchFamily="18" charset="2"/>
              <a:buChar char="-"/>
            </a:pPr>
            <a:r>
              <a:rPr lang="de-DE" sz="2400" b="1">
                <a:solidFill>
                  <a:schemeClr val="tx1"/>
                </a:solidFill>
              </a:rPr>
              <a:t>Besitztümer</a:t>
            </a:r>
            <a:r>
              <a:rPr lang="de-DE" sz="2400">
                <a:solidFill>
                  <a:schemeClr val="tx1"/>
                </a:solidFill>
              </a:rPr>
              <a:t> im Haushalt</a:t>
            </a:r>
          </a:p>
          <a:p>
            <a:pPr lvl="0"/>
            <a:endParaRPr lang="de-DE" sz="2800">
              <a:solidFill>
                <a:schemeClr val="tx1"/>
              </a:solidFill>
            </a:endParaRPr>
          </a:p>
          <a:p>
            <a:pPr lvl="0"/>
            <a:r>
              <a:rPr lang="de-DE" sz="2800">
                <a:solidFill>
                  <a:schemeClr val="tx1"/>
                </a:solidFill>
              </a:rPr>
              <a:t>Konsum </a:t>
            </a:r>
            <a:r>
              <a:rPr lang="de-DE" sz="2800" b="1">
                <a:solidFill>
                  <a:schemeClr val="tx1"/>
                </a:solidFill>
              </a:rPr>
              <a:t>digitaler Medien</a:t>
            </a:r>
          </a:p>
          <a:p>
            <a:pPr lvl="0"/>
            <a:endParaRPr lang="de-DE" sz="2800">
              <a:solidFill>
                <a:schemeClr val="tx1"/>
              </a:solidFill>
            </a:endParaRPr>
          </a:p>
          <a:p>
            <a:pPr lvl="0"/>
            <a:r>
              <a:rPr lang="de-DE" sz="2800">
                <a:solidFill>
                  <a:schemeClr val="tx1"/>
                </a:solidFill>
              </a:rPr>
              <a:t>„</a:t>
            </a:r>
            <a:r>
              <a:rPr lang="de-DE" sz="2800" b="1">
                <a:solidFill>
                  <a:schemeClr val="tx1"/>
                </a:solidFill>
              </a:rPr>
              <a:t>Wellbeing</a:t>
            </a:r>
            <a:r>
              <a:rPr lang="de-DE" sz="2800">
                <a:solidFill>
                  <a:schemeClr val="tx1"/>
                </a:solidFill>
              </a:rPr>
              <a:t>“ an Schulen</a:t>
            </a:r>
          </a:p>
          <a:p>
            <a:pPr lvl="0"/>
            <a:r>
              <a:rPr lang="de-DE" sz="2800">
                <a:solidFill>
                  <a:schemeClr val="tx1"/>
                </a:solidFill>
              </a:rPr>
              <a:t>      (körperliche / physische Gesundheit, soziales Wohlbefinden)</a:t>
            </a:r>
          </a:p>
          <a:p>
            <a:pPr lvl="0"/>
            <a:r>
              <a:rPr lang="de-DE" sz="2800">
                <a:solidFill>
                  <a:schemeClr val="tx1"/>
                </a:solidFill>
              </a:rPr>
              <a:t>…</a:t>
            </a:r>
          </a:p>
          <a:p>
            <a:pPr lvl="0"/>
            <a:endParaRPr lang="de-IT" sz="50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3580DE4-F72F-832C-FE0F-E9E091FDD918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3D80ABFF-53D6-4325-8C8E-AFE209F7C846}" type="slidenum">
              <a:rPr lang="de-IT"/>
              <a:t>33</a:t>
            </a:fld>
            <a:endParaRPr lang="de-IT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00BAA1EE-416F-B8D0-6233-81FAC678938F}"/>
              </a:ext>
            </a:extLst>
          </p:cNvPr>
          <p:cNvSpPr txBox="1"/>
          <p:nvPr/>
        </p:nvSpPr>
        <p:spPr>
          <a:xfrm>
            <a:off x="838800" y="6408000"/>
            <a:ext cx="8211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>
                <a:hlinkClick r:id="rId2"/>
              </a:rPr>
              <a:t>https://www.oecd.org/en/publications/pisa-2022-results-volume-ii_a97db61c-en/full-report/component-15.html</a:t>
            </a:r>
            <a:endParaRPr lang="de-DE" sz="1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182F5-02B3-18E4-9934-720E4C72D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738FD8-2A3B-2CD3-94B4-36B570D9DA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2800" y="288000"/>
            <a:ext cx="10514008" cy="143989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r>
              <a:rPr lang="de-DE" sz="3200">
                <a:latin typeface="Aptos"/>
              </a:rPr>
              <a:t>Sozioökonomischer und kultureller Hintergrund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Cuntest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sozioeconomich</a:t>
            </a:r>
            <a:r>
              <a:rPr lang="de-DE" sz="3200">
                <a:latin typeface="Aptos"/>
              </a:rPr>
              <a:t> y </a:t>
            </a:r>
            <a:r>
              <a:rPr lang="de-DE" sz="3200" err="1">
                <a:latin typeface="Aptos"/>
              </a:rPr>
              <a:t>culturel</a:t>
            </a:r>
            <a:br>
              <a:rPr lang="de-DE" sz="3200">
                <a:latin typeface="Aptos"/>
              </a:rPr>
            </a:br>
            <a:r>
              <a:rPr lang="de-DE" sz="3200">
                <a:latin typeface="Aptos"/>
              </a:rPr>
              <a:t>Background </a:t>
            </a:r>
            <a:r>
              <a:rPr lang="de-DE" sz="3200" err="1">
                <a:latin typeface="Aptos"/>
              </a:rPr>
              <a:t>socioeconomico</a:t>
            </a:r>
            <a:r>
              <a:rPr lang="de-DE" sz="3200">
                <a:latin typeface="Aptos"/>
              </a:rPr>
              <a:t> e </a:t>
            </a:r>
            <a:r>
              <a:rPr lang="de-DE" sz="3200" err="1">
                <a:latin typeface="Aptos"/>
              </a:rPr>
              <a:t>culturale</a:t>
            </a:r>
            <a:endParaRPr lang="de-DE" sz="3200">
              <a:latin typeface="Apto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161EAE5-415A-AA06-7145-CDCC93561A2B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34</a:t>
            </a:fld>
            <a:endParaRPr lang="de-IT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80C99A7-87C4-59E0-7B45-AF453A720F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235207" y="1698690"/>
            <a:ext cx="9720000" cy="516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7390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52170-2DB6-0648-EE12-8C427E059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135EED-2B6D-4F5C-0342-96BD0B58EE9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3287" y="288000"/>
            <a:ext cx="10458924" cy="122362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r>
              <a:rPr lang="de-DE" sz="3200">
                <a:latin typeface="Aptos"/>
              </a:rPr>
              <a:t>Intelligenzverständnis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Cuscienza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dla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nteligënza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Concezione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dell'intelligenza</a:t>
            </a:r>
            <a:endParaRPr lang="de-DE" sz="3200" err="1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A01872A-5874-1EEF-B007-BB6CB4E31FD1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35</a:t>
            </a:fld>
            <a:endParaRPr lang="de-IT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827CD0D-560B-C1ED-A3D3-1BF0821B6BB2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97600" y="2246400"/>
            <a:ext cx="3960000" cy="40500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89F4552B-9664-803F-CA8A-FCBFB49D18BF}"/>
              </a:ext>
            </a:extLst>
          </p:cNvPr>
          <p:cNvSpPr txBox="1"/>
          <p:nvPr/>
        </p:nvSpPr>
        <p:spPr>
          <a:xfrm>
            <a:off x="892800" y="1609200"/>
            <a:ext cx="9993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Du verfügst über ein gewisses Maß an Intelligenz, und daran kannst du eigentlich </a:t>
            </a:r>
            <a:r>
              <a:rPr lang="de-DE" b="1"/>
              <a:t>NICHT</a:t>
            </a:r>
            <a:r>
              <a:rPr lang="de-DE"/>
              <a:t> viel ändern.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70B088D-F062-73C0-F4D1-6FCB8A38B5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982400" y="2246400"/>
            <a:ext cx="6480000" cy="434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64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44D30-F20D-6016-42BC-A12BAB948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4E7A32-6F76-13D3-13C4-C589AC0532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3287" y="288000"/>
            <a:ext cx="10458924" cy="130218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r>
              <a:rPr lang="de-DE" sz="3200">
                <a:latin typeface="Aptos"/>
              </a:rPr>
              <a:t>Konsum sozialer Medien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Cunsum</a:t>
            </a:r>
            <a:r>
              <a:rPr lang="de-DE" sz="3200">
                <a:latin typeface="Aptos"/>
              </a:rPr>
              <a:t> di </a:t>
            </a:r>
            <a:r>
              <a:rPr lang="de-DE" sz="3200" err="1">
                <a:latin typeface="Aptos"/>
              </a:rPr>
              <a:t>media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soziei</a:t>
            </a:r>
            <a:br>
              <a:rPr lang="de-DE" sz="3200">
                <a:latin typeface="Aptos"/>
              </a:rPr>
            </a:br>
            <a:r>
              <a:rPr lang="de-DE" sz="3200">
                <a:latin typeface="Aptos"/>
              </a:rPr>
              <a:t>Uso </a:t>
            </a:r>
            <a:r>
              <a:rPr lang="de-DE" sz="3200" err="1">
                <a:latin typeface="Aptos"/>
              </a:rPr>
              <a:t>dei</a:t>
            </a:r>
            <a:r>
              <a:rPr lang="de-DE" sz="3200">
                <a:latin typeface="Aptos"/>
              </a:rPr>
              <a:t> social </a:t>
            </a:r>
            <a:r>
              <a:rPr lang="de-DE" sz="3200" err="1">
                <a:latin typeface="Aptos"/>
              </a:rPr>
              <a:t>media</a:t>
            </a:r>
            <a:endParaRPr lang="de-IT" sz="3200" err="1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04C8B6B-FD30-9B3D-0E9F-B807082CAC99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36</a:t>
            </a:fld>
            <a:endParaRPr lang="de-IT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B3BF7AD-05E5-C332-7B28-88990FF7E444}"/>
              </a:ext>
            </a:extLst>
          </p:cNvPr>
          <p:cNvSpPr txBox="1"/>
          <p:nvPr/>
        </p:nvSpPr>
        <p:spPr>
          <a:xfrm>
            <a:off x="892800" y="1610375"/>
            <a:ext cx="1112055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700"/>
              <a:t>Wie viel Zeit verbringst du an </a:t>
            </a:r>
            <a:r>
              <a:rPr lang="de-DE" sz="1700" b="1"/>
              <a:t>einem typischen Wochentag </a:t>
            </a:r>
            <a:r>
              <a:rPr lang="de-DE" sz="1700"/>
              <a:t>mit Kommunizieren und Teilen digitaler Inhalte in </a:t>
            </a:r>
            <a:r>
              <a:rPr lang="de-DE" sz="1700" b="1"/>
              <a:t>sozialen Netzwerken</a:t>
            </a:r>
            <a:r>
              <a:rPr lang="de-DE" sz="1700"/>
              <a:t> oder auf anderen Kommunikationsplattformen (z. B. TikTok®, Instagram®, Twitter®, E-Mails, Chat)?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622AEF65-2889-8063-A0F4-2D5E0D561CD7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95853" y="2246119"/>
            <a:ext cx="3960000" cy="405114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3C86060-A673-8C16-9918-17C66A718DEA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982186" y="2246119"/>
            <a:ext cx="6480000" cy="434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83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BFBC0-A151-9F57-81A0-CB2F891E8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080588-C55F-68CF-23CD-C83151915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3287" y="288000"/>
            <a:ext cx="10458924" cy="123791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r>
              <a:rPr lang="de-DE" sz="3200">
                <a:latin typeface="Aptos"/>
              </a:rPr>
              <a:t>Digitale Geräte</a:t>
            </a:r>
            <a:br>
              <a:rPr lang="de-DE" sz="3200">
                <a:latin typeface="Aptos"/>
              </a:rPr>
            </a:br>
            <a:r>
              <a:rPr lang="de-DE" sz="3200">
                <a:latin typeface="Aptos"/>
              </a:rPr>
              <a:t>Njins </a:t>
            </a:r>
            <a:r>
              <a:rPr lang="de-DE" sz="3200" err="1">
                <a:latin typeface="Aptos"/>
              </a:rPr>
              <a:t>digitei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Dispositivi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digitali</a:t>
            </a:r>
            <a:endParaRPr lang="de-DE" sz="3200" err="1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873C46D-1B8E-9746-1ACF-78690ED39BCB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37</a:t>
            </a:fld>
            <a:endParaRPr lang="de-IT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0D2E115-54AF-8929-2B2F-F0F394A9EF56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982400" y="2246400"/>
            <a:ext cx="6480000" cy="434215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DAFC30F-D26F-CDC8-3028-5ED37560666D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97600" y="2246400"/>
            <a:ext cx="3960000" cy="40500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5C9C87EC-33D3-3721-469B-D7630115796C}"/>
              </a:ext>
            </a:extLst>
          </p:cNvPr>
          <p:cNvSpPr txBox="1"/>
          <p:nvPr/>
        </p:nvSpPr>
        <p:spPr>
          <a:xfrm>
            <a:off x="892800" y="1609200"/>
            <a:ext cx="11120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Ich bin </a:t>
            </a:r>
            <a:r>
              <a:rPr lang="de-DE" b="1"/>
              <a:t>nervös</a:t>
            </a:r>
            <a:r>
              <a:rPr lang="de-DE"/>
              <a:t>, wenn ich mein „digitales Gerät“ </a:t>
            </a:r>
            <a:r>
              <a:rPr lang="de-DE" b="1"/>
              <a:t>NICHT in meiner Nähe </a:t>
            </a:r>
            <a:r>
              <a:rPr lang="de-DE"/>
              <a:t>habe.</a:t>
            </a:r>
          </a:p>
        </p:txBody>
      </p:sp>
    </p:spTree>
    <p:extLst>
      <p:ext uri="{BB962C8B-B14F-4D97-AF65-F5344CB8AC3E}">
        <p14:creationId xmlns:p14="http://schemas.microsoft.com/office/powerpoint/2010/main" val="147543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817E5-11F4-5235-B784-8FCE27494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632E98-21EB-9F5C-DE19-BF8CCA38BD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3287" y="286282"/>
            <a:ext cx="10458924" cy="12471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r>
              <a:rPr lang="de-DE" sz="3200">
                <a:latin typeface="Aptos"/>
              </a:rPr>
              <a:t>Soziales Umfeld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Cuntest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soziel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Contesto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sociale</a:t>
            </a:r>
            <a:endParaRPr lang="de-DE" sz="320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36A87DE-F505-3A40-DFDC-E85ACAE8843B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38</a:t>
            </a:fld>
            <a:endParaRPr lang="de-IT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F3D9B69-212A-D502-C0B8-37C58D1003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982400" y="2246400"/>
            <a:ext cx="6495745" cy="43416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B66BB4E-6446-BCAC-9A06-DCD41F989D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97600" y="2246400"/>
            <a:ext cx="3959998" cy="405114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DA8A0074-C0C7-D64D-3AA3-4063399A5738}"/>
              </a:ext>
            </a:extLst>
          </p:cNvPr>
          <p:cNvSpPr txBox="1"/>
          <p:nvPr/>
        </p:nvSpPr>
        <p:spPr>
          <a:xfrm>
            <a:off x="892800" y="1609200"/>
            <a:ext cx="11120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/>
              <a:t>Ich fühle mich in der Schule </a:t>
            </a:r>
            <a:r>
              <a:rPr lang="de-DE" b="1"/>
              <a:t>ausgeschlossen</a:t>
            </a:r>
            <a:r>
              <a:rPr lang="de-D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4212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4D9B4-E1D9-7F63-D1D3-65FA9E460F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A9BEB94-D765-BC20-88EF-BC37C83F6E8A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39</a:t>
            </a:fld>
            <a:endParaRPr lang="de-IT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8FF8852-7A3A-3CFF-9C2B-13120281E00D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4982400" y="2246400"/>
            <a:ext cx="6479995" cy="43416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DB340E7-4664-F863-3D3D-B605FB701E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97600" y="2246400"/>
            <a:ext cx="3959997" cy="405114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372AE9DF-DB2C-6B7F-2279-A99445B2CD1D}"/>
              </a:ext>
            </a:extLst>
          </p:cNvPr>
          <p:cNvSpPr txBox="1"/>
          <p:nvPr/>
        </p:nvSpPr>
        <p:spPr>
          <a:xfrm>
            <a:off x="893287" y="1608969"/>
            <a:ext cx="11120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ysClr val="windowText" lastClr="000000"/>
                </a:solidFill>
              </a:rPr>
              <a:t>Ich fühle mich in der Schule </a:t>
            </a:r>
            <a:r>
              <a:rPr lang="de-DE" b="1">
                <a:solidFill>
                  <a:sysClr val="windowText" lastClr="000000"/>
                </a:solidFill>
              </a:rPr>
              <a:t>einsam</a:t>
            </a:r>
            <a:r>
              <a:rPr lang="de-DE">
                <a:solidFill>
                  <a:sysClr val="windowText" lastClr="000000"/>
                </a:solidFill>
              </a:rPr>
              <a:t>.</a:t>
            </a:r>
            <a:endParaRPr lang="en-US">
              <a:solidFill>
                <a:sysClr val="windowText" lastClr="000000">
                  <a:lumMod val="65000"/>
                  <a:lumOff val="35000"/>
                </a:sysClr>
              </a:solidFill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D9B4E60-FC1D-1FD7-9F97-A35AA540DBB8}"/>
              </a:ext>
            </a:extLst>
          </p:cNvPr>
          <p:cNvSpPr txBox="1">
            <a:spLocks/>
          </p:cNvSpPr>
          <p:nvPr/>
        </p:nvSpPr>
        <p:spPr>
          <a:xfrm>
            <a:off x="893287" y="286282"/>
            <a:ext cx="10458924" cy="12471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3600" b="1" i="0" u="none" strike="noStrike" kern="1200" cap="none" spc="0" baseline="0">
                <a:solidFill>
                  <a:srgbClr val="D11524"/>
                </a:solidFill>
                <a:uFillTx/>
                <a:latin typeface="Aptos" pitchFamily="34"/>
              </a:defRPr>
            </a:lvl1pPr>
          </a:lstStyle>
          <a:p>
            <a:r>
              <a:rPr lang="de-DE" sz="3200">
                <a:latin typeface="Aptos"/>
              </a:rPr>
              <a:t>Soziales Umfeld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Cuntest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soziel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Contesto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sociale</a:t>
            </a:r>
            <a:endParaRPr lang="de-DE" sz="3200"/>
          </a:p>
        </p:txBody>
      </p:sp>
    </p:spTree>
    <p:extLst>
      <p:ext uri="{BB962C8B-B14F-4D97-AF65-F5344CB8AC3E}">
        <p14:creationId xmlns:p14="http://schemas.microsoft.com/office/powerpoint/2010/main" val="49923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106E6-A16A-0726-AFFC-F31AF8246E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BF18C2-E82A-4DBB-3812-6D3C8EC76B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2" y="745318"/>
            <a:ext cx="11001373" cy="127464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r>
              <a:rPr lang="de-DE">
                <a:latin typeface="Aptos"/>
              </a:rPr>
              <a:t>Il </a:t>
            </a:r>
            <a:r>
              <a:rPr lang="de-DE" err="1">
                <a:latin typeface="Aptos"/>
              </a:rPr>
              <a:t>campione</a:t>
            </a:r>
            <a:r>
              <a:rPr lang="de-DE">
                <a:latin typeface="Aptos"/>
              </a:rPr>
              <a:t>            Die Stichprobe             L </a:t>
            </a:r>
            <a:r>
              <a:rPr lang="de-DE" err="1">
                <a:latin typeface="Aptos"/>
              </a:rPr>
              <a:t>campion</a:t>
            </a:r>
            <a:endParaRPr lang="de-IT" err="1">
              <a:latin typeface="Apto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0B0325F-12FC-5400-9724-502E8D33EAA7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4</a:t>
            </a:fld>
            <a:endParaRPr lang="de-IT"/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73FCB2E6-FF5C-D7DA-906C-1750A02A4A22}"/>
              </a:ext>
            </a:extLst>
          </p:cNvPr>
          <p:cNvGraphicFramePr>
            <a:graphicFrameLocks noGrp="1"/>
          </p:cNvGraphicFramePr>
          <p:nvPr/>
        </p:nvGraphicFramePr>
        <p:xfrm>
          <a:off x="1372423" y="2022915"/>
          <a:ext cx="9445568" cy="52933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3090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4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04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93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800" noProof="0">
                          <a:effectLst/>
                          <a:latin typeface="Arial"/>
                          <a:ea typeface="Times New Roman"/>
                        </a:rPr>
                        <a:t>Scuola in lingua italiana</a:t>
                      </a:r>
                      <a:endParaRPr lang="it-IT" sz="1000" noProof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37" marR="5473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800" noProof="0">
                          <a:effectLst/>
                          <a:latin typeface="Arial"/>
                          <a:ea typeface="Times New Roman"/>
                        </a:rPr>
                        <a:t>   Scuola in lingua tedesca</a:t>
                      </a:r>
                      <a:endParaRPr lang="it-IT" sz="1000" noProof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37" marR="5473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t-IT" sz="1800" noProof="0">
                          <a:effectLst/>
                          <a:latin typeface="Arial"/>
                          <a:ea typeface="Times New Roman"/>
                        </a:rPr>
                        <a:t>  Scuola delle località ladine</a:t>
                      </a:r>
                      <a:endParaRPr lang="it-IT" sz="1000" noProof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737" marR="54737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Grafik 8">
            <a:extLst>
              <a:ext uri="{FF2B5EF4-FFF2-40B4-BE49-F238E27FC236}">
                <a16:creationId xmlns:a16="http://schemas.microsoft.com/office/drawing/2014/main" id="{BD2885CF-E942-CF3D-2876-809D47D01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2423" y="2796282"/>
            <a:ext cx="9389831" cy="2699825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96E63C7-8EC4-BA2F-A310-5358341A1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8400" y="5922182"/>
            <a:ext cx="5857875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3832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2A132-2473-A526-FAB8-41B0657AA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6B31BB-6AFE-C654-62E6-CF984C07D2E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2800" y="288000"/>
            <a:ext cx="10164885" cy="138204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r>
              <a:rPr lang="de-DE" sz="3200">
                <a:latin typeface="Aptos"/>
              </a:rPr>
              <a:t>Einflussfaktoren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Fators</a:t>
            </a:r>
            <a:r>
              <a:rPr lang="de-DE" sz="3200">
                <a:latin typeface="Aptos"/>
              </a:rPr>
              <a:t> da </a:t>
            </a:r>
            <a:r>
              <a:rPr lang="de-DE" sz="3200" err="1">
                <a:latin typeface="Aptos"/>
              </a:rPr>
              <a:t>fazion</a:t>
            </a:r>
            <a:br>
              <a:rPr lang="de-DE" sz="3200">
                <a:latin typeface="Aptos"/>
              </a:rPr>
            </a:br>
            <a:r>
              <a:rPr lang="de-DE" sz="3200">
                <a:latin typeface="Aptos"/>
              </a:rPr>
              <a:t>Fattori </a:t>
            </a:r>
            <a:r>
              <a:rPr lang="de-DE" sz="3200" err="1">
                <a:latin typeface="Aptos"/>
              </a:rPr>
              <a:t>influenti</a:t>
            </a:r>
            <a:endParaRPr lang="de-IT" sz="3200" err="1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D64D234-9B20-F43B-4616-9463E06A8D1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92800" y="2078915"/>
            <a:ext cx="10411076" cy="3281361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de-DE" b="1">
                <a:solidFill>
                  <a:schemeClr val="tx1"/>
                </a:solidFill>
              </a:rPr>
              <a:t>viele Faktoren </a:t>
            </a:r>
            <a:r>
              <a:rPr lang="de-DE">
                <a:solidFill>
                  <a:schemeClr val="tx1"/>
                </a:solidFill>
              </a:rPr>
              <a:t>entscheiden darüber, wie erfolgreich junge Menschen lernen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de-DE">
                <a:solidFill>
                  <a:schemeClr val="tx1"/>
                </a:solidFill>
              </a:rPr>
              <a:t>Vielzahl </a:t>
            </a:r>
            <a:r>
              <a:rPr lang="de-DE" b="1">
                <a:solidFill>
                  <a:schemeClr val="tx1"/>
                </a:solidFill>
              </a:rPr>
              <a:t>unterschiedlicher Handlungsebenen</a:t>
            </a:r>
          </a:p>
          <a:p>
            <a:pPr marL="342900" lvl="0" indent="-342900">
              <a:lnSpc>
                <a:spcPct val="150000"/>
              </a:lnSpc>
              <a:buFont typeface="Symbol" panose="05050102010706020507" pitchFamily="18" charset="2"/>
              <a:buChar char="-"/>
            </a:pPr>
            <a:r>
              <a:rPr lang="de-DE">
                <a:solidFill>
                  <a:schemeClr val="tx1"/>
                </a:solidFill>
              </a:rPr>
              <a:t>lassen sich </a:t>
            </a:r>
            <a:r>
              <a:rPr lang="de-DE" b="1">
                <a:solidFill>
                  <a:schemeClr val="tx1"/>
                </a:solidFill>
              </a:rPr>
              <a:t>nicht isoliert </a:t>
            </a:r>
            <a:r>
              <a:rPr lang="de-DE">
                <a:solidFill>
                  <a:schemeClr val="tx1"/>
                </a:solidFill>
              </a:rPr>
              <a:t>beheben</a:t>
            </a:r>
          </a:p>
          <a:p>
            <a:pPr lvl="0">
              <a:lnSpc>
                <a:spcPct val="150000"/>
              </a:lnSpc>
            </a:pPr>
            <a:endParaRPr lang="de-DE">
              <a:solidFill>
                <a:schemeClr val="tx1"/>
              </a:solidFill>
            </a:endParaRPr>
          </a:p>
          <a:p>
            <a:pPr lvl="0" algn="ctr">
              <a:lnSpc>
                <a:spcPct val="150000"/>
              </a:lnSpc>
            </a:pPr>
            <a:r>
              <a:rPr lang="de-DE" b="1">
                <a:solidFill>
                  <a:schemeClr val="tx1"/>
                </a:solidFill>
              </a:rPr>
              <a:t>Bildungsgerechtigkeit entscheidet sich in der Summe der Bedingungen</a:t>
            </a:r>
          </a:p>
          <a:p>
            <a:pPr marL="342900" lvl="0" indent="-342900">
              <a:buFont typeface="Symbol" panose="05050102010706020507" pitchFamily="18" charset="2"/>
              <a:buChar char="-"/>
            </a:pPr>
            <a:endParaRPr lang="de-DE">
              <a:solidFill>
                <a:schemeClr val="tx1"/>
              </a:solidFill>
            </a:endParaRPr>
          </a:p>
          <a:p>
            <a:pPr marL="342900" lvl="0" indent="-342900">
              <a:buFont typeface="Symbol" panose="05050102010706020507" pitchFamily="18" charset="2"/>
              <a:buChar char="-"/>
            </a:pPr>
            <a:endParaRPr lang="de-DE">
              <a:solidFill>
                <a:schemeClr val="tx1"/>
              </a:solidFill>
            </a:endParaRPr>
          </a:p>
          <a:p>
            <a:pPr lvl="0"/>
            <a:endParaRPr lang="de-DE">
              <a:solidFill>
                <a:schemeClr val="tx1"/>
              </a:solidFill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30A4BA4-A37F-A89B-8109-CF4E8EEFC6FA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3D80ABFF-53D6-4325-8C8E-AFE209F7C846}" type="slidenum">
              <a:rPr lang="de-IT"/>
              <a:t>40</a:t>
            </a:fld>
            <a:endParaRPr lang="de-IT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6F901975-BDD0-3110-D8DC-05DA5DA23A61}"/>
              </a:ext>
            </a:extLst>
          </p:cNvPr>
          <p:cNvSpPr txBox="1"/>
          <p:nvPr/>
        </p:nvSpPr>
        <p:spPr>
          <a:xfrm>
            <a:off x="838800" y="6408000"/>
            <a:ext cx="82111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>
                <a:hlinkClick r:id="rId2"/>
              </a:rPr>
              <a:t>https://www.oecd.org/en/publications/pisa-2022-results-volume-ii_a97db61c-en/full-report/component-15.html</a:t>
            </a:r>
            <a:endParaRPr lang="de-DE" sz="1200"/>
          </a:p>
        </p:txBody>
      </p:sp>
    </p:spTree>
    <p:extLst>
      <p:ext uri="{BB962C8B-B14F-4D97-AF65-F5344CB8AC3E}">
        <p14:creationId xmlns:p14="http://schemas.microsoft.com/office/powerpoint/2010/main" val="30520760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E6AD9-8F35-F0C0-AAE5-8EE03FF1D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92B96D-5F65-C026-8504-648F1F895E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2800" y="288000"/>
            <a:ext cx="9819892" cy="14529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r>
              <a:rPr lang="de-DE" sz="3200">
                <a:latin typeface="Aptos"/>
              </a:rPr>
              <a:t>Studie Vorausschau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Daunì</a:t>
            </a:r>
            <a:br>
              <a:rPr lang="de-DE" sz="3200">
                <a:latin typeface="Aptos"/>
              </a:rPr>
            </a:br>
            <a:r>
              <a:rPr lang="de-DE" sz="3200" err="1">
                <a:latin typeface="Aptos"/>
              </a:rPr>
              <a:t>Previsione</a:t>
            </a:r>
            <a:r>
              <a:rPr lang="de-DE" sz="3200">
                <a:latin typeface="Aptos"/>
              </a:rPr>
              <a:t> </a:t>
            </a:r>
            <a:endParaRPr lang="de-IT" sz="320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2575010-DF63-1689-FB66-11621FC934DA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3D80ABFF-53D6-4325-8C8E-AFE209F7C846}" type="slidenum">
              <a:rPr lang="de-IT"/>
              <a:t>41</a:t>
            </a:fld>
            <a:endParaRPr lang="de-IT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FF50512-9018-5213-426E-CF460A32DB6B}"/>
              </a:ext>
            </a:extLst>
          </p:cNvPr>
          <p:cNvSpPr txBox="1"/>
          <p:nvPr/>
        </p:nvSpPr>
        <p:spPr>
          <a:xfrm>
            <a:off x="749578" y="2070100"/>
            <a:ext cx="981989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sz="2400"/>
              <a:t>Vertiefte Analyse der Ergebnisdaten</a:t>
            </a:r>
          </a:p>
          <a:p>
            <a:pPr marL="449263" indent="-449263"/>
            <a:r>
              <a:rPr lang="de-DE" sz="2400" b="1"/>
              <a:t>	PISA – Bericht 2025 </a:t>
            </a:r>
          </a:p>
          <a:p>
            <a:pPr marL="449263" indent="-449263"/>
            <a:endParaRPr lang="de-DE" sz="2400" b="1"/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sz="2400"/>
              <a:t>Daten zu den Studiendomänen </a:t>
            </a:r>
            <a:r>
              <a:rPr lang="de-DE" sz="2400" b="1"/>
              <a:t>„Foreign Language Assessment“ </a:t>
            </a:r>
            <a:r>
              <a:rPr lang="de-DE" sz="2400"/>
              <a:t>und </a:t>
            </a:r>
            <a:r>
              <a:rPr lang="de-DE" sz="2400" b="1"/>
              <a:t>„</a:t>
            </a:r>
            <a:r>
              <a:rPr lang="de-DE" sz="2400" b="1" err="1"/>
              <a:t>learning</a:t>
            </a:r>
            <a:r>
              <a:rPr lang="de-DE" sz="2400" b="1"/>
              <a:t> in a digital </a:t>
            </a:r>
            <a:r>
              <a:rPr lang="de-DE" sz="2400" b="1" err="1"/>
              <a:t>world</a:t>
            </a:r>
            <a:r>
              <a:rPr lang="de-DE" sz="2400" b="1"/>
              <a:t>“ </a:t>
            </a:r>
            <a:r>
              <a:rPr lang="de-DE" sz="2400"/>
              <a:t>folgen im Frühjahr 2027</a:t>
            </a:r>
          </a:p>
          <a:p>
            <a:endParaRPr lang="de-DE" sz="2400"/>
          </a:p>
          <a:p>
            <a:pPr marL="457200" indent="-457200">
              <a:buFont typeface="Symbol" panose="05050102010706020507" pitchFamily="18" charset="2"/>
              <a:buChar char="-"/>
            </a:pPr>
            <a:r>
              <a:rPr lang="de-DE" sz="2400"/>
              <a:t>nächste </a:t>
            </a:r>
            <a:r>
              <a:rPr lang="de-DE" sz="2400" b="1"/>
              <a:t>PISA-Studie durch OECD 2029</a:t>
            </a:r>
            <a:endParaRPr lang="de-DE" sz="2400"/>
          </a:p>
        </p:txBody>
      </p:sp>
    </p:spTree>
    <p:extLst>
      <p:ext uri="{BB962C8B-B14F-4D97-AF65-F5344CB8AC3E}">
        <p14:creationId xmlns:p14="http://schemas.microsoft.com/office/powerpoint/2010/main" val="28649994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7846A-7123-05E7-C14A-155B36777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F27600B-EBB9-64C7-F541-3ABAF61E6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45" y="654184"/>
            <a:ext cx="10821910" cy="1000265"/>
          </a:xfrm>
          <a:prstGeom prst="rect">
            <a:avLst/>
          </a:prstGeom>
        </p:spPr>
      </p:pic>
      <p:sp>
        <p:nvSpPr>
          <p:cNvPr id="3" name="Inhaltsplatzhalter 4">
            <a:extLst>
              <a:ext uri="{FF2B5EF4-FFF2-40B4-BE49-F238E27FC236}">
                <a16:creationId xmlns:a16="http://schemas.microsoft.com/office/drawing/2014/main" id="{89A9CCF8-5CC1-8F5A-6DAA-785D17075E47}"/>
              </a:ext>
            </a:extLst>
          </p:cNvPr>
          <p:cNvSpPr txBox="1">
            <a:spLocks/>
          </p:cNvSpPr>
          <p:nvPr/>
        </p:nvSpPr>
        <p:spPr>
          <a:xfrm>
            <a:off x="920449" y="2125240"/>
            <a:ext cx="10351102" cy="3765902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de-DE" sz="24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1pPr>
            <a:lvl2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20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2pPr>
            <a:lvl3pPr marL="914400" marR="0" lvl="2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18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450"/>
              </a:spcBef>
              <a:buSzPct val="100000"/>
            </a:pPr>
            <a:r>
              <a:rPr lang="de-DE" altLang="de-DE">
                <a:solidFill>
                  <a:srgbClr val="000000"/>
                </a:solidFill>
              </a:rPr>
              <a:t>       Veröffentlichte </a:t>
            </a:r>
            <a:r>
              <a:rPr lang="de-DE" altLang="de-DE" b="1">
                <a:solidFill>
                  <a:srgbClr val="000000"/>
                </a:solidFill>
              </a:rPr>
              <a:t>Testaufgaben</a:t>
            </a:r>
          </a:p>
          <a:p>
            <a:pPr>
              <a:lnSpc>
                <a:spcPct val="150000"/>
              </a:lnSpc>
              <a:spcBef>
                <a:spcPts val="450"/>
              </a:spcBef>
              <a:buSzPct val="100000"/>
            </a:pPr>
            <a:endParaRPr lang="de-DE" altLang="de-DE" b="1">
              <a:solidFill>
                <a:srgbClr val="000000"/>
              </a:solidFill>
              <a:hlinkClick r:id="rId3"/>
            </a:endParaRPr>
          </a:p>
          <a:p>
            <a:pPr>
              <a:lnSpc>
                <a:spcPct val="150000"/>
              </a:lnSpc>
              <a:spcBef>
                <a:spcPts val="450"/>
              </a:spcBef>
              <a:buSzPct val="100000"/>
            </a:pPr>
            <a:endParaRPr lang="de-DE" altLang="de-DE" b="1">
              <a:solidFill>
                <a:srgbClr val="000000"/>
              </a:solidFill>
              <a:hlinkClick r:id="rId3"/>
            </a:endParaRPr>
          </a:p>
          <a:p>
            <a:pPr>
              <a:lnSpc>
                <a:spcPct val="150000"/>
              </a:lnSpc>
              <a:spcBef>
                <a:spcPts val="450"/>
              </a:spcBef>
              <a:buSzPct val="100000"/>
            </a:pPr>
            <a:endParaRPr lang="de-DE" altLang="de-DE" b="1">
              <a:solidFill>
                <a:srgbClr val="000000"/>
              </a:solidFill>
              <a:hlinkClick r:id="rId3"/>
            </a:endParaRPr>
          </a:p>
          <a:p>
            <a:pPr>
              <a:lnSpc>
                <a:spcPct val="150000"/>
              </a:lnSpc>
              <a:spcBef>
                <a:spcPts val="450"/>
              </a:spcBef>
              <a:buSzPct val="100000"/>
            </a:pPr>
            <a:endParaRPr lang="de-DE" altLang="de-DE" b="1">
              <a:solidFill>
                <a:srgbClr val="000000"/>
              </a:solidFill>
              <a:hlinkClick r:id="rId3"/>
            </a:endParaRPr>
          </a:p>
          <a:p>
            <a:pPr>
              <a:lnSpc>
                <a:spcPct val="150000"/>
              </a:lnSpc>
              <a:spcBef>
                <a:spcPts val="450"/>
              </a:spcBef>
              <a:buSzPct val="100000"/>
            </a:pPr>
            <a:endParaRPr lang="de-DE" altLang="de-DE" b="1">
              <a:solidFill>
                <a:srgbClr val="000000"/>
              </a:solidFill>
              <a:hlinkClick r:id="rId3"/>
            </a:endParaRPr>
          </a:p>
          <a:p>
            <a:pPr algn="ctr">
              <a:lnSpc>
                <a:spcPct val="150000"/>
              </a:lnSpc>
              <a:spcBef>
                <a:spcPts val="450"/>
              </a:spcBef>
              <a:buSzPct val="100000"/>
            </a:pPr>
            <a:r>
              <a:rPr lang="de-DE" altLang="de-DE" b="1">
                <a:solidFill>
                  <a:srgbClr val="000000"/>
                </a:solidFill>
                <a:hlinkClick r:id="rId3"/>
              </a:rPr>
              <a:t>https://www.oecd.org/en/about/programmes/pisa/pisa-test.html</a:t>
            </a:r>
            <a:endParaRPr lang="de-DE" altLang="de-DE" b="1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  <a:spcBef>
                <a:spcPts val="450"/>
              </a:spcBef>
              <a:buSzPct val="100000"/>
            </a:pPr>
            <a:endParaRPr lang="de-DE" altLang="de-DE">
              <a:solidFill>
                <a:srgbClr val="000000"/>
              </a:solidFill>
            </a:endParaRPr>
          </a:p>
          <a:p>
            <a:pPr marL="360363" indent="-360363">
              <a:lnSpc>
                <a:spcPct val="120000"/>
              </a:lnSpc>
              <a:spcBef>
                <a:spcPts val="450"/>
              </a:spcBef>
              <a:buSzPct val="100000"/>
              <a:buFont typeface="Symbol" panose="05050102010706020507" pitchFamily="18" charset="2"/>
              <a:buChar char="-"/>
            </a:pPr>
            <a:endParaRPr lang="de-DE" altLang="de-DE" b="1">
              <a:solidFill>
                <a:srgbClr val="000000"/>
              </a:solidFill>
            </a:endParaRPr>
          </a:p>
          <a:p>
            <a:pPr>
              <a:lnSpc>
                <a:spcPct val="120000"/>
              </a:lnSpc>
              <a:spcBef>
                <a:spcPts val="450"/>
              </a:spcBef>
              <a:buSzPct val="100000"/>
            </a:pPr>
            <a:endParaRPr lang="de-DE" altLang="de-DE" b="1">
              <a:solidFill>
                <a:srgbClr val="000000"/>
              </a:solidFill>
            </a:endParaRPr>
          </a:p>
          <a:p>
            <a:pPr marL="360363" indent="-360363">
              <a:lnSpc>
                <a:spcPct val="120000"/>
              </a:lnSpc>
              <a:spcBef>
                <a:spcPts val="450"/>
              </a:spcBef>
              <a:buSzPct val="100000"/>
              <a:buFont typeface="Symbol" panose="05050102010706020507" pitchFamily="18" charset="2"/>
              <a:buChar char="-"/>
            </a:pPr>
            <a:endParaRPr lang="de-DE" altLang="de-DE" b="1">
              <a:solidFill>
                <a:srgbClr val="000000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C323A00-FB13-AA9A-F95E-B3A4F4CE66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50" y="3009900"/>
            <a:ext cx="24003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552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531529-7700-F640-BF26-68F85CB2DB29}"/>
              </a:ext>
            </a:extLst>
          </p:cNvPr>
          <p:cNvSpPr txBox="1"/>
          <p:nvPr/>
        </p:nvSpPr>
        <p:spPr>
          <a:xfrm>
            <a:off x="843280" y="2880360"/>
            <a:ext cx="10381768" cy="280076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200" b="1" err="1">
                <a:latin typeface="Calibri"/>
                <a:ea typeface="Calibri"/>
                <a:cs typeface="Calibri"/>
              </a:rPr>
              <a:t>Landesevaluationsstelle</a:t>
            </a:r>
            <a:r>
              <a:rPr lang="en-US" sz="2200" b="1">
                <a:latin typeface="Calibri"/>
                <a:ea typeface="Calibri"/>
                <a:cs typeface="Calibri"/>
              </a:rPr>
              <a:t> für das </a:t>
            </a:r>
            <a:r>
              <a:rPr lang="en-US" sz="2200" b="1" err="1">
                <a:latin typeface="Calibri"/>
                <a:ea typeface="Calibri"/>
                <a:cs typeface="Calibri"/>
              </a:rPr>
              <a:t>deutschschsprachige</a:t>
            </a:r>
            <a:r>
              <a:rPr lang="en-US" sz="2200" b="1">
                <a:latin typeface="Calibri"/>
                <a:ea typeface="Calibri"/>
                <a:cs typeface="Calibri"/>
              </a:rPr>
              <a:t> </a:t>
            </a:r>
            <a:r>
              <a:rPr lang="en-US" sz="2200" b="1" err="1">
                <a:latin typeface="Calibri"/>
                <a:ea typeface="Calibri"/>
                <a:cs typeface="Calibri"/>
              </a:rPr>
              <a:t>Bildungssystem</a:t>
            </a:r>
            <a:r>
              <a:rPr lang="en-US" sz="2200" b="1">
                <a:latin typeface="Calibri"/>
                <a:ea typeface="Calibri"/>
                <a:cs typeface="Calibri"/>
              </a:rPr>
              <a:t> </a:t>
            </a:r>
            <a:r>
              <a:rPr lang="en-US" sz="2200">
                <a:latin typeface="Calibri"/>
                <a:ea typeface="Calibri"/>
                <a:cs typeface="Calibri"/>
              </a:rPr>
              <a:t>| </a:t>
            </a:r>
          </a:p>
          <a:p>
            <a:r>
              <a:rPr lang="en-US" sz="2200" err="1">
                <a:latin typeface="Calibri"/>
                <a:ea typeface="Calibri"/>
                <a:cs typeface="Calibri"/>
              </a:rPr>
              <a:t>Freiheitsstraße</a:t>
            </a:r>
            <a:r>
              <a:rPr lang="en-US" sz="2200">
                <a:latin typeface="Calibri"/>
                <a:ea typeface="Calibri"/>
                <a:cs typeface="Calibri"/>
              </a:rPr>
              <a:t> 15, Bozen – 0471 408490 – evaluationsstelle@provinz.bz.it</a:t>
            </a:r>
          </a:p>
          <a:p>
            <a:endParaRPr lang="en-US" sz="2200">
              <a:latin typeface="Calibri"/>
              <a:ea typeface="Calibri"/>
              <a:cs typeface="Calibri"/>
            </a:endParaRPr>
          </a:p>
          <a:p>
            <a:r>
              <a:rPr lang="en-US" sz="2200" b="1">
                <a:latin typeface="Calibri"/>
                <a:ea typeface="Calibri"/>
                <a:cs typeface="Calibri"/>
              </a:rPr>
              <a:t>Servizio </a:t>
            </a:r>
            <a:r>
              <a:rPr lang="en-US" sz="2200" b="1" err="1">
                <a:latin typeface="Calibri"/>
                <a:ea typeface="Calibri"/>
                <a:cs typeface="Calibri"/>
              </a:rPr>
              <a:t>provinciale</a:t>
            </a:r>
            <a:r>
              <a:rPr lang="en-US" sz="2200" b="1">
                <a:latin typeface="Calibri"/>
                <a:ea typeface="Calibri"/>
                <a:cs typeface="Calibri"/>
              </a:rPr>
              <a:t> di </a:t>
            </a:r>
            <a:r>
              <a:rPr lang="en-US" sz="2200" b="1" err="1">
                <a:latin typeface="Calibri"/>
                <a:ea typeface="Calibri"/>
                <a:cs typeface="Calibri"/>
              </a:rPr>
              <a:t>valutazione</a:t>
            </a:r>
            <a:r>
              <a:rPr lang="en-US" sz="2200" b="1">
                <a:latin typeface="Calibri"/>
                <a:ea typeface="Calibri"/>
                <a:cs typeface="Calibri"/>
              </a:rPr>
              <a:t> per </a:t>
            </a:r>
            <a:r>
              <a:rPr lang="en-US" sz="2200" b="1" err="1">
                <a:latin typeface="Calibri"/>
                <a:ea typeface="Calibri"/>
                <a:cs typeface="Calibri"/>
              </a:rPr>
              <a:t>l'istruzione</a:t>
            </a:r>
            <a:r>
              <a:rPr lang="en-US" sz="2200" b="1">
                <a:latin typeface="Calibri"/>
                <a:ea typeface="Calibri"/>
                <a:cs typeface="Calibri"/>
              </a:rPr>
              <a:t> e la </a:t>
            </a:r>
            <a:r>
              <a:rPr lang="en-US" sz="2200" b="1" err="1">
                <a:latin typeface="Calibri"/>
                <a:ea typeface="Calibri"/>
                <a:cs typeface="Calibri"/>
              </a:rPr>
              <a:t>formazione</a:t>
            </a:r>
            <a:r>
              <a:rPr lang="en-US" sz="2200" b="1">
                <a:latin typeface="Calibri"/>
                <a:ea typeface="Calibri"/>
                <a:cs typeface="Calibri"/>
              </a:rPr>
              <a:t> in lingua </a:t>
            </a:r>
            <a:r>
              <a:rPr lang="en-US" sz="2200" b="1" err="1">
                <a:latin typeface="Calibri"/>
                <a:ea typeface="Calibri"/>
                <a:cs typeface="Calibri"/>
              </a:rPr>
              <a:t>italiana</a:t>
            </a:r>
            <a:r>
              <a:rPr lang="en-US" sz="2200" b="1">
                <a:latin typeface="Calibri"/>
                <a:ea typeface="Calibri"/>
                <a:cs typeface="Calibri"/>
              </a:rPr>
              <a:t> </a:t>
            </a:r>
            <a:r>
              <a:rPr lang="en-US" sz="2200">
                <a:latin typeface="Calibri"/>
                <a:ea typeface="Calibri"/>
                <a:cs typeface="Calibri"/>
              </a:rPr>
              <a:t>| </a:t>
            </a:r>
          </a:p>
          <a:p>
            <a:r>
              <a:rPr lang="en-US" sz="2200">
                <a:latin typeface="Calibri"/>
                <a:ea typeface="Calibri"/>
                <a:cs typeface="Calibri"/>
              </a:rPr>
              <a:t>Via del Ronco 2, Bolzano – 0471 411316 – servizio.valutazione@provincia.bz.it</a:t>
            </a:r>
          </a:p>
          <a:p>
            <a:endParaRPr lang="en-US" sz="2200">
              <a:latin typeface="Calibri"/>
              <a:ea typeface="Calibri"/>
              <a:cs typeface="Calibri"/>
            </a:endParaRPr>
          </a:p>
          <a:p>
            <a:r>
              <a:rPr lang="en-US" sz="2200" b="1" err="1">
                <a:latin typeface="Calibri"/>
                <a:ea typeface="Calibri"/>
                <a:cs typeface="Calibri"/>
              </a:rPr>
              <a:t>Sorvisc</a:t>
            </a:r>
            <a:r>
              <a:rPr lang="en-US" sz="2200" b="1">
                <a:latin typeface="Calibri"/>
                <a:ea typeface="Calibri"/>
                <a:cs typeface="Calibri"/>
              </a:rPr>
              <a:t> de </a:t>
            </a:r>
            <a:r>
              <a:rPr lang="en-US" sz="2200" b="1" err="1">
                <a:latin typeface="Calibri"/>
                <a:ea typeface="Calibri"/>
                <a:cs typeface="Calibri"/>
              </a:rPr>
              <a:t>valutaziun</a:t>
            </a:r>
            <a:r>
              <a:rPr lang="en-US" sz="2200" b="1">
                <a:latin typeface="Calibri"/>
                <a:ea typeface="Calibri"/>
                <a:cs typeface="Calibri"/>
              </a:rPr>
              <a:t> </a:t>
            </a:r>
            <a:r>
              <a:rPr lang="en-US" sz="2200" b="1" err="1">
                <a:latin typeface="Calibri"/>
                <a:ea typeface="Calibri"/>
                <a:cs typeface="Calibri"/>
              </a:rPr>
              <a:t>provinzial</a:t>
            </a:r>
            <a:r>
              <a:rPr lang="en-US" sz="2200" b="1">
                <a:latin typeface="Calibri"/>
                <a:ea typeface="Calibri"/>
                <a:cs typeface="Calibri"/>
              </a:rPr>
              <a:t> </a:t>
            </a:r>
            <a:r>
              <a:rPr lang="en-US" sz="2200" b="1" err="1">
                <a:latin typeface="Calibri"/>
                <a:ea typeface="Calibri"/>
                <a:cs typeface="Calibri"/>
              </a:rPr>
              <a:t>por</a:t>
            </a:r>
            <a:r>
              <a:rPr lang="en-US" sz="2200" b="1">
                <a:latin typeface="Calibri"/>
                <a:ea typeface="Calibri"/>
                <a:cs typeface="Calibri"/>
              </a:rPr>
              <a:t> </a:t>
            </a:r>
            <a:r>
              <a:rPr lang="en-US" sz="2200" b="1" err="1">
                <a:latin typeface="Calibri"/>
                <a:ea typeface="Calibri"/>
                <a:cs typeface="Calibri"/>
              </a:rPr>
              <a:t>l’istruziun</a:t>
            </a:r>
            <a:r>
              <a:rPr lang="en-US" sz="2200" b="1">
                <a:latin typeface="Calibri"/>
                <a:ea typeface="Calibri"/>
                <a:cs typeface="Calibri"/>
              </a:rPr>
              <a:t> y la </a:t>
            </a:r>
            <a:r>
              <a:rPr lang="en-US" sz="2200" b="1" err="1">
                <a:latin typeface="Calibri"/>
                <a:ea typeface="Calibri"/>
                <a:cs typeface="Calibri"/>
              </a:rPr>
              <a:t>formaziun</a:t>
            </a:r>
            <a:r>
              <a:rPr lang="en-US" sz="2200" b="1">
                <a:latin typeface="Calibri"/>
                <a:ea typeface="Calibri"/>
                <a:cs typeface="Calibri"/>
              </a:rPr>
              <a:t> </a:t>
            </a:r>
            <a:r>
              <a:rPr lang="en-US" sz="2200" b="1" err="1">
                <a:latin typeface="Calibri"/>
                <a:ea typeface="Calibri"/>
                <a:cs typeface="Calibri"/>
              </a:rPr>
              <a:t>ladin</a:t>
            </a:r>
            <a:r>
              <a:rPr lang="en-US" sz="2200" b="1">
                <a:latin typeface="Calibri"/>
                <a:ea typeface="Calibri"/>
                <a:cs typeface="Calibri"/>
              </a:rPr>
              <a:t> </a:t>
            </a:r>
            <a:r>
              <a:rPr lang="en-US" sz="2200">
                <a:latin typeface="Calibri"/>
                <a:ea typeface="Calibri"/>
                <a:cs typeface="Calibri"/>
              </a:rPr>
              <a:t>|</a:t>
            </a:r>
          </a:p>
          <a:p>
            <a:r>
              <a:rPr lang="en-US" sz="2200" err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Bindergasse</a:t>
            </a:r>
            <a:r>
              <a:rPr lang="en-US" sz="220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29, </a:t>
            </a:r>
            <a:r>
              <a:rPr lang="en-US" sz="2200" err="1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Bulsan</a:t>
            </a:r>
            <a:r>
              <a:rPr lang="en-US" sz="2200">
                <a:highlight>
                  <a:srgbClr val="FFFFFF"/>
                </a:highlight>
                <a:latin typeface="Calibri"/>
                <a:ea typeface="Calibri"/>
                <a:cs typeface="Calibri"/>
              </a:rPr>
              <a:t> – 0471 417007 – spe.scoresladines@provinzia.bz.it</a:t>
            </a:r>
            <a:endParaRPr lang="en-US" sz="220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D0673-2D94-5ACF-9BA7-2FB36D3BD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70AA18-E3F5-7AF8-E5C9-3C1E08F213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745318"/>
            <a:ext cx="10514008" cy="9441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pPr lvl="0" algn="ctr"/>
            <a:r>
              <a:rPr lang="de-DE" sz="3200">
                <a:latin typeface="Aptos"/>
              </a:rPr>
              <a:t>2006                  2025</a:t>
            </a:r>
            <a:endParaRPr lang="de-IT" sz="3200">
              <a:latin typeface="Apto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31417AD-A344-9CB2-7493-B93992892207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5</a:t>
            </a:fld>
            <a:endParaRPr lang="de-IT"/>
          </a:p>
        </p:txBody>
      </p:sp>
      <p:sp>
        <p:nvSpPr>
          <p:cNvPr id="5" name="Pfeil: nach rechts 4">
            <a:extLst>
              <a:ext uri="{FF2B5EF4-FFF2-40B4-BE49-F238E27FC236}">
                <a16:creationId xmlns:a16="http://schemas.microsoft.com/office/drawing/2014/main" id="{648D265F-8347-2FB8-8F2C-4E2EEDEF9935}"/>
              </a:ext>
            </a:extLst>
          </p:cNvPr>
          <p:cNvSpPr/>
          <p:nvPr/>
        </p:nvSpPr>
        <p:spPr>
          <a:xfrm>
            <a:off x="5610324" y="888449"/>
            <a:ext cx="967666" cy="177553"/>
          </a:xfrm>
          <a:prstGeom prst="rightArrow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33755D35-A5CD-ED92-066C-B438C5344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" y="1217386"/>
            <a:ext cx="11210925" cy="514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7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CC66CE8-6E46-9065-A132-EF4C590C7E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49081"/>
            <a:ext cx="10515600" cy="1920873"/>
          </a:xfrm>
        </p:spPr>
        <p:txBody>
          <a:bodyPr/>
          <a:lstStyle/>
          <a:p>
            <a:r>
              <a:rPr lang="de-DE" sz="3600" b="1" i="1">
                <a:solidFill>
                  <a:srgbClr val="D20023"/>
                </a:solidFill>
                <a:latin typeface="Aptos"/>
              </a:rPr>
              <a:t>NATURWISSENSCHAFTEN</a:t>
            </a:r>
          </a:p>
          <a:p>
            <a:r>
              <a:rPr lang="de-DE" sz="3600" b="1" i="1">
                <a:solidFill>
                  <a:srgbClr val="D20023"/>
                </a:solidFill>
                <a:latin typeface="Aptos"/>
              </a:rPr>
              <a:t>SCIENZE</a:t>
            </a:r>
          </a:p>
          <a:p>
            <a:r>
              <a:rPr lang="de-DE" sz="3600" b="1" i="1">
                <a:solidFill>
                  <a:srgbClr val="D20023"/>
                </a:solidFill>
                <a:latin typeface="Aptos"/>
              </a:rPr>
              <a:t>SCIENZES</a:t>
            </a:r>
            <a:endParaRPr lang="de-DE" sz="3600" b="1" i="1">
              <a:solidFill>
                <a:srgbClr val="D20023"/>
              </a:solidFill>
            </a:endParaRPr>
          </a:p>
          <a:p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3F48A25-CEEC-9AD2-8DAD-B26306FB1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45" y="654184"/>
            <a:ext cx="10821910" cy="100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781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9FD31-4C29-A0D8-EF0B-23E5B955F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B7E512-56EC-C6CB-D499-C28D1FD4E75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2" y="745200"/>
            <a:ext cx="4516330" cy="509826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r>
              <a:rPr lang="de-DE" sz="3200">
                <a:latin typeface="Aptos"/>
              </a:rPr>
              <a:t>Le </a:t>
            </a:r>
            <a:r>
              <a:rPr lang="de-DE" sz="3200" err="1">
                <a:latin typeface="Aptos"/>
              </a:rPr>
              <a:t>competenze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scientifiche</a:t>
            </a:r>
            <a:br>
              <a:rPr lang="de-DE" sz="3200">
                <a:latin typeface="Aptos"/>
              </a:rPr>
            </a:br>
            <a:br>
              <a:rPr lang="de-DE" sz="3200">
                <a:latin typeface="Aptos"/>
              </a:rPr>
            </a:br>
            <a:r>
              <a:rPr lang="de-DE" sz="3200">
                <a:latin typeface="Aptos"/>
              </a:rPr>
              <a:t>Naturwissenschaftliche Kompetenzen</a:t>
            </a:r>
            <a:br>
              <a:rPr lang="de-DE" sz="3200">
                <a:latin typeface="Aptos"/>
              </a:rPr>
            </a:br>
            <a:br>
              <a:rPr lang="de-DE" sz="3200">
                <a:latin typeface="Aptos"/>
              </a:rPr>
            </a:br>
            <a:r>
              <a:rPr lang="de-DE" sz="3200">
                <a:latin typeface="Aptos"/>
              </a:rPr>
              <a:t>La </a:t>
            </a:r>
            <a:r>
              <a:rPr lang="de-DE" sz="3200" err="1">
                <a:latin typeface="Aptos"/>
              </a:rPr>
              <a:t>cumpetënzes</a:t>
            </a:r>
            <a:r>
              <a:rPr lang="de-DE" sz="3200">
                <a:latin typeface="Aptos"/>
              </a:rPr>
              <a:t> de </a:t>
            </a:r>
            <a:r>
              <a:rPr lang="de-DE" sz="3200" err="1">
                <a:latin typeface="Aptos"/>
              </a:rPr>
              <a:t>scienzes</a:t>
            </a:r>
            <a:endParaRPr lang="de-DE" sz="3200">
              <a:latin typeface="Aptos"/>
            </a:endParaRPr>
          </a:p>
          <a:p>
            <a:br>
              <a:rPr lang="de-DE" sz="3200">
                <a:latin typeface="Aptos"/>
              </a:rPr>
            </a:br>
            <a:br>
              <a:rPr lang="de-DE" sz="3200">
                <a:latin typeface="Aptos"/>
              </a:rPr>
            </a:br>
            <a:endParaRPr lang="de-DE" sz="3200">
              <a:latin typeface="Apto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19B53A3-9323-7916-5417-66A70D7E33D4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7</a:t>
            </a:fld>
            <a:endParaRPr lang="de-IT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D6AC54D7-85FD-3496-E502-3F1823971DF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-1"/>
            <a:ext cx="304800" cy="277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E058C50D-3335-8B96-18BA-BC9E559CA6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DE"/>
          </a:p>
        </p:txBody>
      </p:sp>
      <p:sp>
        <p:nvSpPr>
          <p:cNvPr id="7" name="Textfeld 5">
            <a:extLst>
              <a:ext uri="{FF2B5EF4-FFF2-40B4-BE49-F238E27FC236}">
                <a16:creationId xmlns:a16="http://schemas.microsoft.com/office/drawing/2014/main" id="{454A2E9C-2E42-08E6-C41A-3738E6019A1F}"/>
              </a:ext>
            </a:extLst>
          </p:cNvPr>
          <p:cNvSpPr txBox="1"/>
          <p:nvPr/>
        </p:nvSpPr>
        <p:spPr>
          <a:xfrm>
            <a:off x="838202" y="6408852"/>
            <a:ext cx="341547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>
                <a:solidFill>
                  <a:schemeClr val="bg2">
                    <a:lumMod val="75000"/>
                  </a:schemeClr>
                </a:solidFill>
                <a:hlinkClick r:id="rId2"/>
              </a:rPr>
              <a:t>https://pisa-framework.oecd.org/science-2025/</a:t>
            </a:r>
            <a:endParaRPr lang="de-DE" sz="100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9" name="Grafik 10">
            <a:extLst>
              <a:ext uri="{FF2B5EF4-FFF2-40B4-BE49-F238E27FC236}">
                <a16:creationId xmlns:a16="http://schemas.microsoft.com/office/drawing/2014/main" id="{88867E47-F1C3-C836-D7D6-1098BBDED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60595" y="311643"/>
            <a:ext cx="5657916" cy="57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285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9091A-0D08-72F9-EDF2-2FB7F0A67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10C30E-91A6-6795-40C2-40A7D94F4B2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2" y="745318"/>
            <a:ext cx="4865380" cy="536865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/>
          <a:p>
            <a:r>
              <a:rPr lang="de-DE" sz="3200">
                <a:latin typeface="Aptos"/>
              </a:rPr>
              <a:t>Le </a:t>
            </a:r>
            <a:r>
              <a:rPr lang="de-DE" sz="3200" err="1">
                <a:latin typeface="Aptos"/>
              </a:rPr>
              <a:t>competenze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nelle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scienze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ambientali</a:t>
            </a:r>
            <a:br>
              <a:rPr lang="de-DE" sz="3200">
                <a:latin typeface="Aptos"/>
              </a:rPr>
            </a:br>
            <a:br>
              <a:rPr lang="de-DE" sz="3200">
                <a:latin typeface="Aptos"/>
              </a:rPr>
            </a:br>
            <a:r>
              <a:rPr lang="de-DE" sz="3200">
                <a:latin typeface="Aptos"/>
              </a:rPr>
              <a:t>Umweltwissenschaftliche Kompetenzen</a:t>
            </a:r>
            <a:br>
              <a:rPr lang="de-DE" sz="3200">
                <a:latin typeface="Aptos"/>
              </a:rPr>
            </a:br>
            <a:br>
              <a:rPr lang="de-DE" sz="3200">
                <a:latin typeface="Aptos"/>
              </a:rPr>
            </a:br>
            <a:r>
              <a:rPr lang="de-DE" sz="3200">
                <a:latin typeface="Aptos"/>
              </a:rPr>
              <a:t>La </a:t>
            </a:r>
            <a:r>
              <a:rPr lang="de-DE" sz="3200" err="1">
                <a:latin typeface="Aptos"/>
              </a:rPr>
              <a:t>cumpetënzes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tla</a:t>
            </a:r>
            <a:r>
              <a:rPr lang="de-DE" sz="3200">
                <a:latin typeface="Aptos"/>
              </a:rPr>
              <a:t> </a:t>
            </a:r>
            <a:br>
              <a:rPr lang="en-US" sz="3200">
                <a:latin typeface="Aptos"/>
              </a:rPr>
            </a:br>
            <a:r>
              <a:rPr lang="de-DE" sz="3200" err="1">
                <a:latin typeface="Aptos"/>
              </a:rPr>
              <a:t>scienzes</a:t>
            </a:r>
            <a:r>
              <a:rPr lang="de-DE" sz="3200">
                <a:latin typeface="Aptos"/>
              </a:rPr>
              <a:t> </a:t>
            </a:r>
            <a:r>
              <a:rPr lang="de-DE" sz="3200" err="1">
                <a:latin typeface="Aptos"/>
              </a:rPr>
              <a:t>ambienteles</a:t>
            </a:r>
            <a:endParaRPr lang="de-DE" sz="3200">
              <a:latin typeface="Aptos"/>
            </a:endParaRPr>
          </a:p>
          <a:p>
            <a:endParaRPr lang="de-DE">
              <a:latin typeface="Apto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8410B45-7565-BEEC-7165-5C5C87D5212A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8</a:t>
            </a:fld>
            <a:endParaRPr lang="de-IT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29718DE-9BCA-0AD9-711B-8F11CF8956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-1"/>
            <a:ext cx="304800" cy="277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CED45BD-14B8-843C-6E5E-536E380F07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de-D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B06B3D-B54A-6DEF-1B9C-1AD32CF50C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6" b="3126"/>
          <a:stretch/>
        </p:blipFill>
        <p:spPr>
          <a:xfrm>
            <a:off x="5961600" y="313200"/>
            <a:ext cx="5528955" cy="5760000"/>
          </a:xfrm>
          <a:prstGeom prst="rect">
            <a:avLst/>
          </a:prstGeom>
        </p:spPr>
      </p:pic>
      <p:sp>
        <p:nvSpPr>
          <p:cNvPr id="5" name="Textfeld 5">
            <a:extLst>
              <a:ext uri="{FF2B5EF4-FFF2-40B4-BE49-F238E27FC236}">
                <a16:creationId xmlns:a16="http://schemas.microsoft.com/office/drawing/2014/main" id="{8044F2CD-4963-B928-74EF-B6A9C27469E3}"/>
              </a:ext>
            </a:extLst>
          </p:cNvPr>
          <p:cNvSpPr txBox="1"/>
          <p:nvPr/>
        </p:nvSpPr>
        <p:spPr>
          <a:xfrm>
            <a:off x="838202" y="6408852"/>
            <a:ext cx="341547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000">
                <a:solidFill>
                  <a:schemeClr val="bg2">
                    <a:lumMod val="75000"/>
                  </a:schemeClr>
                </a:solidFill>
                <a:hlinkClick r:id="rId3"/>
              </a:rPr>
              <a:t>https://pisa-framework.oecd.org/science-2025/</a:t>
            </a:r>
            <a:endParaRPr lang="de-DE" sz="100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824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67F3-E330-86B3-5F60-C42682F15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A58DA1D-06AF-93E2-742F-3A733CAA20FD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217270" y="6476173"/>
            <a:ext cx="532308" cy="132734"/>
          </a:xfrm>
        </p:spPr>
        <p:txBody>
          <a:bodyPr/>
          <a:lstStyle/>
          <a:p>
            <a:pPr lvl="0"/>
            <a:fld id="{8AC48F05-35B6-4F6C-A777-E449746D68BA}" type="slidenum">
              <a:rPr lang="de-IT"/>
              <a:t>9</a:t>
            </a:fld>
            <a:endParaRPr lang="de-IT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1EBF28F9-E383-6050-5C38-DA98EB261B5E}"/>
              </a:ext>
            </a:extLst>
          </p:cNvPr>
          <p:cNvSpPr txBox="1">
            <a:spLocks/>
          </p:cNvSpPr>
          <p:nvPr/>
        </p:nvSpPr>
        <p:spPr>
          <a:xfrm>
            <a:off x="838203" y="745318"/>
            <a:ext cx="10514008" cy="94413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3600" b="1" i="0" u="none" strike="noStrike" kern="1200" cap="none" spc="0" baseline="0">
                <a:solidFill>
                  <a:srgbClr val="D11524"/>
                </a:solidFill>
                <a:uFillTx/>
                <a:latin typeface="Aptos" pitchFamily="34"/>
              </a:defRPr>
            </a:lvl1pPr>
          </a:lstStyle>
          <a:p>
            <a:r>
              <a:rPr lang="de-DE" sz="3200">
                <a:latin typeface="Aptos"/>
              </a:rPr>
              <a:t>Trend</a:t>
            </a:r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23836E6D-DF73-E666-1FE4-D279BB604C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965002"/>
              </p:ext>
            </p:extLst>
          </p:nvPr>
        </p:nvGraphicFramePr>
        <p:xfrm>
          <a:off x="1566000" y="1303200"/>
          <a:ext cx="9115425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58DC9F3B-A583-B0A8-92FA-0056C50F56F1}"/>
              </a:ext>
            </a:extLst>
          </p:cNvPr>
          <p:cNvSpPr txBox="1">
            <a:spLocks/>
          </p:cNvSpPr>
          <p:nvPr/>
        </p:nvSpPr>
        <p:spPr>
          <a:xfrm>
            <a:off x="9371711" y="216000"/>
            <a:ext cx="2790825" cy="112203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lang="de-DE" sz="24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1pPr>
            <a:lvl2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20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2pPr>
            <a:lvl3pPr marL="914400" marR="0" lvl="2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lang="de-DE" sz="1800" b="0" i="0" u="none" strike="noStrike" kern="1200" cap="none" spc="0" baseline="0">
                <a:solidFill>
                  <a:srgbClr val="595959"/>
                </a:solidFill>
                <a:uFillTx/>
                <a:latin typeface="Aptos" pitchFamily="34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NATURWISSENSCHAFTEN</a:t>
            </a: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SCIENZE</a:t>
            </a:r>
          </a:p>
          <a:p>
            <a:r>
              <a:rPr lang="de-DE" sz="1800" b="1" i="1">
                <a:solidFill>
                  <a:srgbClr val="D20023"/>
                </a:solidFill>
                <a:latin typeface="Aptos"/>
              </a:rPr>
              <a:t>SCIENZES</a:t>
            </a:r>
            <a:endParaRPr lang="de-DE" sz="1800" b="1" i="1">
              <a:solidFill>
                <a:srgbClr val="D20023"/>
              </a:solidFill>
            </a:endParaRP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159750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1207</Words>
  <Application>Microsoft Office PowerPoint</Application>
  <PresentationFormat>Breitbild</PresentationFormat>
  <Paragraphs>401</Paragraphs>
  <Slides>43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43</vt:i4>
      </vt:variant>
    </vt:vector>
  </HeadingPairs>
  <TitlesOfParts>
    <vt:vector size="50" baseType="lpstr">
      <vt:lpstr>Aptos</vt:lpstr>
      <vt:lpstr>Arial</vt:lpstr>
      <vt:lpstr>Asap</vt:lpstr>
      <vt:lpstr>Calibri</vt:lpstr>
      <vt:lpstr>Symbol</vt:lpstr>
      <vt:lpstr>Times New Roman</vt:lpstr>
      <vt:lpstr>1_Office</vt:lpstr>
      <vt:lpstr>PISA 2025</vt:lpstr>
      <vt:lpstr>PowerPoint-Präsentation</vt:lpstr>
      <vt:lpstr>PowerPoint-Präsentation</vt:lpstr>
      <vt:lpstr>Il campione            Die Stichprobe             L campion</vt:lpstr>
      <vt:lpstr>2006                  2025</vt:lpstr>
      <vt:lpstr>PowerPoint-Präsentation</vt:lpstr>
      <vt:lpstr>Le competenze scientifiche  Naturwissenschaftliche Kompetenzen  La cumpetënzes de scienzes   </vt:lpstr>
      <vt:lpstr>Le competenze nelle scienze ambientali  Umweltwissenschaftliche Kompetenzen  La cumpetënzes tla  scienzes ambienteles </vt:lpstr>
      <vt:lpstr>PowerPoint-Präsentation</vt:lpstr>
      <vt:lpstr>Trend</vt:lpstr>
      <vt:lpstr>PowerPoint-Präsentation</vt:lpstr>
      <vt:lpstr>Confronto nazionale Nationaler Vergleich Cunfront naziunel</vt:lpstr>
      <vt:lpstr>PowerPoint-Präsentation</vt:lpstr>
      <vt:lpstr>PowerPoint-Präsentation</vt:lpstr>
      <vt:lpstr>Risultati per tipologia scolastica Ergebnisse nach Schultyp Resultac per tipologia de scola</vt:lpstr>
      <vt:lpstr>PowerPoint-Präsentation</vt:lpstr>
      <vt:lpstr>Trend</vt:lpstr>
      <vt:lpstr>PowerPoint-Präsentation</vt:lpstr>
      <vt:lpstr>PowerPoint-Präsentation</vt:lpstr>
      <vt:lpstr>Confronto nazionale Nationaler Vergleich Cunfront naziunel</vt:lpstr>
      <vt:lpstr>Livelli di competenza Kompetenzstufen Livei de cumpetënza</vt:lpstr>
      <vt:lpstr>Livelli di competenza Kompetenzstufen Livei de cumpetënza</vt:lpstr>
      <vt:lpstr>Risultati per tipologia scolastica Ergebnisse nach Schultyp Resultac per tipologia de scola</vt:lpstr>
      <vt:lpstr>PowerPoint-Präsentation</vt:lpstr>
      <vt:lpstr>PowerPoint-Präsentation</vt:lpstr>
      <vt:lpstr>PowerPoint-Präsentation</vt:lpstr>
      <vt:lpstr>PowerPoint-Präsentation</vt:lpstr>
      <vt:lpstr>Cunfront naziunel Nationaler Vergleich Confronto nazionale</vt:lpstr>
      <vt:lpstr>Livei de cumpetënza Kompetenzstufen Livelli di competenza</vt:lpstr>
      <vt:lpstr>Livei de cumpetënza Kompetenzstufen Livelli di competenza</vt:lpstr>
      <vt:lpstr>Resultac per tipologia de scola Ergebnisse nach Schultyp Risultati per tipologia scolastica</vt:lpstr>
      <vt:lpstr>PISA 2025 – Resultac nternaziunei, Ergebnisse international, Risultati internazionali</vt:lpstr>
      <vt:lpstr>Einflussfaktoren Fators da fazion Fattori influenti</vt:lpstr>
      <vt:lpstr>Sozioökonomischer und kultureller Hintergrund Cuntest sozioeconomich y culturel Background socioeconomico e culturale</vt:lpstr>
      <vt:lpstr>Intelligenzverständnis Cuscienza dla nteligënza Concezione dell'intelligenza</vt:lpstr>
      <vt:lpstr>Konsum sozialer Medien Cunsum di media soziei Uso dei social media</vt:lpstr>
      <vt:lpstr>Digitale Geräte Njins digitei Dispositivi digitali</vt:lpstr>
      <vt:lpstr>Soziales Umfeld Cuntest soziel Contesto sociale</vt:lpstr>
      <vt:lpstr>PowerPoint-Präsentation</vt:lpstr>
      <vt:lpstr>Einflussfaktoren Fators da fazion Fattori influenti</vt:lpstr>
      <vt:lpstr>Studie Vorausschau Daunì Previsione 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Martin Hört</dc:creator>
  <cp:lastModifiedBy>Hirber, Josef</cp:lastModifiedBy>
  <cp:revision>9</cp:revision>
  <cp:lastPrinted>2025-05-26T15:11:48Z</cp:lastPrinted>
  <dcterms:created xsi:type="dcterms:W3CDTF">2025-04-04T08:40:30Z</dcterms:created>
  <dcterms:modified xsi:type="dcterms:W3CDTF">2026-09-09T08:34:14Z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0x0101008A7C358513C7854F81A6D7B2AA9C8F3B</vt:lpwstr>
  </property>
</Properties>
</file>