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5" r:id="rId5"/>
  </p:sldMasterIdLst>
  <p:notesMasterIdLst>
    <p:notesMasterId r:id="rId31"/>
  </p:notesMasterIdLst>
  <p:sldIdLst>
    <p:sldId id="258" r:id="rId6"/>
    <p:sldId id="754" r:id="rId7"/>
    <p:sldId id="1281" r:id="rId8"/>
    <p:sldId id="732" r:id="rId9"/>
    <p:sldId id="774" r:id="rId10"/>
    <p:sldId id="715" r:id="rId11"/>
    <p:sldId id="733" r:id="rId12"/>
    <p:sldId id="740" r:id="rId13"/>
    <p:sldId id="769" r:id="rId14"/>
    <p:sldId id="776" r:id="rId15"/>
    <p:sldId id="1280" r:id="rId16"/>
    <p:sldId id="263" r:id="rId17"/>
    <p:sldId id="1275" r:id="rId18"/>
    <p:sldId id="1267" r:id="rId19"/>
    <p:sldId id="1265" r:id="rId20"/>
    <p:sldId id="1264" r:id="rId21"/>
    <p:sldId id="1263" r:id="rId22"/>
    <p:sldId id="1262" r:id="rId23"/>
    <p:sldId id="1260" r:id="rId24"/>
    <p:sldId id="260" r:id="rId25"/>
    <p:sldId id="1272" r:id="rId26"/>
    <p:sldId id="1254" r:id="rId27"/>
    <p:sldId id="1255" r:id="rId28"/>
    <p:sldId id="1270" r:id="rId29"/>
    <p:sldId id="773" r:id="rId30"/>
  </p:sldIdLst>
  <p:sldSz cx="12192000" cy="6858000"/>
  <p:notesSz cx="6797675" cy="9872663"/>
  <p:defaultTextStyle>
    <a:defPPr>
      <a:defRPr lang="de-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ttiston, Claudio" initials="BC" lastIdx="2" clrIdx="0">
    <p:extLst>
      <p:ext uri="{19B8F6BF-5375-455C-9EA6-DF929625EA0E}">
        <p15:presenceInfo xmlns:p15="http://schemas.microsoft.com/office/powerpoint/2012/main" userId="S::pb32109@prov.bz::94ccda99-2f60-4f39-ab3c-9a3612a574c1" providerId="AD"/>
      </p:ext>
    </p:extLst>
  </p:cmAuthor>
  <p:cmAuthor id="2" name="Gasser, Armin" initials="GA" lastIdx="3" clrIdx="1">
    <p:extLst>
      <p:ext uri="{19B8F6BF-5375-455C-9EA6-DF929625EA0E}">
        <p15:presenceInfo xmlns:p15="http://schemas.microsoft.com/office/powerpoint/2012/main" userId="S::pb13738@prov.bz::76a14620-004a-4ebb-beff-865d3c0110cb" providerId="AD"/>
      </p:ext>
    </p:extLst>
  </p:cmAuthor>
  <p:cmAuthor id="3" name="Viganò Federica" initials="VF" lastIdx="3" clrIdx="2">
    <p:extLst>
      <p:ext uri="{19B8F6BF-5375-455C-9EA6-DF929625EA0E}">
        <p15:presenceInfo xmlns:p15="http://schemas.microsoft.com/office/powerpoint/2012/main" userId="S::fvigano@unibz.it::9bfa5447-e78a-45ea-915e-9ff060c8e762" providerId="AD"/>
      </p:ext>
    </p:extLst>
  </p:cmAuthor>
  <p:cmAuthor id="4" name="Prinoth, Noemi" initials="PN" lastIdx="1" clrIdx="3">
    <p:extLst>
      <p:ext uri="{19B8F6BF-5375-455C-9EA6-DF929625EA0E}">
        <p15:presenceInfo xmlns:p15="http://schemas.microsoft.com/office/powerpoint/2012/main" userId="S::pb35512@prov.bz::7576400b-fd28-4980-866a-154beee493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0019"/>
    <a:srgbClr val="E30613"/>
    <a:srgbClr val="D80019"/>
    <a:srgbClr val="F9A1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878642-0FA9-44F4-BAB1-4C0D871BA23E}" v="117" dt="2023-02-13T06:58:28.05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ittlere Formatvorlage 4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89" autoAdjust="0"/>
    <p:restoredTop sz="93792" autoAdjust="0"/>
  </p:normalViewPr>
  <p:slideViewPr>
    <p:cSldViewPr snapToGrid="0" snapToObjects="1" showGuides="1">
      <p:cViewPr>
        <p:scale>
          <a:sx n="70" d="100"/>
          <a:sy n="70" d="100"/>
        </p:scale>
        <p:origin x="360" y="398"/>
      </p:cViewPr>
      <p:guideLst>
        <p:guide orient="horz" pos="2160"/>
        <p:guide pos="3840"/>
      </p:guideLst>
    </p:cSldViewPr>
  </p:slideViewPr>
  <p:notesTextViewPr>
    <p:cViewPr>
      <p:scale>
        <a:sx n="1" d="1"/>
        <a:sy n="1" d="1"/>
      </p:scale>
      <p:origin x="0" y="0"/>
    </p:cViewPr>
  </p:notesTextViewPr>
  <p:sorterViewPr>
    <p:cViewPr>
      <p:scale>
        <a:sx n="200" d="100"/>
        <a:sy n="200" d="100"/>
      </p:scale>
      <p:origin x="0" y="0"/>
    </p:cViewPr>
  </p:sorterViewPr>
  <p:notesViewPr>
    <p:cSldViewPr snapToGrid="0" snapToObjects="1">
      <p:cViewPr varScale="1">
        <p:scale>
          <a:sx n="48" d="100"/>
          <a:sy n="48" d="100"/>
        </p:scale>
        <p:origin x="2763" y="15"/>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noth, Noemi" userId="7576400b-fd28-4980-866a-154beee4936c" providerId="ADAL" clId="{F1878642-0FA9-44F4-BAB1-4C0D871BA23E}"/>
    <pc:docChg chg="undo custSel addSld delSld modSld sldOrd">
      <pc:chgData name="Prinoth, Noemi" userId="7576400b-fd28-4980-866a-154beee4936c" providerId="ADAL" clId="{F1878642-0FA9-44F4-BAB1-4C0D871BA23E}" dt="2023-02-13T07:06:29.865" v="1496" actId="47"/>
      <pc:docMkLst>
        <pc:docMk/>
      </pc:docMkLst>
      <pc:sldChg chg="modSp mod">
        <pc:chgData name="Prinoth, Noemi" userId="7576400b-fd28-4980-866a-154beee4936c" providerId="ADAL" clId="{F1878642-0FA9-44F4-BAB1-4C0D871BA23E}" dt="2023-02-12T20:10:08.401" v="1278" actId="20577"/>
        <pc:sldMkLst>
          <pc:docMk/>
          <pc:sldMk cId="2209786045" sldId="258"/>
        </pc:sldMkLst>
        <pc:spChg chg="mod">
          <ac:chgData name="Prinoth, Noemi" userId="7576400b-fd28-4980-866a-154beee4936c" providerId="ADAL" clId="{F1878642-0FA9-44F4-BAB1-4C0D871BA23E}" dt="2023-02-12T20:10:08.401" v="1278" actId="20577"/>
          <ac:spMkLst>
            <pc:docMk/>
            <pc:sldMk cId="2209786045" sldId="258"/>
            <ac:spMk id="14" creationId="{1B18415B-7D25-6641-9B5E-C28034EB8C63}"/>
          </ac:spMkLst>
        </pc:spChg>
        <pc:spChg chg="mod">
          <ac:chgData name="Prinoth, Noemi" userId="7576400b-fd28-4980-866a-154beee4936c" providerId="ADAL" clId="{F1878642-0FA9-44F4-BAB1-4C0D871BA23E}" dt="2023-02-12T20:09:58.796" v="1274" actId="20577"/>
          <ac:spMkLst>
            <pc:docMk/>
            <pc:sldMk cId="2209786045" sldId="258"/>
            <ac:spMk id="16" creationId="{9B9F4166-1F5B-D248-B1E6-699CDA59DC96}"/>
          </ac:spMkLst>
        </pc:spChg>
      </pc:sldChg>
      <pc:sldChg chg="addSp modSp add mod">
        <pc:chgData name="Prinoth, Noemi" userId="7576400b-fd28-4980-866a-154beee4936c" providerId="ADAL" clId="{F1878642-0FA9-44F4-BAB1-4C0D871BA23E}" dt="2023-02-12T20:18:36.782" v="1457" actId="1076"/>
        <pc:sldMkLst>
          <pc:docMk/>
          <pc:sldMk cId="1479132992" sldId="260"/>
        </pc:sldMkLst>
        <pc:spChg chg="add mod">
          <ac:chgData name="Prinoth, Noemi" userId="7576400b-fd28-4980-866a-154beee4936c" providerId="ADAL" clId="{F1878642-0FA9-44F4-BAB1-4C0D871BA23E}" dt="2023-02-12T20:18:29.591" v="1456" actId="14100"/>
          <ac:spMkLst>
            <pc:docMk/>
            <pc:sldMk cId="1479132992" sldId="260"/>
            <ac:spMk id="4" creationId="{168AC965-903A-44A5-BC22-DB41FFB28345}"/>
          </ac:spMkLst>
        </pc:spChg>
        <pc:spChg chg="mod ord">
          <ac:chgData name="Prinoth, Noemi" userId="7576400b-fd28-4980-866a-154beee4936c" providerId="ADAL" clId="{F1878642-0FA9-44F4-BAB1-4C0D871BA23E}" dt="2023-02-12T20:18:36.782" v="1457" actId="1076"/>
          <ac:spMkLst>
            <pc:docMk/>
            <pc:sldMk cId="1479132992" sldId="260"/>
            <ac:spMk id="7" creationId="{F217BB96-44D5-4E45-98C2-C2BB1C88881E}"/>
          </ac:spMkLst>
        </pc:spChg>
        <pc:graphicFrameChg chg="mod">
          <ac:chgData name="Prinoth, Noemi" userId="7576400b-fd28-4980-866a-154beee4936c" providerId="ADAL" clId="{F1878642-0FA9-44F4-BAB1-4C0D871BA23E}" dt="2023-02-12T20:17:49.838" v="1449" actId="1076"/>
          <ac:graphicFrameMkLst>
            <pc:docMk/>
            <pc:sldMk cId="1479132992" sldId="260"/>
            <ac:graphicFrameMk id="6" creationId="{BB435458-56CF-014F-8ACA-647A21126182}"/>
          </ac:graphicFrameMkLst>
        </pc:graphicFrameChg>
      </pc:sldChg>
      <pc:sldChg chg="addSp modSp add mod">
        <pc:chgData name="Prinoth, Noemi" userId="7576400b-fd28-4980-866a-154beee4936c" providerId="ADAL" clId="{F1878642-0FA9-44F4-BAB1-4C0D871BA23E}" dt="2023-02-12T20:16:24.618" v="1442" actId="20577"/>
        <pc:sldMkLst>
          <pc:docMk/>
          <pc:sldMk cId="3369391039" sldId="263"/>
        </pc:sldMkLst>
        <pc:spChg chg="mod">
          <ac:chgData name="Prinoth, Noemi" userId="7576400b-fd28-4980-866a-154beee4936c" providerId="ADAL" clId="{F1878642-0FA9-44F4-BAB1-4C0D871BA23E}" dt="2023-02-12T20:16:24.618" v="1442" actId="20577"/>
          <ac:spMkLst>
            <pc:docMk/>
            <pc:sldMk cId="3369391039" sldId="263"/>
            <ac:spMk id="2" creationId="{50096828-517A-A74F-8272-1E6B34708E5E}"/>
          </ac:spMkLst>
        </pc:spChg>
        <pc:spChg chg="add mod">
          <ac:chgData name="Prinoth, Noemi" userId="7576400b-fd28-4980-866a-154beee4936c" providerId="ADAL" clId="{F1878642-0FA9-44F4-BAB1-4C0D871BA23E}" dt="2023-02-12T20:16:15.769" v="1440"/>
          <ac:spMkLst>
            <pc:docMk/>
            <pc:sldMk cId="3369391039" sldId="263"/>
            <ac:spMk id="4" creationId="{990EFD8E-5F0F-4FA6-975E-B913473C508A}"/>
          </ac:spMkLst>
        </pc:spChg>
      </pc:sldChg>
      <pc:sldChg chg="delSp add del setBg delDesignElem">
        <pc:chgData name="Prinoth, Noemi" userId="7576400b-fd28-4980-866a-154beee4936c" providerId="ADAL" clId="{F1878642-0FA9-44F4-BAB1-4C0D871BA23E}" dt="2023-02-09T13:02:33.730" v="29" actId="47"/>
        <pc:sldMkLst>
          <pc:docMk/>
          <pc:sldMk cId="993075327" sldId="713"/>
        </pc:sldMkLst>
        <pc:spChg chg="del">
          <ac:chgData name="Prinoth, Noemi" userId="7576400b-fd28-4980-866a-154beee4936c" providerId="ADAL" clId="{F1878642-0FA9-44F4-BAB1-4C0D871BA23E}" dt="2023-02-09T12:56:44.949" v="3"/>
          <ac:spMkLst>
            <pc:docMk/>
            <pc:sldMk cId="993075327" sldId="713"/>
            <ac:spMk id="11" creationId="{F0DCC097-1DB8-4B6D-85D0-6FBA0E1CA4BA}"/>
          </ac:spMkLst>
        </pc:spChg>
        <pc:spChg chg="del">
          <ac:chgData name="Prinoth, Noemi" userId="7576400b-fd28-4980-866a-154beee4936c" providerId="ADAL" clId="{F1878642-0FA9-44F4-BAB1-4C0D871BA23E}" dt="2023-02-09T12:56:44.949" v="3"/>
          <ac:spMkLst>
            <pc:docMk/>
            <pc:sldMk cId="993075327" sldId="713"/>
            <ac:spMk id="13" creationId="{E0B58608-23C8-4441-994D-C6823EEE1DB7}"/>
          </ac:spMkLst>
        </pc:spChg>
      </pc:sldChg>
      <pc:sldChg chg="modSp mod">
        <pc:chgData name="Prinoth, Noemi" userId="7576400b-fd28-4980-866a-154beee4936c" providerId="ADAL" clId="{F1878642-0FA9-44F4-BAB1-4C0D871BA23E}" dt="2023-02-12T20:13:54.280" v="1397" actId="20577"/>
        <pc:sldMkLst>
          <pc:docMk/>
          <pc:sldMk cId="3311387042" sldId="715"/>
        </pc:sldMkLst>
        <pc:spChg chg="mod">
          <ac:chgData name="Prinoth, Noemi" userId="7576400b-fd28-4980-866a-154beee4936c" providerId="ADAL" clId="{F1878642-0FA9-44F4-BAB1-4C0D871BA23E}" dt="2023-02-12T20:13:32.579" v="1395" actId="20577"/>
          <ac:spMkLst>
            <pc:docMk/>
            <pc:sldMk cId="3311387042" sldId="715"/>
            <ac:spMk id="3" creationId="{56F1243B-59AD-45D5-ADA6-A035C207AD58}"/>
          </ac:spMkLst>
        </pc:spChg>
        <pc:spChg chg="mod">
          <ac:chgData name="Prinoth, Noemi" userId="7576400b-fd28-4980-866a-154beee4936c" providerId="ADAL" clId="{F1878642-0FA9-44F4-BAB1-4C0D871BA23E}" dt="2023-02-12T20:13:49.649" v="1396" actId="20577"/>
          <ac:spMkLst>
            <pc:docMk/>
            <pc:sldMk cId="3311387042" sldId="715"/>
            <ac:spMk id="5" creationId="{A4D403DB-BC62-4CFB-AF96-C1AA9287DD5D}"/>
          </ac:spMkLst>
        </pc:spChg>
        <pc:spChg chg="mod">
          <ac:chgData name="Prinoth, Noemi" userId="7576400b-fd28-4980-866a-154beee4936c" providerId="ADAL" clId="{F1878642-0FA9-44F4-BAB1-4C0D871BA23E}" dt="2023-02-09T13:45:45.763" v="355" actId="1076"/>
          <ac:spMkLst>
            <pc:docMk/>
            <pc:sldMk cId="3311387042" sldId="715"/>
            <ac:spMk id="10" creationId="{029808E7-2E0E-4E00-8833-F700012D6F70}"/>
          </ac:spMkLst>
        </pc:spChg>
        <pc:spChg chg="mod">
          <ac:chgData name="Prinoth, Noemi" userId="7576400b-fd28-4980-866a-154beee4936c" providerId="ADAL" clId="{F1878642-0FA9-44F4-BAB1-4C0D871BA23E}" dt="2023-02-12T20:13:54.280" v="1397" actId="20577"/>
          <ac:spMkLst>
            <pc:docMk/>
            <pc:sldMk cId="3311387042" sldId="715"/>
            <ac:spMk id="11" creationId="{3439E48A-E546-46F3-B389-8ABFF77353F8}"/>
          </ac:spMkLst>
        </pc:spChg>
        <pc:spChg chg="mod">
          <ac:chgData name="Prinoth, Noemi" userId="7576400b-fd28-4980-866a-154beee4936c" providerId="ADAL" clId="{F1878642-0FA9-44F4-BAB1-4C0D871BA23E}" dt="2023-02-10T14:56:54.355" v="1006" actId="255"/>
          <ac:spMkLst>
            <pc:docMk/>
            <pc:sldMk cId="3311387042" sldId="715"/>
            <ac:spMk id="12" creationId="{37D7EBDC-E081-4055-8BA6-846E9FEFD0F6}"/>
          </ac:spMkLst>
        </pc:spChg>
        <pc:spChg chg="mod">
          <ac:chgData name="Prinoth, Noemi" userId="7576400b-fd28-4980-866a-154beee4936c" providerId="ADAL" clId="{F1878642-0FA9-44F4-BAB1-4C0D871BA23E}" dt="2023-02-10T14:55:28.755" v="999" actId="255"/>
          <ac:spMkLst>
            <pc:docMk/>
            <pc:sldMk cId="3311387042" sldId="715"/>
            <ac:spMk id="13" creationId="{D4CD1285-44E5-40F6-B9C3-E26A83A6D34C}"/>
          </ac:spMkLst>
        </pc:spChg>
        <pc:spChg chg="mod">
          <ac:chgData name="Prinoth, Noemi" userId="7576400b-fd28-4980-866a-154beee4936c" providerId="ADAL" clId="{F1878642-0FA9-44F4-BAB1-4C0D871BA23E}" dt="2023-02-10T14:56:04.850" v="1002" actId="255"/>
          <ac:spMkLst>
            <pc:docMk/>
            <pc:sldMk cId="3311387042" sldId="715"/>
            <ac:spMk id="14" creationId="{166AAA37-4FAA-4E8D-87E3-ED5B1EB9423A}"/>
          </ac:spMkLst>
        </pc:spChg>
        <pc:spChg chg="mod">
          <ac:chgData name="Prinoth, Noemi" userId="7576400b-fd28-4980-866a-154beee4936c" providerId="ADAL" clId="{F1878642-0FA9-44F4-BAB1-4C0D871BA23E}" dt="2023-02-10T14:55:24.003" v="998" actId="255"/>
          <ac:spMkLst>
            <pc:docMk/>
            <pc:sldMk cId="3311387042" sldId="715"/>
            <ac:spMk id="15" creationId="{39849C91-11DE-4504-AF10-5D5571A75D73}"/>
          </ac:spMkLst>
        </pc:spChg>
        <pc:spChg chg="mod">
          <ac:chgData name="Prinoth, Noemi" userId="7576400b-fd28-4980-866a-154beee4936c" providerId="ADAL" clId="{F1878642-0FA9-44F4-BAB1-4C0D871BA23E}" dt="2023-02-09T13:45:51.404" v="358" actId="1076"/>
          <ac:spMkLst>
            <pc:docMk/>
            <pc:sldMk cId="3311387042" sldId="715"/>
            <ac:spMk id="16" creationId="{04DF0B59-4378-491E-8849-556251C27469}"/>
          </ac:spMkLst>
        </pc:spChg>
        <pc:spChg chg="mod">
          <ac:chgData name="Prinoth, Noemi" userId="7576400b-fd28-4980-866a-154beee4936c" providerId="ADAL" clId="{F1878642-0FA9-44F4-BAB1-4C0D871BA23E}" dt="2023-02-10T15:01:12.615" v="1070"/>
          <ac:spMkLst>
            <pc:docMk/>
            <pc:sldMk cId="3311387042" sldId="715"/>
            <ac:spMk id="17" creationId="{D9A283E7-8E1B-4065-A334-ABB5C151FA1C}"/>
          </ac:spMkLst>
        </pc:spChg>
        <pc:spChg chg="mod">
          <ac:chgData name="Prinoth, Noemi" userId="7576400b-fd28-4980-866a-154beee4936c" providerId="ADAL" clId="{F1878642-0FA9-44F4-BAB1-4C0D871BA23E}" dt="2023-02-10T14:54:44.804" v="990" actId="255"/>
          <ac:spMkLst>
            <pc:docMk/>
            <pc:sldMk cId="3311387042" sldId="715"/>
            <ac:spMk id="19" creationId="{EE7D112E-406C-4EBA-82DB-73CC21A004AA}"/>
          </ac:spMkLst>
        </pc:spChg>
        <pc:spChg chg="mod">
          <ac:chgData name="Prinoth, Noemi" userId="7576400b-fd28-4980-866a-154beee4936c" providerId="ADAL" clId="{F1878642-0FA9-44F4-BAB1-4C0D871BA23E}" dt="2023-02-10T14:53:57.124" v="984" actId="255"/>
          <ac:spMkLst>
            <pc:docMk/>
            <pc:sldMk cId="3311387042" sldId="715"/>
            <ac:spMk id="20" creationId="{1AC3C43D-093B-44FA-A752-00C25290A84D}"/>
          </ac:spMkLst>
        </pc:spChg>
      </pc:sldChg>
      <pc:sldChg chg="del">
        <pc:chgData name="Prinoth, Noemi" userId="7576400b-fd28-4980-866a-154beee4936c" providerId="ADAL" clId="{F1878642-0FA9-44F4-BAB1-4C0D871BA23E}" dt="2023-02-09T13:03:48.148" v="36" actId="47"/>
        <pc:sldMkLst>
          <pc:docMk/>
          <pc:sldMk cId="123880441" sldId="717"/>
        </pc:sldMkLst>
      </pc:sldChg>
      <pc:sldChg chg="del">
        <pc:chgData name="Prinoth, Noemi" userId="7576400b-fd28-4980-866a-154beee4936c" providerId="ADAL" clId="{F1878642-0FA9-44F4-BAB1-4C0D871BA23E}" dt="2023-02-09T13:03:51.803" v="37" actId="47"/>
        <pc:sldMkLst>
          <pc:docMk/>
          <pc:sldMk cId="3275216433" sldId="723"/>
        </pc:sldMkLst>
      </pc:sldChg>
      <pc:sldChg chg="del">
        <pc:chgData name="Prinoth, Noemi" userId="7576400b-fd28-4980-866a-154beee4936c" providerId="ADAL" clId="{F1878642-0FA9-44F4-BAB1-4C0D871BA23E}" dt="2023-02-09T13:03:55.080" v="38" actId="47"/>
        <pc:sldMkLst>
          <pc:docMk/>
          <pc:sldMk cId="3386135536" sldId="731"/>
        </pc:sldMkLst>
      </pc:sldChg>
      <pc:sldChg chg="addSp modSp mod ord">
        <pc:chgData name="Prinoth, Noemi" userId="7576400b-fd28-4980-866a-154beee4936c" providerId="ADAL" clId="{F1878642-0FA9-44F4-BAB1-4C0D871BA23E}" dt="2023-02-13T06:59:32.153" v="1491" actId="20577"/>
        <pc:sldMkLst>
          <pc:docMk/>
          <pc:sldMk cId="3984141043" sldId="732"/>
        </pc:sldMkLst>
        <pc:spChg chg="mod">
          <ac:chgData name="Prinoth, Noemi" userId="7576400b-fd28-4980-866a-154beee4936c" providerId="ADAL" clId="{F1878642-0FA9-44F4-BAB1-4C0D871BA23E}" dt="2023-02-09T13:48:40.751" v="382" actId="207"/>
          <ac:spMkLst>
            <pc:docMk/>
            <pc:sldMk cId="3984141043" sldId="732"/>
            <ac:spMk id="5" creationId="{EE38E6EF-1220-4232-B2DB-4D9307DEE7B0}"/>
          </ac:spMkLst>
        </pc:spChg>
        <pc:spChg chg="mod">
          <ac:chgData name="Prinoth, Noemi" userId="7576400b-fd28-4980-866a-154beee4936c" providerId="ADAL" clId="{F1878642-0FA9-44F4-BAB1-4C0D871BA23E}" dt="2023-02-09T13:48:45.397" v="383" actId="207"/>
          <ac:spMkLst>
            <pc:docMk/>
            <pc:sldMk cId="3984141043" sldId="732"/>
            <ac:spMk id="6" creationId="{E21476F6-B212-45A8-BFCA-98AF184C86F3}"/>
          </ac:spMkLst>
        </pc:spChg>
        <pc:spChg chg="mod">
          <ac:chgData name="Prinoth, Noemi" userId="7576400b-fd28-4980-866a-154beee4936c" providerId="ADAL" clId="{F1878642-0FA9-44F4-BAB1-4C0D871BA23E}" dt="2023-02-13T06:59:32.153" v="1491" actId="20577"/>
          <ac:spMkLst>
            <pc:docMk/>
            <pc:sldMk cId="3984141043" sldId="732"/>
            <ac:spMk id="8" creationId="{B421F79F-A72F-489E-A994-46947EADF5C1}"/>
          </ac:spMkLst>
        </pc:spChg>
        <pc:spChg chg="mod">
          <ac:chgData name="Prinoth, Noemi" userId="7576400b-fd28-4980-866a-154beee4936c" providerId="ADAL" clId="{F1878642-0FA9-44F4-BAB1-4C0D871BA23E}" dt="2023-02-09T13:49:06.389" v="386" actId="207"/>
          <ac:spMkLst>
            <pc:docMk/>
            <pc:sldMk cId="3984141043" sldId="732"/>
            <ac:spMk id="9" creationId="{258D0215-42FD-437E-B373-9ADB958ECD8A}"/>
          </ac:spMkLst>
        </pc:spChg>
        <pc:spChg chg="mod">
          <ac:chgData name="Prinoth, Noemi" userId="7576400b-fd28-4980-866a-154beee4936c" providerId="ADAL" clId="{F1878642-0FA9-44F4-BAB1-4C0D871BA23E}" dt="2023-02-12T20:13:04.097" v="1387" actId="20577"/>
          <ac:spMkLst>
            <pc:docMk/>
            <pc:sldMk cId="3984141043" sldId="732"/>
            <ac:spMk id="10" creationId="{58956EFD-4421-4E0C-B4D8-FD80EF12CA20}"/>
          </ac:spMkLst>
        </pc:spChg>
        <pc:spChg chg="add mod">
          <ac:chgData name="Prinoth, Noemi" userId="7576400b-fd28-4980-866a-154beee4936c" providerId="ADAL" clId="{F1878642-0FA9-44F4-BAB1-4C0D871BA23E}" dt="2023-02-09T13:49:15.075" v="389" actId="1076"/>
          <ac:spMkLst>
            <pc:docMk/>
            <pc:sldMk cId="3984141043" sldId="732"/>
            <ac:spMk id="11" creationId="{191B2E6F-0EDC-47BC-9130-8FFAA8D920A6}"/>
          </ac:spMkLst>
        </pc:spChg>
        <pc:spChg chg="add mod">
          <ac:chgData name="Prinoth, Noemi" userId="7576400b-fd28-4980-866a-154beee4936c" providerId="ADAL" clId="{F1878642-0FA9-44F4-BAB1-4C0D871BA23E}" dt="2023-02-09T13:48:59.967" v="385" actId="207"/>
          <ac:spMkLst>
            <pc:docMk/>
            <pc:sldMk cId="3984141043" sldId="732"/>
            <ac:spMk id="12" creationId="{7AE3F2F2-6788-41CB-BD02-5D7F8EE9A811}"/>
          </ac:spMkLst>
        </pc:spChg>
        <pc:cxnChg chg="add mod">
          <ac:chgData name="Prinoth, Noemi" userId="7576400b-fd28-4980-866a-154beee4936c" providerId="ADAL" clId="{F1878642-0FA9-44F4-BAB1-4C0D871BA23E}" dt="2023-02-09T13:44:13.452" v="314" actId="1076"/>
          <ac:cxnSpMkLst>
            <pc:docMk/>
            <pc:sldMk cId="3984141043" sldId="732"/>
            <ac:cxnSpMk id="3" creationId="{0CFCB985-CA02-44D1-93CB-3C184FD0D368}"/>
          </ac:cxnSpMkLst>
        </pc:cxnChg>
        <pc:cxnChg chg="add mod">
          <ac:chgData name="Prinoth, Noemi" userId="7576400b-fd28-4980-866a-154beee4936c" providerId="ADAL" clId="{F1878642-0FA9-44F4-BAB1-4C0D871BA23E}" dt="2023-02-09T13:44:16.108" v="315" actId="1076"/>
          <ac:cxnSpMkLst>
            <pc:docMk/>
            <pc:sldMk cId="3984141043" sldId="732"/>
            <ac:cxnSpMk id="13" creationId="{6EA04466-5C0F-423A-9B29-172665F4A329}"/>
          </ac:cxnSpMkLst>
        </pc:cxnChg>
      </pc:sldChg>
      <pc:sldChg chg="addSp modSp mod">
        <pc:chgData name="Prinoth, Noemi" userId="7576400b-fd28-4980-866a-154beee4936c" providerId="ADAL" clId="{F1878642-0FA9-44F4-BAB1-4C0D871BA23E}" dt="2023-02-13T07:02:14.025" v="1494" actId="1076"/>
        <pc:sldMkLst>
          <pc:docMk/>
          <pc:sldMk cId="740442025" sldId="733"/>
        </pc:sldMkLst>
        <pc:spChg chg="mod">
          <ac:chgData name="Prinoth, Noemi" userId="7576400b-fd28-4980-866a-154beee4936c" providerId="ADAL" clId="{F1878642-0FA9-44F4-BAB1-4C0D871BA23E}" dt="2023-02-13T07:02:14.025" v="1494" actId="1076"/>
          <ac:spMkLst>
            <pc:docMk/>
            <pc:sldMk cId="740442025" sldId="733"/>
            <ac:spMk id="3" creationId="{9C24FE94-F48C-447A-87B2-BBF26C450347}"/>
          </ac:spMkLst>
        </pc:spChg>
        <pc:spChg chg="add mod">
          <ac:chgData name="Prinoth, Noemi" userId="7576400b-fd28-4980-866a-154beee4936c" providerId="ADAL" clId="{F1878642-0FA9-44F4-BAB1-4C0D871BA23E}" dt="2023-02-12T20:19:44.743" v="1475" actId="20577"/>
          <ac:spMkLst>
            <pc:docMk/>
            <pc:sldMk cId="740442025" sldId="733"/>
            <ac:spMk id="5" creationId="{2AE86D7C-84B4-47EB-80D7-C5546BA8711E}"/>
          </ac:spMkLst>
        </pc:spChg>
        <pc:spChg chg="mod">
          <ac:chgData name="Prinoth, Noemi" userId="7576400b-fd28-4980-866a-154beee4936c" providerId="ADAL" clId="{F1878642-0FA9-44F4-BAB1-4C0D871BA23E}" dt="2023-02-12T20:19:25.375" v="1470" actId="20577"/>
          <ac:spMkLst>
            <pc:docMk/>
            <pc:sldMk cId="740442025" sldId="733"/>
            <ac:spMk id="6" creationId="{428F1667-329F-4B36-87C2-EFC64FDF8CAA}"/>
          </ac:spMkLst>
        </pc:spChg>
      </pc:sldChg>
      <pc:sldChg chg="modSp mod">
        <pc:chgData name="Prinoth, Noemi" userId="7576400b-fd28-4980-866a-154beee4936c" providerId="ADAL" clId="{F1878642-0FA9-44F4-BAB1-4C0D871BA23E}" dt="2023-02-10T15:09:09.322" v="1153" actId="5793"/>
        <pc:sldMkLst>
          <pc:docMk/>
          <pc:sldMk cId="3773738212" sldId="740"/>
        </pc:sldMkLst>
        <pc:spChg chg="mod">
          <ac:chgData name="Prinoth, Noemi" userId="7576400b-fd28-4980-866a-154beee4936c" providerId="ADAL" clId="{F1878642-0FA9-44F4-BAB1-4C0D871BA23E}" dt="2023-02-10T15:09:06.683" v="1148" actId="5793"/>
          <ac:spMkLst>
            <pc:docMk/>
            <pc:sldMk cId="3773738212" sldId="740"/>
            <ac:spMk id="2" creationId="{FBF1B77E-5043-473A-B56D-DC318C7EDFB2}"/>
          </ac:spMkLst>
        </pc:spChg>
        <pc:spChg chg="mod">
          <ac:chgData name="Prinoth, Noemi" userId="7576400b-fd28-4980-866a-154beee4936c" providerId="ADAL" clId="{F1878642-0FA9-44F4-BAB1-4C0D871BA23E}" dt="2023-02-09T17:23:45.630" v="964" actId="113"/>
          <ac:spMkLst>
            <pc:docMk/>
            <pc:sldMk cId="3773738212" sldId="740"/>
            <ac:spMk id="3" creationId="{0F6657D4-661E-43B4-B3F8-6CEC6F482DAD}"/>
          </ac:spMkLst>
        </pc:spChg>
        <pc:spChg chg="mod">
          <ac:chgData name="Prinoth, Noemi" userId="7576400b-fd28-4980-866a-154beee4936c" providerId="ADAL" clId="{F1878642-0FA9-44F4-BAB1-4C0D871BA23E}" dt="2023-02-10T15:09:09.322" v="1153" actId="5793"/>
          <ac:spMkLst>
            <pc:docMk/>
            <pc:sldMk cId="3773738212" sldId="740"/>
            <ac:spMk id="4" creationId="{89D50212-9C9F-44D1-B046-413D3D124062}"/>
          </ac:spMkLst>
        </pc:spChg>
      </pc:sldChg>
      <pc:sldChg chg="addSp delSp modSp add del mod addCm delCm">
        <pc:chgData name="Prinoth, Noemi" userId="7576400b-fd28-4980-866a-154beee4936c" providerId="ADAL" clId="{F1878642-0FA9-44F4-BAB1-4C0D871BA23E}" dt="2023-02-09T17:22:20.772" v="931" actId="47"/>
        <pc:sldMkLst>
          <pc:docMk/>
          <pc:sldMk cId="1095649938" sldId="743"/>
        </pc:sldMkLst>
        <pc:spChg chg="add del mod">
          <ac:chgData name="Prinoth, Noemi" userId="7576400b-fd28-4980-866a-154beee4936c" providerId="ADAL" clId="{F1878642-0FA9-44F4-BAB1-4C0D871BA23E}" dt="2023-02-09T15:40:32.510" v="463" actId="20577"/>
          <ac:spMkLst>
            <pc:docMk/>
            <pc:sldMk cId="1095649938" sldId="743"/>
            <ac:spMk id="2" creationId="{2F3D112A-58C7-4FEF-943E-49172BD492AC}"/>
          </ac:spMkLst>
        </pc:spChg>
        <pc:spChg chg="mod">
          <ac:chgData name="Prinoth, Noemi" userId="7576400b-fd28-4980-866a-154beee4936c" providerId="ADAL" clId="{F1878642-0FA9-44F4-BAB1-4C0D871BA23E}" dt="2023-02-09T13:50:26.086" v="402" actId="255"/>
          <ac:spMkLst>
            <pc:docMk/>
            <pc:sldMk cId="1095649938" sldId="743"/>
            <ac:spMk id="3" creationId="{9C1EDF2C-5628-4702-9482-A8CE8C731FA0}"/>
          </ac:spMkLst>
        </pc:spChg>
        <pc:spChg chg="add del">
          <ac:chgData name="Prinoth, Noemi" userId="7576400b-fd28-4980-866a-154beee4936c" providerId="ADAL" clId="{F1878642-0FA9-44F4-BAB1-4C0D871BA23E}" dt="2023-02-09T15:40:31.078" v="460" actId="478"/>
          <ac:spMkLst>
            <pc:docMk/>
            <pc:sldMk cId="1095649938" sldId="743"/>
            <ac:spMk id="6" creationId="{31706E8B-D561-4BB3-972A-CB099CD48189}"/>
          </ac:spMkLst>
        </pc:spChg>
        <pc:spChg chg="add del">
          <ac:chgData name="Prinoth, Noemi" userId="7576400b-fd28-4980-866a-154beee4936c" providerId="ADAL" clId="{F1878642-0FA9-44F4-BAB1-4C0D871BA23E}" dt="2023-02-09T15:40:31.541" v="461" actId="478"/>
          <ac:spMkLst>
            <pc:docMk/>
            <pc:sldMk cId="1095649938" sldId="743"/>
            <ac:spMk id="7" creationId="{09B59231-FB63-4E98-BCDE-D306874A7D9C}"/>
          </ac:spMkLst>
        </pc:spChg>
        <pc:graphicFrameChg chg="add del mod">
          <ac:chgData name="Prinoth, Noemi" userId="7576400b-fd28-4980-866a-154beee4936c" providerId="ADAL" clId="{F1878642-0FA9-44F4-BAB1-4C0D871BA23E}" dt="2023-02-09T15:41:32.926" v="473"/>
          <ac:graphicFrameMkLst>
            <pc:docMk/>
            <pc:sldMk cId="1095649938" sldId="743"/>
            <ac:graphicFrameMk id="5" creationId="{ABE75346-24D2-44CD-9DB2-954D41BEE552}"/>
          </ac:graphicFrameMkLst>
        </pc:graphicFrameChg>
        <pc:graphicFrameChg chg="add mod">
          <ac:chgData name="Prinoth, Noemi" userId="7576400b-fd28-4980-866a-154beee4936c" providerId="ADAL" clId="{F1878642-0FA9-44F4-BAB1-4C0D871BA23E}" dt="2023-02-09T15:40:32.726" v="464"/>
          <ac:graphicFrameMkLst>
            <pc:docMk/>
            <pc:sldMk cId="1095649938" sldId="743"/>
            <ac:graphicFrameMk id="8" creationId="{ABE75346-24D2-44CD-9DB2-954D41BEE552}"/>
          </ac:graphicFrameMkLst>
        </pc:graphicFrameChg>
        <pc:graphicFrameChg chg="add mod">
          <ac:chgData name="Prinoth, Noemi" userId="7576400b-fd28-4980-866a-154beee4936c" providerId="ADAL" clId="{F1878642-0FA9-44F4-BAB1-4C0D871BA23E}" dt="2023-02-09T15:41:25.673" v="469"/>
          <ac:graphicFrameMkLst>
            <pc:docMk/>
            <pc:sldMk cId="1095649938" sldId="743"/>
            <ac:graphicFrameMk id="9" creationId="{ABE75346-24D2-44CD-9DB2-954D41BEE552}"/>
          </ac:graphicFrameMkLst>
        </pc:graphicFrameChg>
        <pc:graphicFrameChg chg="add mod">
          <ac:chgData name="Prinoth, Noemi" userId="7576400b-fd28-4980-866a-154beee4936c" providerId="ADAL" clId="{F1878642-0FA9-44F4-BAB1-4C0D871BA23E}" dt="2023-02-09T15:41:29.617" v="471"/>
          <ac:graphicFrameMkLst>
            <pc:docMk/>
            <pc:sldMk cId="1095649938" sldId="743"/>
            <ac:graphicFrameMk id="11" creationId="{ABE75346-24D2-44CD-9DB2-954D41BEE552}"/>
          </ac:graphicFrameMkLst>
        </pc:graphicFrameChg>
      </pc:sldChg>
      <pc:sldChg chg="del">
        <pc:chgData name="Prinoth, Noemi" userId="7576400b-fd28-4980-866a-154beee4936c" providerId="ADAL" clId="{F1878642-0FA9-44F4-BAB1-4C0D871BA23E}" dt="2023-02-09T13:06:01.513" v="43" actId="47"/>
        <pc:sldMkLst>
          <pc:docMk/>
          <pc:sldMk cId="139634663" sldId="744"/>
        </pc:sldMkLst>
      </pc:sldChg>
      <pc:sldChg chg="addSp delSp modSp mod">
        <pc:chgData name="Prinoth, Noemi" userId="7576400b-fd28-4980-866a-154beee4936c" providerId="ADAL" clId="{F1878642-0FA9-44F4-BAB1-4C0D871BA23E}" dt="2023-02-13T06:58:38.442" v="1486" actId="1076"/>
        <pc:sldMkLst>
          <pc:docMk/>
          <pc:sldMk cId="3014363908" sldId="754"/>
        </pc:sldMkLst>
        <pc:spChg chg="add del mod">
          <ac:chgData name="Prinoth, Noemi" userId="7576400b-fd28-4980-866a-154beee4936c" providerId="ADAL" clId="{F1878642-0FA9-44F4-BAB1-4C0D871BA23E}" dt="2023-02-13T06:58:29.851" v="1485" actId="20577"/>
          <ac:spMkLst>
            <pc:docMk/>
            <pc:sldMk cId="3014363908" sldId="754"/>
            <ac:spMk id="2" creationId="{B5101DC7-FB67-42F1-B7DB-74E607699F65}"/>
          </ac:spMkLst>
        </pc:spChg>
        <pc:spChg chg="mod">
          <ac:chgData name="Prinoth, Noemi" userId="7576400b-fd28-4980-866a-154beee4936c" providerId="ADAL" clId="{F1878642-0FA9-44F4-BAB1-4C0D871BA23E}" dt="2023-02-12T20:10:40.490" v="1280" actId="20577"/>
          <ac:spMkLst>
            <pc:docMk/>
            <pc:sldMk cId="3014363908" sldId="754"/>
            <ac:spMk id="3" creationId="{162691BD-DBF1-46AC-AD05-23A3326C1CD7}"/>
          </ac:spMkLst>
        </pc:spChg>
        <pc:spChg chg="add del">
          <ac:chgData name="Prinoth, Noemi" userId="7576400b-fd28-4980-866a-154beee4936c" providerId="ADAL" clId="{F1878642-0FA9-44F4-BAB1-4C0D871BA23E}" dt="2023-02-09T13:35:04.283" v="181"/>
          <ac:spMkLst>
            <pc:docMk/>
            <pc:sldMk cId="3014363908" sldId="754"/>
            <ac:spMk id="9" creationId="{7ADC4F6D-B630-4EB6-A84D-1C6C34A0F166}"/>
          </ac:spMkLst>
        </pc:spChg>
        <pc:spChg chg="add del">
          <ac:chgData name="Prinoth, Noemi" userId="7576400b-fd28-4980-866a-154beee4936c" providerId="ADAL" clId="{F1878642-0FA9-44F4-BAB1-4C0D871BA23E}" dt="2023-02-10T15:06:29.067" v="1130" actId="478"/>
          <ac:spMkLst>
            <pc:docMk/>
            <pc:sldMk cId="3014363908" sldId="754"/>
            <ac:spMk id="23" creationId="{266B5A57-12CC-4824-91EB-2A03DB244043}"/>
          </ac:spMkLst>
        </pc:spChg>
        <pc:spChg chg="add mod">
          <ac:chgData name="Prinoth, Noemi" userId="7576400b-fd28-4980-866a-154beee4936c" providerId="ADAL" clId="{F1878642-0FA9-44F4-BAB1-4C0D871BA23E}" dt="2023-02-12T20:12:01.789" v="1361" actId="20577"/>
          <ac:spMkLst>
            <pc:docMk/>
            <pc:sldMk cId="3014363908" sldId="754"/>
            <ac:spMk id="24" creationId="{E93A6E1E-B2BF-4E80-A25F-F52DB3CA44D5}"/>
          </ac:spMkLst>
        </pc:spChg>
        <pc:graphicFrameChg chg="add del">
          <ac:chgData name="Prinoth, Noemi" userId="7576400b-fd28-4980-866a-154beee4936c" providerId="ADAL" clId="{F1878642-0FA9-44F4-BAB1-4C0D871BA23E}" dt="2023-02-09T13:32:02.181" v="115" actId="26606"/>
          <ac:graphicFrameMkLst>
            <pc:docMk/>
            <pc:sldMk cId="3014363908" sldId="754"/>
            <ac:graphicFrameMk id="26" creationId="{A10D9BDE-1166-1BAF-028E-9926BF807C08}"/>
          </ac:graphicFrameMkLst>
        </pc:graphicFrameChg>
        <pc:graphicFrameChg chg="add del">
          <ac:chgData name="Prinoth, Noemi" userId="7576400b-fd28-4980-866a-154beee4936c" providerId="ADAL" clId="{F1878642-0FA9-44F4-BAB1-4C0D871BA23E}" dt="2023-02-09T13:32:03.854" v="117" actId="26606"/>
          <ac:graphicFrameMkLst>
            <pc:docMk/>
            <pc:sldMk cId="3014363908" sldId="754"/>
            <ac:graphicFrameMk id="28" creationId="{E6DC6DEF-DD47-5DEF-D60E-743F57B29D40}"/>
          </ac:graphicFrameMkLst>
        </pc:graphicFrameChg>
        <pc:graphicFrameChg chg="add del">
          <ac:chgData name="Prinoth, Noemi" userId="7576400b-fd28-4980-866a-154beee4936c" providerId="ADAL" clId="{F1878642-0FA9-44F4-BAB1-4C0D871BA23E}" dt="2023-02-09T13:32:06.391" v="119" actId="26606"/>
          <ac:graphicFrameMkLst>
            <pc:docMk/>
            <pc:sldMk cId="3014363908" sldId="754"/>
            <ac:graphicFrameMk id="30" creationId="{A10D9BDE-1166-1BAF-028E-9926BF807C08}"/>
          </ac:graphicFrameMkLst>
        </pc:graphicFrameChg>
        <pc:graphicFrameChg chg="add del">
          <ac:chgData name="Prinoth, Noemi" userId="7576400b-fd28-4980-866a-154beee4936c" providerId="ADAL" clId="{F1878642-0FA9-44F4-BAB1-4C0D871BA23E}" dt="2023-02-09T13:32:18.939" v="123" actId="26606"/>
          <ac:graphicFrameMkLst>
            <pc:docMk/>
            <pc:sldMk cId="3014363908" sldId="754"/>
            <ac:graphicFrameMk id="32" creationId="{207F6870-553D-EBF7-C555-05954B6432A7}"/>
          </ac:graphicFrameMkLst>
        </pc:graphicFrameChg>
        <pc:picChg chg="del">
          <ac:chgData name="Prinoth, Noemi" userId="7576400b-fd28-4980-866a-154beee4936c" providerId="ADAL" clId="{F1878642-0FA9-44F4-BAB1-4C0D871BA23E}" dt="2023-02-09T13:32:56.279" v="129" actId="478"/>
          <ac:picMkLst>
            <pc:docMk/>
            <pc:sldMk cId="3014363908" sldId="754"/>
            <ac:picMk id="8" creationId="{C17C29FA-09C8-42BD-B902-007C811AD095}"/>
          </ac:picMkLst>
        </pc:picChg>
        <pc:picChg chg="add mod ord">
          <ac:chgData name="Prinoth, Noemi" userId="7576400b-fd28-4980-866a-154beee4936c" providerId="ADAL" clId="{F1878642-0FA9-44F4-BAB1-4C0D871BA23E}" dt="2023-02-13T06:58:38.442" v="1486" actId="1076"/>
          <ac:picMkLst>
            <pc:docMk/>
            <pc:sldMk cId="3014363908" sldId="754"/>
            <ac:picMk id="16" creationId="{2C471DE6-D2F8-4A4A-9A66-19B2F02D5E3C}"/>
          </ac:picMkLst>
        </pc:picChg>
      </pc:sldChg>
      <pc:sldChg chg="modSp del mod">
        <pc:chgData name="Prinoth, Noemi" userId="7576400b-fd28-4980-866a-154beee4936c" providerId="ADAL" clId="{F1878642-0FA9-44F4-BAB1-4C0D871BA23E}" dt="2023-02-09T13:02:32.033" v="28" actId="47"/>
        <pc:sldMkLst>
          <pc:docMk/>
          <pc:sldMk cId="3088028077" sldId="755"/>
        </pc:sldMkLst>
        <pc:spChg chg="mod">
          <ac:chgData name="Prinoth, Noemi" userId="7576400b-fd28-4980-866a-154beee4936c" providerId="ADAL" clId="{F1878642-0FA9-44F4-BAB1-4C0D871BA23E}" dt="2023-02-09T13:01:18.676" v="25" actId="20577"/>
          <ac:spMkLst>
            <pc:docMk/>
            <pc:sldMk cId="3088028077" sldId="755"/>
            <ac:spMk id="2" creationId="{B5101DC7-FB67-42F1-B7DB-74E607699F65}"/>
          </ac:spMkLst>
        </pc:spChg>
      </pc:sldChg>
      <pc:sldChg chg="del">
        <pc:chgData name="Prinoth, Noemi" userId="7576400b-fd28-4980-866a-154beee4936c" providerId="ADAL" clId="{F1878642-0FA9-44F4-BAB1-4C0D871BA23E}" dt="2023-02-09T13:06:05.569" v="44" actId="47"/>
        <pc:sldMkLst>
          <pc:docMk/>
          <pc:sldMk cId="2208951523" sldId="757"/>
        </pc:sldMkLst>
      </pc:sldChg>
      <pc:sldChg chg="modSp mod">
        <pc:chgData name="Prinoth, Noemi" userId="7576400b-fd28-4980-866a-154beee4936c" providerId="ADAL" clId="{F1878642-0FA9-44F4-BAB1-4C0D871BA23E}" dt="2023-02-10T15:12:07.170" v="1231" actId="1076"/>
        <pc:sldMkLst>
          <pc:docMk/>
          <pc:sldMk cId="2061049442" sldId="769"/>
        </pc:sldMkLst>
        <pc:spChg chg="mod">
          <ac:chgData name="Prinoth, Noemi" userId="7576400b-fd28-4980-866a-154beee4936c" providerId="ADAL" clId="{F1878642-0FA9-44F4-BAB1-4C0D871BA23E}" dt="2023-02-09T15:58:14.507" v="670" actId="1076"/>
          <ac:spMkLst>
            <pc:docMk/>
            <pc:sldMk cId="2061049442" sldId="769"/>
            <ac:spMk id="7" creationId="{4E6FD189-4789-42B6-AF22-140C69CF2F03}"/>
          </ac:spMkLst>
        </pc:spChg>
        <pc:spChg chg="mod">
          <ac:chgData name="Prinoth, Noemi" userId="7576400b-fd28-4980-866a-154beee4936c" providerId="ADAL" clId="{F1878642-0FA9-44F4-BAB1-4C0D871BA23E}" dt="2023-02-09T15:58:06.323" v="668" actId="1076"/>
          <ac:spMkLst>
            <pc:docMk/>
            <pc:sldMk cId="2061049442" sldId="769"/>
            <ac:spMk id="9" creationId="{45706560-9032-4DD6-994A-C06108F90C59}"/>
          </ac:spMkLst>
        </pc:spChg>
        <pc:spChg chg="mod">
          <ac:chgData name="Prinoth, Noemi" userId="7576400b-fd28-4980-866a-154beee4936c" providerId="ADAL" clId="{F1878642-0FA9-44F4-BAB1-4C0D871BA23E}" dt="2023-02-09T15:56:28.651" v="653" actId="1076"/>
          <ac:spMkLst>
            <pc:docMk/>
            <pc:sldMk cId="2061049442" sldId="769"/>
            <ac:spMk id="11" creationId="{4AD51C50-5CCD-4E79-93D8-57C8F51ED394}"/>
          </ac:spMkLst>
        </pc:spChg>
        <pc:spChg chg="mod">
          <ac:chgData name="Prinoth, Noemi" userId="7576400b-fd28-4980-866a-154beee4936c" providerId="ADAL" clId="{F1878642-0FA9-44F4-BAB1-4C0D871BA23E}" dt="2023-02-09T15:53:38.035" v="603" actId="1076"/>
          <ac:spMkLst>
            <pc:docMk/>
            <pc:sldMk cId="2061049442" sldId="769"/>
            <ac:spMk id="14" creationId="{D6A79E4C-A715-4392-B74E-A2C02BD07DF5}"/>
          </ac:spMkLst>
        </pc:spChg>
        <pc:spChg chg="mod">
          <ac:chgData name="Prinoth, Noemi" userId="7576400b-fd28-4980-866a-154beee4936c" providerId="ADAL" clId="{F1878642-0FA9-44F4-BAB1-4C0D871BA23E}" dt="2023-02-09T15:56:03.926" v="641" actId="207"/>
          <ac:spMkLst>
            <pc:docMk/>
            <pc:sldMk cId="2061049442" sldId="769"/>
            <ac:spMk id="16" creationId="{4C050162-316A-4C92-B7ED-86F09A24197E}"/>
          </ac:spMkLst>
        </pc:spChg>
        <pc:spChg chg="mod">
          <ac:chgData name="Prinoth, Noemi" userId="7576400b-fd28-4980-866a-154beee4936c" providerId="ADAL" clId="{F1878642-0FA9-44F4-BAB1-4C0D871BA23E}" dt="2023-02-09T15:55:30.725" v="633" actId="207"/>
          <ac:spMkLst>
            <pc:docMk/>
            <pc:sldMk cId="2061049442" sldId="769"/>
            <ac:spMk id="18" creationId="{15D4A914-5A46-478A-8E49-373D9C193455}"/>
          </ac:spMkLst>
        </pc:spChg>
        <pc:spChg chg="mod">
          <ac:chgData name="Prinoth, Noemi" userId="7576400b-fd28-4980-866a-154beee4936c" providerId="ADAL" clId="{F1878642-0FA9-44F4-BAB1-4C0D871BA23E}" dt="2023-02-09T15:55:34.427" v="634" actId="1076"/>
          <ac:spMkLst>
            <pc:docMk/>
            <pc:sldMk cId="2061049442" sldId="769"/>
            <ac:spMk id="19" creationId="{217041EE-2BAE-4956-8EB4-3AD5C45E992C}"/>
          </ac:spMkLst>
        </pc:spChg>
        <pc:spChg chg="mod">
          <ac:chgData name="Prinoth, Noemi" userId="7576400b-fd28-4980-866a-154beee4936c" providerId="ADAL" clId="{F1878642-0FA9-44F4-BAB1-4C0D871BA23E}" dt="2023-02-09T15:55:58.189" v="640" actId="207"/>
          <ac:spMkLst>
            <pc:docMk/>
            <pc:sldMk cId="2061049442" sldId="769"/>
            <ac:spMk id="20" creationId="{6A30BCD7-EA08-4093-A358-3D5031C0774F}"/>
          </ac:spMkLst>
        </pc:spChg>
        <pc:spChg chg="mod">
          <ac:chgData name="Prinoth, Noemi" userId="7576400b-fd28-4980-866a-154beee4936c" providerId="ADAL" clId="{F1878642-0FA9-44F4-BAB1-4C0D871BA23E}" dt="2023-02-09T15:56:09.683" v="642" actId="1076"/>
          <ac:spMkLst>
            <pc:docMk/>
            <pc:sldMk cId="2061049442" sldId="769"/>
            <ac:spMk id="21" creationId="{ED838F29-B119-4553-98E5-72D57BC1A1BA}"/>
          </ac:spMkLst>
        </pc:spChg>
        <pc:spChg chg="mod">
          <ac:chgData name="Prinoth, Noemi" userId="7576400b-fd28-4980-866a-154beee4936c" providerId="ADAL" clId="{F1878642-0FA9-44F4-BAB1-4C0D871BA23E}" dt="2023-02-09T15:57:38.549" v="660" actId="1076"/>
          <ac:spMkLst>
            <pc:docMk/>
            <pc:sldMk cId="2061049442" sldId="769"/>
            <ac:spMk id="24" creationId="{0BE9A97C-F419-40B0-81C1-D47206FE5786}"/>
          </ac:spMkLst>
        </pc:spChg>
        <pc:spChg chg="mod">
          <ac:chgData name="Prinoth, Noemi" userId="7576400b-fd28-4980-866a-154beee4936c" providerId="ADAL" clId="{F1878642-0FA9-44F4-BAB1-4C0D871BA23E}" dt="2023-02-10T15:10:27.154" v="1186" actId="207"/>
          <ac:spMkLst>
            <pc:docMk/>
            <pc:sldMk cId="2061049442" sldId="769"/>
            <ac:spMk id="26" creationId="{419E9907-73B5-40CD-AFDA-ED7A6C89C625}"/>
          </ac:spMkLst>
        </pc:spChg>
        <pc:spChg chg="mod">
          <ac:chgData name="Prinoth, Noemi" userId="7576400b-fd28-4980-866a-154beee4936c" providerId="ADAL" clId="{F1878642-0FA9-44F4-BAB1-4C0D871BA23E}" dt="2023-02-09T15:58:45.071" v="687" actId="207"/>
          <ac:spMkLst>
            <pc:docMk/>
            <pc:sldMk cId="2061049442" sldId="769"/>
            <ac:spMk id="31" creationId="{DC7BCF6B-5E40-4377-A3B2-A03353BA4E7D}"/>
          </ac:spMkLst>
        </pc:spChg>
        <pc:spChg chg="mod">
          <ac:chgData name="Prinoth, Noemi" userId="7576400b-fd28-4980-866a-154beee4936c" providerId="ADAL" clId="{F1878642-0FA9-44F4-BAB1-4C0D871BA23E}" dt="2023-02-10T15:12:07.170" v="1231" actId="1076"/>
          <ac:spMkLst>
            <pc:docMk/>
            <pc:sldMk cId="2061049442" sldId="769"/>
            <ac:spMk id="34" creationId="{D3D04C95-473A-4CC5-BA54-B2E9AF5678AA}"/>
          </ac:spMkLst>
        </pc:spChg>
        <pc:spChg chg="mod">
          <ac:chgData name="Prinoth, Noemi" userId="7576400b-fd28-4980-866a-154beee4936c" providerId="ADAL" clId="{F1878642-0FA9-44F4-BAB1-4C0D871BA23E}" dt="2023-02-09T13:51:57.353" v="440" actId="207"/>
          <ac:spMkLst>
            <pc:docMk/>
            <pc:sldMk cId="2061049442" sldId="769"/>
            <ac:spMk id="37" creationId="{F72211EF-8A6B-4AB3-A900-811391BA5132}"/>
          </ac:spMkLst>
        </pc:spChg>
        <pc:graphicFrameChg chg="mod">
          <ac:chgData name="Prinoth, Noemi" userId="7576400b-fd28-4980-866a-154beee4936c" providerId="ADAL" clId="{F1878642-0FA9-44F4-BAB1-4C0D871BA23E}" dt="2023-02-09T13:51:43.005" v="436" actId="1076"/>
          <ac:graphicFrameMkLst>
            <pc:docMk/>
            <pc:sldMk cId="2061049442" sldId="769"/>
            <ac:graphicFrameMk id="6" creationId="{22101CCA-07B4-4A8D-B32E-7A036584514F}"/>
          </ac:graphicFrameMkLst>
        </pc:graphicFrameChg>
      </pc:sldChg>
      <pc:sldChg chg="del ord">
        <pc:chgData name="Prinoth, Noemi" userId="7576400b-fd28-4980-866a-154beee4936c" providerId="ADAL" clId="{F1878642-0FA9-44F4-BAB1-4C0D871BA23E}" dt="2023-02-09T13:07:00.450" v="45" actId="47"/>
        <pc:sldMkLst>
          <pc:docMk/>
          <pc:sldMk cId="3570292946" sldId="771"/>
        </pc:sldMkLst>
      </pc:sldChg>
      <pc:sldChg chg="modSp del mod ord">
        <pc:chgData name="Prinoth, Noemi" userId="7576400b-fd28-4980-866a-154beee4936c" providerId="ADAL" clId="{F1878642-0FA9-44F4-BAB1-4C0D871BA23E}" dt="2023-02-13T07:06:29.865" v="1496" actId="47"/>
        <pc:sldMkLst>
          <pc:docMk/>
          <pc:sldMk cId="1733279358" sldId="772"/>
        </pc:sldMkLst>
        <pc:spChg chg="mod">
          <ac:chgData name="Prinoth, Noemi" userId="7576400b-fd28-4980-866a-154beee4936c" providerId="ADAL" clId="{F1878642-0FA9-44F4-BAB1-4C0D871BA23E}" dt="2023-02-13T06:58:12.862" v="1482" actId="20577"/>
          <ac:spMkLst>
            <pc:docMk/>
            <pc:sldMk cId="1733279358" sldId="772"/>
            <ac:spMk id="8" creationId="{C4BD00B8-30C6-4E9F-B45D-3027758726F7}"/>
          </ac:spMkLst>
        </pc:spChg>
        <pc:graphicFrameChg chg="mod">
          <ac:chgData name="Prinoth, Noemi" userId="7576400b-fd28-4980-866a-154beee4936c" providerId="ADAL" clId="{F1878642-0FA9-44F4-BAB1-4C0D871BA23E}" dt="2023-02-10T15:41:17.860" v="1268" actId="20577"/>
          <ac:graphicFrameMkLst>
            <pc:docMk/>
            <pc:sldMk cId="1733279358" sldId="772"/>
            <ac:graphicFrameMk id="7" creationId="{EBB3C052-3792-49C8-B16D-20F581B7F023}"/>
          </ac:graphicFrameMkLst>
        </pc:graphicFrameChg>
      </pc:sldChg>
      <pc:sldChg chg="addSp delSp modSp new mod setBg setClrOvrMap">
        <pc:chgData name="Prinoth, Noemi" userId="7576400b-fd28-4980-866a-154beee4936c" providerId="ADAL" clId="{F1878642-0FA9-44F4-BAB1-4C0D871BA23E}" dt="2023-02-12T20:16:57.174" v="1445" actId="20577"/>
        <pc:sldMkLst>
          <pc:docMk/>
          <pc:sldMk cId="1487099598" sldId="773"/>
        </pc:sldMkLst>
        <pc:spChg chg="del">
          <ac:chgData name="Prinoth, Noemi" userId="7576400b-fd28-4980-866a-154beee4936c" providerId="ADAL" clId="{F1878642-0FA9-44F4-BAB1-4C0D871BA23E}" dt="2023-02-09T15:46:41.829" v="534" actId="478"/>
          <ac:spMkLst>
            <pc:docMk/>
            <pc:sldMk cId="1487099598" sldId="773"/>
            <ac:spMk id="2" creationId="{49275231-8CF5-41F5-86AF-1732CD81A19A}"/>
          </ac:spMkLst>
        </pc:spChg>
        <pc:spChg chg="del">
          <ac:chgData name="Prinoth, Noemi" userId="7576400b-fd28-4980-866a-154beee4936c" providerId="ADAL" clId="{F1878642-0FA9-44F4-BAB1-4C0D871BA23E}" dt="2023-02-09T15:46:33.749" v="531" actId="478"/>
          <ac:spMkLst>
            <pc:docMk/>
            <pc:sldMk cId="1487099598" sldId="773"/>
            <ac:spMk id="3" creationId="{1E7F6695-FF00-48EE-BA29-250774F267C7}"/>
          </ac:spMkLst>
        </pc:spChg>
        <pc:spChg chg="del">
          <ac:chgData name="Prinoth, Noemi" userId="7576400b-fd28-4980-866a-154beee4936c" providerId="ADAL" clId="{F1878642-0FA9-44F4-BAB1-4C0D871BA23E}" dt="2023-02-09T15:46:35.012" v="532" actId="478"/>
          <ac:spMkLst>
            <pc:docMk/>
            <pc:sldMk cId="1487099598" sldId="773"/>
            <ac:spMk id="4" creationId="{E69442E4-F44A-46E3-9BEA-5CF33D3E96CE}"/>
          </ac:spMkLst>
        </pc:spChg>
        <pc:spChg chg="add del">
          <ac:chgData name="Prinoth, Noemi" userId="7576400b-fd28-4980-866a-154beee4936c" providerId="ADAL" clId="{F1878642-0FA9-44F4-BAB1-4C0D871BA23E}" dt="2023-02-09T15:46:17.711" v="529" actId="22"/>
          <ac:spMkLst>
            <pc:docMk/>
            <pc:sldMk cId="1487099598" sldId="773"/>
            <ac:spMk id="6" creationId="{520B58DB-565B-4A79-8B4C-1F912FF0021E}"/>
          </ac:spMkLst>
        </pc:spChg>
        <pc:spChg chg="add del mod">
          <ac:chgData name="Prinoth, Noemi" userId="7576400b-fd28-4980-866a-154beee4936c" providerId="ADAL" clId="{F1878642-0FA9-44F4-BAB1-4C0D871BA23E}" dt="2023-02-10T15:13:53.653" v="1245"/>
          <ac:spMkLst>
            <pc:docMk/>
            <pc:sldMk cId="1487099598" sldId="773"/>
            <ac:spMk id="8" creationId="{02553D2F-86A8-4523-B8AA-28F1A10933FB}"/>
          </ac:spMkLst>
        </pc:spChg>
        <pc:spChg chg="add mod">
          <ac:chgData name="Prinoth, Noemi" userId="7576400b-fd28-4980-866a-154beee4936c" providerId="ADAL" clId="{F1878642-0FA9-44F4-BAB1-4C0D871BA23E}" dt="2023-02-12T20:16:57.174" v="1445" actId="20577"/>
          <ac:spMkLst>
            <pc:docMk/>
            <pc:sldMk cId="1487099598" sldId="773"/>
            <ac:spMk id="9" creationId="{79B0B9DF-67D3-47D5-BDF1-0164ABE938CA}"/>
          </ac:spMkLst>
        </pc:spChg>
        <pc:spChg chg="add">
          <ac:chgData name="Prinoth, Noemi" userId="7576400b-fd28-4980-866a-154beee4936c" providerId="ADAL" clId="{F1878642-0FA9-44F4-BAB1-4C0D871BA23E}" dt="2023-02-09T15:46:50.493" v="537" actId="26606"/>
          <ac:spMkLst>
            <pc:docMk/>
            <pc:sldMk cId="1487099598" sldId="773"/>
            <ac:spMk id="12" creationId="{AB8C311F-7253-4AED-9701-7FC0708C41C7}"/>
          </ac:spMkLst>
        </pc:spChg>
        <pc:spChg chg="add">
          <ac:chgData name="Prinoth, Noemi" userId="7576400b-fd28-4980-866a-154beee4936c" providerId="ADAL" clId="{F1878642-0FA9-44F4-BAB1-4C0D871BA23E}" dt="2023-02-09T15:46:50.493" v="537" actId="26606"/>
          <ac:spMkLst>
            <pc:docMk/>
            <pc:sldMk cId="1487099598" sldId="773"/>
            <ac:spMk id="14" creationId="{E2384209-CB15-4CDF-9D31-C44FD9A3F20D}"/>
          </ac:spMkLst>
        </pc:spChg>
        <pc:spChg chg="add">
          <ac:chgData name="Prinoth, Noemi" userId="7576400b-fd28-4980-866a-154beee4936c" providerId="ADAL" clId="{F1878642-0FA9-44F4-BAB1-4C0D871BA23E}" dt="2023-02-09T15:46:50.493" v="537" actId="26606"/>
          <ac:spMkLst>
            <pc:docMk/>
            <pc:sldMk cId="1487099598" sldId="773"/>
            <ac:spMk id="16" creationId="{2633B3B5-CC90-43F0-8714-D31D1F3F0209}"/>
          </ac:spMkLst>
        </pc:spChg>
        <pc:spChg chg="add">
          <ac:chgData name="Prinoth, Noemi" userId="7576400b-fd28-4980-866a-154beee4936c" providerId="ADAL" clId="{F1878642-0FA9-44F4-BAB1-4C0D871BA23E}" dt="2023-02-09T15:46:50.493" v="537" actId="26606"/>
          <ac:spMkLst>
            <pc:docMk/>
            <pc:sldMk cId="1487099598" sldId="773"/>
            <ac:spMk id="18" creationId="{A8D57A06-A426-446D-B02C-A2DC6B62E45E}"/>
          </ac:spMkLst>
        </pc:spChg>
        <pc:picChg chg="add mod">
          <ac:chgData name="Prinoth, Noemi" userId="7576400b-fd28-4980-866a-154beee4936c" providerId="ADAL" clId="{F1878642-0FA9-44F4-BAB1-4C0D871BA23E}" dt="2023-02-10T15:13:45.497" v="1242" actId="1076"/>
          <ac:picMkLst>
            <pc:docMk/>
            <pc:sldMk cId="1487099598" sldId="773"/>
            <ac:picMk id="7" creationId="{7F5BC853-0797-4FE9-B240-F8993BB1E89B}"/>
          </ac:picMkLst>
        </pc:picChg>
      </pc:sldChg>
      <pc:sldChg chg="addSp delSp modSp add mod ord">
        <pc:chgData name="Prinoth, Noemi" userId="7576400b-fd28-4980-866a-154beee4936c" providerId="ADAL" clId="{F1878642-0FA9-44F4-BAB1-4C0D871BA23E}" dt="2023-02-12T20:20:33.849" v="1480" actId="20577"/>
        <pc:sldMkLst>
          <pc:docMk/>
          <pc:sldMk cId="3732966891" sldId="774"/>
        </pc:sldMkLst>
        <pc:spChg chg="mod">
          <ac:chgData name="Prinoth, Noemi" userId="7576400b-fd28-4980-866a-154beee4936c" providerId="ADAL" clId="{F1878642-0FA9-44F4-BAB1-4C0D871BA23E}" dt="2023-02-10T15:07:59.677" v="1140" actId="207"/>
          <ac:spMkLst>
            <pc:docMk/>
            <pc:sldMk cId="3732966891" sldId="774"/>
            <ac:spMk id="3" creationId="{9C24FE94-F48C-447A-87B2-BBF26C450347}"/>
          </ac:spMkLst>
        </pc:spChg>
        <pc:spChg chg="del mod">
          <ac:chgData name="Prinoth, Noemi" userId="7576400b-fd28-4980-866a-154beee4936c" providerId="ADAL" clId="{F1878642-0FA9-44F4-BAB1-4C0D871BA23E}" dt="2023-02-09T15:51:36.895" v="588"/>
          <ac:spMkLst>
            <pc:docMk/>
            <pc:sldMk cId="3732966891" sldId="774"/>
            <ac:spMk id="6" creationId="{428F1667-329F-4B36-87C2-EFC64FDF8CAA}"/>
          </ac:spMkLst>
        </pc:spChg>
        <pc:spChg chg="add mod">
          <ac:chgData name="Prinoth, Noemi" userId="7576400b-fd28-4980-866a-154beee4936c" providerId="ADAL" clId="{F1878642-0FA9-44F4-BAB1-4C0D871BA23E}" dt="2023-02-12T20:20:05.814" v="1476" actId="20577"/>
          <ac:spMkLst>
            <pc:docMk/>
            <pc:sldMk cId="3732966891" sldId="774"/>
            <ac:spMk id="8" creationId="{01CCF056-DC04-4D73-A05E-9B5E9235C2E9}"/>
          </ac:spMkLst>
        </pc:spChg>
        <pc:spChg chg="add mod">
          <ac:chgData name="Prinoth, Noemi" userId="7576400b-fd28-4980-866a-154beee4936c" providerId="ADAL" clId="{F1878642-0FA9-44F4-BAB1-4C0D871BA23E}" dt="2023-02-12T20:20:33.849" v="1480" actId="20577"/>
          <ac:spMkLst>
            <pc:docMk/>
            <pc:sldMk cId="3732966891" sldId="774"/>
            <ac:spMk id="9" creationId="{9C545247-DA0E-4586-AA00-AAEC0C6D9F77}"/>
          </ac:spMkLst>
        </pc:spChg>
        <pc:picChg chg="add del">
          <ac:chgData name="Prinoth, Noemi" userId="7576400b-fd28-4980-866a-154beee4936c" providerId="ADAL" clId="{F1878642-0FA9-44F4-BAB1-4C0D871BA23E}" dt="2023-02-09T16:08:09.853" v="858"/>
          <ac:picMkLst>
            <pc:docMk/>
            <pc:sldMk cId="3732966891" sldId="774"/>
            <ac:picMk id="3074" creationId="{93250880-8628-484A-94AC-A4F09BFEF667}"/>
          </ac:picMkLst>
        </pc:picChg>
      </pc:sldChg>
      <pc:sldChg chg="addSp delSp modSp del mod delDesignElem">
        <pc:chgData name="Prinoth, Noemi" userId="7576400b-fd28-4980-866a-154beee4936c" providerId="ADAL" clId="{F1878642-0FA9-44F4-BAB1-4C0D871BA23E}" dt="2023-02-13T07:06:27.030" v="1495" actId="47"/>
        <pc:sldMkLst>
          <pc:docMk/>
          <pc:sldMk cId="3253623456" sldId="775"/>
        </pc:sldMkLst>
        <pc:spChg chg="del">
          <ac:chgData name="Prinoth, Noemi" userId="7576400b-fd28-4980-866a-154beee4936c" providerId="ADAL" clId="{F1878642-0FA9-44F4-BAB1-4C0D871BA23E}" dt="2023-02-09T16:10:52.212" v="861" actId="478"/>
          <ac:spMkLst>
            <pc:docMk/>
            <pc:sldMk cId="3253623456" sldId="775"/>
            <ac:spMk id="2" creationId="{2F3D112A-58C7-4FEF-943E-49172BD492AC}"/>
          </ac:spMkLst>
        </pc:spChg>
        <pc:spChg chg="mod">
          <ac:chgData name="Prinoth, Noemi" userId="7576400b-fd28-4980-866a-154beee4936c" providerId="ADAL" clId="{F1878642-0FA9-44F4-BAB1-4C0D871BA23E}" dt="2023-02-12T20:15:19.608" v="1437" actId="20577"/>
          <ac:spMkLst>
            <pc:docMk/>
            <pc:sldMk cId="3253623456" sldId="775"/>
            <ac:spMk id="3" creationId="{9C1EDF2C-5628-4702-9482-A8CE8C731FA0}"/>
          </ac:spMkLst>
        </pc:spChg>
        <pc:spChg chg="del">
          <ac:chgData name="Prinoth, Noemi" userId="7576400b-fd28-4980-866a-154beee4936c" providerId="ADAL" clId="{F1878642-0FA9-44F4-BAB1-4C0D871BA23E}" dt="2023-02-09T16:10:53.572" v="862" actId="478"/>
          <ac:spMkLst>
            <pc:docMk/>
            <pc:sldMk cId="3253623456" sldId="775"/>
            <ac:spMk id="6" creationId="{31706E8B-D561-4BB3-972A-CB099CD48189}"/>
          </ac:spMkLst>
        </pc:spChg>
        <pc:spChg chg="del">
          <ac:chgData name="Prinoth, Noemi" userId="7576400b-fd28-4980-866a-154beee4936c" providerId="ADAL" clId="{F1878642-0FA9-44F4-BAB1-4C0D871BA23E}" dt="2023-02-09T16:10:50.868" v="860" actId="478"/>
          <ac:spMkLst>
            <pc:docMk/>
            <pc:sldMk cId="3253623456" sldId="775"/>
            <ac:spMk id="7" creationId="{09B59231-FB63-4E98-BCDE-D306874A7D9C}"/>
          </ac:spMkLst>
        </pc:spChg>
        <pc:spChg chg="add mod">
          <ac:chgData name="Prinoth, Noemi" userId="7576400b-fd28-4980-866a-154beee4936c" providerId="ADAL" clId="{F1878642-0FA9-44F4-BAB1-4C0D871BA23E}" dt="2023-02-09T17:22:14.650" v="930"/>
          <ac:spMkLst>
            <pc:docMk/>
            <pc:sldMk cId="3253623456" sldId="775"/>
            <ac:spMk id="9" creationId="{D036EDBF-9279-4F0C-B61F-2CFC755A5331}"/>
          </ac:spMkLst>
        </pc:spChg>
        <pc:graphicFrameChg chg="del">
          <ac:chgData name="Prinoth, Noemi" userId="7576400b-fd28-4980-866a-154beee4936c" providerId="ADAL" clId="{F1878642-0FA9-44F4-BAB1-4C0D871BA23E}" dt="2023-02-09T16:06:45.065" v="852" actId="478"/>
          <ac:graphicFrameMkLst>
            <pc:docMk/>
            <pc:sldMk cId="3253623456" sldId="775"/>
            <ac:graphicFrameMk id="5" creationId="{ABE75346-24D2-44CD-9DB2-954D41BEE552}"/>
          </ac:graphicFrameMkLst>
        </pc:graphicFrameChg>
        <pc:graphicFrameChg chg="add mod">
          <ac:chgData name="Prinoth, Noemi" userId="7576400b-fd28-4980-866a-154beee4936c" providerId="ADAL" clId="{F1878642-0FA9-44F4-BAB1-4C0D871BA23E}" dt="2023-02-09T17:21:59.808" v="929"/>
          <ac:graphicFrameMkLst>
            <pc:docMk/>
            <pc:sldMk cId="3253623456" sldId="775"/>
            <ac:graphicFrameMk id="8" creationId="{ABE75346-24D2-44CD-9DB2-954D41BEE552}"/>
          </ac:graphicFrameMkLst>
        </pc:graphicFrameChg>
      </pc:sldChg>
      <pc:sldChg chg="modSp add mod">
        <pc:chgData name="Prinoth, Noemi" userId="7576400b-fd28-4980-866a-154beee4936c" providerId="ADAL" clId="{F1878642-0FA9-44F4-BAB1-4C0D871BA23E}" dt="2023-02-12T20:15:41.893" v="1438" actId="20577"/>
        <pc:sldMkLst>
          <pc:docMk/>
          <pc:sldMk cId="3628279049" sldId="776"/>
        </pc:sldMkLst>
        <pc:spChg chg="mod">
          <ac:chgData name="Prinoth, Noemi" userId="7576400b-fd28-4980-866a-154beee4936c" providerId="ADAL" clId="{F1878642-0FA9-44F4-BAB1-4C0D871BA23E}" dt="2023-02-12T20:15:41.893" v="1438" actId="20577"/>
          <ac:spMkLst>
            <pc:docMk/>
            <pc:sldMk cId="3628279049" sldId="776"/>
            <ac:spMk id="16" creationId="{9B9F4166-1F5B-D248-B1E6-699CDA59DC96}"/>
          </ac:spMkLst>
        </pc:spChg>
      </pc:sldChg>
      <pc:sldChg chg="add">
        <pc:chgData name="Prinoth, Noemi" userId="7576400b-fd28-4980-866a-154beee4936c" providerId="ADAL" clId="{F1878642-0FA9-44F4-BAB1-4C0D871BA23E}" dt="2023-02-10T15:04:28.446" v="1083"/>
        <pc:sldMkLst>
          <pc:docMk/>
          <pc:sldMk cId="3434947386" sldId="1254"/>
        </pc:sldMkLst>
      </pc:sldChg>
      <pc:sldChg chg="add">
        <pc:chgData name="Prinoth, Noemi" userId="7576400b-fd28-4980-866a-154beee4936c" providerId="ADAL" clId="{F1878642-0FA9-44F4-BAB1-4C0D871BA23E}" dt="2023-02-10T15:04:44.580" v="1084"/>
        <pc:sldMkLst>
          <pc:docMk/>
          <pc:sldMk cId="3770125627" sldId="1255"/>
        </pc:sldMkLst>
      </pc:sldChg>
      <pc:sldChg chg="add">
        <pc:chgData name="Prinoth, Noemi" userId="7576400b-fd28-4980-866a-154beee4936c" providerId="ADAL" clId="{F1878642-0FA9-44F4-BAB1-4C0D871BA23E}" dt="2023-02-10T15:04:16.422" v="1080"/>
        <pc:sldMkLst>
          <pc:docMk/>
          <pc:sldMk cId="294669884" sldId="1260"/>
        </pc:sldMkLst>
      </pc:sldChg>
      <pc:sldChg chg="add">
        <pc:chgData name="Prinoth, Noemi" userId="7576400b-fd28-4980-866a-154beee4936c" providerId="ADAL" clId="{F1878642-0FA9-44F4-BAB1-4C0D871BA23E}" dt="2023-02-10T15:04:01.166" v="1079"/>
        <pc:sldMkLst>
          <pc:docMk/>
          <pc:sldMk cId="3753670723" sldId="1262"/>
        </pc:sldMkLst>
      </pc:sldChg>
      <pc:sldChg chg="add">
        <pc:chgData name="Prinoth, Noemi" userId="7576400b-fd28-4980-866a-154beee4936c" providerId="ADAL" clId="{F1878642-0FA9-44F4-BAB1-4C0D871BA23E}" dt="2023-02-10T15:03:57.582" v="1078"/>
        <pc:sldMkLst>
          <pc:docMk/>
          <pc:sldMk cId="2399470795" sldId="1263"/>
        </pc:sldMkLst>
      </pc:sldChg>
      <pc:sldChg chg="add">
        <pc:chgData name="Prinoth, Noemi" userId="7576400b-fd28-4980-866a-154beee4936c" providerId="ADAL" clId="{F1878642-0FA9-44F4-BAB1-4C0D871BA23E}" dt="2023-02-10T15:03:54.381" v="1077"/>
        <pc:sldMkLst>
          <pc:docMk/>
          <pc:sldMk cId="4008856719" sldId="1264"/>
        </pc:sldMkLst>
      </pc:sldChg>
      <pc:sldChg chg="add">
        <pc:chgData name="Prinoth, Noemi" userId="7576400b-fd28-4980-866a-154beee4936c" providerId="ADAL" clId="{F1878642-0FA9-44F4-BAB1-4C0D871BA23E}" dt="2023-02-10T15:03:50.294" v="1076"/>
        <pc:sldMkLst>
          <pc:docMk/>
          <pc:sldMk cId="3846172726" sldId="1265"/>
        </pc:sldMkLst>
      </pc:sldChg>
      <pc:sldChg chg="add">
        <pc:chgData name="Prinoth, Noemi" userId="7576400b-fd28-4980-866a-154beee4936c" providerId="ADAL" clId="{F1878642-0FA9-44F4-BAB1-4C0D871BA23E}" dt="2023-02-10T15:03:46.413" v="1075"/>
        <pc:sldMkLst>
          <pc:docMk/>
          <pc:sldMk cId="3574481028" sldId="1267"/>
        </pc:sldMkLst>
      </pc:sldChg>
      <pc:sldChg chg="addSp modSp add">
        <pc:chgData name="Prinoth, Noemi" userId="7576400b-fd28-4980-866a-154beee4936c" providerId="ADAL" clId="{F1878642-0FA9-44F4-BAB1-4C0D871BA23E}" dt="2023-02-12T20:16:45.946" v="1444"/>
        <pc:sldMkLst>
          <pc:docMk/>
          <pc:sldMk cId="276575374" sldId="1270"/>
        </pc:sldMkLst>
        <pc:spChg chg="add mod">
          <ac:chgData name="Prinoth, Noemi" userId="7576400b-fd28-4980-866a-154beee4936c" providerId="ADAL" clId="{F1878642-0FA9-44F4-BAB1-4C0D871BA23E}" dt="2023-02-12T20:16:45.946" v="1444"/>
          <ac:spMkLst>
            <pc:docMk/>
            <pc:sldMk cId="276575374" sldId="1270"/>
            <ac:spMk id="4" creationId="{50F924CE-936F-465A-AB28-4F4AABCDA976}"/>
          </ac:spMkLst>
        </pc:spChg>
      </pc:sldChg>
      <pc:sldChg chg="add">
        <pc:chgData name="Prinoth, Noemi" userId="7576400b-fd28-4980-866a-154beee4936c" providerId="ADAL" clId="{F1878642-0FA9-44F4-BAB1-4C0D871BA23E}" dt="2023-02-10T15:04:24.829" v="1082"/>
        <pc:sldMkLst>
          <pc:docMk/>
          <pc:sldMk cId="2738652277" sldId="1272"/>
        </pc:sldMkLst>
      </pc:sldChg>
      <pc:sldChg chg="addSp modSp add">
        <pc:chgData name="Prinoth, Noemi" userId="7576400b-fd28-4980-866a-154beee4936c" providerId="ADAL" clId="{F1878642-0FA9-44F4-BAB1-4C0D871BA23E}" dt="2023-02-12T20:16:31.878" v="1443"/>
        <pc:sldMkLst>
          <pc:docMk/>
          <pc:sldMk cId="3367975874" sldId="1275"/>
        </pc:sldMkLst>
        <pc:spChg chg="add mod">
          <ac:chgData name="Prinoth, Noemi" userId="7576400b-fd28-4980-866a-154beee4936c" providerId="ADAL" clId="{F1878642-0FA9-44F4-BAB1-4C0D871BA23E}" dt="2023-02-12T20:16:31.878" v="1443"/>
          <ac:spMkLst>
            <pc:docMk/>
            <pc:sldMk cId="3367975874" sldId="1275"/>
            <ac:spMk id="5" creationId="{0803DE29-677C-4677-9A28-A8D97DEFABFB}"/>
          </ac:spMkLst>
        </pc:spChg>
      </pc:sldChg>
      <pc:sldChg chg="addSp modSp add">
        <pc:chgData name="Prinoth, Noemi" userId="7576400b-fd28-4980-866a-154beee4936c" providerId="ADAL" clId="{F1878642-0FA9-44F4-BAB1-4C0D871BA23E}" dt="2023-02-12T20:15:59.335" v="1439"/>
        <pc:sldMkLst>
          <pc:docMk/>
          <pc:sldMk cId="2396296332" sldId="1280"/>
        </pc:sldMkLst>
        <pc:spChg chg="add mod">
          <ac:chgData name="Prinoth, Noemi" userId="7576400b-fd28-4980-866a-154beee4936c" providerId="ADAL" clId="{F1878642-0FA9-44F4-BAB1-4C0D871BA23E}" dt="2023-02-12T20:15:59.335" v="1439"/>
          <ac:spMkLst>
            <pc:docMk/>
            <pc:sldMk cId="2396296332" sldId="1280"/>
            <ac:spMk id="8" creationId="{6247956B-1B5B-4C01-B8A6-ADB38347D75F}"/>
          </ac:spMkLst>
        </pc:spChg>
      </pc:sldChg>
      <pc:sldChg chg="addSp delSp modSp new mod">
        <pc:chgData name="Prinoth, Noemi" userId="7576400b-fd28-4980-866a-154beee4936c" providerId="ADAL" clId="{F1878642-0FA9-44F4-BAB1-4C0D871BA23E}" dt="2023-02-10T15:13:26.058" v="1240" actId="1076"/>
        <pc:sldMkLst>
          <pc:docMk/>
          <pc:sldMk cId="3146616308" sldId="1281"/>
        </pc:sldMkLst>
        <pc:spChg chg="del">
          <ac:chgData name="Prinoth, Noemi" userId="7576400b-fd28-4980-866a-154beee4936c" providerId="ADAL" clId="{F1878642-0FA9-44F4-BAB1-4C0D871BA23E}" dt="2023-02-10T15:13:09.730" v="1235" actId="478"/>
          <ac:spMkLst>
            <pc:docMk/>
            <pc:sldMk cId="3146616308" sldId="1281"/>
            <ac:spMk id="2" creationId="{BB6DE294-F125-4DB4-9B45-AAD5970A75C8}"/>
          </ac:spMkLst>
        </pc:spChg>
        <pc:spChg chg="del">
          <ac:chgData name="Prinoth, Noemi" userId="7576400b-fd28-4980-866a-154beee4936c" providerId="ADAL" clId="{F1878642-0FA9-44F4-BAB1-4C0D871BA23E}" dt="2023-02-10T15:13:07.172" v="1234" actId="478"/>
          <ac:spMkLst>
            <pc:docMk/>
            <pc:sldMk cId="3146616308" sldId="1281"/>
            <ac:spMk id="3" creationId="{286F4AF6-A188-4570-AE43-F8792AADDFA0}"/>
          </ac:spMkLst>
        </pc:spChg>
        <pc:spChg chg="del">
          <ac:chgData name="Prinoth, Noemi" userId="7576400b-fd28-4980-866a-154beee4936c" providerId="ADAL" clId="{F1878642-0FA9-44F4-BAB1-4C0D871BA23E}" dt="2023-02-10T15:13:12.513" v="1236" actId="478"/>
          <ac:spMkLst>
            <pc:docMk/>
            <pc:sldMk cId="3146616308" sldId="1281"/>
            <ac:spMk id="4" creationId="{C90B0C90-2014-44BB-A2E1-D49152CAB0BB}"/>
          </ac:spMkLst>
        </pc:spChg>
        <pc:spChg chg="add mod">
          <ac:chgData name="Prinoth, Noemi" userId="7576400b-fd28-4980-866a-154beee4936c" providerId="ADAL" clId="{F1878642-0FA9-44F4-BAB1-4C0D871BA23E}" dt="2023-02-10T15:13:21.993" v="1239"/>
          <ac:spMkLst>
            <pc:docMk/>
            <pc:sldMk cId="3146616308" sldId="1281"/>
            <ac:spMk id="6" creationId="{9F7AF221-8152-4EA7-B0B6-1B43B2A56383}"/>
          </ac:spMkLst>
        </pc:spChg>
        <pc:picChg chg="add mod">
          <ac:chgData name="Prinoth, Noemi" userId="7576400b-fd28-4980-866a-154beee4936c" providerId="ADAL" clId="{F1878642-0FA9-44F4-BAB1-4C0D871BA23E}" dt="2023-02-10T15:13:26.058" v="1240" actId="1076"/>
          <ac:picMkLst>
            <pc:docMk/>
            <pc:sldMk cId="3146616308" sldId="1281"/>
            <ac:picMk id="5" creationId="{67209050-FF0E-4E29-B948-7D7B82EFFA1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1670493271317374E-2"/>
          <c:y val="3.2019995268436394E-2"/>
          <c:w val="0.97432491480310179"/>
          <c:h val="0.94129667534119998"/>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DF87-4CFB-B17A-CCFB62FD8E95}"/>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DF87-4CFB-B17A-CCFB62FD8E95}"/>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DF87-4CFB-B17A-CCFB62FD8E95}"/>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DF87-4CFB-B17A-CCFB62FD8E95}"/>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DF87-4CFB-B17A-CCFB62FD8E95}"/>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DF87-4CFB-B17A-CCFB62FD8E95}"/>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DF87-4CFB-B17A-CCFB62FD8E95}"/>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DF87-4CFB-B17A-CCFB62FD8E95}"/>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DF87-4CFB-B17A-CCFB62FD8E95}"/>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DF87-4CFB-B17A-CCFB62FD8E95}"/>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DF87-4CFB-B17A-CCFB62FD8E95}"/>
              </c:ext>
            </c:extLst>
          </c:dPt>
          <c:dPt>
            <c:idx val="11"/>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7-DF87-4CFB-B17A-CCFB62FD8E95}"/>
              </c:ext>
            </c:extLst>
          </c:dPt>
          <c:dPt>
            <c:idx val="12"/>
            <c:bubble3D val="0"/>
            <c:spPr>
              <a:solidFill>
                <a:schemeClr val="accent1">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9-DF87-4CFB-B17A-CCFB62FD8E95}"/>
              </c:ext>
            </c:extLst>
          </c:dPt>
          <c:dPt>
            <c:idx val="13"/>
            <c:bubble3D val="0"/>
            <c:spPr>
              <a:solidFill>
                <a:schemeClr val="accent2">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B-DF87-4CFB-B17A-CCFB62FD8E95}"/>
              </c:ext>
            </c:extLst>
          </c:dPt>
          <c:dPt>
            <c:idx val="14"/>
            <c:bubble3D val="0"/>
            <c:spPr>
              <a:solidFill>
                <a:schemeClr val="accent3">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D-DF87-4CFB-B17A-CCFB62FD8E95}"/>
              </c:ext>
            </c:extLst>
          </c:dPt>
          <c:dPt>
            <c:idx val="15"/>
            <c:bubble3D val="0"/>
            <c:spPr>
              <a:solidFill>
                <a:schemeClr val="accent4">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F-DF87-4CFB-B17A-CCFB62FD8E95}"/>
              </c:ext>
            </c:extLst>
          </c:dPt>
          <c:dPt>
            <c:idx val="16"/>
            <c:bubble3D val="0"/>
            <c:spPr>
              <a:solidFill>
                <a:schemeClr val="accent5">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1-DF87-4CFB-B17A-CCFB62FD8E95}"/>
              </c:ext>
            </c:extLst>
          </c:dPt>
          <c:dPt>
            <c:idx val="17"/>
            <c:bubble3D val="0"/>
            <c:spPr>
              <a:solidFill>
                <a:schemeClr val="accent6">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3-DF87-4CFB-B17A-CCFB62FD8E95}"/>
              </c:ext>
            </c:extLst>
          </c:dPt>
          <c:cat>
            <c:strRef>
              <c:f>Tabelle1!$B$2:$B$19</c:f>
              <c:strCache>
                <c:ptCount val="18"/>
                <c:pt idx="0">
                  <c:v>Grünland</c:v>
                </c:pt>
                <c:pt idx="1">
                  <c:v>Landschaftspflege</c:v>
                </c:pt>
                <c:pt idx="2">
                  <c:v>Haltung bedrohter Tierrassen</c:v>
                </c:pt>
                <c:pt idx="3">
                  <c:v>Biologischer Landbau</c:v>
                </c:pt>
                <c:pt idx="4">
                  <c:v>Tierwohl</c:v>
                </c:pt>
                <c:pt idx="5">
                  <c:v>Ausgleichszulage</c:v>
                </c:pt>
                <c:pt idx="6">
                  <c:v>Betriebsinvestitionen</c:v>
                </c:pt>
                <c:pt idx="7">
                  <c:v>Investitionen in materielle Vermögenswerte</c:v>
                </c:pt>
                <c:pt idx="8">
                  <c:v>Forst</c:v>
                </c:pt>
                <c:pt idx="9">
                  <c:v>Vorbeugen von Waldschäden</c:v>
                </c:pt>
                <c:pt idx="10">
                  <c:v>Investitionen für die Verarbeitung und Vermarktung</c:v>
                </c:pt>
                <c:pt idx="11">
                  <c:v>Forstliche Maßnahmen</c:v>
                </c:pt>
                <c:pt idx="12">
                  <c:v>Junglandwirte</c:v>
                </c:pt>
                <c:pt idx="13">
                  <c:v>Operationelle Gruppen</c:v>
                </c:pt>
                <c:pt idx="14">
                  <c:v>Leader</c:v>
                </c:pt>
                <c:pt idx="15">
                  <c:v>Wissenstransfer</c:v>
                </c:pt>
                <c:pt idx="16">
                  <c:v>Erfahrungs- und Informationsaustausch</c:v>
                </c:pt>
                <c:pt idx="17">
                  <c:v>Technische Hilfe</c:v>
                </c:pt>
              </c:strCache>
            </c:strRef>
          </c:cat>
          <c:val>
            <c:numRef>
              <c:f>Tabelle1!$C$2:$C$19</c:f>
              <c:numCache>
                <c:formatCode>#,##0\ "€"</c:formatCode>
                <c:ptCount val="18"/>
                <c:pt idx="0">
                  <c:v>54000000</c:v>
                </c:pt>
                <c:pt idx="1">
                  <c:v>16000000</c:v>
                </c:pt>
                <c:pt idx="2">
                  <c:v>11000000</c:v>
                </c:pt>
                <c:pt idx="3">
                  <c:v>22000000</c:v>
                </c:pt>
                <c:pt idx="4">
                  <c:v>15000000</c:v>
                </c:pt>
                <c:pt idx="5">
                  <c:v>97500000</c:v>
                </c:pt>
                <c:pt idx="6">
                  <c:v>25000000</c:v>
                </c:pt>
                <c:pt idx="7">
                  <c:v>1500000</c:v>
                </c:pt>
                <c:pt idx="8">
                  <c:v>5000000</c:v>
                </c:pt>
                <c:pt idx="9">
                  <c:v>5000000</c:v>
                </c:pt>
                <c:pt idx="10">
                  <c:v>25000000</c:v>
                </c:pt>
                <c:pt idx="11">
                  <c:v>5000000</c:v>
                </c:pt>
                <c:pt idx="12">
                  <c:v>22500000</c:v>
                </c:pt>
                <c:pt idx="13">
                  <c:v>1500000</c:v>
                </c:pt>
                <c:pt idx="14">
                  <c:v>16888885</c:v>
                </c:pt>
                <c:pt idx="15">
                  <c:v>500000</c:v>
                </c:pt>
                <c:pt idx="16">
                  <c:v>450000</c:v>
                </c:pt>
                <c:pt idx="17">
                  <c:v>900000</c:v>
                </c:pt>
              </c:numCache>
            </c:numRef>
          </c:val>
          <c:extLst>
            <c:ext xmlns:c16="http://schemas.microsoft.com/office/drawing/2014/chart" uri="{C3380CC4-5D6E-409C-BE32-E72D297353CC}">
              <c16:uniqueId val="{00000024-DF87-4CFB-B17A-CCFB62FD8E95}"/>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945659" cy="495348"/>
          </a:xfrm>
          <a:prstGeom prst="rect">
            <a:avLst/>
          </a:prstGeom>
        </p:spPr>
        <p:txBody>
          <a:bodyPr vert="horz" lIns="90599" tIns="45299" rIns="90599" bIns="45299" rtlCol="0"/>
          <a:lstStyle>
            <a:lvl1pPr algn="l">
              <a:defRPr sz="1200"/>
            </a:lvl1pPr>
          </a:lstStyle>
          <a:p>
            <a:endParaRPr lang="de-DE"/>
          </a:p>
        </p:txBody>
      </p:sp>
      <p:sp>
        <p:nvSpPr>
          <p:cNvPr id="3" name="Datumsplatzhalter 2"/>
          <p:cNvSpPr>
            <a:spLocks noGrp="1"/>
          </p:cNvSpPr>
          <p:nvPr>
            <p:ph type="dt" idx="1"/>
          </p:nvPr>
        </p:nvSpPr>
        <p:spPr>
          <a:xfrm>
            <a:off x="3850443" y="1"/>
            <a:ext cx="2945659" cy="495348"/>
          </a:xfrm>
          <a:prstGeom prst="rect">
            <a:avLst/>
          </a:prstGeom>
        </p:spPr>
        <p:txBody>
          <a:bodyPr vert="horz" lIns="90599" tIns="45299" rIns="90599" bIns="45299" rtlCol="0"/>
          <a:lstStyle>
            <a:lvl1pPr algn="r">
              <a:defRPr sz="1200"/>
            </a:lvl1pPr>
          </a:lstStyle>
          <a:p>
            <a:fld id="{06762A9F-E947-4B2E-B38D-2EBF4C0F29AA}" type="datetimeFigureOut">
              <a:rPr lang="de-DE" smtClean="0"/>
              <a:t>12.02.2023</a:t>
            </a:fld>
            <a:endParaRPr lang="de-DE"/>
          </a:p>
        </p:txBody>
      </p:sp>
      <p:sp>
        <p:nvSpPr>
          <p:cNvPr id="4" name="Folienbildplatzhalter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0599" tIns="45299" rIns="90599" bIns="45299" rtlCol="0" anchor="ctr"/>
          <a:lstStyle/>
          <a:p>
            <a:endParaRPr lang="de-DE"/>
          </a:p>
        </p:txBody>
      </p:sp>
      <p:sp>
        <p:nvSpPr>
          <p:cNvPr id="5" name="Notizenplatzhalter 4"/>
          <p:cNvSpPr>
            <a:spLocks noGrp="1"/>
          </p:cNvSpPr>
          <p:nvPr>
            <p:ph type="body" sz="quarter" idx="3"/>
          </p:nvPr>
        </p:nvSpPr>
        <p:spPr>
          <a:xfrm>
            <a:off x="679768" y="4751220"/>
            <a:ext cx="5438140" cy="3887360"/>
          </a:xfrm>
          <a:prstGeom prst="rect">
            <a:avLst/>
          </a:prstGeom>
        </p:spPr>
        <p:txBody>
          <a:bodyPr vert="horz" lIns="90599" tIns="45299" rIns="90599" bIns="4529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377320"/>
            <a:ext cx="2945659" cy="495347"/>
          </a:xfrm>
          <a:prstGeom prst="rect">
            <a:avLst/>
          </a:prstGeom>
        </p:spPr>
        <p:txBody>
          <a:bodyPr vert="horz" lIns="90599" tIns="45299" rIns="90599" bIns="45299"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377320"/>
            <a:ext cx="2945659" cy="495347"/>
          </a:xfrm>
          <a:prstGeom prst="rect">
            <a:avLst/>
          </a:prstGeom>
        </p:spPr>
        <p:txBody>
          <a:bodyPr vert="horz" lIns="90599" tIns="45299" rIns="90599" bIns="45299" rtlCol="0" anchor="b"/>
          <a:lstStyle>
            <a:lvl1pPr algn="r">
              <a:defRPr sz="1200"/>
            </a:lvl1pPr>
          </a:lstStyle>
          <a:p>
            <a:fld id="{1307AA7D-EBCB-49C2-BE32-6F94B7E342BF}" type="slidenum">
              <a:rPr lang="de-DE" smtClean="0"/>
              <a:t>‹Nr.›</a:t>
            </a:fld>
            <a:endParaRPr lang="de-DE"/>
          </a:p>
        </p:txBody>
      </p:sp>
    </p:spTree>
    <p:extLst>
      <p:ext uri="{BB962C8B-B14F-4D97-AF65-F5344CB8AC3E}">
        <p14:creationId xmlns:p14="http://schemas.microsoft.com/office/powerpoint/2010/main" val="3855459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1307AA7D-EBCB-49C2-BE32-6F94B7E342BF}" type="slidenum">
              <a:rPr lang="de-DE" smtClean="0"/>
              <a:t>1</a:t>
            </a:fld>
            <a:endParaRPr lang="de-DE"/>
          </a:p>
        </p:txBody>
      </p:sp>
    </p:spTree>
    <p:extLst>
      <p:ext uri="{BB962C8B-B14F-4D97-AF65-F5344CB8AC3E}">
        <p14:creationId xmlns:p14="http://schemas.microsoft.com/office/powerpoint/2010/main" val="725198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307AA7D-EBCB-49C2-BE32-6F94B7E342BF}" type="slidenum">
              <a:rPr lang="de-DE" smtClean="0"/>
              <a:t>4</a:t>
            </a:fld>
            <a:endParaRPr lang="de-DE"/>
          </a:p>
        </p:txBody>
      </p:sp>
    </p:spTree>
    <p:extLst>
      <p:ext uri="{BB962C8B-B14F-4D97-AF65-F5344CB8AC3E}">
        <p14:creationId xmlns:p14="http://schemas.microsoft.com/office/powerpoint/2010/main" val="3781769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307AA7D-EBCB-49C2-BE32-6F94B7E342BF}" type="slidenum">
              <a:rPr lang="de-DE" smtClean="0"/>
              <a:t>5</a:t>
            </a:fld>
            <a:endParaRPr lang="de-DE"/>
          </a:p>
        </p:txBody>
      </p:sp>
    </p:spTree>
    <p:extLst>
      <p:ext uri="{BB962C8B-B14F-4D97-AF65-F5344CB8AC3E}">
        <p14:creationId xmlns:p14="http://schemas.microsoft.com/office/powerpoint/2010/main" val="3201706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307AA7D-EBCB-49C2-BE32-6F94B7E342BF}" type="slidenum">
              <a:rPr lang="de-DE" smtClean="0"/>
              <a:t>6</a:t>
            </a:fld>
            <a:endParaRPr lang="de-DE"/>
          </a:p>
        </p:txBody>
      </p:sp>
    </p:spTree>
    <p:extLst>
      <p:ext uri="{BB962C8B-B14F-4D97-AF65-F5344CB8AC3E}">
        <p14:creationId xmlns:p14="http://schemas.microsoft.com/office/powerpoint/2010/main" val="1665338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307AA7D-EBCB-49C2-BE32-6F94B7E342BF}" type="slidenum">
              <a:rPr lang="de-DE" smtClean="0"/>
              <a:t>7</a:t>
            </a:fld>
            <a:endParaRPr lang="de-DE"/>
          </a:p>
        </p:txBody>
      </p:sp>
    </p:spTree>
    <p:extLst>
      <p:ext uri="{BB962C8B-B14F-4D97-AF65-F5344CB8AC3E}">
        <p14:creationId xmlns:p14="http://schemas.microsoft.com/office/powerpoint/2010/main" val="3493585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307AA7D-EBCB-49C2-BE32-6F94B7E342BF}" type="slidenum">
              <a:rPr lang="de-DE" smtClean="0"/>
              <a:t>8</a:t>
            </a:fld>
            <a:endParaRPr lang="de-DE"/>
          </a:p>
        </p:txBody>
      </p:sp>
    </p:spTree>
    <p:extLst>
      <p:ext uri="{BB962C8B-B14F-4D97-AF65-F5344CB8AC3E}">
        <p14:creationId xmlns:p14="http://schemas.microsoft.com/office/powerpoint/2010/main" val="4528007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eite – Option A">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2688360-21B6-A840-9300-0E74DFDE0629}"/>
              </a:ext>
            </a:extLst>
          </p:cNvPr>
          <p:cNvPicPr>
            <a:picLocks noChangeAspect="1"/>
          </p:cNvPicPr>
          <p:nvPr userDrawn="1"/>
        </p:nvPicPr>
        <p:blipFill>
          <a:blip r:embed="rId2"/>
          <a:stretch>
            <a:fillRect/>
          </a:stretch>
        </p:blipFill>
        <p:spPr>
          <a:xfrm>
            <a:off x="0" y="1501390"/>
            <a:ext cx="12192000" cy="5356610"/>
          </a:xfrm>
          <a:prstGeom prst="rect">
            <a:avLst/>
          </a:prstGeom>
        </p:spPr>
      </p:pic>
      <p:sp>
        <p:nvSpPr>
          <p:cNvPr id="13" name="Titel 12">
            <a:extLst>
              <a:ext uri="{FF2B5EF4-FFF2-40B4-BE49-F238E27FC236}">
                <a16:creationId xmlns:a16="http://schemas.microsoft.com/office/drawing/2014/main" id="{9E95CFA9-68DD-5745-8EBE-FC9099B3DED2}"/>
              </a:ext>
            </a:extLst>
          </p:cNvPr>
          <p:cNvSpPr>
            <a:spLocks noGrp="1"/>
          </p:cNvSpPr>
          <p:nvPr>
            <p:ph type="title" hasCustomPrompt="1"/>
          </p:nvPr>
        </p:nvSpPr>
        <p:spPr>
          <a:xfrm>
            <a:off x="838200" y="3916680"/>
            <a:ext cx="10515600" cy="762000"/>
          </a:xfrm>
          <a:prstGeom prst="rect">
            <a:avLst/>
          </a:prstGeom>
        </p:spPr>
        <p:txBody>
          <a:bodyPr/>
          <a:lstStyle>
            <a:lvl1pPr algn="ctr">
              <a:defRPr>
                <a:solidFill>
                  <a:schemeClr val="bg1"/>
                </a:solidFill>
              </a:defRPr>
            </a:lvl1pPr>
          </a:lstStyle>
          <a:p>
            <a:r>
              <a:rPr lang="de-DE" dirty="0" err="1"/>
              <a:t>Titolo</a:t>
            </a:r>
            <a:r>
              <a:rPr lang="de-DE" dirty="0"/>
              <a:t> della </a:t>
            </a:r>
            <a:r>
              <a:rPr lang="de-DE" dirty="0" err="1"/>
              <a:t>presentazione</a:t>
            </a:r>
            <a:r>
              <a:rPr lang="de-DE" dirty="0"/>
              <a:t> – </a:t>
            </a:r>
            <a:r>
              <a:rPr lang="de-DE" dirty="0" err="1"/>
              <a:t>opzione</a:t>
            </a:r>
            <a:r>
              <a:rPr lang="de-DE" dirty="0"/>
              <a:t> A</a:t>
            </a:r>
          </a:p>
        </p:txBody>
      </p:sp>
      <p:sp>
        <p:nvSpPr>
          <p:cNvPr id="9" name="Textplatzhalter 2">
            <a:extLst>
              <a:ext uri="{FF2B5EF4-FFF2-40B4-BE49-F238E27FC236}">
                <a16:creationId xmlns:a16="http://schemas.microsoft.com/office/drawing/2014/main" id="{EB135CA7-1CE0-9E47-9694-23BD56ADF2F5}"/>
              </a:ext>
            </a:extLst>
          </p:cNvPr>
          <p:cNvSpPr>
            <a:spLocks noGrp="1"/>
          </p:cNvSpPr>
          <p:nvPr>
            <p:ph type="body" sz="quarter" idx="11" hasCustomPrompt="1"/>
          </p:nvPr>
        </p:nvSpPr>
        <p:spPr>
          <a:xfrm>
            <a:off x="1383030" y="5943350"/>
            <a:ext cx="9425940" cy="395422"/>
          </a:xfrm>
          <a:prstGeom prst="rect">
            <a:avLst/>
          </a:prstGeom>
        </p:spPr>
        <p:txBody>
          <a:bodyPr/>
          <a:lstStyle>
            <a:lvl1pPr marL="0" indent="0" algn="ctr">
              <a:buFontTx/>
              <a:buNone/>
              <a:defRPr sz="2500">
                <a:solidFill>
                  <a:schemeClr val="bg1"/>
                </a:solidFill>
              </a:defRPr>
            </a:lvl1pPr>
            <a:lvl5pPr marL="1828800" indent="0" algn="ctr">
              <a:buFontTx/>
              <a:buNone/>
              <a:defRPr>
                <a:solidFill>
                  <a:schemeClr val="bg1"/>
                </a:solidFill>
              </a:defRPr>
            </a:lvl5pPr>
          </a:lstStyle>
          <a:p>
            <a:pPr lvl="0"/>
            <a:r>
              <a:rPr lang="de-DE" dirty="0"/>
              <a:t>Datum/</a:t>
            </a:r>
            <a:r>
              <a:rPr lang="de-DE" dirty="0" err="1"/>
              <a:t>data</a:t>
            </a:r>
            <a:r>
              <a:rPr lang="de-DE" dirty="0"/>
              <a:t>, Referent-Referentin/</a:t>
            </a:r>
            <a:r>
              <a:rPr lang="de-DE" dirty="0" err="1"/>
              <a:t>relatore-relatrice</a:t>
            </a:r>
            <a:r>
              <a:rPr lang="de-DE" dirty="0"/>
              <a:t> </a:t>
            </a:r>
          </a:p>
        </p:txBody>
      </p:sp>
      <p:sp>
        <p:nvSpPr>
          <p:cNvPr id="11" name="Textplatzhalter 10">
            <a:extLst>
              <a:ext uri="{FF2B5EF4-FFF2-40B4-BE49-F238E27FC236}">
                <a16:creationId xmlns:a16="http://schemas.microsoft.com/office/drawing/2014/main" id="{052747BF-8E1B-BB4D-A3C0-8D6BE2E9CBEB}"/>
              </a:ext>
            </a:extLst>
          </p:cNvPr>
          <p:cNvSpPr>
            <a:spLocks noGrp="1"/>
          </p:cNvSpPr>
          <p:nvPr>
            <p:ph type="body" sz="quarter" idx="12" hasCustomPrompt="1"/>
          </p:nvPr>
        </p:nvSpPr>
        <p:spPr>
          <a:xfrm>
            <a:off x="838200" y="3139440"/>
            <a:ext cx="10515600" cy="762000"/>
          </a:xfrm>
          <a:prstGeom prst="rect">
            <a:avLst/>
          </a:prstGeom>
        </p:spPr>
        <p:txBody>
          <a:bodyPr/>
          <a:lstStyle>
            <a:lvl1pPr marL="0" indent="0" algn="ctr">
              <a:buFontTx/>
              <a:buNone/>
              <a:defRPr sz="4400">
                <a:solidFill>
                  <a:schemeClr val="bg1"/>
                </a:solidFill>
              </a:defRPr>
            </a:lvl1pPr>
          </a:lstStyle>
          <a:p>
            <a:pPr lvl="0"/>
            <a:r>
              <a:rPr lang="de-DE" dirty="0"/>
              <a:t>Titel der Präsentation – Option A</a:t>
            </a:r>
          </a:p>
        </p:txBody>
      </p:sp>
    </p:spTree>
    <p:extLst>
      <p:ext uri="{BB962C8B-B14F-4D97-AF65-F5344CB8AC3E}">
        <p14:creationId xmlns:p14="http://schemas.microsoft.com/office/powerpoint/2010/main" val="2574885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_Testo">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B9D3328F-3D7F-0749-A9FB-F23B6A648167}"/>
              </a:ext>
            </a:extLst>
          </p:cNvPr>
          <p:cNvSpPr>
            <a:spLocks noGrp="1"/>
          </p:cNvSpPr>
          <p:nvPr>
            <p:ph type="body" sz="quarter" idx="10" hasCustomPrompt="1"/>
          </p:nvPr>
        </p:nvSpPr>
        <p:spPr>
          <a:xfrm>
            <a:off x="998538" y="2141086"/>
            <a:ext cx="4891722" cy="3475488"/>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Text</a:t>
            </a:r>
          </a:p>
          <a:p>
            <a:pPr lvl="4"/>
            <a:endParaRPr lang="de-DE" dirty="0"/>
          </a:p>
        </p:txBody>
      </p:sp>
      <p:sp>
        <p:nvSpPr>
          <p:cNvPr id="17" name="Titel 16">
            <a:extLst>
              <a:ext uri="{FF2B5EF4-FFF2-40B4-BE49-F238E27FC236}">
                <a16:creationId xmlns:a16="http://schemas.microsoft.com/office/drawing/2014/main" id="{175DC84B-28EA-7B4D-9B7A-48AE837F86D1}"/>
              </a:ext>
            </a:extLst>
          </p:cNvPr>
          <p:cNvSpPr>
            <a:spLocks noGrp="1"/>
          </p:cNvSpPr>
          <p:nvPr>
            <p:ph type="title" hasCustomPrompt="1"/>
          </p:nvPr>
        </p:nvSpPr>
        <p:spPr>
          <a:xfrm>
            <a:off x="998538" y="1080000"/>
            <a:ext cx="10157142" cy="885100"/>
          </a:xfrm>
          <a:prstGeom prst="rect">
            <a:avLst/>
          </a:prstGeom>
        </p:spPr>
        <p:txBody>
          <a:bodyPr/>
          <a:lstStyle/>
          <a:p>
            <a:r>
              <a:rPr lang="de-DE" dirty="0"/>
              <a:t>Titel/</a:t>
            </a:r>
            <a:r>
              <a:rPr lang="de-DE" dirty="0" err="1"/>
              <a:t>Titolo</a:t>
            </a:r>
            <a:endParaRPr lang="de-DE" dirty="0"/>
          </a:p>
        </p:txBody>
      </p:sp>
      <p:sp>
        <p:nvSpPr>
          <p:cNvPr id="11" name="Text Box 45">
            <a:extLst>
              <a:ext uri="{FF2B5EF4-FFF2-40B4-BE49-F238E27FC236}">
                <a16:creationId xmlns:a16="http://schemas.microsoft.com/office/drawing/2014/main" id="{743955D9-680C-CB47-B537-62304C190F5A}"/>
              </a:ext>
            </a:extLst>
          </p:cNvPr>
          <p:cNvSpPr txBox="1">
            <a:spLocks noChangeArrowheads="1"/>
          </p:cNvSpPr>
          <p:nvPr userDrawn="1"/>
        </p:nvSpPr>
        <p:spPr bwMode="auto">
          <a:xfrm>
            <a:off x="907098" y="6364720"/>
            <a:ext cx="4775666" cy="24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ts val="1300"/>
              </a:lnSpc>
              <a:spcBef>
                <a:spcPct val="0"/>
              </a:spcBef>
            </a:pPr>
            <a:r>
              <a:rPr lang="de-DE" altLang="de-IT" sz="800" b="1" dirty="0">
                <a:latin typeface="Arial" panose="020B0604020202020204" pitchFamily="34" charset="0"/>
              </a:rPr>
              <a:t>Titel der Präsentation/ </a:t>
            </a:r>
            <a:r>
              <a:rPr lang="de-DE" altLang="de-IT" sz="800" b="1" dirty="0" err="1">
                <a:latin typeface="Arial" panose="020B0604020202020204" pitchFamily="34" charset="0"/>
              </a:rPr>
              <a:t>Titolo</a:t>
            </a:r>
            <a:r>
              <a:rPr lang="de-DE" altLang="de-IT" sz="800" b="1" dirty="0">
                <a:latin typeface="Arial" panose="020B0604020202020204" pitchFamily="34" charset="0"/>
              </a:rPr>
              <a:t> della </a:t>
            </a:r>
            <a:r>
              <a:rPr lang="de-DE" altLang="de-IT" sz="800" b="1" dirty="0" err="1">
                <a:latin typeface="Arial" panose="020B0604020202020204" pitchFamily="34" charset="0"/>
              </a:rPr>
              <a:t>presentazione</a:t>
            </a:r>
            <a:r>
              <a:rPr lang="de-DE" altLang="de-IT" sz="800" b="1" dirty="0">
                <a:latin typeface="Arial" panose="020B0604020202020204" pitchFamily="34" charset="0"/>
              </a:rPr>
              <a:t>	Referent/Referentin/</a:t>
            </a:r>
            <a:r>
              <a:rPr lang="de-DE" altLang="de-IT" sz="800" b="1" dirty="0" err="1">
                <a:latin typeface="Arial" panose="020B0604020202020204" pitchFamily="34" charset="0"/>
              </a:rPr>
              <a:t>relatore</a:t>
            </a:r>
            <a:r>
              <a:rPr lang="de-DE" altLang="de-IT" sz="800" b="1" dirty="0">
                <a:latin typeface="Arial" panose="020B0604020202020204" pitchFamily="34" charset="0"/>
              </a:rPr>
              <a:t>/</a:t>
            </a:r>
            <a:r>
              <a:rPr lang="de-DE" altLang="de-IT" sz="800" b="1" dirty="0" err="1">
                <a:latin typeface="Arial" panose="020B0604020202020204" pitchFamily="34" charset="0"/>
              </a:rPr>
              <a:t>relatrice</a:t>
            </a:r>
            <a:endParaRPr lang="de-DE" altLang="de-IT" sz="800" b="1" dirty="0">
              <a:latin typeface="Arial" panose="020B0604020202020204" pitchFamily="34" charset="0"/>
            </a:endParaRPr>
          </a:p>
        </p:txBody>
      </p:sp>
      <p:sp>
        <p:nvSpPr>
          <p:cNvPr id="13" name="Textplatzhalter 15">
            <a:extLst>
              <a:ext uri="{FF2B5EF4-FFF2-40B4-BE49-F238E27FC236}">
                <a16:creationId xmlns:a16="http://schemas.microsoft.com/office/drawing/2014/main" id="{C073B678-E877-F740-A281-D309BB1745C6}"/>
              </a:ext>
            </a:extLst>
          </p:cNvPr>
          <p:cNvSpPr>
            <a:spLocks noGrp="1"/>
          </p:cNvSpPr>
          <p:nvPr>
            <p:ph type="body" sz="quarter" idx="11" hasCustomPrompt="1"/>
          </p:nvPr>
        </p:nvSpPr>
        <p:spPr>
          <a:xfrm>
            <a:off x="6210618" y="2141086"/>
            <a:ext cx="4891722" cy="3475488"/>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err="1"/>
              <a:t>Testo</a:t>
            </a:r>
            <a:r>
              <a:rPr lang="de-DE" dirty="0"/>
              <a:t> </a:t>
            </a:r>
          </a:p>
          <a:p>
            <a:pPr lvl="4"/>
            <a:endParaRPr lang="de-DE" dirty="0"/>
          </a:p>
        </p:txBody>
      </p:sp>
      <p:pic>
        <p:nvPicPr>
          <p:cNvPr id="12" name="Grafik 11">
            <a:extLst>
              <a:ext uri="{FF2B5EF4-FFF2-40B4-BE49-F238E27FC236}">
                <a16:creationId xmlns:a16="http://schemas.microsoft.com/office/drawing/2014/main" id="{F2FDF0AA-5C97-7243-A9E4-67ADAB7B7723}"/>
              </a:ext>
            </a:extLst>
          </p:cNvPr>
          <p:cNvPicPr>
            <a:picLocks noChangeAspect="1"/>
          </p:cNvPicPr>
          <p:nvPr userDrawn="1"/>
        </p:nvPicPr>
        <p:blipFill>
          <a:blip r:embed="rId2"/>
          <a:stretch>
            <a:fillRect/>
          </a:stretch>
        </p:blipFill>
        <p:spPr>
          <a:xfrm>
            <a:off x="0" y="0"/>
            <a:ext cx="12192000" cy="444269"/>
          </a:xfrm>
          <a:prstGeom prst="rect">
            <a:avLst/>
          </a:prstGeom>
        </p:spPr>
      </p:pic>
      <p:pic>
        <p:nvPicPr>
          <p:cNvPr id="15" name="Grafik 14">
            <a:extLst>
              <a:ext uri="{FF2B5EF4-FFF2-40B4-BE49-F238E27FC236}">
                <a16:creationId xmlns:a16="http://schemas.microsoft.com/office/drawing/2014/main" id="{B606AA17-D688-174D-82CC-E18C58E30EF3}"/>
              </a:ext>
            </a:extLst>
          </p:cNvPr>
          <p:cNvPicPr>
            <a:picLocks noChangeAspect="1"/>
          </p:cNvPicPr>
          <p:nvPr userDrawn="1"/>
        </p:nvPicPr>
        <p:blipFill>
          <a:blip r:embed="rId3"/>
          <a:srcRect/>
          <a:stretch/>
        </p:blipFill>
        <p:spPr>
          <a:xfrm>
            <a:off x="10178020" y="5862159"/>
            <a:ext cx="1581939" cy="791528"/>
          </a:xfrm>
          <a:prstGeom prst="rect">
            <a:avLst/>
          </a:prstGeom>
        </p:spPr>
      </p:pic>
      <p:sp>
        <p:nvSpPr>
          <p:cNvPr id="18" name="Line 39">
            <a:extLst>
              <a:ext uri="{FF2B5EF4-FFF2-40B4-BE49-F238E27FC236}">
                <a16:creationId xmlns:a16="http://schemas.microsoft.com/office/drawing/2014/main" id="{2B009B6E-2863-254B-A5E7-068F87C8DDFD}"/>
              </a:ext>
            </a:extLst>
          </p:cNvPr>
          <p:cNvSpPr>
            <a:spLocks noChangeShapeType="1"/>
          </p:cNvSpPr>
          <p:nvPr userDrawn="1"/>
        </p:nvSpPr>
        <p:spPr bwMode="auto">
          <a:xfrm>
            <a:off x="998538" y="6346940"/>
            <a:ext cx="9009062" cy="17780"/>
          </a:xfrm>
          <a:prstGeom prst="line">
            <a:avLst/>
          </a:prstGeom>
          <a:noFill/>
          <a:ln w="508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Tree>
    <p:extLst>
      <p:ext uri="{BB962C8B-B14F-4D97-AF65-F5344CB8AC3E}">
        <p14:creationId xmlns:p14="http://schemas.microsoft.com/office/powerpoint/2010/main" val="3260465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ufzaehlung_ElencoPuntato">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175DC84B-28EA-7B4D-9B7A-48AE837F86D1}"/>
              </a:ext>
            </a:extLst>
          </p:cNvPr>
          <p:cNvSpPr>
            <a:spLocks noGrp="1"/>
          </p:cNvSpPr>
          <p:nvPr>
            <p:ph type="title" hasCustomPrompt="1"/>
          </p:nvPr>
        </p:nvSpPr>
        <p:spPr>
          <a:xfrm>
            <a:off x="998538" y="1080000"/>
            <a:ext cx="10157142" cy="885100"/>
          </a:xfrm>
          <a:prstGeom prst="rect">
            <a:avLst/>
          </a:prstGeom>
        </p:spPr>
        <p:txBody>
          <a:bodyPr/>
          <a:lstStyle/>
          <a:p>
            <a:r>
              <a:rPr lang="de-DE" dirty="0"/>
              <a:t>Titel/</a:t>
            </a:r>
            <a:r>
              <a:rPr lang="de-DE" dirty="0" err="1"/>
              <a:t>Titolo</a:t>
            </a:r>
            <a:endParaRPr lang="de-DE" dirty="0"/>
          </a:p>
        </p:txBody>
      </p:sp>
      <p:sp>
        <p:nvSpPr>
          <p:cNvPr id="4" name="Textplatzhalter 3">
            <a:extLst>
              <a:ext uri="{FF2B5EF4-FFF2-40B4-BE49-F238E27FC236}">
                <a16:creationId xmlns:a16="http://schemas.microsoft.com/office/drawing/2014/main" id="{92001A19-02EF-2C42-BD86-D2771BE24070}"/>
              </a:ext>
            </a:extLst>
          </p:cNvPr>
          <p:cNvSpPr>
            <a:spLocks noGrp="1"/>
          </p:cNvSpPr>
          <p:nvPr>
            <p:ph type="body" sz="quarter" idx="10"/>
          </p:nvPr>
        </p:nvSpPr>
        <p:spPr>
          <a:xfrm>
            <a:off x="998539" y="2141621"/>
            <a:ext cx="4955221" cy="3538454"/>
          </a:xfrm>
          <a:prstGeom prst="rect">
            <a:avLst/>
          </a:prstGeom>
        </p:spPr>
        <p:txBody>
          <a:bodyPr/>
          <a:lstStyle>
            <a:lvl1pPr marL="228600" indent="-228600">
              <a:buClr>
                <a:srgbClr val="C00000"/>
              </a:buClr>
              <a:buFont typeface="Wingdings" pitchFamily="2" charset="2"/>
              <a:buChar char="§"/>
              <a:defRPr/>
            </a:lvl1pPr>
            <a:lvl2pPr marL="685800" indent="-228600">
              <a:buClr>
                <a:srgbClr val="C00000"/>
              </a:buClr>
              <a:buFont typeface="Wingdings" pitchFamily="2" charset="2"/>
              <a:buChar char="§"/>
              <a:defRPr/>
            </a:lvl2pPr>
            <a:lvl3pPr marL="1143000" indent="-228600">
              <a:buClr>
                <a:srgbClr val="C00000"/>
              </a:buClr>
              <a:buFont typeface="Wingdings" pitchFamily="2" charset="2"/>
              <a:buChar char="§"/>
              <a:defRPr/>
            </a:lvl3pPr>
            <a:lvl4pPr marL="1600200" indent="-228600">
              <a:buClr>
                <a:srgbClr val="C00000"/>
              </a:buClr>
              <a:buFont typeface="Wingdings" pitchFamily="2" charset="2"/>
              <a:buChar char="§"/>
              <a:defRPr/>
            </a:lvl4pPr>
            <a:lvl5pPr marL="2057400" indent="-228600">
              <a:buClr>
                <a:srgbClr val="C00000"/>
              </a:buClr>
              <a:buFont typeface="Wingdings" pitchFamily="2" charset="2"/>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Textplatzhalter 5">
            <a:extLst>
              <a:ext uri="{FF2B5EF4-FFF2-40B4-BE49-F238E27FC236}">
                <a16:creationId xmlns:a16="http://schemas.microsoft.com/office/drawing/2014/main" id="{721AC7BB-9BEB-F345-A6FE-423062A280BA}"/>
              </a:ext>
            </a:extLst>
          </p:cNvPr>
          <p:cNvSpPr>
            <a:spLocks noGrp="1"/>
          </p:cNvSpPr>
          <p:nvPr>
            <p:ph type="body" sz="quarter" idx="11"/>
          </p:nvPr>
        </p:nvSpPr>
        <p:spPr>
          <a:xfrm>
            <a:off x="6188075" y="2141621"/>
            <a:ext cx="4967288" cy="3628942"/>
          </a:xfrm>
          <a:prstGeom prst="rect">
            <a:avLst/>
          </a:prstGeom>
        </p:spPr>
        <p:txBody>
          <a:bodyPr/>
          <a:lstStyle>
            <a:lvl1pPr marL="228600" indent="-228600">
              <a:buClr>
                <a:srgbClr val="C00000"/>
              </a:buClr>
              <a:buFont typeface="Wingdings" pitchFamily="2" charset="2"/>
              <a:buChar char="§"/>
              <a:defRPr/>
            </a:lvl1pPr>
            <a:lvl2pPr marL="685800" indent="-228600">
              <a:buClr>
                <a:srgbClr val="C00000"/>
              </a:buClr>
              <a:buFont typeface="Wingdings" pitchFamily="2" charset="2"/>
              <a:buChar char="§"/>
              <a:defRPr/>
            </a:lvl2pPr>
            <a:lvl3pPr marL="1143000" indent="-228600">
              <a:buClr>
                <a:srgbClr val="C00000"/>
              </a:buClr>
              <a:buFont typeface="Wingdings" pitchFamily="2" charset="2"/>
              <a:buChar char="§"/>
              <a:defRPr/>
            </a:lvl3pPr>
            <a:lvl4pPr marL="1600200" indent="-228600">
              <a:buClr>
                <a:srgbClr val="C00000"/>
              </a:buClr>
              <a:buFont typeface="Wingdings" pitchFamily="2" charset="2"/>
              <a:buChar char="§"/>
              <a:defRPr/>
            </a:lvl4pPr>
            <a:lvl5pPr marL="2057400" indent="-228600">
              <a:buClr>
                <a:srgbClr val="C00000"/>
              </a:buClr>
              <a:buFont typeface="Wingdings" pitchFamily="2" charset="2"/>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Text Box 45">
            <a:extLst>
              <a:ext uri="{FF2B5EF4-FFF2-40B4-BE49-F238E27FC236}">
                <a16:creationId xmlns:a16="http://schemas.microsoft.com/office/drawing/2014/main" id="{DB164A65-C48D-2B4E-9E82-86275CDC1D16}"/>
              </a:ext>
            </a:extLst>
          </p:cNvPr>
          <p:cNvSpPr txBox="1">
            <a:spLocks noChangeArrowheads="1"/>
          </p:cNvSpPr>
          <p:nvPr userDrawn="1"/>
        </p:nvSpPr>
        <p:spPr bwMode="auto">
          <a:xfrm>
            <a:off x="907098" y="6364720"/>
            <a:ext cx="4775666" cy="24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ts val="1300"/>
              </a:lnSpc>
              <a:spcBef>
                <a:spcPct val="0"/>
              </a:spcBef>
            </a:pPr>
            <a:r>
              <a:rPr lang="de-DE" altLang="de-IT" sz="800" b="1" dirty="0">
                <a:latin typeface="Arial" panose="020B0604020202020204" pitchFamily="34" charset="0"/>
              </a:rPr>
              <a:t>Titel der Präsentation/ </a:t>
            </a:r>
            <a:r>
              <a:rPr lang="de-DE" altLang="de-IT" sz="800" b="1" dirty="0" err="1">
                <a:latin typeface="Arial" panose="020B0604020202020204" pitchFamily="34" charset="0"/>
              </a:rPr>
              <a:t>Titolo</a:t>
            </a:r>
            <a:r>
              <a:rPr lang="de-DE" altLang="de-IT" sz="800" b="1" dirty="0">
                <a:latin typeface="Arial" panose="020B0604020202020204" pitchFamily="34" charset="0"/>
              </a:rPr>
              <a:t> della </a:t>
            </a:r>
            <a:r>
              <a:rPr lang="de-DE" altLang="de-IT" sz="800" b="1" dirty="0" err="1">
                <a:latin typeface="Arial" panose="020B0604020202020204" pitchFamily="34" charset="0"/>
              </a:rPr>
              <a:t>presentazione</a:t>
            </a:r>
            <a:r>
              <a:rPr lang="de-DE" altLang="de-IT" sz="800" b="1" dirty="0">
                <a:latin typeface="Arial" panose="020B0604020202020204" pitchFamily="34" charset="0"/>
              </a:rPr>
              <a:t>	Referent/Referentin/</a:t>
            </a:r>
            <a:r>
              <a:rPr lang="de-DE" altLang="de-IT" sz="800" b="1" dirty="0" err="1">
                <a:latin typeface="Arial" panose="020B0604020202020204" pitchFamily="34" charset="0"/>
              </a:rPr>
              <a:t>relatore</a:t>
            </a:r>
            <a:r>
              <a:rPr lang="de-DE" altLang="de-IT" sz="800" b="1" dirty="0">
                <a:latin typeface="Arial" panose="020B0604020202020204" pitchFamily="34" charset="0"/>
              </a:rPr>
              <a:t>/</a:t>
            </a:r>
            <a:r>
              <a:rPr lang="de-DE" altLang="de-IT" sz="800" b="1" dirty="0" err="1">
                <a:latin typeface="Arial" panose="020B0604020202020204" pitchFamily="34" charset="0"/>
              </a:rPr>
              <a:t>relatrice</a:t>
            </a:r>
            <a:endParaRPr lang="de-DE" altLang="de-IT" sz="800" b="1" dirty="0">
              <a:latin typeface="Arial" panose="020B0604020202020204" pitchFamily="34" charset="0"/>
            </a:endParaRPr>
          </a:p>
        </p:txBody>
      </p:sp>
      <p:pic>
        <p:nvPicPr>
          <p:cNvPr id="15" name="Grafik 14">
            <a:extLst>
              <a:ext uri="{FF2B5EF4-FFF2-40B4-BE49-F238E27FC236}">
                <a16:creationId xmlns:a16="http://schemas.microsoft.com/office/drawing/2014/main" id="{E44F7671-2C1C-4A4B-8A17-A70881E7FF5E}"/>
              </a:ext>
            </a:extLst>
          </p:cNvPr>
          <p:cNvPicPr>
            <a:picLocks noChangeAspect="1"/>
          </p:cNvPicPr>
          <p:nvPr userDrawn="1"/>
        </p:nvPicPr>
        <p:blipFill>
          <a:blip r:embed="rId2"/>
          <a:stretch>
            <a:fillRect/>
          </a:stretch>
        </p:blipFill>
        <p:spPr>
          <a:xfrm>
            <a:off x="0" y="0"/>
            <a:ext cx="12192000" cy="444269"/>
          </a:xfrm>
          <a:prstGeom prst="rect">
            <a:avLst/>
          </a:prstGeom>
        </p:spPr>
      </p:pic>
      <p:sp>
        <p:nvSpPr>
          <p:cNvPr id="18" name="Line 39">
            <a:extLst>
              <a:ext uri="{FF2B5EF4-FFF2-40B4-BE49-F238E27FC236}">
                <a16:creationId xmlns:a16="http://schemas.microsoft.com/office/drawing/2014/main" id="{D4172E3C-B7B2-2140-AB1D-2B35DA4F80E4}"/>
              </a:ext>
            </a:extLst>
          </p:cNvPr>
          <p:cNvSpPr>
            <a:spLocks noChangeShapeType="1"/>
          </p:cNvSpPr>
          <p:nvPr userDrawn="1"/>
        </p:nvSpPr>
        <p:spPr bwMode="auto">
          <a:xfrm>
            <a:off x="998538" y="6346940"/>
            <a:ext cx="9009062" cy="17780"/>
          </a:xfrm>
          <a:prstGeom prst="line">
            <a:avLst/>
          </a:prstGeom>
          <a:noFill/>
          <a:ln w="508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21" name="Grafik 20">
            <a:extLst>
              <a:ext uri="{FF2B5EF4-FFF2-40B4-BE49-F238E27FC236}">
                <a16:creationId xmlns:a16="http://schemas.microsoft.com/office/drawing/2014/main" id="{C7D64D67-ED88-C847-9E1B-9359030BF845}"/>
              </a:ext>
            </a:extLst>
          </p:cNvPr>
          <p:cNvPicPr>
            <a:picLocks noChangeAspect="1"/>
          </p:cNvPicPr>
          <p:nvPr userDrawn="1"/>
        </p:nvPicPr>
        <p:blipFill>
          <a:blip r:embed="rId3"/>
          <a:srcRect/>
          <a:stretch/>
        </p:blipFill>
        <p:spPr>
          <a:xfrm>
            <a:off x="10178020" y="5862159"/>
            <a:ext cx="1581939" cy="791528"/>
          </a:xfrm>
          <a:prstGeom prst="rect">
            <a:avLst/>
          </a:prstGeom>
        </p:spPr>
      </p:pic>
    </p:spTree>
    <p:extLst>
      <p:ext uri="{BB962C8B-B14F-4D97-AF65-F5344CB8AC3E}">
        <p14:creationId xmlns:p14="http://schemas.microsoft.com/office/powerpoint/2010/main" val="3844303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elle_Tabella">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175DC84B-28EA-7B4D-9B7A-48AE837F86D1}"/>
              </a:ext>
            </a:extLst>
          </p:cNvPr>
          <p:cNvSpPr>
            <a:spLocks noGrp="1"/>
          </p:cNvSpPr>
          <p:nvPr>
            <p:ph type="title" hasCustomPrompt="1"/>
          </p:nvPr>
        </p:nvSpPr>
        <p:spPr>
          <a:xfrm>
            <a:off x="998538" y="1080000"/>
            <a:ext cx="10157142" cy="885100"/>
          </a:xfrm>
          <a:prstGeom prst="rect">
            <a:avLst/>
          </a:prstGeom>
        </p:spPr>
        <p:txBody>
          <a:bodyPr/>
          <a:lstStyle/>
          <a:p>
            <a:r>
              <a:rPr lang="de-DE" dirty="0"/>
              <a:t>Titel/</a:t>
            </a:r>
            <a:r>
              <a:rPr lang="de-DE" dirty="0" err="1"/>
              <a:t>Titolo</a:t>
            </a:r>
            <a:endParaRPr lang="de-DE" dirty="0"/>
          </a:p>
        </p:txBody>
      </p:sp>
      <p:sp>
        <p:nvSpPr>
          <p:cNvPr id="5" name="Tabellenplatzhalter 4">
            <a:extLst>
              <a:ext uri="{FF2B5EF4-FFF2-40B4-BE49-F238E27FC236}">
                <a16:creationId xmlns:a16="http://schemas.microsoft.com/office/drawing/2014/main" id="{26097638-6DE7-7247-ABF0-F8F9035AA8C9}"/>
              </a:ext>
            </a:extLst>
          </p:cNvPr>
          <p:cNvSpPr>
            <a:spLocks noGrp="1"/>
          </p:cNvSpPr>
          <p:nvPr>
            <p:ph type="tbl" sz="quarter" idx="10"/>
          </p:nvPr>
        </p:nvSpPr>
        <p:spPr>
          <a:xfrm>
            <a:off x="998538" y="2146835"/>
            <a:ext cx="10156825" cy="3298290"/>
          </a:xfrm>
          <a:prstGeom prst="rect">
            <a:avLst/>
          </a:prstGeom>
        </p:spPr>
        <p:txBody>
          <a:bodyPr/>
          <a:lstStyle/>
          <a:p>
            <a:endParaRPr lang="de-DE" dirty="0"/>
          </a:p>
        </p:txBody>
      </p:sp>
      <p:sp>
        <p:nvSpPr>
          <p:cNvPr id="12" name="Text Box 45">
            <a:extLst>
              <a:ext uri="{FF2B5EF4-FFF2-40B4-BE49-F238E27FC236}">
                <a16:creationId xmlns:a16="http://schemas.microsoft.com/office/drawing/2014/main" id="{ABDD0012-CBB4-1043-9185-22798E4B3C78}"/>
              </a:ext>
            </a:extLst>
          </p:cNvPr>
          <p:cNvSpPr txBox="1">
            <a:spLocks noChangeArrowheads="1"/>
          </p:cNvSpPr>
          <p:nvPr userDrawn="1"/>
        </p:nvSpPr>
        <p:spPr bwMode="auto">
          <a:xfrm>
            <a:off x="907098" y="6364720"/>
            <a:ext cx="4775666" cy="24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ts val="1300"/>
              </a:lnSpc>
              <a:spcBef>
                <a:spcPct val="0"/>
              </a:spcBef>
            </a:pPr>
            <a:r>
              <a:rPr lang="de-DE" altLang="de-IT" sz="800" b="1" dirty="0">
                <a:latin typeface="Arial" panose="020B0604020202020204" pitchFamily="34" charset="0"/>
              </a:rPr>
              <a:t>Titel der Präsentation/ </a:t>
            </a:r>
            <a:r>
              <a:rPr lang="de-DE" altLang="de-IT" sz="800" b="1" dirty="0" err="1">
                <a:latin typeface="Arial" panose="020B0604020202020204" pitchFamily="34" charset="0"/>
              </a:rPr>
              <a:t>Titolo</a:t>
            </a:r>
            <a:r>
              <a:rPr lang="de-DE" altLang="de-IT" sz="800" b="1" dirty="0">
                <a:latin typeface="Arial" panose="020B0604020202020204" pitchFamily="34" charset="0"/>
              </a:rPr>
              <a:t> della </a:t>
            </a:r>
            <a:r>
              <a:rPr lang="de-DE" altLang="de-IT" sz="800" b="1" dirty="0" err="1">
                <a:latin typeface="Arial" panose="020B0604020202020204" pitchFamily="34" charset="0"/>
              </a:rPr>
              <a:t>presentazione</a:t>
            </a:r>
            <a:r>
              <a:rPr lang="de-DE" altLang="de-IT" sz="800" b="1" dirty="0">
                <a:latin typeface="Arial" panose="020B0604020202020204" pitchFamily="34" charset="0"/>
              </a:rPr>
              <a:t>	Referent/Referentin/</a:t>
            </a:r>
            <a:r>
              <a:rPr lang="de-DE" altLang="de-IT" sz="800" b="1" dirty="0" err="1">
                <a:latin typeface="Arial" panose="020B0604020202020204" pitchFamily="34" charset="0"/>
              </a:rPr>
              <a:t>relatore</a:t>
            </a:r>
            <a:r>
              <a:rPr lang="de-DE" altLang="de-IT" sz="800" b="1" dirty="0">
                <a:latin typeface="Arial" panose="020B0604020202020204" pitchFamily="34" charset="0"/>
              </a:rPr>
              <a:t>/</a:t>
            </a:r>
            <a:r>
              <a:rPr lang="de-DE" altLang="de-IT" sz="800" b="1" dirty="0" err="1">
                <a:latin typeface="Arial" panose="020B0604020202020204" pitchFamily="34" charset="0"/>
              </a:rPr>
              <a:t>relatrice</a:t>
            </a:r>
            <a:endParaRPr lang="de-DE" altLang="de-IT" sz="800" b="1" dirty="0">
              <a:latin typeface="Arial" panose="020B0604020202020204" pitchFamily="34" charset="0"/>
            </a:endParaRPr>
          </a:p>
        </p:txBody>
      </p:sp>
      <p:pic>
        <p:nvPicPr>
          <p:cNvPr id="13" name="Grafik 12">
            <a:extLst>
              <a:ext uri="{FF2B5EF4-FFF2-40B4-BE49-F238E27FC236}">
                <a16:creationId xmlns:a16="http://schemas.microsoft.com/office/drawing/2014/main" id="{7B3B941C-0E10-824A-833A-5DB2EE7DE8E8}"/>
              </a:ext>
            </a:extLst>
          </p:cNvPr>
          <p:cNvPicPr>
            <a:picLocks noChangeAspect="1"/>
          </p:cNvPicPr>
          <p:nvPr userDrawn="1"/>
        </p:nvPicPr>
        <p:blipFill>
          <a:blip r:embed="rId2"/>
          <a:stretch>
            <a:fillRect/>
          </a:stretch>
        </p:blipFill>
        <p:spPr>
          <a:xfrm>
            <a:off x="0" y="0"/>
            <a:ext cx="12192000" cy="444269"/>
          </a:xfrm>
          <a:prstGeom prst="rect">
            <a:avLst/>
          </a:prstGeom>
        </p:spPr>
      </p:pic>
      <p:sp>
        <p:nvSpPr>
          <p:cNvPr id="16" name="Line 39">
            <a:extLst>
              <a:ext uri="{FF2B5EF4-FFF2-40B4-BE49-F238E27FC236}">
                <a16:creationId xmlns:a16="http://schemas.microsoft.com/office/drawing/2014/main" id="{716E2B8D-F680-904B-89F0-412C9F49DFBB}"/>
              </a:ext>
            </a:extLst>
          </p:cNvPr>
          <p:cNvSpPr>
            <a:spLocks noChangeShapeType="1"/>
          </p:cNvSpPr>
          <p:nvPr userDrawn="1"/>
        </p:nvSpPr>
        <p:spPr bwMode="auto">
          <a:xfrm>
            <a:off x="998538" y="6346940"/>
            <a:ext cx="9009062" cy="17780"/>
          </a:xfrm>
          <a:prstGeom prst="line">
            <a:avLst/>
          </a:prstGeom>
          <a:noFill/>
          <a:ln w="508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18" name="Grafik 17">
            <a:extLst>
              <a:ext uri="{FF2B5EF4-FFF2-40B4-BE49-F238E27FC236}">
                <a16:creationId xmlns:a16="http://schemas.microsoft.com/office/drawing/2014/main" id="{FC80AE59-2F04-5244-9FB9-87AF72E31114}"/>
              </a:ext>
            </a:extLst>
          </p:cNvPr>
          <p:cNvPicPr>
            <a:picLocks noChangeAspect="1"/>
          </p:cNvPicPr>
          <p:nvPr userDrawn="1"/>
        </p:nvPicPr>
        <p:blipFill>
          <a:blip r:embed="rId3"/>
          <a:srcRect/>
          <a:stretch/>
        </p:blipFill>
        <p:spPr>
          <a:xfrm>
            <a:off x="10178020" y="5862159"/>
            <a:ext cx="1581939" cy="791528"/>
          </a:xfrm>
          <a:prstGeom prst="rect">
            <a:avLst/>
          </a:prstGeom>
        </p:spPr>
      </p:pic>
    </p:spTree>
    <p:extLst>
      <p:ext uri="{BB962C8B-B14F-4D97-AF65-F5344CB8AC3E}">
        <p14:creationId xmlns:p14="http://schemas.microsoft.com/office/powerpoint/2010/main" val="2018029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_Capitolo">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175DC84B-28EA-7B4D-9B7A-48AE837F86D1}"/>
              </a:ext>
            </a:extLst>
          </p:cNvPr>
          <p:cNvSpPr>
            <a:spLocks noGrp="1"/>
          </p:cNvSpPr>
          <p:nvPr>
            <p:ph type="title" hasCustomPrompt="1"/>
          </p:nvPr>
        </p:nvSpPr>
        <p:spPr>
          <a:xfrm>
            <a:off x="998538" y="2833044"/>
            <a:ext cx="10325100" cy="791528"/>
          </a:xfrm>
          <a:prstGeom prst="rect">
            <a:avLst/>
          </a:prstGeom>
        </p:spPr>
        <p:txBody>
          <a:bodyPr/>
          <a:lstStyle>
            <a:lvl1pPr algn="ctr">
              <a:defRPr/>
            </a:lvl1pPr>
          </a:lstStyle>
          <a:p>
            <a:r>
              <a:rPr lang="de-DE" dirty="0"/>
              <a:t>Kapitel/</a:t>
            </a:r>
            <a:r>
              <a:rPr lang="de-DE" dirty="0" err="1"/>
              <a:t>Capitolo</a:t>
            </a:r>
            <a:endParaRPr lang="de-DE" dirty="0"/>
          </a:p>
        </p:txBody>
      </p:sp>
      <p:sp>
        <p:nvSpPr>
          <p:cNvPr id="14" name="Text Box 45">
            <a:extLst>
              <a:ext uri="{FF2B5EF4-FFF2-40B4-BE49-F238E27FC236}">
                <a16:creationId xmlns:a16="http://schemas.microsoft.com/office/drawing/2014/main" id="{58AE6F72-7564-084F-AFB5-6EBA1B26C8EC}"/>
              </a:ext>
            </a:extLst>
          </p:cNvPr>
          <p:cNvSpPr txBox="1">
            <a:spLocks noChangeArrowheads="1"/>
          </p:cNvSpPr>
          <p:nvPr userDrawn="1"/>
        </p:nvSpPr>
        <p:spPr bwMode="auto">
          <a:xfrm>
            <a:off x="907098" y="6364720"/>
            <a:ext cx="4775666" cy="24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ts val="1300"/>
              </a:lnSpc>
              <a:spcBef>
                <a:spcPct val="0"/>
              </a:spcBef>
            </a:pPr>
            <a:r>
              <a:rPr lang="de-DE" altLang="de-IT" sz="800" b="1" dirty="0">
                <a:latin typeface="Arial" panose="020B0604020202020204" pitchFamily="34" charset="0"/>
              </a:rPr>
              <a:t>Titel der Präsentation/ </a:t>
            </a:r>
            <a:r>
              <a:rPr lang="de-DE" altLang="de-IT" sz="800" b="1" dirty="0" err="1">
                <a:latin typeface="Arial" panose="020B0604020202020204" pitchFamily="34" charset="0"/>
              </a:rPr>
              <a:t>Titolo</a:t>
            </a:r>
            <a:r>
              <a:rPr lang="de-DE" altLang="de-IT" sz="800" b="1" dirty="0">
                <a:latin typeface="Arial" panose="020B0604020202020204" pitchFamily="34" charset="0"/>
              </a:rPr>
              <a:t> della </a:t>
            </a:r>
            <a:r>
              <a:rPr lang="de-DE" altLang="de-IT" sz="800" b="1" dirty="0" err="1">
                <a:latin typeface="Arial" panose="020B0604020202020204" pitchFamily="34" charset="0"/>
              </a:rPr>
              <a:t>presentazione</a:t>
            </a:r>
            <a:r>
              <a:rPr lang="de-DE" altLang="de-IT" sz="800" b="1" dirty="0">
                <a:latin typeface="Arial" panose="020B0604020202020204" pitchFamily="34" charset="0"/>
              </a:rPr>
              <a:t>	Referent/Referentin/</a:t>
            </a:r>
            <a:r>
              <a:rPr lang="de-DE" altLang="de-IT" sz="800" b="1" dirty="0" err="1">
                <a:latin typeface="Arial" panose="020B0604020202020204" pitchFamily="34" charset="0"/>
              </a:rPr>
              <a:t>relatore</a:t>
            </a:r>
            <a:r>
              <a:rPr lang="de-DE" altLang="de-IT" sz="800" b="1" dirty="0">
                <a:latin typeface="Arial" panose="020B0604020202020204" pitchFamily="34" charset="0"/>
              </a:rPr>
              <a:t>/</a:t>
            </a:r>
            <a:r>
              <a:rPr lang="de-DE" altLang="de-IT" sz="800" b="1" dirty="0" err="1">
                <a:latin typeface="Arial" panose="020B0604020202020204" pitchFamily="34" charset="0"/>
              </a:rPr>
              <a:t>relatrice</a:t>
            </a:r>
            <a:endParaRPr lang="de-DE" altLang="de-IT" sz="800" b="1" dirty="0">
              <a:latin typeface="Arial" panose="020B0604020202020204" pitchFamily="34" charset="0"/>
            </a:endParaRPr>
          </a:p>
        </p:txBody>
      </p:sp>
      <p:pic>
        <p:nvPicPr>
          <p:cNvPr id="19" name="Grafik 18">
            <a:extLst>
              <a:ext uri="{FF2B5EF4-FFF2-40B4-BE49-F238E27FC236}">
                <a16:creationId xmlns:a16="http://schemas.microsoft.com/office/drawing/2014/main" id="{926FE294-C510-1A4D-858D-4AB9BC919FB6}"/>
              </a:ext>
            </a:extLst>
          </p:cNvPr>
          <p:cNvPicPr>
            <a:picLocks noChangeAspect="1"/>
          </p:cNvPicPr>
          <p:nvPr userDrawn="1"/>
        </p:nvPicPr>
        <p:blipFill>
          <a:blip r:embed="rId2"/>
          <a:stretch>
            <a:fillRect/>
          </a:stretch>
        </p:blipFill>
        <p:spPr>
          <a:xfrm>
            <a:off x="0" y="0"/>
            <a:ext cx="12192000" cy="444269"/>
          </a:xfrm>
          <a:prstGeom prst="rect">
            <a:avLst/>
          </a:prstGeom>
        </p:spPr>
      </p:pic>
      <p:sp>
        <p:nvSpPr>
          <p:cNvPr id="21" name="Line 39">
            <a:extLst>
              <a:ext uri="{FF2B5EF4-FFF2-40B4-BE49-F238E27FC236}">
                <a16:creationId xmlns:a16="http://schemas.microsoft.com/office/drawing/2014/main" id="{BCD465EC-F032-8F4A-AB24-E596E10DCC77}"/>
              </a:ext>
            </a:extLst>
          </p:cNvPr>
          <p:cNvSpPr>
            <a:spLocks noChangeShapeType="1"/>
          </p:cNvSpPr>
          <p:nvPr userDrawn="1"/>
        </p:nvSpPr>
        <p:spPr bwMode="auto">
          <a:xfrm>
            <a:off x="998538" y="6346940"/>
            <a:ext cx="9009062" cy="17780"/>
          </a:xfrm>
          <a:prstGeom prst="line">
            <a:avLst/>
          </a:prstGeom>
          <a:noFill/>
          <a:ln w="508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22" name="Grafik 21">
            <a:extLst>
              <a:ext uri="{FF2B5EF4-FFF2-40B4-BE49-F238E27FC236}">
                <a16:creationId xmlns:a16="http://schemas.microsoft.com/office/drawing/2014/main" id="{6ACF5B7C-2234-6E45-8320-9363A5EAAA59}"/>
              </a:ext>
            </a:extLst>
          </p:cNvPr>
          <p:cNvPicPr>
            <a:picLocks noChangeAspect="1"/>
          </p:cNvPicPr>
          <p:nvPr userDrawn="1"/>
        </p:nvPicPr>
        <p:blipFill>
          <a:blip r:embed="rId3"/>
          <a:srcRect/>
          <a:stretch/>
        </p:blipFill>
        <p:spPr>
          <a:xfrm>
            <a:off x="10178020" y="5862159"/>
            <a:ext cx="1581939" cy="791528"/>
          </a:xfrm>
          <a:prstGeom prst="rect">
            <a:avLst/>
          </a:prstGeom>
        </p:spPr>
      </p:pic>
    </p:spTree>
    <p:extLst>
      <p:ext uri="{BB962C8B-B14F-4D97-AF65-F5344CB8AC3E}">
        <p14:creationId xmlns:p14="http://schemas.microsoft.com/office/powerpoint/2010/main" val="3893863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schluss">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4CC2849-6C40-8040-A319-77D682817A40}"/>
              </a:ext>
            </a:extLst>
          </p:cNvPr>
          <p:cNvPicPr>
            <a:picLocks noChangeAspect="1"/>
          </p:cNvPicPr>
          <p:nvPr userDrawn="1"/>
        </p:nvPicPr>
        <p:blipFill>
          <a:blip r:embed="rId2"/>
          <a:srcRect/>
          <a:stretch/>
        </p:blipFill>
        <p:spPr>
          <a:xfrm>
            <a:off x="0" y="1501390"/>
            <a:ext cx="12191999" cy="5356610"/>
          </a:xfrm>
          <a:prstGeom prst="rect">
            <a:avLst/>
          </a:prstGeom>
        </p:spPr>
      </p:pic>
      <p:sp>
        <p:nvSpPr>
          <p:cNvPr id="5" name="Textplatzhalter 4">
            <a:extLst>
              <a:ext uri="{FF2B5EF4-FFF2-40B4-BE49-F238E27FC236}">
                <a16:creationId xmlns:a16="http://schemas.microsoft.com/office/drawing/2014/main" id="{3B19C107-82DE-1C49-BE6F-931955E0F7E1}"/>
              </a:ext>
            </a:extLst>
          </p:cNvPr>
          <p:cNvSpPr>
            <a:spLocks noGrp="1"/>
          </p:cNvSpPr>
          <p:nvPr>
            <p:ph type="body" sz="quarter" idx="10" hasCustomPrompt="1"/>
          </p:nvPr>
        </p:nvSpPr>
        <p:spPr>
          <a:xfrm>
            <a:off x="914400" y="4244340"/>
            <a:ext cx="5006975" cy="1905635"/>
          </a:xfrm>
          <a:prstGeom prst="rect">
            <a:avLst/>
          </a:prstGeom>
        </p:spPr>
        <p:txBody>
          <a:bodyPr/>
          <a:lstStyle>
            <a:lvl1pPr marL="0" indent="0">
              <a:buNone/>
              <a:defRPr sz="1600" b="0">
                <a:solidFill>
                  <a:schemeClr val="bg1"/>
                </a:solidFill>
              </a:defRPr>
            </a:lvl1pPr>
          </a:lstStyle>
          <a:p>
            <a:pPr lvl="0"/>
            <a:r>
              <a:rPr lang="de-DE" dirty="0"/>
              <a:t>Kontaktdaten/</a:t>
            </a:r>
            <a:r>
              <a:rPr lang="de-DE" dirty="0" err="1"/>
              <a:t>dati</a:t>
            </a:r>
            <a:r>
              <a:rPr lang="de-DE" dirty="0"/>
              <a:t> di </a:t>
            </a:r>
            <a:r>
              <a:rPr lang="de-DE" dirty="0" err="1"/>
              <a:t>contatto</a:t>
            </a:r>
            <a:endParaRPr lang="de-DE" dirty="0"/>
          </a:p>
        </p:txBody>
      </p:sp>
    </p:spTree>
    <p:extLst>
      <p:ext uri="{BB962C8B-B14F-4D97-AF65-F5344CB8AC3E}">
        <p14:creationId xmlns:p14="http://schemas.microsoft.com/office/powerpoint/2010/main" val="3938063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u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2597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78407"/>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63" r:id="rId3"/>
    <p:sldLayoutId id="2147483664" r:id="rId4"/>
    <p:sldLayoutId id="2147483661" r:id="rId5"/>
    <p:sldLayoutId id="214748366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456680"/>
      </p:ext>
    </p:extLst>
  </p:cSld>
  <p:clrMap bg1="lt1" tx1="dk1" bg2="lt2" tx2="dk2" accent1="accent1" accent2="accent2" accent3="accent3" accent4="accent4" accent5="accent5" accent6="accent6" hlink="hlink" folHlink="folHlink"/>
  <p:sldLayoutIdLst>
    <p:sldLayoutId id="2147483666"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1B18415B-7D25-6641-9B5E-C28034EB8C63}"/>
              </a:ext>
            </a:extLst>
          </p:cNvPr>
          <p:cNvSpPr>
            <a:spLocks noGrp="1"/>
          </p:cNvSpPr>
          <p:nvPr>
            <p:ph type="title"/>
          </p:nvPr>
        </p:nvSpPr>
        <p:spPr>
          <a:xfrm>
            <a:off x="487829" y="5881453"/>
            <a:ext cx="10515600" cy="762000"/>
          </a:xfrm>
        </p:spPr>
        <p:txBody>
          <a:bodyPr vert="horz" lIns="91440" tIns="45720" rIns="91440" bIns="45720" rtlCol="0" anchor="ctr">
            <a:normAutofit/>
          </a:bodyPr>
          <a:lstStyle/>
          <a:p>
            <a:r>
              <a:rPr lang="en-US" sz="2000" dirty="0" err="1"/>
              <a:t>mit</a:t>
            </a:r>
            <a:r>
              <a:rPr lang="en-US" sz="2000" dirty="0"/>
              <a:t> </a:t>
            </a:r>
            <a:r>
              <a:rPr lang="en-US" sz="2000" dirty="0" err="1"/>
              <a:t>Landesrat</a:t>
            </a:r>
            <a:r>
              <a:rPr lang="en-US" sz="2000" dirty="0"/>
              <a:t> Arnold Schuler und </a:t>
            </a:r>
            <a:r>
              <a:rPr lang="en-US" sz="2000" dirty="0" err="1"/>
              <a:t>Landesrätin</a:t>
            </a:r>
            <a:r>
              <a:rPr lang="en-US" sz="2000" dirty="0"/>
              <a:t> Maria </a:t>
            </a:r>
            <a:r>
              <a:rPr lang="en-US" sz="2000" dirty="0" err="1"/>
              <a:t>Hochgruber-Kuenzer</a:t>
            </a:r>
            <a:r>
              <a:rPr lang="en-US" sz="2000" dirty="0"/>
              <a:t> </a:t>
            </a:r>
            <a:br>
              <a:rPr lang="en-US" sz="2000" dirty="0"/>
            </a:br>
            <a:r>
              <a:rPr lang="it-IT" sz="2000" dirty="0"/>
              <a:t>con l’</a:t>
            </a:r>
            <a:r>
              <a:rPr lang="it-IT" sz="2000" dirty="0" err="1"/>
              <a:t>Assesore</a:t>
            </a:r>
            <a:r>
              <a:rPr lang="it-IT" sz="2000" dirty="0"/>
              <a:t> Arnold Schuler e l’</a:t>
            </a:r>
            <a:r>
              <a:rPr lang="it-IT" sz="2000" dirty="0" err="1"/>
              <a:t>Assesora</a:t>
            </a:r>
            <a:r>
              <a:rPr lang="it-IT" sz="2000" dirty="0"/>
              <a:t> Maria </a:t>
            </a:r>
            <a:r>
              <a:rPr lang="it-IT" sz="2000" dirty="0" err="1"/>
              <a:t>Hochgruber-Kuenzer</a:t>
            </a:r>
            <a:endParaRPr lang="en-US" sz="2000" dirty="0"/>
          </a:p>
        </p:txBody>
      </p:sp>
      <p:sp>
        <p:nvSpPr>
          <p:cNvPr id="16" name="Textplatzhalter 15">
            <a:extLst>
              <a:ext uri="{FF2B5EF4-FFF2-40B4-BE49-F238E27FC236}">
                <a16:creationId xmlns:a16="http://schemas.microsoft.com/office/drawing/2014/main" id="{9B9F4166-1F5B-D248-B1E6-699CDA59DC96}"/>
              </a:ext>
            </a:extLst>
          </p:cNvPr>
          <p:cNvSpPr>
            <a:spLocks noGrp="1"/>
          </p:cNvSpPr>
          <p:nvPr>
            <p:ph type="body" sz="quarter" idx="12"/>
          </p:nvPr>
        </p:nvSpPr>
        <p:spPr>
          <a:xfrm>
            <a:off x="0" y="3588425"/>
            <a:ext cx="11629295" cy="1720421"/>
          </a:xfrm>
        </p:spPr>
        <p:txBody>
          <a:bodyPr vert="horz" lIns="91440" tIns="45720" rIns="91440" bIns="45720" rtlCol="0">
            <a:noAutofit/>
          </a:bodyPr>
          <a:lstStyle/>
          <a:p>
            <a:r>
              <a:rPr lang="en-US" sz="2800" dirty="0" err="1"/>
              <a:t>Pressekonferenz</a:t>
            </a:r>
            <a:r>
              <a:rPr lang="en-US" sz="2800" dirty="0"/>
              <a:t> </a:t>
            </a:r>
            <a:r>
              <a:rPr lang="en-US" sz="2800" dirty="0" err="1"/>
              <a:t>zur</a:t>
            </a:r>
            <a:r>
              <a:rPr lang="en-US" sz="2800" dirty="0"/>
              <a:t> </a:t>
            </a:r>
            <a:r>
              <a:rPr lang="en-US" sz="2800" dirty="0" err="1"/>
              <a:t>Gemeinsamen</a:t>
            </a:r>
            <a:r>
              <a:rPr lang="en-US" sz="2800" dirty="0"/>
              <a:t> </a:t>
            </a:r>
            <a:r>
              <a:rPr lang="en-US" sz="2800" dirty="0" err="1"/>
              <a:t>Agrarpoltitik</a:t>
            </a:r>
            <a:endParaRPr lang="en-US" sz="2800" dirty="0"/>
          </a:p>
          <a:p>
            <a:r>
              <a:rPr lang="it-IT" sz="2800" dirty="0"/>
              <a:t>Conferenza stampa sulla Politica agricola comune</a:t>
            </a:r>
            <a:endParaRPr lang="en-US" sz="2800" dirty="0"/>
          </a:p>
          <a:p>
            <a:r>
              <a:rPr lang="en-US" sz="2800" dirty="0"/>
              <a:t>2023-2027 </a:t>
            </a:r>
          </a:p>
        </p:txBody>
      </p:sp>
      <p:sp>
        <p:nvSpPr>
          <p:cNvPr id="4" name="AutoShape 2">
            <a:extLst>
              <a:ext uri="{FF2B5EF4-FFF2-40B4-BE49-F238E27FC236}">
                <a16:creationId xmlns:a16="http://schemas.microsoft.com/office/drawing/2014/main" id="{F5A0774C-DD9D-4520-B343-1B4C7F7146C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209786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2802365B-F6D5-BC4C-81EF-E6F667C6C4F9}"/>
              </a:ext>
            </a:extLst>
          </p:cNvPr>
          <p:cNvSpPr>
            <a:spLocks noGrp="1"/>
          </p:cNvSpPr>
          <p:nvPr>
            <p:ph type="body" sz="quarter" idx="11"/>
          </p:nvPr>
        </p:nvSpPr>
        <p:spPr>
          <a:xfrm>
            <a:off x="531842" y="5943350"/>
            <a:ext cx="11206065" cy="395422"/>
          </a:xfrm>
        </p:spPr>
        <p:txBody>
          <a:bodyPr/>
          <a:lstStyle/>
          <a:p>
            <a:r>
              <a:rPr lang="de-DE" dirty="0"/>
              <a:t>13.02.2023 Landesrätin / </a:t>
            </a:r>
            <a:r>
              <a:rPr lang="de-DE" i="1" dirty="0" err="1"/>
              <a:t>Assessora</a:t>
            </a:r>
            <a:r>
              <a:rPr lang="de-DE" dirty="0"/>
              <a:t> Maria Magdalena Hochgruber </a:t>
            </a:r>
            <a:r>
              <a:rPr lang="de-DE" dirty="0" err="1"/>
              <a:t>Kuenzer</a:t>
            </a:r>
            <a:endParaRPr lang="de-DE" dirty="0"/>
          </a:p>
        </p:txBody>
      </p:sp>
      <p:sp>
        <p:nvSpPr>
          <p:cNvPr id="16" name="Textplatzhalter 15">
            <a:extLst>
              <a:ext uri="{FF2B5EF4-FFF2-40B4-BE49-F238E27FC236}">
                <a16:creationId xmlns:a16="http://schemas.microsoft.com/office/drawing/2014/main" id="{9B9F4166-1F5B-D248-B1E6-699CDA59DC96}"/>
              </a:ext>
            </a:extLst>
          </p:cNvPr>
          <p:cNvSpPr>
            <a:spLocks noGrp="1"/>
          </p:cNvSpPr>
          <p:nvPr>
            <p:ph type="body" sz="quarter" idx="12"/>
          </p:nvPr>
        </p:nvSpPr>
        <p:spPr>
          <a:xfrm>
            <a:off x="803469" y="2260957"/>
            <a:ext cx="10515600" cy="1150299"/>
          </a:xfrm>
        </p:spPr>
        <p:txBody>
          <a:bodyPr/>
          <a:lstStyle/>
          <a:p>
            <a:pPr>
              <a:lnSpc>
                <a:spcPct val="120000"/>
              </a:lnSpc>
              <a:spcBef>
                <a:spcPts val="0"/>
              </a:spcBef>
            </a:pPr>
            <a:r>
              <a:rPr lang="de-DE" sz="3200" dirty="0"/>
              <a:t>Naturschutzförderungen im GAP-Strategieplan</a:t>
            </a:r>
          </a:p>
          <a:p>
            <a:pPr>
              <a:lnSpc>
                <a:spcPct val="120000"/>
              </a:lnSpc>
              <a:spcBef>
                <a:spcPts val="0"/>
              </a:spcBef>
            </a:pPr>
            <a:r>
              <a:rPr lang="de-DE" sz="3200" dirty="0"/>
              <a:t>2023-2027 der autonomen Provinz Bozen - Südtirol</a:t>
            </a:r>
          </a:p>
        </p:txBody>
      </p:sp>
      <p:pic>
        <p:nvPicPr>
          <p:cNvPr id="24" name="Grafik 23">
            <a:extLst>
              <a:ext uri="{FF2B5EF4-FFF2-40B4-BE49-F238E27FC236}">
                <a16:creationId xmlns:a16="http://schemas.microsoft.com/office/drawing/2014/main" id="{35ECC001-AE6B-4042-BEBA-67E5296562D7}"/>
              </a:ext>
            </a:extLst>
          </p:cNvPr>
          <p:cNvPicPr>
            <a:picLocks noChangeAspect="1"/>
          </p:cNvPicPr>
          <p:nvPr/>
        </p:nvPicPr>
        <p:blipFill>
          <a:blip r:embed="rId2"/>
          <a:srcRect/>
          <a:stretch/>
        </p:blipFill>
        <p:spPr>
          <a:xfrm>
            <a:off x="1623721" y="248684"/>
            <a:ext cx="8944558" cy="1150298"/>
          </a:xfrm>
          <a:prstGeom prst="rect">
            <a:avLst/>
          </a:prstGeom>
        </p:spPr>
      </p:pic>
      <p:sp>
        <p:nvSpPr>
          <p:cNvPr id="6" name="Textplatzhalter 15">
            <a:extLst>
              <a:ext uri="{FF2B5EF4-FFF2-40B4-BE49-F238E27FC236}">
                <a16:creationId xmlns:a16="http://schemas.microsoft.com/office/drawing/2014/main" id="{A869A595-4D9C-4FC6-A8D8-1D893EDA7D78}"/>
              </a:ext>
            </a:extLst>
          </p:cNvPr>
          <p:cNvSpPr txBox="1">
            <a:spLocks/>
          </p:cNvSpPr>
          <p:nvPr/>
        </p:nvSpPr>
        <p:spPr>
          <a:xfrm>
            <a:off x="-64991" y="3931076"/>
            <a:ext cx="12321981" cy="1354977"/>
          </a:xfrm>
          <a:prstGeom prst="rect">
            <a:avLst/>
          </a:prstGeom>
        </p:spPr>
        <p:txBody>
          <a:bodyPr/>
          <a:lstStyle>
            <a:lvl1pPr indent="0" algn="ctr">
              <a:lnSpc>
                <a:spcPct val="120000"/>
              </a:lnSpc>
              <a:spcBef>
                <a:spcPts val="0"/>
              </a:spcBef>
              <a:buFontTx/>
              <a:buNone/>
              <a:defRPr sz="3200">
                <a:solidFill>
                  <a:schemeClr val="bg1"/>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i="1" dirty="0" err="1"/>
              <a:t>Incentivi</a:t>
            </a:r>
            <a:r>
              <a:rPr lang="de-DE" i="1" dirty="0"/>
              <a:t> di Tutela della Natura </a:t>
            </a:r>
            <a:r>
              <a:rPr lang="de-DE" i="1" dirty="0" err="1"/>
              <a:t>nel</a:t>
            </a:r>
            <a:r>
              <a:rPr lang="de-DE" i="1" dirty="0"/>
              <a:t> </a:t>
            </a:r>
            <a:r>
              <a:rPr lang="it-IT" i="1" dirty="0"/>
              <a:t>Piano Strategico della PAC 2023-2027 della Provincia autonoma di Bolzano – Alto Adige</a:t>
            </a:r>
          </a:p>
          <a:p>
            <a:endParaRPr lang="de-DE" i="1" dirty="0"/>
          </a:p>
        </p:txBody>
      </p:sp>
    </p:spTree>
    <p:extLst>
      <p:ext uri="{BB962C8B-B14F-4D97-AF65-F5344CB8AC3E}">
        <p14:creationId xmlns:p14="http://schemas.microsoft.com/office/powerpoint/2010/main" val="3628279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o 11">
            <a:extLst>
              <a:ext uri="{FF2B5EF4-FFF2-40B4-BE49-F238E27FC236}">
                <a16:creationId xmlns:a16="http://schemas.microsoft.com/office/drawing/2014/main" id="{85B91FDB-D3B6-4D60-B69E-1A3FFA404D7F}"/>
              </a:ext>
            </a:extLst>
          </p:cNvPr>
          <p:cNvGrpSpPr/>
          <p:nvPr/>
        </p:nvGrpSpPr>
        <p:grpSpPr>
          <a:xfrm>
            <a:off x="4118993" y="1636044"/>
            <a:ext cx="6711195" cy="4745193"/>
            <a:chOff x="4118993" y="1636044"/>
            <a:chExt cx="6711195" cy="4745193"/>
          </a:xfrm>
        </p:grpSpPr>
        <p:pic>
          <p:nvPicPr>
            <p:cNvPr id="3" name="Immagine 2">
              <a:extLst>
                <a:ext uri="{FF2B5EF4-FFF2-40B4-BE49-F238E27FC236}">
                  <a16:creationId xmlns:a16="http://schemas.microsoft.com/office/drawing/2014/main" id="{47040E71-95DF-40AB-A6CD-43711EA02FE9}"/>
                </a:ext>
              </a:extLst>
            </p:cNvPr>
            <p:cNvPicPr>
              <a:picLocks noChangeAspect="1"/>
            </p:cNvPicPr>
            <p:nvPr/>
          </p:nvPicPr>
          <p:blipFill>
            <a:blip r:embed="rId2"/>
            <a:stretch>
              <a:fillRect/>
            </a:stretch>
          </p:blipFill>
          <p:spPr>
            <a:xfrm>
              <a:off x="4118993" y="1636044"/>
              <a:ext cx="6711195" cy="4745193"/>
            </a:xfrm>
            <a:prstGeom prst="rect">
              <a:avLst/>
            </a:prstGeom>
          </p:spPr>
        </p:pic>
        <p:pic>
          <p:nvPicPr>
            <p:cNvPr id="5" name="Immagine 4">
              <a:extLst>
                <a:ext uri="{FF2B5EF4-FFF2-40B4-BE49-F238E27FC236}">
                  <a16:creationId xmlns:a16="http://schemas.microsoft.com/office/drawing/2014/main" id="{FE9B009F-809E-4B0A-98D4-D26019F97D1A}"/>
                </a:ext>
              </a:extLst>
            </p:cNvPr>
            <p:cNvPicPr>
              <a:picLocks noChangeAspect="1"/>
            </p:cNvPicPr>
            <p:nvPr/>
          </p:nvPicPr>
          <p:blipFill>
            <a:blip r:embed="rId3"/>
            <a:stretch>
              <a:fillRect/>
            </a:stretch>
          </p:blipFill>
          <p:spPr>
            <a:xfrm>
              <a:off x="8219114" y="5845735"/>
              <a:ext cx="2329432" cy="535502"/>
            </a:xfrm>
            <a:prstGeom prst="rect">
              <a:avLst/>
            </a:prstGeom>
          </p:spPr>
        </p:pic>
      </p:grpSp>
      <p:sp>
        <p:nvSpPr>
          <p:cNvPr id="7" name="CasellaDiTesto 6">
            <a:extLst>
              <a:ext uri="{FF2B5EF4-FFF2-40B4-BE49-F238E27FC236}">
                <a16:creationId xmlns:a16="http://schemas.microsoft.com/office/drawing/2014/main" id="{E9B6D7D2-8C70-467A-B533-C48FAAC06AB2}"/>
              </a:ext>
            </a:extLst>
          </p:cNvPr>
          <p:cNvSpPr txBox="1"/>
          <p:nvPr/>
        </p:nvSpPr>
        <p:spPr>
          <a:xfrm>
            <a:off x="656438" y="870359"/>
            <a:ext cx="6094602" cy="646331"/>
          </a:xfrm>
          <a:prstGeom prst="rect">
            <a:avLst/>
          </a:prstGeom>
          <a:noFill/>
        </p:spPr>
        <p:txBody>
          <a:bodyPr wrap="square">
            <a:spAutoFit/>
          </a:bodyPr>
          <a:lstStyle/>
          <a:p>
            <a:r>
              <a:rPr lang="it-IT" b="1" dirty="0"/>
              <a:t>Natura-2000-Gebiete in Südtirol</a:t>
            </a:r>
          </a:p>
          <a:p>
            <a:r>
              <a:rPr lang="it-IT" b="1" i="1" dirty="0"/>
              <a:t>Siti Natura 2000 in Alto Adige</a:t>
            </a:r>
          </a:p>
        </p:txBody>
      </p:sp>
      <p:sp>
        <p:nvSpPr>
          <p:cNvPr id="9" name="CasellaDiTesto 8">
            <a:extLst>
              <a:ext uri="{FF2B5EF4-FFF2-40B4-BE49-F238E27FC236}">
                <a16:creationId xmlns:a16="http://schemas.microsoft.com/office/drawing/2014/main" id="{880A3BAB-CB33-4F69-9F09-CFA6FAEFFB5C}"/>
              </a:ext>
            </a:extLst>
          </p:cNvPr>
          <p:cNvSpPr txBox="1"/>
          <p:nvPr/>
        </p:nvSpPr>
        <p:spPr>
          <a:xfrm>
            <a:off x="656438" y="1837758"/>
            <a:ext cx="4880296" cy="1446550"/>
          </a:xfrm>
          <a:prstGeom prst="rect">
            <a:avLst/>
          </a:prstGeom>
          <a:noFill/>
        </p:spPr>
        <p:txBody>
          <a:bodyPr wrap="square">
            <a:spAutoFit/>
          </a:bodyPr>
          <a:lstStyle/>
          <a:p>
            <a:r>
              <a:rPr lang="de-DE" b="1" dirty="0"/>
              <a:t>Fauna-Flora-Habitat Richtlinie der EU,</a:t>
            </a:r>
            <a:r>
              <a:rPr lang="de-DE" dirty="0"/>
              <a:t> 1992</a:t>
            </a:r>
          </a:p>
          <a:p>
            <a:endParaRPr lang="de-DE" sz="1400" dirty="0"/>
          </a:p>
          <a:p>
            <a:r>
              <a:rPr lang="de-DE" sz="1400" u="sng" dirty="0"/>
              <a:t>Südtirol</a:t>
            </a:r>
          </a:p>
          <a:p>
            <a:r>
              <a:rPr lang="de-DE" sz="1400" b="1" dirty="0"/>
              <a:t>4</a:t>
            </a:r>
            <a:r>
              <a:rPr lang="de-DE" sz="1400" dirty="0"/>
              <a:t> </a:t>
            </a:r>
            <a:r>
              <a:rPr lang="de-DE" sz="1400" b="1" dirty="0"/>
              <a:t>Gebiete von Gemeinschaftlicher Bedeutung (GGB)</a:t>
            </a:r>
          </a:p>
          <a:p>
            <a:r>
              <a:rPr lang="de-DE" sz="1400" b="1" dirty="0"/>
              <a:t>40</a:t>
            </a:r>
            <a:r>
              <a:rPr lang="de-DE" sz="1400" dirty="0"/>
              <a:t> </a:t>
            </a:r>
            <a:r>
              <a:rPr lang="de-DE" sz="1400" b="1" dirty="0"/>
              <a:t>Besondere Schutzgebiete (BSG)</a:t>
            </a:r>
            <a:r>
              <a:rPr lang="de-DE" sz="1400" dirty="0"/>
              <a:t> </a:t>
            </a:r>
          </a:p>
          <a:p>
            <a:r>
              <a:rPr lang="de-DE" sz="1400" b="1" dirty="0"/>
              <a:t>17 Besondere (Vogel)Schutzgebiete (BSG)</a:t>
            </a:r>
            <a:endParaRPr lang="de-DE" sz="1400" dirty="0"/>
          </a:p>
        </p:txBody>
      </p:sp>
      <p:sp>
        <p:nvSpPr>
          <p:cNvPr id="11" name="CasellaDiTesto 10">
            <a:extLst>
              <a:ext uri="{FF2B5EF4-FFF2-40B4-BE49-F238E27FC236}">
                <a16:creationId xmlns:a16="http://schemas.microsoft.com/office/drawing/2014/main" id="{07990C39-7965-4063-B686-993EDC4E60C1}"/>
              </a:ext>
            </a:extLst>
          </p:cNvPr>
          <p:cNvSpPr txBox="1"/>
          <p:nvPr/>
        </p:nvSpPr>
        <p:spPr>
          <a:xfrm>
            <a:off x="695236" y="4577187"/>
            <a:ext cx="4287825" cy="1446550"/>
          </a:xfrm>
          <a:prstGeom prst="rect">
            <a:avLst/>
          </a:prstGeom>
          <a:noFill/>
        </p:spPr>
        <p:txBody>
          <a:bodyPr wrap="square">
            <a:spAutoFit/>
          </a:bodyPr>
          <a:lstStyle/>
          <a:p>
            <a:r>
              <a:rPr lang="it-IT" b="1" i="1" dirty="0"/>
              <a:t>Direttiva europea Habitat,</a:t>
            </a:r>
            <a:r>
              <a:rPr lang="it-IT" i="1" dirty="0"/>
              <a:t>1992 </a:t>
            </a:r>
          </a:p>
          <a:p>
            <a:endParaRPr lang="it-IT" sz="1400" i="1" dirty="0"/>
          </a:p>
          <a:p>
            <a:r>
              <a:rPr lang="it-IT" sz="1400" i="1" u="sng" dirty="0"/>
              <a:t>Alto Adige</a:t>
            </a:r>
          </a:p>
          <a:p>
            <a:r>
              <a:rPr lang="it-IT" sz="1400" b="1" i="1" dirty="0"/>
              <a:t>4 Siti di Interesse Comunitario (SIC)</a:t>
            </a:r>
          </a:p>
          <a:p>
            <a:r>
              <a:rPr lang="it-IT" sz="1400" b="1" i="1" dirty="0"/>
              <a:t>40 Zone Speciali di Conservazione (ZSC) </a:t>
            </a:r>
          </a:p>
          <a:p>
            <a:r>
              <a:rPr lang="it-IT" sz="1400" b="1" i="1" dirty="0"/>
              <a:t>17 Zone di Protezione Speciale (ZPS).</a:t>
            </a:r>
          </a:p>
        </p:txBody>
      </p:sp>
      <p:sp>
        <p:nvSpPr>
          <p:cNvPr id="8" name="Textfeld 7">
            <a:extLst>
              <a:ext uri="{FF2B5EF4-FFF2-40B4-BE49-F238E27FC236}">
                <a16:creationId xmlns:a16="http://schemas.microsoft.com/office/drawing/2014/main" id="{6247956B-1B5B-4C01-B8A6-ADB38347D75F}"/>
              </a:ext>
            </a:extLst>
          </p:cNvPr>
          <p:cNvSpPr txBox="1"/>
          <p:nvPr/>
        </p:nvSpPr>
        <p:spPr>
          <a:xfrm>
            <a:off x="914400" y="6411986"/>
            <a:ext cx="5181600" cy="369332"/>
          </a:xfrm>
          <a:prstGeom prst="rect">
            <a:avLst/>
          </a:prstGeom>
          <a:solidFill>
            <a:schemeClr val="bg1"/>
          </a:solidFill>
          <a:ln>
            <a:solidFill>
              <a:schemeClr val="bg1"/>
            </a:solidFill>
          </a:ln>
        </p:spPr>
        <p:txBody>
          <a:bodyPr wrap="square" rtlCol="0">
            <a:spAutoFit/>
          </a:bodyPr>
          <a:lstStyle/>
          <a:p>
            <a:r>
              <a:rPr lang="de-DE" dirty="0">
                <a:solidFill>
                  <a:schemeClr val="bg1"/>
                </a:solidFill>
              </a:rPr>
              <a:t>l</a:t>
            </a:r>
          </a:p>
        </p:txBody>
      </p:sp>
    </p:spTree>
    <p:extLst>
      <p:ext uri="{BB962C8B-B14F-4D97-AF65-F5344CB8AC3E}">
        <p14:creationId xmlns:p14="http://schemas.microsoft.com/office/powerpoint/2010/main" val="2396296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096828-517A-A74F-8272-1E6B34708E5E}"/>
              </a:ext>
            </a:extLst>
          </p:cNvPr>
          <p:cNvSpPr>
            <a:spLocks noGrp="1"/>
          </p:cNvSpPr>
          <p:nvPr>
            <p:ph type="title"/>
          </p:nvPr>
        </p:nvSpPr>
        <p:spPr>
          <a:xfrm>
            <a:off x="511629" y="786116"/>
            <a:ext cx="11168742" cy="2252359"/>
          </a:xfrm>
        </p:spPr>
        <p:txBody>
          <a:bodyPr/>
          <a:lstStyle/>
          <a:p>
            <a:pPr algn="l">
              <a:lnSpc>
                <a:spcPct val="120000"/>
              </a:lnSpc>
            </a:pPr>
            <a:r>
              <a:rPr lang="de-DE" sz="2000" u="sng" dirty="0"/>
              <a:t>Für den Erhalt von Natura-2000-Lebensräumen und -arten sind </a:t>
            </a:r>
            <a:r>
              <a:rPr lang="de-DE" sz="2000" b="1" u="sng" dirty="0"/>
              <a:t>zwei Maßnahmen </a:t>
            </a:r>
            <a:r>
              <a:rPr lang="de-DE" sz="2000" u="sng" dirty="0"/>
              <a:t>vorgesehen:</a:t>
            </a:r>
            <a:br>
              <a:rPr lang="de-DE" sz="2000" u="sng" dirty="0"/>
            </a:br>
            <a:br>
              <a:rPr lang="de-DE" sz="800" u="sng" dirty="0"/>
            </a:br>
            <a:r>
              <a:rPr lang="de-DE" sz="2000" dirty="0"/>
              <a:t>- </a:t>
            </a:r>
            <a:r>
              <a:rPr lang="de-DE" sz="2000" b="1" dirty="0"/>
              <a:t>Landschaftspflegeprämien</a:t>
            </a:r>
            <a:r>
              <a:rPr lang="de-DE" sz="2000" dirty="0"/>
              <a:t>: Förderung für die extensive Bewirtschaftung von Natura-2000-Lebensräumen und von Lebensräumen der Natura-2000-Arten</a:t>
            </a:r>
            <a:br>
              <a:rPr lang="de-DE" sz="2000" dirty="0"/>
            </a:br>
            <a:br>
              <a:rPr lang="de-DE" sz="800" dirty="0"/>
            </a:br>
            <a:r>
              <a:rPr lang="de-DE" sz="2000" dirty="0"/>
              <a:t>- </a:t>
            </a:r>
            <a:r>
              <a:rPr lang="de-DE" sz="2000" b="1" dirty="0"/>
              <a:t>Investitionsmaßnahmen</a:t>
            </a:r>
            <a:r>
              <a:rPr lang="de-DE" sz="2000" dirty="0"/>
              <a:t> für die Aufwertung und die Erhaltung von Natura-2000-Lebensräumen und -Arten</a:t>
            </a:r>
          </a:p>
        </p:txBody>
      </p:sp>
      <p:sp>
        <p:nvSpPr>
          <p:cNvPr id="3" name="Titel 1">
            <a:extLst>
              <a:ext uri="{FF2B5EF4-FFF2-40B4-BE49-F238E27FC236}">
                <a16:creationId xmlns:a16="http://schemas.microsoft.com/office/drawing/2014/main" id="{D3A85908-0F26-4B11-A2B0-487A1DE97D89}"/>
              </a:ext>
            </a:extLst>
          </p:cNvPr>
          <p:cNvSpPr txBox="1">
            <a:spLocks/>
          </p:cNvSpPr>
          <p:nvPr/>
        </p:nvSpPr>
        <p:spPr>
          <a:xfrm>
            <a:off x="544280" y="3890694"/>
            <a:ext cx="11168742" cy="1910031"/>
          </a:xfrm>
          <a:prstGeom prst="rect">
            <a:avLst/>
          </a:prstGeom>
        </p:spPr>
        <p:txBody>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20000"/>
              </a:lnSpc>
            </a:pPr>
            <a:r>
              <a:rPr lang="it-IT" sz="2000" i="1" u="sng" dirty="0"/>
              <a:t>Per la conservazione degli habitat e delle specie Natura 2000 sono previsti </a:t>
            </a:r>
            <a:r>
              <a:rPr lang="it-IT" sz="2000" b="1" i="1" u="sng" dirty="0"/>
              <a:t>due tipi di interventi</a:t>
            </a:r>
            <a:r>
              <a:rPr lang="it-IT" sz="2000" i="1" u="sng" dirty="0"/>
              <a:t>: </a:t>
            </a:r>
          </a:p>
          <a:p>
            <a:pPr algn="l">
              <a:lnSpc>
                <a:spcPct val="120000"/>
              </a:lnSpc>
            </a:pPr>
            <a:endParaRPr lang="it-IT" sz="800" i="1" dirty="0"/>
          </a:p>
          <a:p>
            <a:pPr algn="l">
              <a:lnSpc>
                <a:spcPct val="120000"/>
              </a:lnSpc>
            </a:pPr>
            <a:r>
              <a:rPr lang="it-IT" sz="2000" i="1" dirty="0"/>
              <a:t>- </a:t>
            </a:r>
            <a:r>
              <a:rPr lang="it-IT" sz="2000" b="1" i="1" dirty="0"/>
              <a:t>Incentivi di tutela del paesaggio</a:t>
            </a:r>
            <a:r>
              <a:rPr lang="it-IT" sz="2000" i="1" dirty="0"/>
              <a:t>: sostegno alla gestione estensiva degli habitat Natura 2000 e degli habitat delle specie Natura 2000</a:t>
            </a:r>
          </a:p>
          <a:p>
            <a:pPr algn="l">
              <a:lnSpc>
                <a:spcPct val="120000"/>
              </a:lnSpc>
            </a:pPr>
            <a:endParaRPr lang="it-IT" sz="800" i="1" dirty="0"/>
          </a:p>
          <a:p>
            <a:pPr algn="l">
              <a:lnSpc>
                <a:spcPct val="120000"/>
              </a:lnSpc>
            </a:pPr>
            <a:r>
              <a:rPr lang="it-IT" sz="2000" i="1" dirty="0"/>
              <a:t>- </a:t>
            </a:r>
            <a:r>
              <a:rPr lang="it-IT" sz="2000" b="1" i="1" dirty="0"/>
              <a:t>Investimenti </a:t>
            </a:r>
            <a:r>
              <a:rPr lang="it-IT" sz="2000" i="1" dirty="0"/>
              <a:t>per la valorizzazione e la conservazione degli habitat e delle specie Natura 2000</a:t>
            </a:r>
            <a:endParaRPr lang="de-DE" sz="2000" i="1" dirty="0"/>
          </a:p>
        </p:txBody>
      </p:sp>
      <p:sp>
        <p:nvSpPr>
          <p:cNvPr id="4" name="Textfeld 3">
            <a:extLst>
              <a:ext uri="{FF2B5EF4-FFF2-40B4-BE49-F238E27FC236}">
                <a16:creationId xmlns:a16="http://schemas.microsoft.com/office/drawing/2014/main" id="{990EFD8E-5F0F-4FA6-975E-B913473C508A}"/>
              </a:ext>
            </a:extLst>
          </p:cNvPr>
          <p:cNvSpPr txBox="1"/>
          <p:nvPr/>
        </p:nvSpPr>
        <p:spPr>
          <a:xfrm>
            <a:off x="914400" y="6411986"/>
            <a:ext cx="5181600" cy="369332"/>
          </a:xfrm>
          <a:prstGeom prst="rect">
            <a:avLst/>
          </a:prstGeom>
          <a:solidFill>
            <a:schemeClr val="bg1"/>
          </a:solidFill>
          <a:ln>
            <a:solidFill>
              <a:schemeClr val="bg1"/>
            </a:solidFill>
          </a:ln>
        </p:spPr>
        <p:txBody>
          <a:bodyPr wrap="square" rtlCol="0">
            <a:spAutoFit/>
          </a:bodyPr>
          <a:lstStyle/>
          <a:p>
            <a:r>
              <a:rPr lang="de-DE" dirty="0">
                <a:solidFill>
                  <a:schemeClr val="bg1"/>
                </a:solidFill>
              </a:rPr>
              <a:t>l</a:t>
            </a:r>
          </a:p>
        </p:txBody>
      </p:sp>
    </p:spTree>
    <p:extLst>
      <p:ext uri="{BB962C8B-B14F-4D97-AF65-F5344CB8AC3E}">
        <p14:creationId xmlns:p14="http://schemas.microsoft.com/office/powerpoint/2010/main" val="3369391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096828-517A-A74F-8272-1E6B34708E5E}"/>
              </a:ext>
            </a:extLst>
          </p:cNvPr>
          <p:cNvSpPr>
            <a:spLocks noGrp="1"/>
          </p:cNvSpPr>
          <p:nvPr>
            <p:ph type="title"/>
          </p:nvPr>
        </p:nvSpPr>
        <p:spPr>
          <a:xfrm>
            <a:off x="469232" y="1016277"/>
            <a:ext cx="11141242" cy="1556802"/>
          </a:xfrm>
        </p:spPr>
        <p:txBody>
          <a:bodyPr/>
          <a:lstStyle/>
          <a:p>
            <a:pPr algn="l">
              <a:lnSpc>
                <a:spcPct val="150000"/>
              </a:lnSpc>
            </a:pPr>
            <a:r>
              <a:rPr lang="de-DE" sz="2000" dirty="0"/>
              <a:t>Diese Maßnahmen dienen nicht nur der Umsetzung von Natura 2000, sondern kommen auch vielen anderen gefährdeten Tier- und Pflanzenarten zugute. Gleichzeitig wird auch die traditionelle Kulturlandschaft erhaltet und aufgewertet.</a:t>
            </a:r>
          </a:p>
        </p:txBody>
      </p:sp>
      <p:sp>
        <p:nvSpPr>
          <p:cNvPr id="4" name="Textfeld 3">
            <a:extLst>
              <a:ext uri="{FF2B5EF4-FFF2-40B4-BE49-F238E27FC236}">
                <a16:creationId xmlns:a16="http://schemas.microsoft.com/office/drawing/2014/main" id="{4AF1C1D4-ACEB-41E8-B0EE-F10C02E0332F}"/>
              </a:ext>
            </a:extLst>
          </p:cNvPr>
          <p:cNvSpPr txBox="1"/>
          <p:nvPr/>
        </p:nvSpPr>
        <p:spPr>
          <a:xfrm>
            <a:off x="525379" y="3874740"/>
            <a:ext cx="11141241" cy="1667060"/>
          </a:xfrm>
          <a:prstGeom prst="rect">
            <a:avLst/>
          </a:prstGeom>
        </p:spPr>
        <p:txBody>
          <a:bodyPr/>
          <a:lstStyle>
            <a:lvl1pPr>
              <a:lnSpc>
                <a:spcPct val="150000"/>
              </a:lnSpc>
              <a:spcBef>
                <a:spcPct val="0"/>
              </a:spcBef>
              <a:buNone/>
              <a:defRPr sz="2400">
                <a:latin typeface="+mj-lt"/>
                <a:ea typeface="+mj-ea"/>
                <a:cs typeface="+mj-cs"/>
              </a:defRPr>
            </a:lvl1pPr>
          </a:lstStyle>
          <a:p>
            <a:r>
              <a:rPr lang="it-IT" sz="2000" i="1" dirty="0"/>
              <a:t>Questi interventi non contribuiscono solo all'attuazione di Natura 2000, ma vanno anche a beneficio di molte altre specie animali e vegetali minacciate. Allo stesso tempo, il paesaggio culturale tradizionale viene preservato e valorizzato.</a:t>
            </a:r>
            <a:endParaRPr lang="de-DE" sz="2000" i="1" dirty="0"/>
          </a:p>
        </p:txBody>
      </p:sp>
      <p:sp>
        <p:nvSpPr>
          <p:cNvPr id="5" name="Textfeld 4">
            <a:extLst>
              <a:ext uri="{FF2B5EF4-FFF2-40B4-BE49-F238E27FC236}">
                <a16:creationId xmlns:a16="http://schemas.microsoft.com/office/drawing/2014/main" id="{0803DE29-677C-4677-9A28-A8D97DEFABFB}"/>
              </a:ext>
            </a:extLst>
          </p:cNvPr>
          <p:cNvSpPr txBox="1"/>
          <p:nvPr/>
        </p:nvSpPr>
        <p:spPr>
          <a:xfrm>
            <a:off x="914400" y="6411986"/>
            <a:ext cx="5181600" cy="369332"/>
          </a:xfrm>
          <a:prstGeom prst="rect">
            <a:avLst/>
          </a:prstGeom>
          <a:solidFill>
            <a:schemeClr val="bg1"/>
          </a:solidFill>
          <a:ln>
            <a:solidFill>
              <a:schemeClr val="bg1"/>
            </a:solidFill>
          </a:ln>
        </p:spPr>
        <p:txBody>
          <a:bodyPr wrap="square" rtlCol="0">
            <a:spAutoFit/>
          </a:bodyPr>
          <a:lstStyle/>
          <a:p>
            <a:r>
              <a:rPr lang="de-DE" dirty="0">
                <a:solidFill>
                  <a:schemeClr val="bg1"/>
                </a:solidFill>
              </a:rPr>
              <a:t>l</a:t>
            </a:r>
          </a:p>
        </p:txBody>
      </p:sp>
    </p:spTree>
    <p:extLst>
      <p:ext uri="{BB962C8B-B14F-4D97-AF65-F5344CB8AC3E}">
        <p14:creationId xmlns:p14="http://schemas.microsoft.com/office/powerpoint/2010/main" val="3367975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096828-517A-A74F-8272-1E6B34708E5E}"/>
              </a:ext>
            </a:extLst>
          </p:cNvPr>
          <p:cNvSpPr>
            <a:spLocks noGrp="1"/>
          </p:cNvSpPr>
          <p:nvPr>
            <p:ph type="title"/>
          </p:nvPr>
        </p:nvSpPr>
        <p:spPr/>
        <p:txBody>
          <a:bodyPr/>
          <a:lstStyle/>
          <a:p>
            <a:endParaRPr lang="de-DE" dirty="0"/>
          </a:p>
        </p:txBody>
      </p:sp>
      <p:pic>
        <p:nvPicPr>
          <p:cNvPr id="3" name="Picture 2" descr="Mahd">
            <a:extLst>
              <a:ext uri="{FF2B5EF4-FFF2-40B4-BE49-F238E27FC236}">
                <a16:creationId xmlns:a16="http://schemas.microsoft.com/office/drawing/2014/main" id="{08C98710-0C9F-4292-B7CD-6A41532AA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82551"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1">
            <a:extLst>
              <a:ext uri="{FF2B5EF4-FFF2-40B4-BE49-F238E27FC236}">
                <a16:creationId xmlns:a16="http://schemas.microsoft.com/office/drawing/2014/main" id="{50546D58-8A60-4BC7-A035-B1729881E5B7}"/>
              </a:ext>
            </a:extLst>
          </p:cNvPr>
          <p:cNvSpPr txBox="1">
            <a:spLocks/>
          </p:cNvSpPr>
          <p:nvPr/>
        </p:nvSpPr>
        <p:spPr>
          <a:xfrm>
            <a:off x="581025" y="267657"/>
            <a:ext cx="11096625" cy="584775"/>
          </a:xfrm>
          <a:prstGeom prst="rect">
            <a:avLst/>
          </a:prstGeom>
          <a:solidFill>
            <a:schemeClr val="bg1">
              <a:alpha val="47000"/>
            </a:schemeClr>
          </a:solidFill>
        </p:spPr>
        <p:txBody>
          <a:bodyPr wrap="square" rtlCol="0">
            <a:spAutoFit/>
          </a:bodyPr>
          <a:lstStyle>
            <a:defPPr>
              <a:defRPr lang="de-IT"/>
            </a:defPPr>
            <a:lvl1pPr>
              <a:defRPr sz="2400"/>
            </a:lvl1pPr>
          </a:lstStyle>
          <a:p>
            <a:r>
              <a:rPr lang="de-DE" sz="3200" dirty="0"/>
              <a:t>Landschaftspflegeprämien / </a:t>
            </a:r>
            <a:r>
              <a:rPr lang="it-IT" sz="3200" i="1" dirty="0"/>
              <a:t>Incentivi di tutela del paesaggio</a:t>
            </a:r>
            <a:r>
              <a:rPr lang="de-DE" sz="3200" i="1" dirty="0"/>
              <a:t> </a:t>
            </a:r>
          </a:p>
        </p:txBody>
      </p:sp>
      <p:sp>
        <p:nvSpPr>
          <p:cNvPr id="6" name="CasellaDiTesto 5">
            <a:extLst>
              <a:ext uri="{FF2B5EF4-FFF2-40B4-BE49-F238E27FC236}">
                <a16:creationId xmlns:a16="http://schemas.microsoft.com/office/drawing/2014/main" id="{5448789F-D6B0-4D9B-8AFD-CB6B9A9D2868}"/>
              </a:ext>
            </a:extLst>
          </p:cNvPr>
          <p:cNvSpPr txBox="1"/>
          <p:nvPr/>
        </p:nvSpPr>
        <p:spPr>
          <a:xfrm>
            <a:off x="724693" y="4184773"/>
            <a:ext cx="10742613" cy="1754326"/>
          </a:xfrm>
          <a:prstGeom prst="rect">
            <a:avLst/>
          </a:prstGeom>
          <a:solidFill>
            <a:srgbClr val="D5D5D5">
              <a:alpha val="47059"/>
            </a:srgbClr>
          </a:solidFill>
        </p:spPr>
        <p:txBody>
          <a:bodyPr wrap="square">
            <a:spAutoFit/>
          </a:bodyPr>
          <a:lstStyle/>
          <a:p>
            <a:pPr algn="ctr"/>
            <a:r>
              <a:rPr lang="de-DE" sz="5400" b="1" dirty="0">
                <a:solidFill>
                  <a:schemeClr val="bg1"/>
                </a:solidFill>
              </a:rPr>
              <a:t>16.000.000 Euro </a:t>
            </a:r>
          </a:p>
          <a:p>
            <a:pPr algn="ctr"/>
            <a:r>
              <a:rPr lang="de-DE" sz="5400" b="1" dirty="0">
                <a:solidFill>
                  <a:schemeClr val="bg1"/>
                </a:solidFill>
              </a:rPr>
              <a:t>2023 -2027</a:t>
            </a:r>
            <a:endParaRPr lang="it-IT" sz="5400" dirty="0">
              <a:solidFill>
                <a:schemeClr val="bg1"/>
              </a:solidFill>
            </a:endParaRPr>
          </a:p>
        </p:txBody>
      </p:sp>
    </p:spTree>
    <p:extLst>
      <p:ext uri="{BB962C8B-B14F-4D97-AF65-F5344CB8AC3E}">
        <p14:creationId xmlns:p14="http://schemas.microsoft.com/office/powerpoint/2010/main" val="3574481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096828-517A-A74F-8272-1E6B34708E5E}"/>
              </a:ext>
            </a:extLst>
          </p:cNvPr>
          <p:cNvSpPr>
            <a:spLocks noGrp="1"/>
          </p:cNvSpPr>
          <p:nvPr>
            <p:ph type="title"/>
          </p:nvPr>
        </p:nvSpPr>
        <p:spPr/>
        <p:txBody>
          <a:bodyPr/>
          <a:lstStyle/>
          <a:p>
            <a:endParaRPr lang="de-DE" dirty="0"/>
          </a:p>
        </p:txBody>
      </p:sp>
      <p:pic>
        <p:nvPicPr>
          <p:cNvPr id="3" name="Picture 4">
            <a:extLst>
              <a:ext uri="{FF2B5EF4-FFF2-40B4-BE49-F238E27FC236}">
                <a16:creationId xmlns:a16="http://schemas.microsoft.com/office/drawing/2014/main" id="{BEBB162B-C9CF-4AD2-8B6B-2D422C3583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 b="-524"/>
          <a:stretch/>
        </p:blipFill>
        <p:spPr bwMode="auto">
          <a:xfrm>
            <a:off x="0" y="0"/>
            <a:ext cx="12192000" cy="8169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a:extLst>
              <a:ext uri="{FF2B5EF4-FFF2-40B4-BE49-F238E27FC236}">
                <a16:creationId xmlns:a16="http://schemas.microsoft.com/office/drawing/2014/main" id="{70DBB629-1D9E-4DCE-B2B3-4645454AC522}"/>
              </a:ext>
            </a:extLst>
          </p:cNvPr>
          <p:cNvSpPr txBox="1"/>
          <p:nvPr/>
        </p:nvSpPr>
        <p:spPr>
          <a:xfrm>
            <a:off x="8099002" y="6001839"/>
            <a:ext cx="3783072" cy="461665"/>
          </a:xfrm>
          <a:prstGeom prst="rect">
            <a:avLst/>
          </a:prstGeom>
          <a:solidFill>
            <a:schemeClr val="bg1">
              <a:alpha val="47000"/>
            </a:schemeClr>
          </a:solidFill>
        </p:spPr>
        <p:txBody>
          <a:bodyPr wrap="square" rtlCol="0">
            <a:spAutoFit/>
          </a:bodyPr>
          <a:lstStyle/>
          <a:p>
            <a:r>
              <a:rPr lang="de-DE" sz="2400" dirty="0"/>
              <a:t>Magerwiese / </a:t>
            </a:r>
            <a:r>
              <a:rPr lang="de-DE" sz="2400" i="1" dirty="0"/>
              <a:t>Prato </a:t>
            </a:r>
            <a:r>
              <a:rPr lang="de-DE" sz="2400" i="1" dirty="0" err="1"/>
              <a:t>magro</a:t>
            </a:r>
            <a:endParaRPr lang="de-DE" sz="2400" i="1" dirty="0"/>
          </a:p>
        </p:txBody>
      </p:sp>
      <p:sp>
        <p:nvSpPr>
          <p:cNvPr id="5" name="Titel 1">
            <a:extLst>
              <a:ext uri="{FF2B5EF4-FFF2-40B4-BE49-F238E27FC236}">
                <a16:creationId xmlns:a16="http://schemas.microsoft.com/office/drawing/2014/main" id="{96AB5CBA-5484-40EE-AE50-9E9BF498B678}"/>
              </a:ext>
            </a:extLst>
          </p:cNvPr>
          <p:cNvSpPr txBox="1">
            <a:spLocks/>
          </p:cNvSpPr>
          <p:nvPr/>
        </p:nvSpPr>
        <p:spPr>
          <a:xfrm>
            <a:off x="581025" y="267657"/>
            <a:ext cx="11096625" cy="584775"/>
          </a:xfrm>
          <a:prstGeom prst="rect">
            <a:avLst/>
          </a:prstGeom>
          <a:solidFill>
            <a:schemeClr val="bg1">
              <a:alpha val="47000"/>
            </a:schemeClr>
          </a:solidFill>
        </p:spPr>
        <p:txBody>
          <a:bodyPr wrap="square" rtlCol="0">
            <a:spAutoFit/>
          </a:bodyPr>
          <a:lstStyle>
            <a:defPPr>
              <a:defRPr lang="de-IT"/>
            </a:defPPr>
            <a:lvl1pPr>
              <a:defRPr sz="2400"/>
            </a:lvl1pPr>
          </a:lstStyle>
          <a:p>
            <a:r>
              <a:rPr lang="de-DE" sz="3200" dirty="0"/>
              <a:t>Landschaftspflegeprämien / </a:t>
            </a:r>
            <a:r>
              <a:rPr lang="it-IT" sz="3200" i="1" dirty="0"/>
              <a:t>Incentivi di tutela del paesaggio</a:t>
            </a:r>
            <a:r>
              <a:rPr lang="de-DE" sz="3200" i="1" dirty="0"/>
              <a:t> </a:t>
            </a:r>
          </a:p>
        </p:txBody>
      </p:sp>
    </p:spTree>
    <p:extLst>
      <p:ext uri="{BB962C8B-B14F-4D97-AF65-F5344CB8AC3E}">
        <p14:creationId xmlns:p14="http://schemas.microsoft.com/office/powerpoint/2010/main" val="3846172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096828-517A-A74F-8272-1E6B34708E5E}"/>
              </a:ext>
            </a:extLst>
          </p:cNvPr>
          <p:cNvSpPr>
            <a:spLocks noGrp="1"/>
          </p:cNvSpPr>
          <p:nvPr>
            <p:ph type="title"/>
          </p:nvPr>
        </p:nvSpPr>
        <p:spPr/>
        <p:txBody>
          <a:bodyPr/>
          <a:lstStyle/>
          <a:p>
            <a:endParaRPr lang="de-DE" dirty="0"/>
          </a:p>
        </p:txBody>
      </p:sp>
      <p:pic>
        <p:nvPicPr>
          <p:cNvPr id="3" name="Picture 2" descr="s20_armentarawiesen_klein">
            <a:extLst>
              <a:ext uri="{FF2B5EF4-FFF2-40B4-BE49-F238E27FC236}">
                <a16:creationId xmlns:a16="http://schemas.microsoft.com/office/drawing/2014/main" id="{26F8739B-4F0F-44CF-A1FC-39DDF40EE8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2" b="-56"/>
          <a:stretch/>
        </p:blipFill>
        <p:spPr bwMode="auto">
          <a:xfrm>
            <a:off x="0" y="-13120"/>
            <a:ext cx="1238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tx1"/>
                </a:solidFill>
                <a:miter lim="800000"/>
                <a:headEnd/>
                <a:tailEnd/>
              </a14:hiddenLine>
            </a:ext>
          </a:extLst>
        </p:spPr>
      </p:pic>
      <p:sp>
        <p:nvSpPr>
          <p:cNvPr id="4" name="Textfeld 3">
            <a:extLst>
              <a:ext uri="{FF2B5EF4-FFF2-40B4-BE49-F238E27FC236}">
                <a16:creationId xmlns:a16="http://schemas.microsoft.com/office/drawing/2014/main" id="{505BEE1B-7512-49DD-90AB-F28EC3DED0D8}"/>
              </a:ext>
            </a:extLst>
          </p:cNvPr>
          <p:cNvSpPr txBox="1"/>
          <p:nvPr/>
        </p:nvSpPr>
        <p:spPr>
          <a:xfrm>
            <a:off x="6096000" y="5844270"/>
            <a:ext cx="5863799" cy="461665"/>
          </a:xfrm>
          <a:prstGeom prst="rect">
            <a:avLst/>
          </a:prstGeom>
          <a:solidFill>
            <a:schemeClr val="bg1">
              <a:alpha val="47000"/>
            </a:schemeClr>
          </a:solidFill>
        </p:spPr>
        <p:txBody>
          <a:bodyPr wrap="square" rtlCol="0">
            <a:spAutoFit/>
          </a:bodyPr>
          <a:lstStyle/>
          <a:p>
            <a:r>
              <a:rPr lang="de-DE" sz="2400" dirty="0"/>
              <a:t>Niedermoorwiese / </a:t>
            </a:r>
            <a:r>
              <a:rPr lang="de-DE" sz="2400" i="1" dirty="0"/>
              <a:t>Prato a </a:t>
            </a:r>
            <a:r>
              <a:rPr lang="de-DE" sz="2400" i="1" dirty="0" err="1"/>
              <a:t>torbiera</a:t>
            </a:r>
            <a:r>
              <a:rPr lang="de-DE" sz="2400" i="1" dirty="0"/>
              <a:t> bassa</a:t>
            </a:r>
          </a:p>
        </p:txBody>
      </p:sp>
      <p:sp>
        <p:nvSpPr>
          <p:cNvPr id="5" name="Titel 1">
            <a:extLst>
              <a:ext uri="{FF2B5EF4-FFF2-40B4-BE49-F238E27FC236}">
                <a16:creationId xmlns:a16="http://schemas.microsoft.com/office/drawing/2014/main" id="{A9256853-8EC1-460B-AC32-2A92102AD76A}"/>
              </a:ext>
            </a:extLst>
          </p:cNvPr>
          <p:cNvSpPr txBox="1">
            <a:spLocks/>
          </p:cNvSpPr>
          <p:nvPr/>
        </p:nvSpPr>
        <p:spPr>
          <a:xfrm>
            <a:off x="581025" y="267657"/>
            <a:ext cx="11096625" cy="584775"/>
          </a:xfrm>
          <a:prstGeom prst="rect">
            <a:avLst/>
          </a:prstGeom>
          <a:solidFill>
            <a:schemeClr val="bg1">
              <a:alpha val="47000"/>
            </a:schemeClr>
          </a:solidFill>
        </p:spPr>
        <p:txBody>
          <a:bodyPr wrap="square" rtlCol="0">
            <a:spAutoFit/>
          </a:bodyPr>
          <a:lstStyle>
            <a:defPPr>
              <a:defRPr lang="de-IT"/>
            </a:defPPr>
            <a:lvl1pPr>
              <a:defRPr sz="2400"/>
            </a:lvl1pPr>
          </a:lstStyle>
          <a:p>
            <a:r>
              <a:rPr lang="de-DE" sz="3200" dirty="0"/>
              <a:t>Landschaftspflegeprämien / </a:t>
            </a:r>
            <a:r>
              <a:rPr lang="it-IT" sz="3200" i="1" dirty="0"/>
              <a:t>Incentivi di tutela del paesaggio</a:t>
            </a:r>
            <a:r>
              <a:rPr lang="de-DE" sz="3200" i="1" dirty="0"/>
              <a:t> </a:t>
            </a:r>
          </a:p>
        </p:txBody>
      </p:sp>
    </p:spTree>
    <p:extLst>
      <p:ext uri="{BB962C8B-B14F-4D97-AF65-F5344CB8AC3E}">
        <p14:creationId xmlns:p14="http://schemas.microsoft.com/office/powerpoint/2010/main" val="4008856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096828-517A-A74F-8272-1E6B34708E5E}"/>
              </a:ext>
            </a:extLst>
          </p:cNvPr>
          <p:cNvSpPr>
            <a:spLocks noGrp="1"/>
          </p:cNvSpPr>
          <p:nvPr>
            <p:ph type="title"/>
          </p:nvPr>
        </p:nvSpPr>
        <p:spPr/>
        <p:txBody>
          <a:bodyPr/>
          <a:lstStyle/>
          <a:p>
            <a:endParaRPr lang="de-DE" dirty="0"/>
          </a:p>
        </p:txBody>
      </p:sp>
      <p:pic>
        <p:nvPicPr>
          <p:cNvPr id="3" name="Picture 4" descr="DSCN1596">
            <a:extLst>
              <a:ext uri="{FF2B5EF4-FFF2-40B4-BE49-F238E27FC236}">
                <a16:creationId xmlns:a16="http://schemas.microsoft.com/office/drawing/2014/main" id="{393DDF1D-8F38-4417-AD32-5C0F3D9560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4" t="-673" r="-594" b="259"/>
          <a:stretch/>
        </p:blipFill>
        <p:spPr bwMode="auto">
          <a:xfrm>
            <a:off x="0" y="-1035496"/>
            <a:ext cx="12457384" cy="936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a:extLst>
              <a:ext uri="{FF2B5EF4-FFF2-40B4-BE49-F238E27FC236}">
                <a16:creationId xmlns:a16="http://schemas.microsoft.com/office/drawing/2014/main" id="{25CCD487-3B57-425E-A9B2-5F42DF48E24E}"/>
              </a:ext>
            </a:extLst>
          </p:cNvPr>
          <p:cNvSpPr txBox="1"/>
          <p:nvPr/>
        </p:nvSpPr>
        <p:spPr>
          <a:xfrm>
            <a:off x="4025275" y="5892526"/>
            <a:ext cx="8028502" cy="461665"/>
          </a:xfrm>
          <a:prstGeom prst="rect">
            <a:avLst/>
          </a:prstGeom>
          <a:solidFill>
            <a:schemeClr val="bg1">
              <a:alpha val="47000"/>
            </a:schemeClr>
          </a:solidFill>
        </p:spPr>
        <p:txBody>
          <a:bodyPr wrap="square" rtlCol="0">
            <a:spAutoFit/>
          </a:bodyPr>
          <a:lstStyle/>
          <a:p>
            <a:r>
              <a:rPr lang="de-DE" sz="2400" dirty="0"/>
              <a:t>Artenreiche Bergwiese / </a:t>
            </a:r>
            <a:r>
              <a:rPr lang="de-DE" sz="2400" i="1" dirty="0"/>
              <a:t>Prato di </a:t>
            </a:r>
            <a:r>
              <a:rPr lang="de-DE" sz="2400" i="1" dirty="0" err="1"/>
              <a:t>montagna</a:t>
            </a:r>
            <a:r>
              <a:rPr lang="de-DE" sz="2400" i="1" dirty="0"/>
              <a:t> </a:t>
            </a:r>
            <a:r>
              <a:rPr lang="de-DE" sz="2400" i="1" dirty="0" err="1"/>
              <a:t>ricco</a:t>
            </a:r>
            <a:r>
              <a:rPr lang="de-DE" sz="2400" i="1" dirty="0"/>
              <a:t> di specie</a:t>
            </a:r>
          </a:p>
        </p:txBody>
      </p:sp>
      <p:sp>
        <p:nvSpPr>
          <p:cNvPr id="5" name="Titel 1">
            <a:extLst>
              <a:ext uri="{FF2B5EF4-FFF2-40B4-BE49-F238E27FC236}">
                <a16:creationId xmlns:a16="http://schemas.microsoft.com/office/drawing/2014/main" id="{23431B23-50FA-44D5-AE5A-800F1B8D5801}"/>
              </a:ext>
            </a:extLst>
          </p:cNvPr>
          <p:cNvSpPr txBox="1">
            <a:spLocks/>
          </p:cNvSpPr>
          <p:nvPr/>
        </p:nvSpPr>
        <p:spPr>
          <a:xfrm>
            <a:off x="581025" y="267657"/>
            <a:ext cx="11096625" cy="584775"/>
          </a:xfrm>
          <a:prstGeom prst="rect">
            <a:avLst/>
          </a:prstGeom>
          <a:solidFill>
            <a:schemeClr val="bg1">
              <a:alpha val="47000"/>
            </a:schemeClr>
          </a:solidFill>
        </p:spPr>
        <p:txBody>
          <a:bodyPr wrap="square" rtlCol="0">
            <a:spAutoFit/>
          </a:bodyPr>
          <a:lstStyle>
            <a:defPPr>
              <a:defRPr lang="de-IT"/>
            </a:defPPr>
            <a:lvl1pPr>
              <a:defRPr sz="2400"/>
            </a:lvl1pPr>
          </a:lstStyle>
          <a:p>
            <a:r>
              <a:rPr lang="de-DE" sz="3200" dirty="0"/>
              <a:t>Landschaftspflegeprämien / </a:t>
            </a:r>
            <a:r>
              <a:rPr lang="it-IT" sz="3200" i="1" dirty="0"/>
              <a:t>Incentivi di tutela del paesaggio</a:t>
            </a:r>
            <a:r>
              <a:rPr lang="de-DE" sz="3200" i="1" dirty="0"/>
              <a:t> </a:t>
            </a:r>
          </a:p>
        </p:txBody>
      </p:sp>
    </p:spTree>
    <p:extLst>
      <p:ext uri="{BB962C8B-B14F-4D97-AF65-F5344CB8AC3E}">
        <p14:creationId xmlns:p14="http://schemas.microsoft.com/office/powerpoint/2010/main" val="2399470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096828-517A-A74F-8272-1E6B34708E5E}"/>
              </a:ext>
            </a:extLst>
          </p:cNvPr>
          <p:cNvSpPr>
            <a:spLocks noGrp="1"/>
          </p:cNvSpPr>
          <p:nvPr>
            <p:ph type="title"/>
          </p:nvPr>
        </p:nvSpPr>
        <p:spPr/>
        <p:txBody>
          <a:bodyPr/>
          <a:lstStyle/>
          <a:p>
            <a:endParaRPr lang="de-DE" dirty="0"/>
          </a:p>
        </p:txBody>
      </p:sp>
      <p:pic>
        <p:nvPicPr>
          <p:cNvPr id="3" name="Picture 2" descr="Sextner-Dolo_lärchenwiesen_">
            <a:extLst>
              <a:ext uri="{FF2B5EF4-FFF2-40B4-BE49-F238E27FC236}">
                <a16:creationId xmlns:a16="http://schemas.microsoft.com/office/drawing/2014/main" id="{356C945B-E1B5-4F26-9326-9498901DEF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9"/>
          <a:stretch/>
        </p:blipFill>
        <p:spPr bwMode="auto">
          <a:xfrm>
            <a:off x="-409074" y="-302960"/>
            <a:ext cx="12601074" cy="842707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BC217F41-A61C-4674-8BAC-4C3BFC48E172}"/>
              </a:ext>
            </a:extLst>
          </p:cNvPr>
          <p:cNvSpPr txBox="1"/>
          <p:nvPr/>
        </p:nvSpPr>
        <p:spPr>
          <a:xfrm>
            <a:off x="7329469" y="5957316"/>
            <a:ext cx="4352241" cy="461665"/>
          </a:xfrm>
          <a:prstGeom prst="rect">
            <a:avLst/>
          </a:prstGeom>
          <a:solidFill>
            <a:schemeClr val="bg1">
              <a:alpha val="47000"/>
            </a:schemeClr>
          </a:solidFill>
        </p:spPr>
        <p:txBody>
          <a:bodyPr wrap="square" rtlCol="0">
            <a:spAutoFit/>
          </a:bodyPr>
          <a:lstStyle/>
          <a:p>
            <a:r>
              <a:rPr lang="de-DE" sz="2400" dirty="0"/>
              <a:t>Lärchenwiese / </a:t>
            </a:r>
            <a:r>
              <a:rPr lang="de-DE" sz="2400" i="1" dirty="0"/>
              <a:t>Prato </a:t>
            </a:r>
            <a:r>
              <a:rPr lang="de-DE" sz="2400" i="1" dirty="0" err="1"/>
              <a:t>con</a:t>
            </a:r>
            <a:r>
              <a:rPr lang="de-DE" sz="2400" i="1" dirty="0"/>
              <a:t> </a:t>
            </a:r>
            <a:r>
              <a:rPr lang="de-DE" sz="2400" i="1" dirty="0" err="1"/>
              <a:t>larici</a:t>
            </a:r>
            <a:endParaRPr lang="de-DE" sz="2400" i="1" dirty="0"/>
          </a:p>
        </p:txBody>
      </p:sp>
      <p:sp>
        <p:nvSpPr>
          <p:cNvPr id="5" name="Titel 1">
            <a:extLst>
              <a:ext uri="{FF2B5EF4-FFF2-40B4-BE49-F238E27FC236}">
                <a16:creationId xmlns:a16="http://schemas.microsoft.com/office/drawing/2014/main" id="{D77199B1-DA6D-418B-B944-221FEC4D3E40}"/>
              </a:ext>
            </a:extLst>
          </p:cNvPr>
          <p:cNvSpPr txBox="1">
            <a:spLocks/>
          </p:cNvSpPr>
          <p:nvPr/>
        </p:nvSpPr>
        <p:spPr>
          <a:xfrm>
            <a:off x="581025" y="267657"/>
            <a:ext cx="11096625" cy="584775"/>
          </a:xfrm>
          <a:prstGeom prst="rect">
            <a:avLst/>
          </a:prstGeom>
          <a:solidFill>
            <a:schemeClr val="bg1">
              <a:alpha val="47000"/>
            </a:schemeClr>
          </a:solidFill>
        </p:spPr>
        <p:txBody>
          <a:bodyPr wrap="square" rtlCol="0">
            <a:spAutoFit/>
          </a:bodyPr>
          <a:lstStyle>
            <a:defPPr>
              <a:defRPr lang="de-IT"/>
            </a:defPPr>
            <a:lvl1pPr>
              <a:defRPr sz="2400"/>
            </a:lvl1pPr>
          </a:lstStyle>
          <a:p>
            <a:r>
              <a:rPr lang="de-DE" sz="3200" dirty="0"/>
              <a:t>Landschaftspflegeprämien / </a:t>
            </a:r>
            <a:r>
              <a:rPr lang="it-IT" sz="3200" i="1" dirty="0"/>
              <a:t>Incentivi di tutela del paesaggio</a:t>
            </a:r>
            <a:r>
              <a:rPr lang="de-DE" sz="3200" i="1" dirty="0"/>
              <a:t> </a:t>
            </a:r>
          </a:p>
        </p:txBody>
      </p:sp>
    </p:spTree>
    <p:extLst>
      <p:ext uri="{BB962C8B-B14F-4D97-AF65-F5344CB8AC3E}">
        <p14:creationId xmlns:p14="http://schemas.microsoft.com/office/powerpoint/2010/main" val="3753670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096828-517A-A74F-8272-1E6B34708E5E}"/>
              </a:ext>
            </a:extLst>
          </p:cNvPr>
          <p:cNvSpPr>
            <a:spLocks noGrp="1"/>
          </p:cNvSpPr>
          <p:nvPr>
            <p:ph type="title"/>
          </p:nvPr>
        </p:nvSpPr>
        <p:spPr/>
        <p:txBody>
          <a:bodyPr/>
          <a:lstStyle/>
          <a:p>
            <a:endParaRPr lang="de-DE" dirty="0"/>
          </a:p>
        </p:txBody>
      </p:sp>
      <p:pic>
        <p:nvPicPr>
          <p:cNvPr id="3" name="Picture 3">
            <a:extLst>
              <a:ext uri="{FF2B5EF4-FFF2-40B4-BE49-F238E27FC236}">
                <a16:creationId xmlns:a16="http://schemas.microsoft.com/office/drawing/2014/main" id="{128D20A6-C405-4643-982D-3F5F608E7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172"/>
          <a:stretch>
            <a:fillRect/>
          </a:stretch>
        </p:blipFill>
        <p:spPr bwMode="auto">
          <a:xfrm>
            <a:off x="0" y="-635000"/>
            <a:ext cx="12192000" cy="81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a:extLst>
              <a:ext uri="{FF2B5EF4-FFF2-40B4-BE49-F238E27FC236}">
                <a16:creationId xmlns:a16="http://schemas.microsoft.com/office/drawing/2014/main" id="{4A44F8E1-D5C9-468D-A373-C39CF22A2387}"/>
              </a:ext>
            </a:extLst>
          </p:cNvPr>
          <p:cNvSpPr txBox="1"/>
          <p:nvPr/>
        </p:nvSpPr>
        <p:spPr>
          <a:xfrm>
            <a:off x="6765943" y="5610353"/>
            <a:ext cx="2633238" cy="461665"/>
          </a:xfrm>
          <a:prstGeom prst="rect">
            <a:avLst/>
          </a:prstGeom>
          <a:solidFill>
            <a:schemeClr val="bg1">
              <a:alpha val="47000"/>
            </a:schemeClr>
          </a:solidFill>
        </p:spPr>
        <p:txBody>
          <a:bodyPr wrap="square" rtlCol="0">
            <a:spAutoFit/>
          </a:bodyPr>
          <a:lstStyle/>
          <a:p>
            <a:r>
              <a:rPr lang="de-DE" sz="2400" dirty="0"/>
              <a:t>Moore / </a:t>
            </a:r>
            <a:r>
              <a:rPr lang="de-DE" sz="2400" i="1" dirty="0" err="1"/>
              <a:t>Torbiere</a:t>
            </a:r>
            <a:endParaRPr lang="de-DE" sz="2400" i="1" dirty="0"/>
          </a:p>
        </p:txBody>
      </p:sp>
      <p:sp>
        <p:nvSpPr>
          <p:cNvPr id="5" name="Titel 1">
            <a:extLst>
              <a:ext uri="{FF2B5EF4-FFF2-40B4-BE49-F238E27FC236}">
                <a16:creationId xmlns:a16="http://schemas.microsoft.com/office/drawing/2014/main" id="{62E26D7F-5D59-42F5-A7F6-B42B0EFCBFBA}"/>
              </a:ext>
            </a:extLst>
          </p:cNvPr>
          <p:cNvSpPr txBox="1">
            <a:spLocks/>
          </p:cNvSpPr>
          <p:nvPr/>
        </p:nvSpPr>
        <p:spPr>
          <a:xfrm>
            <a:off x="581025" y="267657"/>
            <a:ext cx="11096625" cy="584775"/>
          </a:xfrm>
          <a:prstGeom prst="rect">
            <a:avLst/>
          </a:prstGeom>
          <a:solidFill>
            <a:schemeClr val="bg1">
              <a:alpha val="47000"/>
            </a:schemeClr>
          </a:solidFill>
        </p:spPr>
        <p:txBody>
          <a:bodyPr wrap="square" rtlCol="0">
            <a:spAutoFit/>
          </a:bodyPr>
          <a:lstStyle>
            <a:defPPr>
              <a:defRPr lang="de-IT"/>
            </a:defPPr>
            <a:lvl1pPr>
              <a:defRPr sz="2400"/>
            </a:lvl1pPr>
          </a:lstStyle>
          <a:p>
            <a:r>
              <a:rPr lang="de-DE" sz="3200" dirty="0"/>
              <a:t>Landschaftspflegeprämien / </a:t>
            </a:r>
            <a:r>
              <a:rPr lang="it-IT" sz="3200" i="1" dirty="0"/>
              <a:t>Incentivi di tutela del paesaggio</a:t>
            </a:r>
            <a:r>
              <a:rPr lang="de-DE" sz="3200" i="1" dirty="0"/>
              <a:t> </a:t>
            </a:r>
          </a:p>
        </p:txBody>
      </p:sp>
    </p:spTree>
    <p:extLst>
      <p:ext uri="{BB962C8B-B14F-4D97-AF65-F5344CB8AC3E}">
        <p14:creationId xmlns:p14="http://schemas.microsoft.com/office/powerpoint/2010/main" val="294669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62691BD-DBF1-46AC-AD05-23A3326C1CD7}"/>
              </a:ext>
            </a:extLst>
          </p:cNvPr>
          <p:cNvSpPr>
            <a:spLocks noGrp="1"/>
          </p:cNvSpPr>
          <p:nvPr>
            <p:ph type="title"/>
          </p:nvPr>
        </p:nvSpPr>
        <p:spPr>
          <a:xfrm>
            <a:off x="432971" y="854920"/>
            <a:ext cx="9674590" cy="1692794"/>
          </a:xfrm>
        </p:spPr>
        <p:txBody>
          <a:bodyPr vert="horz" lIns="91440" tIns="45720" rIns="91440" bIns="45720" rtlCol="0" anchor="ctr">
            <a:normAutofit/>
          </a:bodyPr>
          <a:lstStyle/>
          <a:p>
            <a:r>
              <a:rPr lang="en-US" sz="2000" b="1" dirty="0"/>
              <a:t>Die </a:t>
            </a:r>
            <a:r>
              <a:rPr lang="en-US" sz="2000" b="1" dirty="0" err="1"/>
              <a:t>Sicherung</a:t>
            </a:r>
            <a:r>
              <a:rPr lang="en-US" sz="2000" b="1" dirty="0"/>
              <a:t> der Landwirtschaft </a:t>
            </a:r>
            <a:r>
              <a:rPr lang="en-US" sz="2000" b="1" dirty="0" err="1"/>
              <a:t>ist</a:t>
            </a:r>
            <a:r>
              <a:rPr lang="en-US" sz="2000" b="1" dirty="0"/>
              <a:t> das </a:t>
            </a:r>
            <a:r>
              <a:rPr lang="en-US" sz="2000" b="1" dirty="0" err="1"/>
              <a:t>wichtigste</a:t>
            </a:r>
            <a:r>
              <a:rPr lang="en-US" sz="2000" b="1" dirty="0"/>
              <a:t> </a:t>
            </a:r>
            <a:r>
              <a:rPr lang="en-US" sz="2000" b="1" dirty="0" err="1"/>
              <a:t>Ziel</a:t>
            </a:r>
            <a:r>
              <a:rPr lang="en-US" sz="2000" b="1" dirty="0"/>
              <a:t>, </a:t>
            </a:r>
            <a:r>
              <a:rPr lang="en-US" sz="2000" b="1" dirty="0" err="1"/>
              <a:t>weil</a:t>
            </a:r>
            <a:r>
              <a:rPr lang="en-US" sz="2000" b="1" dirty="0"/>
              <a:t> </a:t>
            </a:r>
            <a:r>
              <a:rPr lang="en-US" sz="2000" b="1" dirty="0" err="1"/>
              <a:t>sie</a:t>
            </a:r>
            <a:r>
              <a:rPr lang="en-US" sz="2000" b="1" dirty="0"/>
              <a:t>: </a:t>
            </a:r>
            <a:br>
              <a:rPr lang="en-US" sz="2000" b="1" dirty="0"/>
            </a:br>
            <a:br>
              <a:rPr lang="en-US" sz="2000" b="1" dirty="0"/>
            </a:br>
            <a:r>
              <a:rPr lang="it-IT" sz="2000" b="1" dirty="0"/>
              <a:t>Salvaguardare l'agricoltura è l'obiettivo più importante, perché:</a:t>
            </a:r>
            <a:br>
              <a:rPr lang="en-US" sz="2800" b="1" dirty="0"/>
            </a:br>
            <a:endParaRPr lang="en-US" sz="2800" b="1" dirty="0"/>
          </a:p>
        </p:txBody>
      </p:sp>
      <p:cxnSp>
        <p:nvCxnSpPr>
          <p:cNvPr id="14" name="Straight Arrow Connector 16">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extplatzhalter 1">
            <a:extLst>
              <a:ext uri="{FF2B5EF4-FFF2-40B4-BE49-F238E27FC236}">
                <a16:creationId xmlns:a16="http://schemas.microsoft.com/office/drawing/2014/main" id="{B5101DC7-FB67-42F1-B7DB-74E607699F65}"/>
              </a:ext>
            </a:extLst>
          </p:cNvPr>
          <p:cNvSpPr>
            <a:spLocks noGrp="1"/>
          </p:cNvSpPr>
          <p:nvPr>
            <p:ph type="body" sz="quarter" idx="10"/>
          </p:nvPr>
        </p:nvSpPr>
        <p:spPr>
          <a:xfrm>
            <a:off x="432971" y="3122245"/>
            <a:ext cx="5480009" cy="2376083"/>
          </a:xfrm>
        </p:spPr>
        <p:txBody>
          <a:bodyPr vert="horz" lIns="91440" tIns="45720" rIns="91440" bIns="45720" rtlCol="0">
            <a:normAutofit/>
          </a:bodyPr>
          <a:lstStyle/>
          <a:p>
            <a:pPr marL="285750" indent="-285750">
              <a:buFont typeface="Arial" panose="020B0604020202020204" pitchFamily="34" charset="0"/>
              <a:buChar char="•"/>
            </a:pPr>
            <a:r>
              <a:rPr lang="en-US" sz="1600" dirty="0"/>
              <a:t>… die </a:t>
            </a:r>
            <a:r>
              <a:rPr lang="en-US" sz="1600" dirty="0" err="1"/>
              <a:t>Lebensgrundlage</a:t>
            </a:r>
            <a:r>
              <a:rPr lang="en-US" sz="1600" dirty="0"/>
              <a:t> für </a:t>
            </a:r>
            <a:r>
              <a:rPr lang="en-US" sz="1600" dirty="0" err="1"/>
              <a:t>viele</a:t>
            </a:r>
            <a:r>
              <a:rPr lang="en-US" sz="1600" dirty="0"/>
              <a:t> </a:t>
            </a:r>
            <a:r>
              <a:rPr lang="en-US" sz="1600" dirty="0" err="1"/>
              <a:t>Familien</a:t>
            </a:r>
            <a:r>
              <a:rPr lang="en-US" sz="1600" dirty="0"/>
              <a:t> in der 	Landwirtschaft </a:t>
            </a:r>
            <a:r>
              <a:rPr lang="en-US" sz="1600" dirty="0" err="1"/>
              <a:t>bildet</a:t>
            </a:r>
            <a:r>
              <a:rPr lang="en-US" sz="1600" dirty="0"/>
              <a:t>; </a:t>
            </a:r>
          </a:p>
          <a:p>
            <a:pPr marL="285750" indent="-285750">
              <a:buFont typeface="Arial" panose="020B0604020202020204" pitchFamily="34" charset="0"/>
              <a:buChar char="•"/>
            </a:pPr>
            <a:r>
              <a:rPr lang="en-US" sz="1600" dirty="0"/>
              <a:t>… </a:t>
            </a:r>
            <a:r>
              <a:rPr lang="en-US" sz="1600" dirty="0" err="1"/>
              <a:t>nachhaltige</a:t>
            </a:r>
            <a:r>
              <a:rPr lang="en-US" sz="1600" dirty="0"/>
              <a:t> </a:t>
            </a:r>
            <a:r>
              <a:rPr lang="en-US" sz="1600" dirty="0" err="1"/>
              <a:t>Lebensmittel</a:t>
            </a:r>
            <a:r>
              <a:rPr lang="en-US" sz="1600" dirty="0"/>
              <a:t> </a:t>
            </a:r>
            <a:r>
              <a:rPr lang="en-US" sz="1600" dirty="0" err="1"/>
              <a:t>produziert</a:t>
            </a:r>
            <a:r>
              <a:rPr lang="en-US" sz="1600" dirty="0"/>
              <a:t>;</a:t>
            </a:r>
          </a:p>
          <a:p>
            <a:pPr marL="285750" indent="-285750">
              <a:buFont typeface="Arial" panose="020B0604020202020204" pitchFamily="34" charset="0"/>
              <a:buChar char="•"/>
            </a:pPr>
            <a:r>
              <a:rPr lang="en-US" sz="1600" dirty="0"/>
              <a:t>… </a:t>
            </a:r>
            <a:r>
              <a:rPr lang="en-US" sz="1600" dirty="0" err="1"/>
              <a:t>lokale</a:t>
            </a:r>
            <a:r>
              <a:rPr lang="en-US" sz="1600" dirty="0"/>
              <a:t> </a:t>
            </a:r>
            <a:r>
              <a:rPr lang="en-US" sz="1600" dirty="0" err="1"/>
              <a:t>Kreisläufe</a:t>
            </a:r>
            <a:r>
              <a:rPr lang="en-US" sz="1600" dirty="0"/>
              <a:t> </a:t>
            </a:r>
            <a:r>
              <a:rPr lang="en-US" sz="1600" dirty="0" err="1"/>
              <a:t>fördert</a:t>
            </a:r>
            <a:r>
              <a:rPr lang="en-US" sz="1600" dirty="0"/>
              <a:t>; </a:t>
            </a:r>
          </a:p>
          <a:p>
            <a:pPr marL="285750" indent="-285750">
              <a:buFont typeface="Arial" panose="020B0604020202020204" pitchFamily="34" charset="0"/>
              <a:buChar char="•"/>
            </a:pPr>
            <a:r>
              <a:rPr lang="en-US" sz="1600" dirty="0"/>
              <a:t>… Schutz </a:t>
            </a:r>
            <a:r>
              <a:rPr lang="en-US" sz="1600" dirty="0" err="1"/>
              <a:t>vor</a:t>
            </a:r>
            <a:r>
              <a:rPr lang="en-US" sz="1600" dirty="0"/>
              <a:t> </a:t>
            </a:r>
            <a:r>
              <a:rPr lang="en-US" sz="1600" dirty="0" err="1"/>
              <a:t>Naturgefahren</a:t>
            </a:r>
            <a:r>
              <a:rPr lang="en-US" sz="1600" dirty="0"/>
              <a:t> </a:t>
            </a:r>
            <a:r>
              <a:rPr lang="en-US" sz="1600" dirty="0" err="1"/>
              <a:t>bietet</a:t>
            </a:r>
            <a:r>
              <a:rPr lang="en-US" sz="1600" dirty="0"/>
              <a:t>;</a:t>
            </a:r>
          </a:p>
          <a:p>
            <a:pPr marL="285750" indent="-285750">
              <a:buFont typeface="Arial" panose="020B0604020202020204" pitchFamily="34" charset="0"/>
              <a:buChar char="•"/>
            </a:pPr>
            <a:r>
              <a:rPr lang="en-US" sz="1600" dirty="0"/>
              <a:t>… die </a:t>
            </a:r>
            <a:r>
              <a:rPr lang="en-US" sz="1600" dirty="0" err="1"/>
              <a:t>Biodiversität</a:t>
            </a:r>
            <a:r>
              <a:rPr lang="en-US" sz="1600" dirty="0"/>
              <a:t> </a:t>
            </a:r>
            <a:r>
              <a:rPr lang="en-US" sz="1600" dirty="0" err="1"/>
              <a:t>erhält</a:t>
            </a:r>
            <a:r>
              <a:rPr lang="en-US" sz="1600" dirty="0"/>
              <a:t>; </a:t>
            </a:r>
          </a:p>
          <a:p>
            <a:pPr marL="285750" indent="-285750">
              <a:buFont typeface="Arial" panose="020B0604020202020204" pitchFamily="34" charset="0"/>
              <a:buChar char="•"/>
            </a:pPr>
            <a:r>
              <a:rPr lang="en-US" sz="1600" dirty="0"/>
              <a:t>… </a:t>
            </a:r>
            <a:r>
              <a:rPr lang="en-US" sz="1600" dirty="0" err="1"/>
              <a:t>bäuerliches</a:t>
            </a:r>
            <a:r>
              <a:rPr lang="en-US" sz="1600" dirty="0"/>
              <a:t> </a:t>
            </a:r>
            <a:r>
              <a:rPr lang="en-US" sz="1600" dirty="0" err="1"/>
              <a:t>Brauchtum</a:t>
            </a:r>
            <a:r>
              <a:rPr lang="en-US" sz="1600" dirty="0"/>
              <a:t> und Kultur </a:t>
            </a:r>
            <a:r>
              <a:rPr lang="en-US" sz="1600" dirty="0" err="1"/>
              <a:t>erhält</a:t>
            </a:r>
            <a:r>
              <a:rPr lang="en-US" sz="1600" dirty="0"/>
              <a:t>.</a:t>
            </a:r>
          </a:p>
        </p:txBody>
      </p:sp>
      <p:sp>
        <p:nvSpPr>
          <p:cNvPr id="23" name="Textfeld 22">
            <a:extLst>
              <a:ext uri="{FF2B5EF4-FFF2-40B4-BE49-F238E27FC236}">
                <a16:creationId xmlns:a16="http://schemas.microsoft.com/office/drawing/2014/main" id="{266B5A57-12CC-4824-91EB-2A03DB244043}"/>
              </a:ext>
            </a:extLst>
          </p:cNvPr>
          <p:cNvSpPr txBox="1"/>
          <p:nvPr/>
        </p:nvSpPr>
        <p:spPr>
          <a:xfrm>
            <a:off x="914400" y="6411986"/>
            <a:ext cx="5181600" cy="369332"/>
          </a:xfrm>
          <a:prstGeom prst="rect">
            <a:avLst/>
          </a:prstGeom>
          <a:solidFill>
            <a:schemeClr val="bg1"/>
          </a:solidFill>
          <a:ln>
            <a:solidFill>
              <a:schemeClr val="bg1"/>
            </a:solidFill>
          </a:ln>
        </p:spPr>
        <p:txBody>
          <a:bodyPr wrap="square" rtlCol="0">
            <a:spAutoFit/>
          </a:bodyPr>
          <a:lstStyle/>
          <a:p>
            <a:r>
              <a:rPr lang="de-DE" dirty="0">
                <a:solidFill>
                  <a:schemeClr val="bg1"/>
                </a:solidFill>
              </a:rPr>
              <a:t>l</a:t>
            </a:r>
          </a:p>
        </p:txBody>
      </p:sp>
      <p:sp>
        <p:nvSpPr>
          <p:cNvPr id="24" name="Textplatzhalter 1">
            <a:extLst>
              <a:ext uri="{FF2B5EF4-FFF2-40B4-BE49-F238E27FC236}">
                <a16:creationId xmlns:a16="http://schemas.microsoft.com/office/drawing/2014/main" id="{E93A6E1E-B2BF-4E80-A25F-F52DB3CA44D5}"/>
              </a:ext>
            </a:extLst>
          </p:cNvPr>
          <p:cNvSpPr txBox="1">
            <a:spLocks/>
          </p:cNvSpPr>
          <p:nvPr/>
        </p:nvSpPr>
        <p:spPr>
          <a:xfrm>
            <a:off x="6096000" y="3147328"/>
            <a:ext cx="5956873" cy="25438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it-IT" sz="1600" dirty="0"/>
              <a:t>... fornisce il sostentamento a molte famiglie nell’agricoltura; </a:t>
            </a:r>
          </a:p>
          <a:p>
            <a:pPr marL="285750" indent="-285750">
              <a:buFont typeface="Arial" panose="020B0604020202020204" pitchFamily="34" charset="0"/>
              <a:buChar char="•"/>
            </a:pPr>
            <a:r>
              <a:rPr lang="it-IT" sz="1600" dirty="0"/>
              <a:t>...produce alimentari sostenibile;</a:t>
            </a:r>
          </a:p>
          <a:p>
            <a:pPr marL="285750" indent="-285750">
              <a:buFont typeface="Arial" panose="020B0604020202020204" pitchFamily="34" charset="0"/>
              <a:buChar char="•"/>
            </a:pPr>
            <a:r>
              <a:rPr lang="it-IT" sz="1600" dirty="0"/>
              <a:t>... promuove cicli locali;</a:t>
            </a:r>
          </a:p>
          <a:p>
            <a:pPr marL="285750" indent="-285750">
              <a:buFont typeface="Arial" panose="020B0604020202020204" pitchFamily="34" charset="0"/>
              <a:buChar char="•"/>
            </a:pPr>
            <a:r>
              <a:rPr lang="it-IT" sz="1600" dirty="0"/>
              <a:t>... fornisce protezione da pericoli naturali;</a:t>
            </a:r>
          </a:p>
          <a:p>
            <a:pPr marL="285750" indent="-285750">
              <a:buFont typeface="Arial" panose="020B0604020202020204" pitchFamily="34" charset="0"/>
              <a:buChar char="•"/>
            </a:pPr>
            <a:r>
              <a:rPr lang="it-IT" sz="1600" dirty="0"/>
              <a:t>... preserva la biodiversità; </a:t>
            </a:r>
          </a:p>
          <a:p>
            <a:pPr marL="285750" indent="-285750">
              <a:buFont typeface="Arial" panose="020B0604020202020204" pitchFamily="34" charset="0"/>
              <a:buChar char="•"/>
            </a:pPr>
            <a:r>
              <a:rPr lang="it-IT" sz="1600" dirty="0"/>
              <a:t>...conserva le usanze e la cultura rurale.</a:t>
            </a:r>
            <a:endParaRPr lang="en-US" sz="1600" dirty="0"/>
          </a:p>
        </p:txBody>
      </p:sp>
      <p:pic>
        <p:nvPicPr>
          <p:cNvPr id="16" name="Grafik 15">
            <a:extLst>
              <a:ext uri="{FF2B5EF4-FFF2-40B4-BE49-F238E27FC236}">
                <a16:creationId xmlns:a16="http://schemas.microsoft.com/office/drawing/2014/main" id="{2C471DE6-D2F8-4A4A-9A66-19B2F02D5E3C}"/>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artisticPhotocopy/>
                    </a14:imgEffect>
                    <a14:imgEffect>
                      <a14:saturation sat="0"/>
                    </a14:imgEffect>
                  </a14:imgLayer>
                </a14:imgProps>
              </a:ext>
            </a:extLst>
          </a:blip>
          <a:stretch>
            <a:fillRect/>
          </a:stretch>
        </p:blipFill>
        <p:spPr>
          <a:xfrm>
            <a:off x="-39329" y="439511"/>
            <a:ext cx="12270658" cy="6418489"/>
          </a:xfrm>
          <a:prstGeom prst="rect">
            <a:avLst/>
          </a:prstGeom>
        </p:spPr>
      </p:pic>
    </p:spTree>
    <p:extLst>
      <p:ext uri="{BB962C8B-B14F-4D97-AF65-F5344CB8AC3E}">
        <p14:creationId xmlns:p14="http://schemas.microsoft.com/office/powerpoint/2010/main" val="3014363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6">
            <a:extLst>
              <a:ext uri="{FF2B5EF4-FFF2-40B4-BE49-F238E27FC236}">
                <a16:creationId xmlns:a16="http://schemas.microsoft.com/office/drawing/2014/main" id="{BB435458-56CF-014F-8ACA-647A21126182}"/>
              </a:ext>
            </a:extLst>
          </p:cNvPr>
          <p:cNvGraphicFramePr>
            <a:graphicFrameLocks noGrp="1"/>
          </p:cNvGraphicFramePr>
          <p:nvPr>
            <p:ph type="tbl" sz="quarter" idx="10"/>
            <p:extLst>
              <p:ext uri="{D42A27DB-BD31-4B8C-83A1-F6EECF244321}">
                <p14:modId xmlns:p14="http://schemas.microsoft.com/office/powerpoint/2010/main" val="3445199252"/>
              </p:ext>
            </p:extLst>
          </p:nvPr>
        </p:nvGraphicFramePr>
        <p:xfrm>
          <a:off x="752014" y="470952"/>
          <a:ext cx="10687971" cy="4632153"/>
        </p:xfrm>
        <a:graphic>
          <a:graphicData uri="http://schemas.openxmlformats.org/drawingml/2006/table">
            <a:tbl>
              <a:tblPr firstRow="1" bandRow="1">
                <a:solidFill>
                  <a:srgbClr val="C00000"/>
                </a:solidFill>
                <a:tableStyleId>{21E4AEA4-8DFA-4A89-87EB-49C32662AFE0}</a:tableStyleId>
              </a:tblPr>
              <a:tblGrid>
                <a:gridCol w="8699505">
                  <a:extLst>
                    <a:ext uri="{9D8B030D-6E8A-4147-A177-3AD203B41FA5}">
                      <a16:colId xmlns:a16="http://schemas.microsoft.com/office/drawing/2014/main" val="2579721008"/>
                    </a:ext>
                  </a:extLst>
                </a:gridCol>
                <a:gridCol w="1988466">
                  <a:extLst>
                    <a:ext uri="{9D8B030D-6E8A-4147-A177-3AD203B41FA5}">
                      <a16:colId xmlns:a16="http://schemas.microsoft.com/office/drawing/2014/main" val="457792901"/>
                    </a:ext>
                  </a:extLst>
                </a:gridCol>
              </a:tblGrid>
              <a:tr h="745404">
                <a:tc>
                  <a:txBody>
                    <a:bodyPr/>
                    <a:lstStyle/>
                    <a:p>
                      <a:r>
                        <a:rPr lang="de-DE" dirty="0"/>
                        <a:t>Prämienkategorie</a:t>
                      </a:r>
                    </a:p>
                    <a:p>
                      <a:r>
                        <a:rPr lang="de-DE" i="1" dirty="0" err="1"/>
                        <a:t>Categoria</a:t>
                      </a:r>
                      <a:r>
                        <a:rPr lang="de-DE" i="1" dirty="0"/>
                        <a:t> </a:t>
                      </a:r>
                      <a:r>
                        <a:rPr lang="de-DE" i="1" dirty="0" err="1"/>
                        <a:t>incentivata</a:t>
                      </a:r>
                      <a:endParaRPr lang="de-DE" i="1" dirty="0"/>
                    </a:p>
                  </a:txBody>
                  <a:tcPr>
                    <a:solidFill>
                      <a:srgbClr val="C00000"/>
                    </a:solidFill>
                  </a:tcPr>
                </a:tc>
                <a:tc>
                  <a:txBody>
                    <a:bodyPr/>
                    <a:lstStyle/>
                    <a:p>
                      <a:r>
                        <a:rPr lang="de-DE" dirty="0"/>
                        <a:t>Prämienhöhe</a:t>
                      </a:r>
                    </a:p>
                    <a:p>
                      <a:r>
                        <a:rPr lang="de-DE" i="1" dirty="0" err="1"/>
                        <a:t>Importi</a:t>
                      </a:r>
                      <a:r>
                        <a:rPr lang="de-DE" i="1" dirty="0"/>
                        <a:t> </a:t>
                      </a:r>
                      <a:r>
                        <a:rPr lang="de-DE" i="1" dirty="0" err="1"/>
                        <a:t>incentivi</a:t>
                      </a:r>
                      <a:endParaRPr lang="de-DE" i="1" dirty="0"/>
                    </a:p>
                  </a:txBody>
                  <a:tcPr>
                    <a:solidFill>
                      <a:srgbClr val="C00000"/>
                    </a:solidFill>
                  </a:tcPr>
                </a:tc>
                <a:extLst>
                  <a:ext uri="{0D108BD9-81ED-4DB2-BD59-A6C34878D82A}">
                    <a16:rowId xmlns:a16="http://schemas.microsoft.com/office/drawing/2014/main" val="2386731681"/>
                  </a:ext>
                </a:extLst>
              </a:tr>
              <a:tr h="431861">
                <a:tc>
                  <a:txBody>
                    <a:bodyPr/>
                    <a:lstStyle/>
                    <a:p>
                      <a:r>
                        <a:rPr lang="de-DE" sz="2000" dirty="0">
                          <a:solidFill>
                            <a:schemeClr val="tx1"/>
                          </a:solidFill>
                        </a:rPr>
                        <a:t>Magerwiesen und Niedermoorwiesen / </a:t>
                      </a:r>
                      <a:r>
                        <a:rPr lang="de-DE" sz="2000" i="1" dirty="0">
                          <a:solidFill>
                            <a:schemeClr val="tx1"/>
                          </a:solidFill>
                        </a:rPr>
                        <a:t>Prati </a:t>
                      </a:r>
                      <a:r>
                        <a:rPr lang="de-DE" sz="2000" i="1" dirty="0" err="1">
                          <a:solidFill>
                            <a:schemeClr val="tx1"/>
                          </a:solidFill>
                        </a:rPr>
                        <a:t>magri</a:t>
                      </a:r>
                      <a:r>
                        <a:rPr lang="de-DE" sz="2000" i="1" dirty="0">
                          <a:solidFill>
                            <a:schemeClr val="tx1"/>
                          </a:solidFill>
                        </a:rPr>
                        <a:t> e </a:t>
                      </a:r>
                      <a:r>
                        <a:rPr lang="de-DE" sz="2000" i="1" dirty="0" err="1">
                          <a:solidFill>
                            <a:schemeClr val="tx1"/>
                          </a:solidFill>
                        </a:rPr>
                        <a:t>prati</a:t>
                      </a:r>
                      <a:r>
                        <a:rPr lang="de-DE" sz="2000" i="1" dirty="0">
                          <a:solidFill>
                            <a:schemeClr val="tx1"/>
                          </a:solidFill>
                        </a:rPr>
                        <a:t> a </a:t>
                      </a:r>
                      <a:r>
                        <a:rPr lang="de-DE" sz="2000" i="1" dirty="0" err="1">
                          <a:solidFill>
                            <a:schemeClr val="tx1"/>
                          </a:solidFill>
                        </a:rPr>
                        <a:t>torbiera</a:t>
                      </a:r>
                      <a:r>
                        <a:rPr lang="de-DE" sz="2000" i="1" dirty="0">
                          <a:solidFill>
                            <a:schemeClr val="tx1"/>
                          </a:solidFill>
                        </a:rPr>
                        <a:t> bassa</a:t>
                      </a:r>
                    </a:p>
                  </a:txBody>
                  <a:tcPr>
                    <a:lnR w="12700" cap="flat" cmpd="sng" algn="ctr">
                      <a:noFill/>
                      <a:prstDash val="solid"/>
                      <a:round/>
                      <a:headEnd type="none" w="med" len="med"/>
                      <a:tailEnd type="none" w="med" len="med"/>
                    </a:lnR>
                    <a:lnB w="9525" cap="flat" cmpd="sng" algn="ctr">
                      <a:solidFill>
                        <a:srgbClr val="C00000"/>
                      </a:solidFill>
                      <a:prstDash val="solid"/>
                      <a:round/>
                      <a:headEnd type="none" w="med" len="med"/>
                      <a:tailEnd type="none" w="med" len="med"/>
                    </a:lnB>
                    <a:solidFill>
                      <a:schemeClr val="bg1">
                        <a:lumMod val="95000"/>
                      </a:schemeClr>
                    </a:solidFill>
                  </a:tcPr>
                </a:tc>
                <a:tc>
                  <a:txBody>
                    <a:bodyPr/>
                    <a:lstStyle/>
                    <a:p>
                      <a:r>
                        <a:rPr lang="de-DE" sz="2000" dirty="0">
                          <a:solidFill>
                            <a:schemeClr val="tx1"/>
                          </a:solidFill>
                        </a:rPr>
                        <a:t>660 €/ha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9525" cap="flat" cmpd="sng" algn="ctr">
                      <a:solidFill>
                        <a:srgbClr val="C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89706037"/>
                  </a:ext>
                </a:extLst>
              </a:tr>
              <a:tr h="431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t>Artenreiche Bergwiesen / </a:t>
                      </a:r>
                      <a:r>
                        <a:rPr lang="de-DE" sz="2000" i="1" dirty="0"/>
                        <a:t>Prati di </a:t>
                      </a:r>
                      <a:r>
                        <a:rPr lang="de-DE" sz="2000" i="1" dirty="0" err="1"/>
                        <a:t>montagna</a:t>
                      </a:r>
                      <a:r>
                        <a:rPr lang="de-DE" sz="2000" i="1" dirty="0"/>
                        <a:t> </a:t>
                      </a:r>
                      <a:r>
                        <a:rPr lang="de-DE" sz="2000" i="1" dirty="0" err="1"/>
                        <a:t>ricchi</a:t>
                      </a:r>
                      <a:r>
                        <a:rPr lang="de-DE" sz="2000" i="1" dirty="0"/>
                        <a:t> di specie</a:t>
                      </a:r>
                      <a:endParaRPr lang="de-DE" sz="2000" i="1" dirty="0">
                        <a:solidFill>
                          <a:schemeClr val="tx1"/>
                        </a:solidFill>
                      </a:endParaRPr>
                    </a:p>
                  </a:txBody>
                  <a:tcPr>
                    <a:lnR w="12700"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solidFill>
                      <a:schemeClr val="bg1">
                        <a:lumMod val="95000"/>
                      </a:schemeClr>
                    </a:solidFill>
                  </a:tcPr>
                </a:tc>
                <a:tc>
                  <a:txBody>
                    <a:bodyPr/>
                    <a:lstStyle/>
                    <a:p>
                      <a:r>
                        <a:rPr lang="de-DE" sz="1800" dirty="0">
                          <a:solidFill>
                            <a:schemeClr val="tx1"/>
                          </a:solidFill>
                        </a:rPr>
                        <a:t>530 €/ha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09814032"/>
                  </a:ext>
                </a:extLst>
              </a:tr>
              <a:tr h="431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t>Schilfbestände / </a:t>
                      </a:r>
                      <a:r>
                        <a:rPr lang="de-DE" sz="2000" i="1" dirty="0" err="1"/>
                        <a:t>Canneti</a:t>
                      </a:r>
                      <a:endParaRPr lang="de-DE" sz="2000" i="1" dirty="0">
                        <a:solidFill>
                          <a:schemeClr val="tx1"/>
                        </a:solidFill>
                      </a:endParaRPr>
                    </a:p>
                  </a:txBody>
                  <a:tcPr>
                    <a:lnR w="12700"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solidFill>
                      <a:schemeClr val="bg1">
                        <a:lumMod val="95000"/>
                      </a:schemeClr>
                    </a:solidFill>
                  </a:tcPr>
                </a:tc>
                <a:tc>
                  <a:txBody>
                    <a:bodyPr/>
                    <a:lstStyle/>
                    <a:p>
                      <a:r>
                        <a:rPr lang="de-DE" sz="1800" dirty="0">
                          <a:solidFill>
                            <a:schemeClr val="tx1"/>
                          </a:solidFill>
                        </a:rPr>
                        <a:t>810 €/ha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39863357"/>
                  </a:ext>
                </a:extLst>
              </a:tr>
              <a:tr h="431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t>Bestockte artenreiche Wiesen / </a:t>
                      </a:r>
                      <a:r>
                        <a:rPr lang="de-DE" sz="2000" i="1" dirty="0"/>
                        <a:t>Prati </a:t>
                      </a:r>
                      <a:r>
                        <a:rPr lang="de-DE" sz="2000" i="1" dirty="0" err="1"/>
                        <a:t>alberati</a:t>
                      </a:r>
                      <a:r>
                        <a:rPr lang="de-DE" sz="2000" i="1" dirty="0"/>
                        <a:t> </a:t>
                      </a:r>
                      <a:r>
                        <a:rPr lang="de-DE" sz="2000" i="1" dirty="0" err="1"/>
                        <a:t>ricchi</a:t>
                      </a:r>
                      <a:r>
                        <a:rPr lang="de-DE" sz="2000" i="1" dirty="0"/>
                        <a:t> di specie</a:t>
                      </a:r>
                      <a:endParaRPr lang="de-DE" sz="2000" i="1" dirty="0">
                        <a:solidFill>
                          <a:schemeClr val="tx1"/>
                        </a:solidFill>
                      </a:endParaRPr>
                    </a:p>
                  </a:txBody>
                  <a:tcPr>
                    <a:lnR w="12700"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solidFill>
                      <a:schemeClr val="bg1">
                        <a:lumMod val="95000"/>
                      </a:schemeClr>
                    </a:solidFill>
                  </a:tcPr>
                </a:tc>
                <a:tc>
                  <a:txBody>
                    <a:bodyPr/>
                    <a:lstStyle/>
                    <a:p>
                      <a:r>
                        <a:rPr lang="de-DE" sz="1800" dirty="0">
                          <a:solidFill>
                            <a:schemeClr val="tx1"/>
                          </a:solidFill>
                        </a:rPr>
                        <a:t>990 €/ha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27401300"/>
                  </a:ext>
                </a:extLst>
              </a:tr>
              <a:tr h="431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tx1"/>
                          </a:solidFill>
                        </a:rPr>
                        <a:t>Bestockte Fettwiesen / </a:t>
                      </a:r>
                      <a:r>
                        <a:rPr lang="de-DE" sz="2000" i="1" dirty="0">
                          <a:solidFill>
                            <a:schemeClr val="tx1"/>
                          </a:solidFill>
                        </a:rPr>
                        <a:t>Prati </a:t>
                      </a:r>
                      <a:r>
                        <a:rPr lang="de-DE" sz="2000" i="1" dirty="0" err="1">
                          <a:solidFill>
                            <a:schemeClr val="tx1"/>
                          </a:solidFill>
                        </a:rPr>
                        <a:t>pingui</a:t>
                      </a:r>
                      <a:r>
                        <a:rPr lang="de-DE" sz="2000" i="1" dirty="0">
                          <a:solidFill>
                            <a:schemeClr val="tx1"/>
                          </a:solidFill>
                        </a:rPr>
                        <a:t> </a:t>
                      </a:r>
                      <a:r>
                        <a:rPr lang="de-DE" sz="2000" i="1" dirty="0" err="1">
                          <a:solidFill>
                            <a:schemeClr val="tx1"/>
                          </a:solidFill>
                        </a:rPr>
                        <a:t>alberati</a:t>
                      </a:r>
                      <a:endParaRPr lang="de-DE" sz="2000" i="1" dirty="0">
                        <a:solidFill>
                          <a:schemeClr val="tx1"/>
                        </a:solidFill>
                      </a:endParaRPr>
                    </a:p>
                  </a:txBody>
                  <a:tcPr>
                    <a:lnR w="12700"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chemeClr val="tx1"/>
                          </a:solidFill>
                        </a:rPr>
                        <a:t>540 €/ha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4335181"/>
                  </a:ext>
                </a:extLst>
              </a:tr>
              <a:tr h="431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tx1"/>
                          </a:solidFill>
                        </a:rPr>
                        <a:t>Lärchenweiden / </a:t>
                      </a:r>
                      <a:r>
                        <a:rPr lang="de-DE" sz="2000" i="1" dirty="0" err="1">
                          <a:solidFill>
                            <a:schemeClr val="tx1"/>
                          </a:solidFill>
                        </a:rPr>
                        <a:t>Pascoli</a:t>
                      </a:r>
                      <a:r>
                        <a:rPr lang="de-DE" sz="2000" i="1" dirty="0">
                          <a:solidFill>
                            <a:schemeClr val="tx1"/>
                          </a:solidFill>
                        </a:rPr>
                        <a:t> </a:t>
                      </a:r>
                      <a:r>
                        <a:rPr lang="de-DE" sz="2000" i="1" dirty="0" err="1">
                          <a:solidFill>
                            <a:schemeClr val="tx1"/>
                          </a:solidFill>
                        </a:rPr>
                        <a:t>alberati</a:t>
                      </a:r>
                      <a:endParaRPr lang="de-DE" sz="2000" i="1" dirty="0">
                        <a:solidFill>
                          <a:schemeClr val="tx1"/>
                        </a:solidFill>
                      </a:endParaRPr>
                    </a:p>
                  </a:txBody>
                  <a:tcPr>
                    <a:lnR w="12700"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chemeClr val="tx1"/>
                          </a:solidFill>
                        </a:rPr>
                        <a:t>120 €/ha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11523064"/>
                  </a:ext>
                </a:extLst>
              </a:tr>
              <a:tr h="431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tx1"/>
                          </a:solidFill>
                        </a:rPr>
                        <a:t>Kastanienhaine und Streuobstwiesen / </a:t>
                      </a:r>
                      <a:r>
                        <a:rPr lang="de-DE" sz="2000" i="1" dirty="0" err="1">
                          <a:solidFill>
                            <a:schemeClr val="tx1"/>
                          </a:solidFill>
                        </a:rPr>
                        <a:t>Castagneti</a:t>
                      </a:r>
                      <a:r>
                        <a:rPr lang="de-DE" sz="2000" i="1" dirty="0">
                          <a:solidFill>
                            <a:schemeClr val="tx1"/>
                          </a:solidFill>
                        </a:rPr>
                        <a:t> e </a:t>
                      </a:r>
                      <a:r>
                        <a:rPr lang="de-DE" sz="2000" i="1" dirty="0" err="1">
                          <a:solidFill>
                            <a:schemeClr val="tx1"/>
                          </a:solidFill>
                        </a:rPr>
                        <a:t>frutteti</a:t>
                      </a:r>
                      <a:r>
                        <a:rPr lang="de-DE" sz="2000" i="1" dirty="0">
                          <a:solidFill>
                            <a:schemeClr val="tx1"/>
                          </a:solidFill>
                        </a:rPr>
                        <a:t> </a:t>
                      </a:r>
                      <a:r>
                        <a:rPr lang="de-DE" sz="2000" i="1" dirty="0" err="1">
                          <a:solidFill>
                            <a:schemeClr val="tx1"/>
                          </a:solidFill>
                        </a:rPr>
                        <a:t>estensivi</a:t>
                      </a:r>
                      <a:endParaRPr lang="de-DE" sz="2000" i="1" dirty="0">
                        <a:solidFill>
                          <a:schemeClr val="tx1"/>
                        </a:solidFill>
                      </a:endParaRPr>
                    </a:p>
                  </a:txBody>
                  <a:tcPr>
                    <a:lnR w="12700"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chemeClr val="tx1"/>
                          </a:solidFill>
                        </a:rPr>
                        <a:t>550 €/ha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19225120"/>
                  </a:ext>
                </a:extLst>
              </a:tr>
              <a:tr h="431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tx1"/>
                          </a:solidFill>
                        </a:rPr>
                        <a:t>Moore und Auwälder / </a:t>
                      </a:r>
                      <a:r>
                        <a:rPr lang="de-DE" sz="2000" i="1" dirty="0" err="1">
                          <a:solidFill>
                            <a:schemeClr val="tx1"/>
                          </a:solidFill>
                        </a:rPr>
                        <a:t>Torbiere</a:t>
                      </a:r>
                      <a:r>
                        <a:rPr lang="de-DE" sz="2000" i="1" dirty="0">
                          <a:solidFill>
                            <a:schemeClr val="tx1"/>
                          </a:solidFill>
                        </a:rPr>
                        <a:t> e </a:t>
                      </a:r>
                      <a:r>
                        <a:rPr lang="de-DE" sz="2000" i="1" dirty="0" err="1">
                          <a:solidFill>
                            <a:schemeClr val="tx1"/>
                          </a:solidFill>
                        </a:rPr>
                        <a:t>ontaneti</a:t>
                      </a:r>
                      <a:endParaRPr lang="de-DE" sz="2000" i="1" dirty="0">
                        <a:solidFill>
                          <a:schemeClr val="tx1"/>
                        </a:solidFill>
                      </a:endParaRPr>
                    </a:p>
                  </a:txBody>
                  <a:tcPr>
                    <a:lnR w="12700"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chemeClr val="tx1"/>
                          </a:solidFill>
                        </a:rPr>
                        <a:t>240 €/ha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83971259"/>
                  </a:ext>
                </a:extLst>
              </a:tr>
              <a:tr h="431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tx1"/>
                          </a:solidFill>
                        </a:rPr>
                        <a:t>Hecken / </a:t>
                      </a:r>
                      <a:r>
                        <a:rPr lang="de-DE" sz="2000" i="1" dirty="0" err="1">
                          <a:solidFill>
                            <a:schemeClr val="tx1"/>
                          </a:solidFill>
                        </a:rPr>
                        <a:t>Siepi</a:t>
                      </a:r>
                      <a:endParaRPr lang="de-DE" sz="2000" i="1" dirty="0">
                        <a:solidFill>
                          <a:schemeClr val="tx1"/>
                        </a:solidFill>
                      </a:endParaRPr>
                    </a:p>
                  </a:txBody>
                  <a:tcPr>
                    <a:lnR w="12700"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0,3 - 0,9 €/m²</a:t>
                      </a:r>
                      <a:endParaRPr lang="de-DE"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245129590"/>
                  </a:ext>
                </a:extLst>
              </a:tr>
            </a:tbl>
          </a:graphicData>
        </a:graphic>
      </p:graphicFrame>
      <p:sp>
        <p:nvSpPr>
          <p:cNvPr id="4" name="Textfeld 3">
            <a:extLst>
              <a:ext uri="{FF2B5EF4-FFF2-40B4-BE49-F238E27FC236}">
                <a16:creationId xmlns:a16="http://schemas.microsoft.com/office/drawing/2014/main" id="{168AC965-903A-44A5-BC22-DB41FFB28345}"/>
              </a:ext>
            </a:extLst>
          </p:cNvPr>
          <p:cNvSpPr txBox="1"/>
          <p:nvPr/>
        </p:nvSpPr>
        <p:spPr>
          <a:xfrm>
            <a:off x="914400" y="6042654"/>
            <a:ext cx="9235440" cy="646331"/>
          </a:xfrm>
          <a:prstGeom prst="rect">
            <a:avLst/>
          </a:prstGeom>
          <a:solidFill>
            <a:schemeClr val="bg1"/>
          </a:solidFill>
          <a:ln>
            <a:solidFill>
              <a:schemeClr val="bg1"/>
            </a:solidFill>
          </a:ln>
        </p:spPr>
        <p:txBody>
          <a:bodyPr wrap="square" rtlCol="0">
            <a:spAutoFit/>
          </a:bodyPr>
          <a:lstStyle/>
          <a:p>
            <a:endParaRPr lang="de-DE" dirty="0">
              <a:solidFill>
                <a:schemeClr val="bg1"/>
              </a:solidFill>
            </a:endParaRPr>
          </a:p>
          <a:p>
            <a:endParaRPr lang="de-DE" dirty="0">
              <a:solidFill>
                <a:schemeClr val="bg1"/>
              </a:solidFill>
            </a:endParaRPr>
          </a:p>
        </p:txBody>
      </p:sp>
      <p:sp>
        <p:nvSpPr>
          <p:cNvPr id="7" name="Textfeld 6">
            <a:extLst>
              <a:ext uri="{FF2B5EF4-FFF2-40B4-BE49-F238E27FC236}">
                <a16:creationId xmlns:a16="http://schemas.microsoft.com/office/drawing/2014/main" id="{F217BB96-44D5-4E45-98C2-C2BB1C88881E}"/>
              </a:ext>
            </a:extLst>
          </p:cNvPr>
          <p:cNvSpPr txBox="1"/>
          <p:nvPr/>
        </p:nvSpPr>
        <p:spPr>
          <a:xfrm>
            <a:off x="122820" y="5356212"/>
            <a:ext cx="10818599" cy="1477328"/>
          </a:xfrm>
          <a:prstGeom prst="rect">
            <a:avLst/>
          </a:prstGeom>
          <a:noFill/>
        </p:spPr>
        <p:txBody>
          <a:bodyPr wrap="square">
            <a:spAutoFit/>
          </a:bodyPr>
          <a:lstStyle/>
          <a:p>
            <a:r>
              <a:rPr lang="de-DE" dirty="0"/>
              <a:t>Für Magerwiesen, Niedermoorwiesen und artenreiche Bergwiesen ist wie bisher ein Ausgleich für erschwerte Bewirtschaftung von 200 €/ha vorgesehen</a:t>
            </a:r>
          </a:p>
          <a:p>
            <a:endParaRPr lang="de-DE" dirty="0"/>
          </a:p>
          <a:p>
            <a:r>
              <a:rPr lang="it-IT" i="1" dirty="0"/>
              <a:t>Per prati magri, prati a torbiera bassa e prati di montagna ricchi di specie con ostacoli alla gestione meccanizzata continua ad essere previsto un indennizzo di 200 €/ha</a:t>
            </a:r>
            <a:endParaRPr lang="de-DE" i="1" dirty="0"/>
          </a:p>
        </p:txBody>
      </p:sp>
    </p:spTree>
    <p:extLst>
      <p:ext uri="{BB962C8B-B14F-4D97-AF65-F5344CB8AC3E}">
        <p14:creationId xmlns:p14="http://schemas.microsoft.com/office/powerpoint/2010/main" val="1479132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3">
            <a:extLst>
              <a:ext uri="{FF2B5EF4-FFF2-40B4-BE49-F238E27FC236}">
                <a16:creationId xmlns:a16="http://schemas.microsoft.com/office/drawing/2014/main" id="{CF0784A1-ABA1-4A11-9795-A4EEDBC64B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45228"/>
            <a:ext cx="12192000" cy="8671114"/>
          </a:xfrm>
          <a:prstGeom prst="rect">
            <a:avLst/>
          </a:prstGeom>
        </p:spPr>
      </p:pic>
      <p:sp>
        <p:nvSpPr>
          <p:cNvPr id="7" name="Titel 1">
            <a:extLst>
              <a:ext uri="{FF2B5EF4-FFF2-40B4-BE49-F238E27FC236}">
                <a16:creationId xmlns:a16="http://schemas.microsoft.com/office/drawing/2014/main" id="{ABD7B1EA-368A-499C-A94C-D73410F9D481}"/>
              </a:ext>
            </a:extLst>
          </p:cNvPr>
          <p:cNvSpPr txBox="1">
            <a:spLocks/>
          </p:cNvSpPr>
          <p:nvPr/>
        </p:nvSpPr>
        <p:spPr>
          <a:xfrm>
            <a:off x="2412227" y="267657"/>
            <a:ext cx="7116947" cy="584775"/>
          </a:xfrm>
          <a:prstGeom prst="rect">
            <a:avLst/>
          </a:prstGeom>
          <a:solidFill>
            <a:schemeClr val="bg1">
              <a:alpha val="47000"/>
            </a:schemeClr>
          </a:solidFill>
        </p:spPr>
        <p:txBody>
          <a:bodyPr wrap="square" rtlCol="0">
            <a:spAutoFit/>
          </a:bodyPr>
          <a:lstStyle>
            <a:defPPr>
              <a:defRPr lang="de-IT"/>
            </a:defPPr>
            <a:lvl1pPr>
              <a:defRPr sz="2400"/>
            </a:lvl1pPr>
          </a:lstStyle>
          <a:p>
            <a:r>
              <a:rPr lang="de-DE" sz="3200" dirty="0"/>
              <a:t>Investitionsmaßnahmen / </a:t>
            </a:r>
            <a:r>
              <a:rPr lang="it-IT" sz="3200" i="1" dirty="0"/>
              <a:t>Investimenti</a:t>
            </a:r>
            <a:endParaRPr lang="de-DE" sz="3200" i="1" dirty="0"/>
          </a:p>
        </p:txBody>
      </p:sp>
      <p:sp>
        <p:nvSpPr>
          <p:cNvPr id="4" name="CasellaDiTesto 3">
            <a:extLst>
              <a:ext uri="{FF2B5EF4-FFF2-40B4-BE49-F238E27FC236}">
                <a16:creationId xmlns:a16="http://schemas.microsoft.com/office/drawing/2014/main" id="{733311A8-FEEF-4B9E-B1E8-2BDE6BE10364}"/>
              </a:ext>
            </a:extLst>
          </p:cNvPr>
          <p:cNvSpPr txBox="1"/>
          <p:nvPr/>
        </p:nvSpPr>
        <p:spPr>
          <a:xfrm>
            <a:off x="724693" y="2430833"/>
            <a:ext cx="10742613" cy="1754326"/>
          </a:xfrm>
          <a:prstGeom prst="rect">
            <a:avLst/>
          </a:prstGeom>
          <a:solidFill>
            <a:srgbClr val="D5D5D5">
              <a:alpha val="47059"/>
            </a:srgbClr>
          </a:solidFill>
        </p:spPr>
        <p:txBody>
          <a:bodyPr wrap="square">
            <a:spAutoFit/>
          </a:bodyPr>
          <a:lstStyle/>
          <a:p>
            <a:pPr algn="ctr"/>
            <a:r>
              <a:rPr lang="de-DE" sz="5400" b="1" dirty="0"/>
              <a:t>2.000.000 Euro </a:t>
            </a:r>
          </a:p>
          <a:p>
            <a:pPr algn="ctr"/>
            <a:r>
              <a:rPr lang="de-DE" sz="5400" b="1" dirty="0"/>
              <a:t>2023 -2027</a:t>
            </a:r>
            <a:endParaRPr lang="it-IT" sz="5400" dirty="0"/>
          </a:p>
        </p:txBody>
      </p:sp>
    </p:spTree>
    <p:extLst>
      <p:ext uri="{BB962C8B-B14F-4D97-AF65-F5344CB8AC3E}">
        <p14:creationId xmlns:p14="http://schemas.microsoft.com/office/powerpoint/2010/main" val="2738652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096828-517A-A74F-8272-1E6B34708E5E}"/>
              </a:ext>
            </a:extLst>
          </p:cNvPr>
          <p:cNvSpPr>
            <a:spLocks noGrp="1"/>
          </p:cNvSpPr>
          <p:nvPr>
            <p:ph type="title"/>
          </p:nvPr>
        </p:nvSpPr>
        <p:spPr/>
        <p:txBody>
          <a:bodyPr/>
          <a:lstStyle/>
          <a:p>
            <a:endParaRPr lang="de-DE" dirty="0"/>
          </a:p>
        </p:txBody>
      </p:sp>
      <p:pic>
        <p:nvPicPr>
          <p:cNvPr id="3" name="Picture 2">
            <a:extLst>
              <a:ext uri="{FF2B5EF4-FFF2-40B4-BE49-F238E27FC236}">
                <a16:creationId xmlns:a16="http://schemas.microsoft.com/office/drawing/2014/main" id="{E2D5387A-8016-4D89-9102-EA66FA823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701"/>
          <a:stretch>
            <a:fillRect/>
          </a:stretch>
        </p:blipFill>
        <p:spPr bwMode="auto">
          <a:xfrm>
            <a:off x="-74613" y="0"/>
            <a:ext cx="12266613" cy="7464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a:extLst>
              <a:ext uri="{FF2B5EF4-FFF2-40B4-BE49-F238E27FC236}">
                <a16:creationId xmlns:a16="http://schemas.microsoft.com/office/drawing/2014/main" id="{ED54FFC4-4AE8-45F3-A0B3-DDC92D8C7D4B}"/>
              </a:ext>
            </a:extLst>
          </p:cNvPr>
          <p:cNvSpPr txBox="1"/>
          <p:nvPr/>
        </p:nvSpPr>
        <p:spPr>
          <a:xfrm>
            <a:off x="4127205" y="5593962"/>
            <a:ext cx="7704967" cy="947182"/>
          </a:xfrm>
          <a:prstGeom prst="rect">
            <a:avLst/>
          </a:prstGeom>
          <a:solidFill>
            <a:schemeClr val="bg1">
              <a:alpha val="47000"/>
            </a:schemeClr>
          </a:solidFill>
        </p:spPr>
        <p:txBody>
          <a:bodyPr wrap="square" rtlCol="0">
            <a:spAutoFit/>
          </a:bodyPr>
          <a:lstStyle/>
          <a:p>
            <a:r>
              <a:rPr lang="de-DE" sz="2400" dirty="0" err="1">
                <a:latin typeface="+mj-lt"/>
                <a:ea typeface="+mj-ea"/>
                <a:cs typeface="+mj-cs"/>
              </a:rPr>
              <a:t>Entstrauchungen</a:t>
            </a:r>
            <a:r>
              <a:rPr lang="de-DE" sz="2400" dirty="0">
                <a:latin typeface="+mj-lt"/>
                <a:ea typeface="+mj-ea"/>
                <a:cs typeface="+mj-cs"/>
              </a:rPr>
              <a:t> aufgelassener Wiesen oder Weiden</a:t>
            </a:r>
          </a:p>
          <a:p>
            <a:pPr>
              <a:lnSpc>
                <a:spcPct val="150000"/>
              </a:lnSpc>
            </a:pPr>
            <a:r>
              <a:rPr lang="de-DE" sz="2400" i="1" dirty="0" err="1">
                <a:latin typeface="+mj-lt"/>
                <a:ea typeface="+mj-ea"/>
                <a:cs typeface="+mj-cs"/>
              </a:rPr>
              <a:t>Decespugliamento</a:t>
            </a:r>
            <a:r>
              <a:rPr lang="de-DE" sz="2400" i="1" dirty="0">
                <a:latin typeface="+mj-lt"/>
                <a:ea typeface="+mj-ea"/>
                <a:cs typeface="+mj-cs"/>
              </a:rPr>
              <a:t> di </a:t>
            </a:r>
            <a:r>
              <a:rPr lang="de-DE" sz="2400" i="1" dirty="0" err="1">
                <a:latin typeface="+mj-lt"/>
                <a:ea typeface="+mj-ea"/>
                <a:cs typeface="+mj-cs"/>
              </a:rPr>
              <a:t>prati</a:t>
            </a:r>
            <a:r>
              <a:rPr lang="de-DE" sz="2400" i="1" dirty="0">
                <a:latin typeface="+mj-lt"/>
                <a:ea typeface="+mj-ea"/>
                <a:cs typeface="+mj-cs"/>
              </a:rPr>
              <a:t> e </a:t>
            </a:r>
            <a:r>
              <a:rPr lang="de-DE" sz="2400" i="1" dirty="0" err="1">
                <a:latin typeface="+mj-lt"/>
                <a:ea typeface="+mj-ea"/>
                <a:cs typeface="+mj-cs"/>
              </a:rPr>
              <a:t>pascoli</a:t>
            </a:r>
            <a:r>
              <a:rPr lang="de-DE" sz="2400" i="1" dirty="0">
                <a:latin typeface="+mj-lt"/>
                <a:ea typeface="+mj-ea"/>
                <a:cs typeface="+mj-cs"/>
              </a:rPr>
              <a:t> </a:t>
            </a:r>
            <a:r>
              <a:rPr lang="de-DE" sz="2400" i="1" dirty="0" err="1">
                <a:latin typeface="+mj-lt"/>
                <a:ea typeface="+mj-ea"/>
                <a:cs typeface="+mj-cs"/>
              </a:rPr>
              <a:t>abbandonati</a:t>
            </a:r>
            <a:endParaRPr lang="de-DE" sz="3600" i="1" dirty="0">
              <a:solidFill>
                <a:schemeClr val="bg1"/>
              </a:solidFill>
              <a:latin typeface="+mj-lt"/>
            </a:endParaRPr>
          </a:p>
        </p:txBody>
      </p:sp>
      <p:sp>
        <p:nvSpPr>
          <p:cNvPr id="5" name="Titel 1">
            <a:extLst>
              <a:ext uri="{FF2B5EF4-FFF2-40B4-BE49-F238E27FC236}">
                <a16:creationId xmlns:a16="http://schemas.microsoft.com/office/drawing/2014/main" id="{6EB87879-AC81-4B84-AA32-81A1A93D4C32}"/>
              </a:ext>
            </a:extLst>
          </p:cNvPr>
          <p:cNvSpPr txBox="1">
            <a:spLocks/>
          </p:cNvSpPr>
          <p:nvPr/>
        </p:nvSpPr>
        <p:spPr>
          <a:xfrm>
            <a:off x="2412227" y="267657"/>
            <a:ext cx="7116947" cy="584775"/>
          </a:xfrm>
          <a:prstGeom prst="rect">
            <a:avLst/>
          </a:prstGeom>
          <a:solidFill>
            <a:schemeClr val="bg1">
              <a:alpha val="47000"/>
            </a:schemeClr>
          </a:solidFill>
        </p:spPr>
        <p:txBody>
          <a:bodyPr wrap="square" rtlCol="0">
            <a:spAutoFit/>
          </a:bodyPr>
          <a:lstStyle>
            <a:defPPr>
              <a:defRPr lang="de-IT"/>
            </a:defPPr>
            <a:lvl1pPr>
              <a:defRPr sz="2400"/>
            </a:lvl1pPr>
          </a:lstStyle>
          <a:p>
            <a:r>
              <a:rPr lang="de-DE" sz="3200" dirty="0"/>
              <a:t>Investitionsmaßnahmen / </a:t>
            </a:r>
            <a:r>
              <a:rPr lang="it-IT" sz="3200" i="1" dirty="0"/>
              <a:t>Investimenti</a:t>
            </a:r>
            <a:endParaRPr lang="de-DE" sz="3200" i="1" dirty="0"/>
          </a:p>
        </p:txBody>
      </p:sp>
    </p:spTree>
    <p:extLst>
      <p:ext uri="{BB962C8B-B14F-4D97-AF65-F5344CB8AC3E}">
        <p14:creationId xmlns:p14="http://schemas.microsoft.com/office/powerpoint/2010/main" val="3434947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096828-517A-A74F-8272-1E6B34708E5E}"/>
              </a:ext>
            </a:extLst>
          </p:cNvPr>
          <p:cNvSpPr>
            <a:spLocks noGrp="1"/>
          </p:cNvSpPr>
          <p:nvPr>
            <p:ph type="title"/>
          </p:nvPr>
        </p:nvSpPr>
        <p:spPr/>
        <p:txBody>
          <a:bodyPr/>
          <a:lstStyle/>
          <a:p>
            <a:endParaRPr lang="de-DE" dirty="0"/>
          </a:p>
        </p:txBody>
      </p:sp>
      <p:pic>
        <p:nvPicPr>
          <p:cNvPr id="3" name="Grafik 2">
            <a:extLst>
              <a:ext uri="{FF2B5EF4-FFF2-40B4-BE49-F238E27FC236}">
                <a16:creationId xmlns:a16="http://schemas.microsoft.com/office/drawing/2014/main" id="{03B709CC-30F7-42F2-8190-1C7D968CB2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47586"/>
            <a:ext cx="12192000" cy="81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3B35CFC8-EA0F-475D-A82A-61D2EF1174A5}"/>
              </a:ext>
            </a:extLst>
          </p:cNvPr>
          <p:cNvSpPr txBox="1"/>
          <p:nvPr/>
        </p:nvSpPr>
        <p:spPr>
          <a:xfrm>
            <a:off x="5809013" y="5323274"/>
            <a:ext cx="6152615" cy="1131848"/>
          </a:xfrm>
          <a:prstGeom prst="rect">
            <a:avLst/>
          </a:prstGeom>
          <a:solidFill>
            <a:schemeClr val="bg1">
              <a:alpha val="47000"/>
            </a:schemeClr>
          </a:solidFill>
        </p:spPr>
        <p:txBody>
          <a:bodyPr wrap="square" rtlCol="0">
            <a:spAutoFit/>
          </a:bodyPr>
          <a:lstStyle/>
          <a:p>
            <a:pPr>
              <a:lnSpc>
                <a:spcPct val="150000"/>
              </a:lnSpc>
            </a:pPr>
            <a:r>
              <a:rPr lang="de-DE" sz="2400" dirty="0"/>
              <a:t>Renaturierungen von Feuchtlebensräumen</a:t>
            </a:r>
          </a:p>
          <a:p>
            <a:pPr>
              <a:lnSpc>
                <a:spcPct val="150000"/>
              </a:lnSpc>
            </a:pPr>
            <a:r>
              <a:rPr lang="de-DE" sz="2400" i="1" dirty="0" err="1"/>
              <a:t>Renaturalizzazione</a:t>
            </a:r>
            <a:r>
              <a:rPr lang="de-DE" sz="2400" i="1" dirty="0"/>
              <a:t> di </a:t>
            </a:r>
            <a:r>
              <a:rPr lang="de-DE" sz="2400" i="1" dirty="0" err="1"/>
              <a:t>habitat</a:t>
            </a:r>
            <a:r>
              <a:rPr lang="de-DE" sz="2400" i="1" dirty="0"/>
              <a:t> </a:t>
            </a:r>
            <a:r>
              <a:rPr lang="de-DE" sz="2400" i="1" dirty="0" err="1"/>
              <a:t>umidi</a:t>
            </a:r>
            <a:endParaRPr lang="de-DE" sz="2400" i="1" dirty="0"/>
          </a:p>
        </p:txBody>
      </p:sp>
      <p:sp>
        <p:nvSpPr>
          <p:cNvPr id="5" name="Titel 1">
            <a:extLst>
              <a:ext uri="{FF2B5EF4-FFF2-40B4-BE49-F238E27FC236}">
                <a16:creationId xmlns:a16="http://schemas.microsoft.com/office/drawing/2014/main" id="{A607FC4E-62B9-4813-941F-57E1F44B68B2}"/>
              </a:ext>
            </a:extLst>
          </p:cNvPr>
          <p:cNvSpPr txBox="1">
            <a:spLocks/>
          </p:cNvSpPr>
          <p:nvPr/>
        </p:nvSpPr>
        <p:spPr>
          <a:xfrm>
            <a:off x="2412227" y="267657"/>
            <a:ext cx="7116947" cy="584775"/>
          </a:xfrm>
          <a:prstGeom prst="rect">
            <a:avLst/>
          </a:prstGeom>
          <a:solidFill>
            <a:schemeClr val="bg1">
              <a:alpha val="47000"/>
            </a:schemeClr>
          </a:solidFill>
        </p:spPr>
        <p:txBody>
          <a:bodyPr wrap="square" rtlCol="0">
            <a:spAutoFit/>
          </a:bodyPr>
          <a:lstStyle>
            <a:defPPr>
              <a:defRPr lang="de-IT"/>
            </a:defPPr>
            <a:lvl1pPr>
              <a:defRPr sz="2400"/>
            </a:lvl1pPr>
          </a:lstStyle>
          <a:p>
            <a:r>
              <a:rPr lang="de-DE" sz="3200" dirty="0"/>
              <a:t>Investitionsmaßnahmen / </a:t>
            </a:r>
            <a:r>
              <a:rPr lang="it-IT" sz="3200" i="1" dirty="0"/>
              <a:t>Investimenti</a:t>
            </a:r>
            <a:endParaRPr lang="de-DE" sz="3200" i="1" dirty="0"/>
          </a:p>
        </p:txBody>
      </p:sp>
    </p:spTree>
    <p:extLst>
      <p:ext uri="{BB962C8B-B14F-4D97-AF65-F5344CB8AC3E}">
        <p14:creationId xmlns:p14="http://schemas.microsoft.com/office/powerpoint/2010/main" val="3770125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096828-517A-A74F-8272-1E6B34708E5E}"/>
              </a:ext>
            </a:extLst>
          </p:cNvPr>
          <p:cNvSpPr>
            <a:spLocks noGrp="1"/>
          </p:cNvSpPr>
          <p:nvPr>
            <p:ph type="title"/>
          </p:nvPr>
        </p:nvSpPr>
        <p:spPr>
          <a:xfrm>
            <a:off x="685717" y="594431"/>
            <a:ext cx="10828504" cy="2148769"/>
          </a:xfrm>
        </p:spPr>
        <p:txBody>
          <a:bodyPr/>
          <a:lstStyle/>
          <a:p>
            <a:pPr algn="l">
              <a:lnSpc>
                <a:spcPct val="100000"/>
              </a:lnSpc>
              <a:spcBef>
                <a:spcPts val="600"/>
              </a:spcBef>
            </a:pPr>
            <a:r>
              <a:rPr lang="de-DE" sz="2800" b="1" dirty="0"/>
              <a:t>Wichtigste Neuerung / </a:t>
            </a:r>
            <a:r>
              <a:rPr lang="de-DE" sz="2800" b="1" dirty="0" err="1"/>
              <a:t>Principali</a:t>
            </a:r>
            <a:r>
              <a:rPr lang="de-DE" sz="2800" b="1" dirty="0"/>
              <a:t> </a:t>
            </a:r>
            <a:r>
              <a:rPr lang="de-DE" sz="2800" b="1" dirty="0" err="1"/>
              <a:t>novità</a:t>
            </a:r>
            <a:br>
              <a:rPr lang="de-DE" sz="2000" b="1" dirty="0"/>
            </a:br>
            <a:br>
              <a:rPr lang="de-DE" sz="2000" dirty="0"/>
            </a:br>
            <a:r>
              <a:rPr lang="de-DE" sz="2000" b="1" dirty="0"/>
              <a:t>Landschaftspflegeprämien</a:t>
            </a:r>
            <a:br>
              <a:rPr lang="de-DE" sz="2000" dirty="0"/>
            </a:br>
            <a:r>
              <a:rPr lang="de-DE" sz="2000" u="sng" dirty="0"/>
              <a:t>Flächen außerhalb der Natura 2000 Gebiete erhalten ab jetzt einen um 50% erhöhten Beitrag.</a:t>
            </a:r>
            <a:br>
              <a:rPr lang="de-DE" sz="2000" u="sng" dirty="0"/>
            </a:br>
            <a:r>
              <a:rPr lang="de-DE" sz="1800" dirty="0"/>
              <a:t>Das wirkt sich besonders auf die artenreichen Bergwiesen positiv aus, deren Prämienhöhe bisher nur wenig höher war als jener der Grünlandprämie.</a:t>
            </a:r>
            <a:br>
              <a:rPr lang="de-DE" sz="2000" dirty="0"/>
            </a:br>
            <a:r>
              <a:rPr lang="de-DE" sz="2000" b="1" dirty="0"/>
              <a:t>Investitionsmaßnahmen</a:t>
            </a:r>
            <a:br>
              <a:rPr lang="de-DE" sz="2000" b="1" dirty="0"/>
            </a:br>
            <a:r>
              <a:rPr lang="de-DE" sz="2000" dirty="0"/>
              <a:t>Vernetzung von Lebensräumen durch Schaffung ökologischer Korridore wie beispielsweise Hecken, Teiche, Trockenmauern auch außerhalb der Natura-2000-Gebiete.</a:t>
            </a:r>
            <a:br>
              <a:rPr lang="de-DE" sz="2000" dirty="0"/>
            </a:br>
            <a:endParaRPr lang="de-DE" sz="2000" b="1" dirty="0"/>
          </a:p>
        </p:txBody>
      </p:sp>
      <p:sp>
        <p:nvSpPr>
          <p:cNvPr id="3" name="Titel 1">
            <a:extLst>
              <a:ext uri="{FF2B5EF4-FFF2-40B4-BE49-F238E27FC236}">
                <a16:creationId xmlns:a16="http://schemas.microsoft.com/office/drawing/2014/main" id="{E7F3C5FA-6279-4AD7-A735-E06926835DF6}"/>
              </a:ext>
            </a:extLst>
          </p:cNvPr>
          <p:cNvSpPr txBox="1">
            <a:spLocks/>
          </p:cNvSpPr>
          <p:nvPr/>
        </p:nvSpPr>
        <p:spPr>
          <a:xfrm>
            <a:off x="685717" y="3885519"/>
            <a:ext cx="10828504" cy="2403451"/>
          </a:xfrm>
          <a:prstGeom prst="rect">
            <a:avLst/>
          </a:prstGeom>
        </p:spPr>
        <p:txBody>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00000"/>
              </a:lnSpc>
            </a:pPr>
            <a:r>
              <a:rPr lang="it-IT" sz="2000" b="1" i="1" dirty="0"/>
              <a:t>Incentivi di tutela del paesaggio</a:t>
            </a:r>
          </a:p>
          <a:p>
            <a:pPr algn="l">
              <a:lnSpc>
                <a:spcPct val="100000"/>
              </a:lnSpc>
            </a:pPr>
            <a:r>
              <a:rPr lang="it-IT" sz="2000" i="1" u="sng" dirty="0"/>
              <a:t>Le aree al di fuori dei siti Natura 2000 riceveranno ora un premio più alto del 50%.</a:t>
            </a:r>
          </a:p>
          <a:p>
            <a:pPr algn="l">
              <a:lnSpc>
                <a:spcPct val="100000"/>
              </a:lnSpc>
            </a:pPr>
            <a:r>
              <a:rPr lang="it-IT" sz="1800" i="1" dirty="0"/>
              <a:t>Questo avrà un effetto particolarmente positivo sui prati di montagna ricchi di specie, dove in precedenza il premio era solo leggermente superiore a quello per il mantenimento della gestione dei prati permanenti.</a:t>
            </a:r>
          </a:p>
          <a:p>
            <a:pPr algn="l">
              <a:lnSpc>
                <a:spcPct val="100000"/>
              </a:lnSpc>
            </a:pPr>
            <a:r>
              <a:rPr lang="it-IT" sz="2000" b="1" i="1" dirty="0"/>
              <a:t>Investimenti</a:t>
            </a:r>
          </a:p>
          <a:p>
            <a:pPr algn="l">
              <a:lnSpc>
                <a:spcPct val="100000"/>
              </a:lnSpc>
            </a:pPr>
            <a:r>
              <a:rPr lang="it-IT" sz="2000" i="1" dirty="0"/>
              <a:t>Collegamento tra gli habitat attraverso corridoi ecologici quali ad esempio siepi, stagni, muri a secco anche al di fuori dei siti Natura 2000 </a:t>
            </a:r>
          </a:p>
          <a:p>
            <a:pPr algn="l">
              <a:lnSpc>
                <a:spcPct val="100000"/>
              </a:lnSpc>
            </a:pPr>
            <a:endParaRPr lang="it-IT" sz="1800" i="1" dirty="0"/>
          </a:p>
        </p:txBody>
      </p:sp>
      <p:sp>
        <p:nvSpPr>
          <p:cNvPr id="4" name="Textfeld 3">
            <a:extLst>
              <a:ext uri="{FF2B5EF4-FFF2-40B4-BE49-F238E27FC236}">
                <a16:creationId xmlns:a16="http://schemas.microsoft.com/office/drawing/2014/main" id="{50F924CE-936F-465A-AB28-4F4AABCDA976}"/>
              </a:ext>
            </a:extLst>
          </p:cNvPr>
          <p:cNvSpPr txBox="1"/>
          <p:nvPr/>
        </p:nvSpPr>
        <p:spPr>
          <a:xfrm>
            <a:off x="914400" y="6411986"/>
            <a:ext cx="5181600" cy="369332"/>
          </a:xfrm>
          <a:prstGeom prst="rect">
            <a:avLst/>
          </a:prstGeom>
          <a:solidFill>
            <a:schemeClr val="bg1"/>
          </a:solidFill>
          <a:ln>
            <a:solidFill>
              <a:schemeClr val="bg1"/>
            </a:solidFill>
          </a:ln>
        </p:spPr>
        <p:txBody>
          <a:bodyPr wrap="square" rtlCol="0">
            <a:spAutoFit/>
          </a:bodyPr>
          <a:lstStyle/>
          <a:p>
            <a:r>
              <a:rPr lang="de-DE" dirty="0">
                <a:solidFill>
                  <a:schemeClr val="bg1"/>
                </a:solidFill>
              </a:rPr>
              <a:t>l</a:t>
            </a:r>
          </a:p>
        </p:txBody>
      </p:sp>
    </p:spTree>
    <p:extLst>
      <p:ext uri="{BB962C8B-B14F-4D97-AF65-F5344CB8AC3E}">
        <p14:creationId xmlns:p14="http://schemas.microsoft.com/office/powerpoint/2010/main" val="276575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a:extLst>
              <a:ext uri="{FF2B5EF4-FFF2-40B4-BE49-F238E27FC236}">
                <a16:creationId xmlns:a16="http://schemas.microsoft.com/office/drawing/2014/main" id="{7F5BC853-0797-4FE9-B240-F8993BB1E89B}"/>
              </a:ext>
            </a:extLst>
          </p:cNvPr>
          <p:cNvPicPr>
            <a:picLocks noChangeAspect="1"/>
          </p:cNvPicPr>
          <p:nvPr/>
        </p:nvPicPr>
        <p:blipFill>
          <a:blip r:embed="rId2"/>
          <a:stretch>
            <a:fillRect/>
          </a:stretch>
        </p:blipFill>
        <p:spPr>
          <a:xfrm>
            <a:off x="2452765" y="1074174"/>
            <a:ext cx="7285703" cy="5464277"/>
          </a:xfrm>
          <a:prstGeom prst="rect">
            <a:avLst/>
          </a:prstGeom>
        </p:spPr>
      </p:pic>
      <p:sp>
        <p:nvSpPr>
          <p:cNvPr id="9" name="Textfeld 8">
            <a:extLst>
              <a:ext uri="{FF2B5EF4-FFF2-40B4-BE49-F238E27FC236}">
                <a16:creationId xmlns:a16="http://schemas.microsoft.com/office/drawing/2014/main" id="{79B0B9DF-67D3-47D5-BDF1-0164ABE938CA}"/>
              </a:ext>
            </a:extLst>
          </p:cNvPr>
          <p:cNvSpPr txBox="1"/>
          <p:nvPr/>
        </p:nvSpPr>
        <p:spPr>
          <a:xfrm>
            <a:off x="726821" y="347990"/>
            <a:ext cx="11012895" cy="523220"/>
          </a:xfrm>
          <a:prstGeom prst="rect">
            <a:avLst/>
          </a:prstGeom>
          <a:noFill/>
        </p:spPr>
        <p:txBody>
          <a:bodyPr wrap="square" rtlCol="0">
            <a:spAutoFit/>
          </a:bodyPr>
          <a:lstStyle/>
          <a:p>
            <a:r>
              <a:rPr lang="en-US" sz="2800" dirty="0" err="1">
                <a:solidFill>
                  <a:schemeClr val="bg1"/>
                </a:solidFill>
              </a:rPr>
              <a:t>Gemeinsame</a:t>
            </a:r>
            <a:r>
              <a:rPr lang="en-US" sz="2800" dirty="0">
                <a:solidFill>
                  <a:schemeClr val="bg1"/>
                </a:solidFill>
              </a:rPr>
              <a:t> </a:t>
            </a:r>
            <a:r>
              <a:rPr lang="en-US" sz="2800" dirty="0" err="1">
                <a:solidFill>
                  <a:schemeClr val="bg1"/>
                </a:solidFill>
              </a:rPr>
              <a:t>Agrarpoltitk</a:t>
            </a:r>
            <a:r>
              <a:rPr lang="en-US" sz="2800" dirty="0">
                <a:solidFill>
                  <a:schemeClr val="bg1"/>
                </a:solidFill>
              </a:rPr>
              <a:t> - </a:t>
            </a:r>
            <a:r>
              <a:rPr lang="it-IT" sz="2800" dirty="0">
                <a:solidFill>
                  <a:schemeClr val="bg1"/>
                </a:solidFill>
              </a:rPr>
              <a:t>Politica agricola comune</a:t>
            </a:r>
            <a:r>
              <a:rPr lang="en-US" sz="2800" dirty="0">
                <a:solidFill>
                  <a:schemeClr val="bg1"/>
                </a:solidFill>
              </a:rPr>
              <a:t> 2023 -2027 </a:t>
            </a:r>
          </a:p>
        </p:txBody>
      </p:sp>
    </p:spTree>
    <p:extLst>
      <p:ext uri="{BB962C8B-B14F-4D97-AF65-F5344CB8AC3E}">
        <p14:creationId xmlns:p14="http://schemas.microsoft.com/office/powerpoint/2010/main" val="1487099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7209050-FF0E-4E29-B948-7D7B82EFFA1C}"/>
              </a:ext>
            </a:extLst>
          </p:cNvPr>
          <p:cNvPicPr>
            <a:picLocks noChangeAspect="1"/>
          </p:cNvPicPr>
          <p:nvPr/>
        </p:nvPicPr>
        <p:blipFill>
          <a:blip r:embed="rId2"/>
          <a:stretch>
            <a:fillRect/>
          </a:stretch>
        </p:blipFill>
        <p:spPr>
          <a:xfrm>
            <a:off x="1219200" y="560784"/>
            <a:ext cx="8613058" cy="5736431"/>
          </a:xfrm>
          <a:prstGeom prst="rect">
            <a:avLst/>
          </a:prstGeom>
        </p:spPr>
      </p:pic>
      <p:sp>
        <p:nvSpPr>
          <p:cNvPr id="6" name="Textfeld 5">
            <a:extLst>
              <a:ext uri="{FF2B5EF4-FFF2-40B4-BE49-F238E27FC236}">
                <a16:creationId xmlns:a16="http://schemas.microsoft.com/office/drawing/2014/main" id="{9F7AF221-8152-4EA7-B0B6-1B43B2A56383}"/>
              </a:ext>
            </a:extLst>
          </p:cNvPr>
          <p:cNvSpPr txBox="1"/>
          <p:nvPr/>
        </p:nvSpPr>
        <p:spPr>
          <a:xfrm>
            <a:off x="914400" y="6411986"/>
            <a:ext cx="5181600" cy="369332"/>
          </a:xfrm>
          <a:prstGeom prst="rect">
            <a:avLst/>
          </a:prstGeom>
          <a:solidFill>
            <a:schemeClr val="bg1"/>
          </a:solidFill>
          <a:ln>
            <a:solidFill>
              <a:schemeClr val="bg1"/>
            </a:solidFill>
          </a:ln>
        </p:spPr>
        <p:txBody>
          <a:bodyPr wrap="square" rtlCol="0">
            <a:spAutoFit/>
          </a:bodyPr>
          <a:lstStyle/>
          <a:p>
            <a:r>
              <a:rPr lang="de-DE" dirty="0">
                <a:solidFill>
                  <a:schemeClr val="bg1"/>
                </a:solidFill>
              </a:rPr>
              <a:t>l</a:t>
            </a:r>
          </a:p>
        </p:txBody>
      </p:sp>
    </p:spTree>
    <p:extLst>
      <p:ext uri="{BB962C8B-B14F-4D97-AF65-F5344CB8AC3E}">
        <p14:creationId xmlns:p14="http://schemas.microsoft.com/office/powerpoint/2010/main" val="3146616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EE38E6EF-1220-4232-B2DB-4D9307DEE7B0}"/>
              </a:ext>
            </a:extLst>
          </p:cNvPr>
          <p:cNvSpPr/>
          <p:nvPr/>
        </p:nvSpPr>
        <p:spPr>
          <a:xfrm>
            <a:off x="2422633" y="2328689"/>
            <a:ext cx="3266022" cy="374541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a:extLst>
              <a:ext uri="{FF2B5EF4-FFF2-40B4-BE49-F238E27FC236}">
                <a16:creationId xmlns:a16="http://schemas.microsoft.com/office/drawing/2014/main" id="{E21476F6-B212-45A8-BFCA-98AF184C86F3}"/>
              </a:ext>
            </a:extLst>
          </p:cNvPr>
          <p:cNvSpPr/>
          <p:nvPr/>
        </p:nvSpPr>
        <p:spPr>
          <a:xfrm>
            <a:off x="5842848" y="2328689"/>
            <a:ext cx="3637483" cy="374541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Gleichschenkliges Dreieck 6">
            <a:extLst>
              <a:ext uri="{FF2B5EF4-FFF2-40B4-BE49-F238E27FC236}">
                <a16:creationId xmlns:a16="http://schemas.microsoft.com/office/drawing/2014/main" id="{C222ABC7-32FE-4BA3-BF17-A974625B65B7}"/>
              </a:ext>
            </a:extLst>
          </p:cNvPr>
          <p:cNvSpPr/>
          <p:nvPr/>
        </p:nvSpPr>
        <p:spPr>
          <a:xfrm>
            <a:off x="2422633" y="676167"/>
            <a:ext cx="7057698" cy="1485767"/>
          </a:xfrm>
          <a:prstGeom prst="triangle">
            <a:avLst>
              <a:gd name="adj" fmla="val 487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a:extLst>
              <a:ext uri="{FF2B5EF4-FFF2-40B4-BE49-F238E27FC236}">
                <a16:creationId xmlns:a16="http://schemas.microsoft.com/office/drawing/2014/main" id="{B421F79F-A72F-489E-A994-46947EADF5C1}"/>
              </a:ext>
            </a:extLst>
          </p:cNvPr>
          <p:cNvSpPr txBox="1"/>
          <p:nvPr/>
        </p:nvSpPr>
        <p:spPr>
          <a:xfrm>
            <a:off x="3505200" y="1098647"/>
            <a:ext cx="4807926" cy="1200329"/>
          </a:xfrm>
          <a:prstGeom prst="rect">
            <a:avLst/>
          </a:prstGeom>
          <a:noFill/>
        </p:spPr>
        <p:txBody>
          <a:bodyPr wrap="square" rtlCol="0">
            <a:spAutoFit/>
          </a:bodyPr>
          <a:lstStyle/>
          <a:p>
            <a:pPr algn="ctr"/>
            <a:r>
              <a:rPr lang="de-DE" b="1" dirty="0">
                <a:solidFill>
                  <a:schemeClr val="bg1"/>
                </a:solidFill>
              </a:rPr>
              <a:t>EU - UE </a:t>
            </a:r>
          </a:p>
          <a:p>
            <a:pPr algn="ctr"/>
            <a:r>
              <a:rPr lang="de-DE" b="1" dirty="0">
                <a:solidFill>
                  <a:schemeClr val="bg1"/>
                </a:solidFill>
              </a:rPr>
              <a:t>Gemeinsame Agrarpolitik </a:t>
            </a:r>
          </a:p>
          <a:p>
            <a:pPr algn="ctr"/>
            <a:r>
              <a:rPr lang="de-DE" b="1" dirty="0" err="1">
                <a:solidFill>
                  <a:schemeClr val="bg1"/>
                </a:solidFill>
              </a:rPr>
              <a:t>Politica</a:t>
            </a:r>
            <a:r>
              <a:rPr lang="de-DE" b="1" dirty="0">
                <a:solidFill>
                  <a:schemeClr val="bg1"/>
                </a:solidFill>
              </a:rPr>
              <a:t> </a:t>
            </a:r>
            <a:r>
              <a:rPr lang="de-DE" b="1" dirty="0" err="1">
                <a:solidFill>
                  <a:schemeClr val="bg1"/>
                </a:solidFill>
              </a:rPr>
              <a:t>agricola</a:t>
            </a:r>
            <a:r>
              <a:rPr lang="de-DE" b="1" dirty="0">
                <a:solidFill>
                  <a:schemeClr val="bg1"/>
                </a:solidFill>
              </a:rPr>
              <a:t> </a:t>
            </a:r>
            <a:r>
              <a:rPr lang="de-DE" b="1" dirty="0" err="1">
                <a:solidFill>
                  <a:schemeClr val="bg1"/>
                </a:solidFill>
              </a:rPr>
              <a:t>comune</a:t>
            </a:r>
            <a:br>
              <a:rPr lang="de-DE" b="1" dirty="0">
                <a:solidFill>
                  <a:schemeClr val="bg1"/>
                </a:solidFill>
              </a:rPr>
            </a:br>
            <a:endParaRPr lang="de-DE" b="1" dirty="0">
              <a:solidFill>
                <a:schemeClr val="bg1"/>
              </a:solidFill>
            </a:endParaRPr>
          </a:p>
        </p:txBody>
      </p:sp>
      <p:sp>
        <p:nvSpPr>
          <p:cNvPr id="9" name="Textfeld 8">
            <a:extLst>
              <a:ext uri="{FF2B5EF4-FFF2-40B4-BE49-F238E27FC236}">
                <a16:creationId xmlns:a16="http://schemas.microsoft.com/office/drawing/2014/main" id="{258D0215-42FD-437E-B373-9ADB958ECD8A}"/>
              </a:ext>
            </a:extLst>
          </p:cNvPr>
          <p:cNvSpPr txBox="1"/>
          <p:nvPr/>
        </p:nvSpPr>
        <p:spPr>
          <a:xfrm>
            <a:off x="2702970" y="2896914"/>
            <a:ext cx="3062781" cy="800219"/>
          </a:xfrm>
          <a:prstGeom prst="rect">
            <a:avLst/>
          </a:prstGeom>
          <a:noFill/>
        </p:spPr>
        <p:txBody>
          <a:bodyPr wrap="square" rtlCol="0">
            <a:spAutoFit/>
          </a:bodyPr>
          <a:lstStyle/>
          <a:p>
            <a:r>
              <a:rPr lang="de-DE" sz="1400" b="1" dirty="0"/>
              <a:t>Erste Säule </a:t>
            </a:r>
          </a:p>
          <a:p>
            <a:pPr marL="285750" indent="-285750">
              <a:buFont typeface="Arial" panose="020B0604020202020204" pitchFamily="34" charset="0"/>
              <a:buChar char="•"/>
            </a:pPr>
            <a:r>
              <a:rPr lang="de-DE" sz="1400" dirty="0"/>
              <a:t>Direktzahlungen</a:t>
            </a:r>
          </a:p>
          <a:p>
            <a:pPr marL="285750" indent="-285750">
              <a:buFont typeface="Arial" panose="020B0604020202020204" pitchFamily="34" charset="0"/>
              <a:buChar char="•"/>
            </a:pPr>
            <a:r>
              <a:rPr lang="de-DE" sz="1400" dirty="0"/>
              <a:t>Marktmaßnahmen</a:t>
            </a:r>
            <a:r>
              <a:rPr lang="de-DE" dirty="0"/>
              <a:t> </a:t>
            </a:r>
          </a:p>
        </p:txBody>
      </p:sp>
      <p:sp>
        <p:nvSpPr>
          <p:cNvPr id="10" name="Textfeld 9">
            <a:extLst>
              <a:ext uri="{FF2B5EF4-FFF2-40B4-BE49-F238E27FC236}">
                <a16:creationId xmlns:a16="http://schemas.microsoft.com/office/drawing/2014/main" id="{58956EFD-4421-4E0C-B4D8-FD80EF12CA20}"/>
              </a:ext>
            </a:extLst>
          </p:cNvPr>
          <p:cNvSpPr txBox="1"/>
          <p:nvPr/>
        </p:nvSpPr>
        <p:spPr>
          <a:xfrm>
            <a:off x="6096000" y="2519634"/>
            <a:ext cx="3248683" cy="1877437"/>
          </a:xfrm>
          <a:prstGeom prst="rect">
            <a:avLst/>
          </a:prstGeom>
          <a:noFill/>
        </p:spPr>
        <p:txBody>
          <a:bodyPr wrap="square" rtlCol="0">
            <a:spAutoFit/>
          </a:bodyPr>
          <a:lstStyle/>
          <a:p>
            <a:r>
              <a:rPr lang="de-DE" sz="1400" b="1" dirty="0"/>
              <a:t>Zweite Säule ELER</a:t>
            </a:r>
          </a:p>
          <a:p>
            <a:r>
              <a:rPr lang="de-DE" sz="1400" dirty="0"/>
              <a:t>Ländliche Entwicklung </a:t>
            </a:r>
          </a:p>
          <a:p>
            <a:endParaRPr lang="de-DE" sz="1400" b="1" dirty="0"/>
          </a:p>
          <a:p>
            <a:pPr marL="171450" indent="-171450">
              <a:buFont typeface="Arial" panose="020B0604020202020204" pitchFamily="34" charset="0"/>
              <a:buChar char="•"/>
            </a:pPr>
            <a:r>
              <a:rPr lang="de-DE" sz="1400" dirty="0"/>
              <a:t>Agrarumwelt &amp; Klimaschutz</a:t>
            </a:r>
          </a:p>
          <a:p>
            <a:pPr marL="171450" indent="-171450">
              <a:buFont typeface="Arial" panose="020B0604020202020204" pitchFamily="34" charset="0"/>
              <a:buChar char="•"/>
            </a:pPr>
            <a:r>
              <a:rPr lang="de-DE" sz="1400" dirty="0"/>
              <a:t>Investitionen in die LW</a:t>
            </a:r>
          </a:p>
          <a:p>
            <a:pPr marL="171450" indent="-171450">
              <a:buFont typeface="Arial" panose="020B0604020202020204" pitchFamily="34" charset="0"/>
              <a:buChar char="•"/>
            </a:pPr>
            <a:r>
              <a:rPr lang="de-DE" sz="1400" dirty="0"/>
              <a:t>Wirtschaftliche Entwicklung </a:t>
            </a:r>
          </a:p>
          <a:p>
            <a:pPr marL="171450" indent="-171450">
              <a:buFont typeface="Arial" panose="020B0604020202020204" pitchFamily="34" charset="0"/>
              <a:buChar char="•"/>
            </a:pPr>
            <a:r>
              <a:rPr lang="de-DE" sz="1400" dirty="0"/>
              <a:t>Dorf- und Regionalentwicklung </a:t>
            </a:r>
          </a:p>
          <a:p>
            <a:endParaRPr lang="de-DE" b="1" dirty="0">
              <a:solidFill>
                <a:schemeClr val="bg1"/>
              </a:solidFill>
            </a:endParaRPr>
          </a:p>
        </p:txBody>
      </p:sp>
      <p:sp>
        <p:nvSpPr>
          <p:cNvPr id="15" name="Textfeld 14">
            <a:extLst>
              <a:ext uri="{FF2B5EF4-FFF2-40B4-BE49-F238E27FC236}">
                <a16:creationId xmlns:a16="http://schemas.microsoft.com/office/drawing/2014/main" id="{C6ED59AD-E630-4DD2-8C4B-A7924165CEBE}"/>
              </a:ext>
            </a:extLst>
          </p:cNvPr>
          <p:cNvSpPr txBox="1"/>
          <p:nvPr/>
        </p:nvSpPr>
        <p:spPr>
          <a:xfrm>
            <a:off x="914400" y="6411986"/>
            <a:ext cx="5181600" cy="369332"/>
          </a:xfrm>
          <a:prstGeom prst="rect">
            <a:avLst/>
          </a:prstGeom>
          <a:solidFill>
            <a:schemeClr val="bg1"/>
          </a:solidFill>
          <a:ln>
            <a:solidFill>
              <a:schemeClr val="bg1"/>
            </a:solidFill>
          </a:ln>
        </p:spPr>
        <p:txBody>
          <a:bodyPr wrap="square" rtlCol="0">
            <a:spAutoFit/>
          </a:bodyPr>
          <a:lstStyle/>
          <a:p>
            <a:r>
              <a:rPr lang="de-DE" dirty="0">
                <a:solidFill>
                  <a:schemeClr val="bg1"/>
                </a:solidFill>
              </a:rPr>
              <a:t>l</a:t>
            </a:r>
          </a:p>
        </p:txBody>
      </p:sp>
      <p:sp>
        <p:nvSpPr>
          <p:cNvPr id="11" name="Textfeld 10">
            <a:extLst>
              <a:ext uri="{FF2B5EF4-FFF2-40B4-BE49-F238E27FC236}">
                <a16:creationId xmlns:a16="http://schemas.microsoft.com/office/drawing/2014/main" id="{191B2E6F-0EDC-47BC-9130-8FFAA8D920A6}"/>
              </a:ext>
            </a:extLst>
          </p:cNvPr>
          <p:cNvSpPr txBox="1"/>
          <p:nvPr/>
        </p:nvSpPr>
        <p:spPr>
          <a:xfrm>
            <a:off x="2780067" y="4522207"/>
            <a:ext cx="3062781" cy="738664"/>
          </a:xfrm>
          <a:prstGeom prst="rect">
            <a:avLst/>
          </a:prstGeom>
          <a:noFill/>
        </p:spPr>
        <p:txBody>
          <a:bodyPr wrap="square" rtlCol="0">
            <a:spAutoFit/>
          </a:bodyPr>
          <a:lstStyle/>
          <a:p>
            <a:r>
              <a:rPr lang="it-IT" sz="1400" b="1" dirty="0"/>
              <a:t>Primo pilastro </a:t>
            </a:r>
          </a:p>
          <a:p>
            <a:pPr marL="285750" indent="-285750">
              <a:buFont typeface="Arial" panose="020B0604020202020204" pitchFamily="34" charset="0"/>
              <a:buChar char="•"/>
            </a:pPr>
            <a:r>
              <a:rPr lang="it-IT" sz="1400" dirty="0"/>
              <a:t>Pagamenti diretti</a:t>
            </a:r>
          </a:p>
          <a:p>
            <a:pPr marL="285750" indent="-285750">
              <a:buFont typeface="Arial" panose="020B0604020202020204" pitchFamily="34" charset="0"/>
              <a:buChar char="•"/>
            </a:pPr>
            <a:r>
              <a:rPr lang="it-IT" sz="1400" dirty="0"/>
              <a:t>Misure di mercato</a:t>
            </a:r>
            <a:endParaRPr lang="de-DE" sz="1400" dirty="0"/>
          </a:p>
        </p:txBody>
      </p:sp>
      <p:cxnSp>
        <p:nvCxnSpPr>
          <p:cNvPr id="3" name="Gerader Verbinder 2">
            <a:extLst>
              <a:ext uri="{FF2B5EF4-FFF2-40B4-BE49-F238E27FC236}">
                <a16:creationId xmlns:a16="http://schemas.microsoft.com/office/drawing/2014/main" id="{0CFCB985-CA02-44D1-93CB-3C184FD0D368}"/>
              </a:ext>
            </a:extLst>
          </p:cNvPr>
          <p:cNvCxnSpPr/>
          <p:nvPr/>
        </p:nvCxnSpPr>
        <p:spPr>
          <a:xfrm>
            <a:off x="2757287" y="4261282"/>
            <a:ext cx="22142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7AE3F2F2-6788-41CB-BD02-5D7F8EE9A811}"/>
              </a:ext>
            </a:extLst>
          </p:cNvPr>
          <p:cNvSpPr txBox="1"/>
          <p:nvPr/>
        </p:nvSpPr>
        <p:spPr>
          <a:xfrm>
            <a:off x="6127619" y="4354522"/>
            <a:ext cx="3375492" cy="1600438"/>
          </a:xfrm>
          <a:prstGeom prst="rect">
            <a:avLst/>
          </a:prstGeom>
          <a:noFill/>
        </p:spPr>
        <p:txBody>
          <a:bodyPr wrap="square" rtlCol="0">
            <a:spAutoFit/>
          </a:bodyPr>
          <a:lstStyle/>
          <a:p>
            <a:r>
              <a:rPr lang="it-IT" sz="1400" b="1" dirty="0"/>
              <a:t>Secondo pilastro FEASR</a:t>
            </a:r>
          </a:p>
          <a:p>
            <a:r>
              <a:rPr lang="it-IT" sz="1400" dirty="0"/>
              <a:t>Sviluppo rurale </a:t>
            </a:r>
          </a:p>
          <a:p>
            <a:endParaRPr lang="it-IT" sz="1400" b="1" dirty="0"/>
          </a:p>
          <a:p>
            <a:pPr marL="171450" indent="-171450">
              <a:buFont typeface="Arial" panose="020B0604020202020204" pitchFamily="34" charset="0"/>
              <a:buChar char="•"/>
            </a:pPr>
            <a:r>
              <a:rPr lang="it-IT" sz="1400" dirty="0"/>
              <a:t>Agroambiente e protezione del clima</a:t>
            </a:r>
          </a:p>
          <a:p>
            <a:pPr marL="171450" indent="-171450">
              <a:buFont typeface="Arial" panose="020B0604020202020204" pitchFamily="34" charset="0"/>
              <a:buChar char="•"/>
            </a:pPr>
            <a:r>
              <a:rPr lang="it-IT" sz="1400" dirty="0"/>
              <a:t>Investimenti in agricoltura</a:t>
            </a:r>
          </a:p>
          <a:p>
            <a:pPr marL="171450" indent="-171450">
              <a:buFont typeface="Arial" panose="020B0604020202020204" pitchFamily="34" charset="0"/>
              <a:buChar char="•"/>
            </a:pPr>
            <a:r>
              <a:rPr lang="it-IT" sz="1400" dirty="0"/>
              <a:t>Sviluppo economico </a:t>
            </a:r>
          </a:p>
          <a:p>
            <a:pPr marL="171450" indent="-171450">
              <a:buFont typeface="Arial" panose="020B0604020202020204" pitchFamily="34" charset="0"/>
              <a:buChar char="•"/>
            </a:pPr>
            <a:r>
              <a:rPr lang="it-IT" sz="1400" dirty="0"/>
              <a:t>Sviluppo dei villaggi e delle regioni</a:t>
            </a:r>
            <a:endParaRPr lang="de-DE" sz="1400" dirty="0"/>
          </a:p>
        </p:txBody>
      </p:sp>
      <p:cxnSp>
        <p:nvCxnSpPr>
          <p:cNvPr id="13" name="Gerader Verbinder 12">
            <a:extLst>
              <a:ext uri="{FF2B5EF4-FFF2-40B4-BE49-F238E27FC236}">
                <a16:creationId xmlns:a16="http://schemas.microsoft.com/office/drawing/2014/main" id="{6EA04466-5C0F-423A-9B29-172665F4A329}"/>
              </a:ext>
            </a:extLst>
          </p:cNvPr>
          <p:cNvCxnSpPr/>
          <p:nvPr/>
        </p:nvCxnSpPr>
        <p:spPr>
          <a:xfrm>
            <a:off x="6345346" y="4261282"/>
            <a:ext cx="22142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141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24FE94-F48C-447A-87B2-BBF26C450347}"/>
              </a:ext>
            </a:extLst>
          </p:cNvPr>
          <p:cNvSpPr>
            <a:spLocks noGrp="1"/>
          </p:cNvSpPr>
          <p:nvPr>
            <p:ph type="title"/>
          </p:nvPr>
        </p:nvSpPr>
        <p:spPr>
          <a:xfrm>
            <a:off x="998537" y="1080000"/>
            <a:ext cx="10440731" cy="885100"/>
          </a:xfr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a:lstStyle/>
          <a:p>
            <a:r>
              <a:rPr lang="de-DE" sz="3600" b="1" dirty="0"/>
              <a:t>Erste Säule - </a:t>
            </a:r>
            <a:r>
              <a:rPr lang="it-IT" sz="3600" b="1" dirty="0"/>
              <a:t>Primo pilastro </a:t>
            </a:r>
            <a:r>
              <a:rPr lang="de-DE" sz="3600" dirty="0"/>
              <a:t>2023-2027</a:t>
            </a:r>
          </a:p>
        </p:txBody>
      </p:sp>
      <p:sp>
        <p:nvSpPr>
          <p:cNvPr id="7" name="Textfeld 6">
            <a:extLst>
              <a:ext uri="{FF2B5EF4-FFF2-40B4-BE49-F238E27FC236}">
                <a16:creationId xmlns:a16="http://schemas.microsoft.com/office/drawing/2014/main" id="{7F15694D-8B99-4D63-848C-C695DBA85E4A}"/>
              </a:ext>
            </a:extLst>
          </p:cNvPr>
          <p:cNvSpPr txBox="1"/>
          <p:nvPr/>
        </p:nvSpPr>
        <p:spPr>
          <a:xfrm>
            <a:off x="914400" y="6411986"/>
            <a:ext cx="5181600" cy="369332"/>
          </a:xfrm>
          <a:prstGeom prst="rect">
            <a:avLst/>
          </a:prstGeom>
          <a:solidFill>
            <a:schemeClr val="bg1"/>
          </a:solidFill>
          <a:ln>
            <a:solidFill>
              <a:schemeClr val="bg1"/>
            </a:solidFill>
          </a:ln>
        </p:spPr>
        <p:txBody>
          <a:bodyPr wrap="square" rtlCol="0">
            <a:spAutoFit/>
          </a:bodyPr>
          <a:lstStyle/>
          <a:p>
            <a:r>
              <a:rPr lang="de-DE" dirty="0">
                <a:solidFill>
                  <a:schemeClr val="bg1"/>
                </a:solidFill>
              </a:rPr>
              <a:t>l</a:t>
            </a:r>
          </a:p>
        </p:txBody>
      </p:sp>
      <p:sp>
        <p:nvSpPr>
          <p:cNvPr id="8" name="Textfeld 7">
            <a:extLst>
              <a:ext uri="{FF2B5EF4-FFF2-40B4-BE49-F238E27FC236}">
                <a16:creationId xmlns:a16="http://schemas.microsoft.com/office/drawing/2014/main" id="{01CCF056-DC04-4D73-A05E-9B5E9235C2E9}"/>
              </a:ext>
            </a:extLst>
          </p:cNvPr>
          <p:cNvSpPr txBox="1"/>
          <p:nvPr/>
        </p:nvSpPr>
        <p:spPr>
          <a:xfrm>
            <a:off x="998538" y="2460888"/>
            <a:ext cx="4822159" cy="2862322"/>
          </a:xfrm>
          <a:prstGeom prst="rect">
            <a:avLst/>
          </a:prstGeom>
          <a:noFill/>
          <a:ln>
            <a:solidFill>
              <a:schemeClr val="bg1">
                <a:lumMod val="65000"/>
              </a:schemeClr>
            </a:solidFill>
          </a:ln>
        </p:spPr>
        <p:txBody>
          <a:bodyPr wrap="square">
            <a:spAutoFit/>
          </a:bodyPr>
          <a:lstStyle/>
          <a:p>
            <a:pPr marL="285750" indent="-285750">
              <a:buFont typeface="Arial" panose="020B0604020202020204" pitchFamily="34" charset="0"/>
              <a:buChar char="•"/>
            </a:pPr>
            <a:r>
              <a:rPr lang="de-DE" dirty="0"/>
              <a:t>100% Finanzierung </a:t>
            </a:r>
            <a:r>
              <a:rPr lang="de-DE" sz="1800" dirty="0"/>
              <a:t>mit EU-Mitteln</a:t>
            </a:r>
          </a:p>
          <a:p>
            <a:pPr marL="285750" indent="-285750">
              <a:buFont typeface="Arial" panose="020B0604020202020204" pitchFamily="34" charset="0"/>
              <a:buChar char="•"/>
            </a:pPr>
            <a:endParaRPr lang="de-DE" sz="1800" dirty="0"/>
          </a:p>
          <a:p>
            <a:pPr marL="285750" indent="-285750">
              <a:buFont typeface="Arial" panose="020B0604020202020204" pitchFamily="34" charset="0"/>
              <a:buChar char="•"/>
            </a:pPr>
            <a:r>
              <a:rPr lang="de-DE" dirty="0"/>
              <a:t>Kriterien werden auf gesamtstaatlicher </a:t>
            </a:r>
            <a:r>
              <a:rPr lang="de-DE" sz="1800" dirty="0"/>
              <a:t>Ebene festgelegt</a:t>
            </a:r>
          </a:p>
          <a:p>
            <a:pPr marL="285750" indent="-285750">
              <a:buFont typeface="Arial" panose="020B0604020202020204" pitchFamily="34" charset="0"/>
              <a:buChar char="•"/>
            </a:pPr>
            <a:endParaRPr lang="de-DE" sz="1800" dirty="0"/>
          </a:p>
          <a:p>
            <a:pPr marL="285750" indent="-285750">
              <a:buFont typeface="Arial" panose="020B0604020202020204" pitchFamily="34" charset="0"/>
              <a:buChar char="•"/>
            </a:pPr>
            <a:r>
              <a:rPr lang="de-DE" sz="1800" dirty="0"/>
              <a:t>Neu: Zahlungen für die Umverteilungsprämie und die freiwilligen „Öko-Regelungen“</a:t>
            </a:r>
          </a:p>
          <a:p>
            <a:pPr marL="285750" indent="-285750">
              <a:buFont typeface="Arial" panose="020B0604020202020204" pitchFamily="34" charset="0"/>
              <a:buChar char="•"/>
            </a:pPr>
            <a:endParaRPr lang="de-DE" sz="1800" dirty="0"/>
          </a:p>
          <a:p>
            <a:pPr marL="285750" indent="-285750">
              <a:buFont typeface="Arial" panose="020B0604020202020204" pitchFamily="34" charset="0"/>
              <a:buChar char="•"/>
            </a:pPr>
            <a:r>
              <a:rPr lang="de-DE" sz="1800" dirty="0"/>
              <a:t>Beginn: 1. Januar 2023</a:t>
            </a:r>
          </a:p>
        </p:txBody>
      </p:sp>
      <p:sp>
        <p:nvSpPr>
          <p:cNvPr id="9" name="Textfeld 8">
            <a:extLst>
              <a:ext uri="{FF2B5EF4-FFF2-40B4-BE49-F238E27FC236}">
                <a16:creationId xmlns:a16="http://schemas.microsoft.com/office/drawing/2014/main" id="{9C545247-DA0E-4586-AA00-AAEC0C6D9F77}"/>
              </a:ext>
            </a:extLst>
          </p:cNvPr>
          <p:cNvSpPr txBox="1"/>
          <p:nvPr/>
        </p:nvSpPr>
        <p:spPr>
          <a:xfrm>
            <a:off x="6617109" y="2460888"/>
            <a:ext cx="4822159" cy="2862322"/>
          </a:xfrm>
          <a:prstGeom prst="rect">
            <a:avLst/>
          </a:prstGeom>
          <a:noFill/>
          <a:ln>
            <a:solidFill>
              <a:schemeClr val="bg1">
                <a:lumMod val="65000"/>
              </a:schemeClr>
            </a:solidFill>
          </a:ln>
        </p:spPr>
        <p:txBody>
          <a:bodyPr wrap="square">
            <a:spAutoFit/>
          </a:bodyPr>
          <a:lstStyle/>
          <a:p>
            <a:pPr marL="285750" indent="-285750">
              <a:buFont typeface="Arial" panose="020B0604020202020204" pitchFamily="34" charset="0"/>
              <a:buChar char="•"/>
            </a:pPr>
            <a:r>
              <a:rPr lang="it-IT" sz="1800" dirty="0"/>
              <a:t>100% di finanziamento con fondi UE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sz="1800" dirty="0"/>
              <a:t>Criteri da stabilire su livello nazionale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sz="1800" dirty="0"/>
              <a:t>Novità: pagamenti per il premio di ridistribuzione e per gli "</a:t>
            </a:r>
            <a:r>
              <a:rPr lang="it-IT" sz="1800" dirty="0" err="1"/>
              <a:t>ecoschemi</a:t>
            </a:r>
            <a:r>
              <a:rPr lang="it-IT" sz="1800"/>
              <a:t>" volontari</a:t>
            </a:r>
            <a:endParaRPr lang="it-IT" sz="1800" dirty="0"/>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sz="1800" dirty="0"/>
              <a:t>Inizio: 1 gennaio 2023</a:t>
            </a:r>
            <a:endParaRPr lang="de-DE" sz="1800" dirty="0"/>
          </a:p>
        </p:txBody>
      </p:sp>
    </p:spTree>
    <p:extLst>
      <p:ext uri="{BB962C8B-B14F-4D97-AF65-F5344CB8AC3E}">
        <p14:creationId xmlns:p14="http://schemas.microsoft.com/office/powerpoint/2010/main" val="3732966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F1243B-59AD-45D5-ADA6-A035C207AD58}"/>
              </a:ext>
            </a:extLst>
          </p:cNvPr>
          <p:cNvSpPr>
            <a:spLocks noGrp="1"/>
          </p:cNvSpPr>
          <p:nvPr>
            <p:ph type="title"/>
          </p:nvPr>
        </p:nvSpPr>
        <p:spPr>
          <a:xfrm>
            <a:off x="998538" y="728271"/>
            <a:ext cx="9315501" cy="1269958"/>
          </a:xfr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a:lstStyle/>
          <a:p>
            <a:pPr algn="ctr"/>
            <a:r>
              <a:rPr lang="de-DE" sz="2600" dirty="0"/>
              <a:t>Vergleich 1. Säule – Förderperioden</a:t>
            </a:r>
            <a:br>
              <a:rPr lang="de-DE" sz="2600" dirty="0"/>
            </a:br>
            <a:br>
              <a:rPr lang="de-DE" sz="2600" dirty="0"/>
            </a:br>
            <a:r>
              <a:rPr lang="de-DE" sz="2600" dirty="0" err="1"/>
              <a:t>Confronto</a:t>
            </a:r>
            <a:r>
              <a:rPr lang="de-DE" sz="2600" dirty="0"/>
              <a:t> 1. </a:t>
            </a:r>
            <a:r>
              <a:rPr lang="de-DE" sz="2600" dirty="0" err="1"/>
              <a:t>pilastro</a:t>
            </a:r>
            <a:r>
              <a:rPr lang="de-DE" sz="2600" dirty="0"/>
              <a:t> - </a:t>
            </a:r>
            <a:r>
              <a:rPr lang="de-DE" sz="2600" dirty="0" err="1"/>
              <a:t>Periodi</a:t>
            </a:r>
            <a:r>
              <a:rPr lang="de-DE" sz="2600" dirty="0"/>
              <a:t> di </a:t>
            </a:r>
            <a:r>
              <a:rPr lang="de-DE" sz="2600" dirty="0" err="1"/>
              <a:t>finanziamento</a:t>
            </a:r>
            <a:endParaRPr lang="de-DE" sz="2600" dirty="0"/>
          </a:p>
        </p:txBody>
      </p:sp>
      <p:sp>
        <p:nvSpPr>
          <p:cNvPr id="5" name="Rechteck 4">
            <a:extLst>
              <a:ext uri="{FF2B5EF4-FFF2-40B4-BE49-F238E27FC236}">
                <a16:creationId xmlns:a16="http://schemas.microsoft.com/office/drawing/2014/main" id="{A4D403DB-BC62-4CFB-AF96-C1AA9287DD5D}"/>
              </a:ext>
            </a:extLst>
          </p:cNvPr>
          <p:cNvSpPr/>
          <p:nvPr/>
        </p:nvSpPr>
        <p:spPr>
          <a:xfrm>
            <a:off x="1133475" y="5191124"/>
            <a:ext cx="4276725" cy="8565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1 – Basisprämie</a:t>
            </a:r>
          </a:p>
          <a:p>
            <a:pPr algn="ctr"/>
            <a:r>
              <a:rPr lang="de-DE" sz="1600" dirty="0" err="1"/>
              <a:t>Pagamento</a:t>
            </a:r>
            <a:r>
              <a:rPr lang="de-DE" sz="1600" dirty="0"/>
              <a:t> di </a:t>
            </a:r>
            <a:r>
              <a:rPr lang="de-DE" sz="1600" dirty="0" err="1"/>
              <a:t>base</a:t>
            </a:r>
            <a:endParaRPr lang="de-DE" sz="1600" dirty="0"/>
          </a:p>
        </p:txBody>
      </p:sp>
      <p:sp>
        <p:nvSpPr>
          <p:cNvPr id="6" name="Rechteck 5">
            <a:extLst>
              <a:ext uri="{FF2B5EF4-FFF2-40B4-BE49-F238E27FC236}">
                <a16:creationId xmlns:a16="http://schemas.microsoft.com/office/drawing/2014/main" id="{676FA2D9-61CC-43A0-BB3C-959BE0214911}"/>
              </a:ext>
            </a:extLst>
          </p:cNvPr>
          <p:cNvSpPr/>
          <p:nvPr/>
        </p:nvSpPr>
        <p:spPr>
          <a:xfrm>
            <a:off x="1133475" y="4275116"/>
            <a:ext cx="4276725" cy="856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2 – Zahlungen für klima- </a:t>
            </a:r>
          </a:p>
          <a:p>
            <a:pPr algn="ctr"/>
            <a:r>
              <a:rPr lang="de-DE" dirty="0"/>
              <a:t>und </a:t>
            </a:r>
            <a:r>
              <a:rPr lang="de-DE" dirty="0" err="1"/>
              <a:t>umwelfreundliche</a:t>
            </a:r>
            <a:r>
              <a:rPr lang="de-DE" dirty="0"/>
              <a:t> </a:t>
            </a:r>
          </a:p>
          <a:p>
            <a:pPr algn="ctr"/>
            <a:r>
              <a:rPr lang="de-DE" dirty="0"/>
              <a:t>Bewirtschaftung (Greening)</a:t>
            </a:r>
          </a:p>
        </p:txBody>
      </p:sp>
      <p:sp>
        <p:nvSpPr>
          <p:cNvPr id="7" name="Rechteck 6">
            <a:extLst>
              <a:ext uri="{FF2B5EF4-FFF2-40B4-BE49-F238E27FC236}">
                <a16:creationId xmlns:a16="http://schemas.microsoft.com/office/drawing/2014/main" id="{8AA533DC-A4A7-46AA-9E6A-A4A68DAB7926}"/>
              </a:ext>
            </a:extLst>
          </p:cNvPr>
          <p:cNvSpPr/>
          <p:nvPr/>
        </p:nvSpPr>
        <p:spPr>
          <a:xfrm>
            <a:off x="1133473" y="3556641"/>
            <a:ext cx="4276725" cy="658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3 - </a:t>
            </a:r>
            <a:r>
              <a:rPr lang="de-DE" dirty="0" err="1"/>
              <a:t>Junglandwirteprämie</a:t>
            </a:r>
            <a:endParaRPr lang="de-DE" dirty="0"/>
          </a:p>
        </p:txBody>
      </p:sp>
      <p:sp>
        <p:nvSpPr>
          <p:cNvPr id="9" name="Rechteck 8">
            <a:extLst>
              <a:ext uri="{FF2B5EF4-FFF2-40B4-BE49-F238E27FC236}">
                <a16:creationId xmlns:a16="http://schemas.microsoft.com/office/drawing/2014/main" id="{B7E02643-B0C8-4394-8CF1-77669364537F}"/>
              </a:ext>
            </a:extLst>
          </p:cNvPr>
          <p:cNvSpPr/>
          <p:nvPr/>
        </p:nvSpPr>
        <p:spPr>
          <a:xfrm>
            <a:off x="1133475" y="2924940"/>
            <a:ext cx="4276725" cy="57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4 – Gekoppelte Tierprämien </a:t>
            </a:r>
          </a:p>
        </p:txBody>
      </p:sp>
      <p:sp>
        <p:nvSpPr>
          <p:cNvPr id="10" name="Textfeld 9">
            <a:extLst>
              <a:ext uri="{FF2B5EF4-FFF2-40B4-BE49-F238E27FC236}">
                <a16:creationId xmlns:a16="http://schemas.microsoft.com/office/drawing/2014/main" id="{029808E7-2E0E-4E00-8833-F700012D6F70}"/>
              </a:ext>
            </a:extLst>
          </p:cNvPr>
          <p:cNvSpPr txBox="1"/>
          <p:nvPr/>
        </p:nvSpPr>
        <p:spPr>
          <a:xfrm>
            <a:off x="2400854" y="2202701"/>
            <a:ext cx="2208692" cy="461665"/>
          </a:xfrm>
          <a:prstGeom prst="rect">
            <a:avLst/>
          </a:prstGeom>
          <a:noFill/>
        </p:spPr>
        <p:txBody>
          <a:bodyPr wrap="square" rtlCol="0">
            <a:spAutoFit/>
          </a:bodyPr>
          <a:lstStyle/>
          <a:p>
            <a:r>
              <a:rPr lang="de-DE" sz="2400" dirty="0"/>
              <a:t>2014 - 2022</a:t>
            </a:r>
          </a:p>
        </p:txBody>
      </p:sp>
      <p:sp>
        <p:nvSpPr>
          <p:cNvPr id="11" name="Rechteck 10">
            <a:extLst>
              <a:ext uri="{FF2B5EF4-FFF2-40B4-BE49-F238E27FC236}">
                <a16:creationId xmlns:a16="http://schemas.microsoft.com/office/drawing/2014/main" id="{3439E48A-E546-46F3-B389-8ABFF77353F8}"/>
              </a:ext>
            </a:extLst>
          </p:cNvPr>
          <p:cNvSpPr/>
          <p:nvPr/>
        </p:nvSpPr>
        <p:spPr>
          <a:xfrm>
            <a:off x="5810250" y="5396573"/>
            <a:ext cx="4276725" cy="64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1 – Basisprämie</a:t>
            </a:r>
          </a:p>
          <a:p>
            <a:pPr algn="ctr"/>
            <a:r>
              <a:rPr lang="de-DE" sz="1600" dirty="0" err="1"/>
              <a:t>Pagamento</a:t>
            </a:r>
            <a:r>
              <a:rPr lang="de-DE" sz="1600" dirty="0"/>
              <a:t> di </a:t>
            </a:r>
            <a:r>
              <a:rPr lang="de-DE" sz="1600" dirty="0" err="1"/>
              <a:t>base</a:t>
            </a:r>
            <a:endParaRPr lang="de-DE" sz="1600" dirty="0"/>
          </a:p>
        </p:txBody>
      </p:sp>
      <p:sp>
        <p:nvSpPr>
          <p:cNvPr id="12" name="Rechteck 11">
            <a:extLst>
              <a:ext uri="{FF2B5EF4-FFF2-40B4-BE49-F238E27FC236}">
                <a16:creationId xmlns:a16="http://schemas.microsoft.com/office/drawing/2014/main" id="{37D7EBDC-E081-4055-8BA6-846E9FEFD0F6}"/>
              </a:ext>
            </a:extLst>
          </p:cNvPr>
          <p:cNvSpPr/>
          <p:nvPr/>
        </p:nvSpPr>
        <p:spPr>
          <a:xfrm>
            <a:off x="5810250" y="4783773"/>
            <a:ext cx="4276725" cy="575900"/>
          </a:xfrm>
          <a:prstGeom prst="rect">
            <a:avLst/>
          </a:prstGeom>
          <a:solidFill>
            <a:srgbClr val="F9A1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2 – Umverteilungsprämie</a:t>
            </a:r>
          </a:p>
          <a:p>
            <a:pPr algn="ctr"/>
            <a:r>
              <a:rPr lang="de-DE" sz="1600" dirty="0"/>
              <a:t> </a:t>
            </a:r>
            <a:r>
              <a:rPr lang="de-DE" sz="1600" dirty="0" err="1"/>
              <a:t>ridistribuzione</a:t>
            </a:r>
            <a:r>
              <a:rPr lang="de-DE" sz="1600" dirty="0"/>
              <a:t> del </a:t>
            </a:r>
            <a:r>
              <a:rPr lang="de-DE" sz="1600" dirty="0" err="1"/>
              <a:t>sostegno</a:t>
            </a:r>
            <a:r>
              <a:rPr lang="de-DE" sz="1600" dirty="0"/>
              <a:t> </a:t>
            </a:r>
          </a:p>
        </p:txBody>
      </p:sp>
      <p:sp>
        <p:nvSpPr>
          <p:cNvPr id="13" name="Rechteck 12">
            <a:extLst>
              <a:ext uri="{FF2B5EF4-FFF2-40B4-BE49-F238E27FC236}">
                <a16:creationId xmlns:a16="http://schemas.microsoft.com/office/drawing/2014/main" id="{D4CD1285-44E5-40F6-B9C3-E26A83A6D34C}"/>
              </a:ext>
            </a:extLst>
          </p:cNvPr>
          <p:cNvSpPr/>
          <p:nvPr/>
        </p:nvSpPr>
        <p:spPr>
          <a:xfrm>
            <a:off x="5810249" y="4170207"/>
            <a:ext cx="4276725" cy="57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3 - </a:t>
            </a:r>
            <a:r>
              <a:rPr lang="de-DE" sz="1600" dirty="0" err="1"/>
              <a:t>Junglandwirteprämie</a:t>
            </a:r>
            <a:endParaRPr lang="de-DE" sz="1600" dirty="0"/>
          </a:p>
          <a:p>
            <a:pPr algn="ctr"/>
            <a:r>
              <a:rPr lang="de-DE" sz="1600" dirty="0"/>
              <a:t> </a:t>
            </a:r>
            <a:r>
              <a:rPr lang="de-DE" sz="1600" dirty="0" err="1"/>
              <a:t>premio</a:t>
            </a:r>
            <a:r>
              <a:rPr lang="de-DE" sz="1600" dirty="0"/>
              <a:t> </a:t>
            </a:r>
            <a:r>
              <a:rPr lang="de-DE" sz="1600" dirty="0" err="1"/>
              <a:t>giovane</a:t>
            </a:r>
            <a:r>
              <a:rPr lang="de-DE" sz="1600" dirty="0"/>
              <a:t> </a:t>
            </a:r>
            <a:r>
              <a:rPr lang="de-DE" sz="1600" dirty="0" err="1"/>
              <a:t>agricoltore</a:t>
            </a:r>
            <a:endParaRPr lang="de-DE" sz="1600" dirty="0"/>
          </a:p>
        </p:txBody>
      </p:sp>
      <p:sp>
        <p:nvSpPr>
          <p:cNvPr id="14" name="Rechteck 13">
            <a:extLst>
              <a:ext uri="{FF2B5EF4-FFF2-40B4-BE49-F238E27FC236}">
                <a16:creationId xmlns:a16="http://schemas.microsoft.com/office/drawing/2014/main" id="{166AAA37-4FAA-4E8D-87E3-ED5B1EB9423A}"/>
              </a:ext>
            </a:extLst>
          </p:cNvPr>
          <p:cNvSpPr/>
          <p:nvPr/>
        </p:nvSpPr>
        <p:spPr>
          <a:xfrm>
            <a:off x="5810250" y="3556641"/>
            <a:ext cx="4276725" cy="575900"/>
          </a:xfrm>
          <a:prstGeom prst="rect">
            <a:avLst/>
          </a:prstGeom>
          <a:solidFill>
            <a:srgbClr val="F9A1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4 - Eco-Schemes</a:t>
            </a:r>
          </a:p>
          <a:p>
            <a:pPr algn="ctr"/>
            <a:r>
              <a:rPr lang="de-DE" sz="1600" dirty="0" err="1"/>
              <a:t>Ecoschemi</a:t>
            </a:r>
            <a:r>
              <a:rPr lang="de-DE" sz="1600" dirty="0"/>
              <a:t> </a:t>
            </a:r>
          </a:p>
        </p:txBody>
      </p:sp>
      <p:sp>
        <p:nvSpPr>
          <p:cNvPr id="15" name="Rechteck 14">
            <a:extLst>
              <a:ext uri="{FF2B5EF4-FFF2-40B4-BE49-F238E27FC236}">
                <a16:creationId xmlns:a16="http://schemas.microsoft.com/office/drawing/2014/main" id="{39849C91-11DE-4504-AF10-5D5571A75D73}"/>
              </a:ext>
            </a:extLst>
          </p:cNvPr>
          <p:cNvSpPr/>
          <p:nvPr/>
        </p:nvSpPr>
        <p:spPr>
          <a:xfrm>
            <a:off x="5810250" y="2924940"/>
            <a:ext cx="4276725" cy="57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5- Gekoppelte Tierprämien</a:t>
            </a:r>
          </a:p>
          <a:p>
            <a:pPr algn="ctr"/>
            <a:r>
              <a:rPr lang="de-DE" sz="1600" dirty="0" err="1"/>
              <a:t>sostegno</a:t>
            </a:r>
            <a:r>
              <a:rPr lang="de-DE" sz="1600" dirty="0"/>
              <a:t> </a:t>
            </a:r>
            <a:r>
              <a:rPr lang="de-DE" sz="1600" dirty="0" err="1"/>
              <a:t>accoppiato</a:t>
            </a:r>
            <a:r>
              <a:rPr lang="de-DE" sz="1600" dirty="0"/>
              <a:t> </a:t>
            </a:r>
          </a:p>
        </p:txBody>
      </p:sp>
      <p:sp>
        <p:nvSpPr>
          <p:cNvPr id="16" name="Textfeld 15">
            <a:extLst>
              <a:ext uri="{FF2B5EF4-FFF2-40B4-BE49-F238E27FC236}">
                <a16:creationId xmlns:a16="http://schemas.microsoft.com/office/drawing/2014/main" id="{04DF0B59-4378-491E-8849-556251C27469}"/>
              </a:ext>
            </a:extLst>
          </p:cNvPr>
          <p:cNvSpPr txBox="1"/>
          <p:nvPr/>
        </p:nvSpPr>
        <p:spPr>
          <a:xfrm>
            <a:off x="7084380" y="2230752"/>
            <a:ext cx="2068498" cy="461665"/>
          </a:xfrm>
          <a:prstGeom prst="rect">
            <a:avLst/>
          </a:prstGeom>
          <a:noFill/>
        </p:spPr>
        <p:txBody>
          <a:bodyPr wrap="square" rtlCol="0">
            <a:spAutoFit/>
          </a:bodyPr>
          <a:lstStyle/>
          <a:p>
            <a:r>
              <a:rPr lang="de-DE" sz="2400" dirty="0"/>
              <a:t>2023 - 2027</a:t>
            </a:r>
          </a:p>
        </p:txBody>
      </p:sp>
      <p:sp>
        <p:nvSpPr>
          <p:cNvPr id="18" name="Textfeld 17">
            <a:extLst>
              <a:ext uri="{FF2B5EF4-FFF2-40B4-BE49-F238E27FC236}">
                <a16:creationId xmlns:a16="http://schemas.microsoft.com/office/drawing/2014/main" id="{DA72A45C-AE27-48C3-8275-7E82E671B412}"/>
              </a:ext>
            </a:extLst>
          </p:cNvPr>
          <p:cNvSpPr txBox="1"/>
          <p:nvPr/>
        </p:nvSpPr>
        <p:spPr>
          <a:xfrm>
            <a:off x="914400" y="6411986"/>
            <a:ext cx="5181600" cy="369332"/>
          </a:xfrm>
          <a:prstGeom prst="rect">
            <a:avLst/>
          </a:prstGeom>
          <a:solidFill>
            <a:schemeClr val="bg1"/>
          </a:solidFill>
          <a:ln>
            <a:solidFill>
              <a:schemeClr val="bg1"/>
            </a:solidFill>
          </a:ln>
        </p:spPr>
        <p:txBody>
          <a:bodyPr wrap="square" rtlCol="0">
            <a:spAutoFit/>
          </a:bodyPr>
          <a:lstStyle/>
          <a:p>
            <a:r>
              <a:rPr lang="de-DE" dirty="0">
                <a:solidFill>
                  <a:schemeClr val="bg1"/>
                </a:solidFill>
              </a:rPr>
              <a:t>l</a:t>
            </a:r>
          </a:p>
        </p:txBody>
      </p:sp>
      <p:sp>
        <p:nvSpPr>
          <p:cNvPr id="17" name="Rechteck 16">
            <a:extLst>
              <a:ext uri="{FF2B5EF4-FFF2-40B4-BE49-F238E27FC236}">
                <a16:creationId xmlns:a16="http://schemas.microsoft.com/office/drawing/2014/main" id="{D9A283E7-8E1B-4065-A334-ABB5C151FA1C}"/>
              </a:ext>
            </a:extLst>
          </p:cNvPr>
          <p:cNvSpPr/>
          <p:nvPr/>
        </p:nvSpPr>
        <p:spPr>
          <a:xfrm>
            <a:off x="1133477" y="4275116"/>
            <a:ext cx="4276725" cy="8565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00" dirty="0"/>
              <a:t>2 – Zahlungen für klima- und umweltfreundliche Bewirtschaftung (Greening)</a:t>
            </a:r>
          </a:p>
          <a:p>
            <a:pPr algn="ctr"/>
            <a:r>
              <a:rPr lang="it-IT" sz="1300" dirty="0"/>
              <a:t>Pagamenti per pratiche benefiche per il clima e l’ambiente </a:t>
            </a:r>
            <a:r>
              <a:rPr lang="de-DE" sz="1300" dirty="0"/>
              <a:t>(Greening)</a:t>
            </a:r>
          </a:p>
        </p:txBody>
      </p:sp>
      <p:sp>
        <p:nvSpPr>
          <p:cNvPr id="19" name="Rechteck 18">
            <a:extLst>
              <a:ext uri="{FF2B5EF4-FFF2-40B4-BE49-F238E27FC236}">
                <a16:creationId xmlns:a16="http://schemas.microsoft.com/office/drawing/2014/main" id="{EE7D112E-406C-4EBA-82DB-73CC21A004AA}"/>
              </a:ext>
            </a:extLst>
          </p:cNvPr>
          <p:cNvSpPr/>
          <p:nvPr/>
        </p:nvSpPr>
        <p:spPr>
          <a:xfrm>
            <a:off x="1133475" y="3556641"/>
            <a:ext cx="4276725" cy="65899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3 – </a:t>
            </a:r>
            <a:r>
              <a:rPr lang="de-DE" sz="1600" dirty="0" err="1"/>
              <a:t>Junglandwirteprämie</a:t>
            </a:r>
            <a:endParaRPr lang="de-DE" sz="1600" dirty="0"/>
          </a:p>
          <a:p>
            <a:pPr algn="ctr"/>
            <a:r>
              <a:rPr lang="de-DE" sz="1600" dirty="0"/>
              <a:t> </a:t>
            </a:r>
            <a:r>
              <a:rPr lang="de-DE" sz="1600" dirty="0" err="1"/>
              <a:t>premio</a:t>
            </a:r>
            <a:r>
              <a:rPr lang="de-DE" sz="1600" dirty="0"/>
              <a:t> </a:t>
            </a:r>
            <a:r>
              <a:rPr lang="de-DE" sz="1600" dirty="0" err="1"/>
              <a:t>giovane</a:t>
            </a:r>
            <a:r>
              <a:rPr lang="de-DE" sz="1600" dirty="0"/>
              <a:t> </a:t>
            </a:r>
            <a:r>
              <a:rPr lang="de-DE" sz="1600" dirty="0" err="1"/>
              <a:t>agricoltore</a:t>
            </a:r>
            <a:endParaRPr lang="de-DE" sz="1600" dirty="0"/>
          </a:p>
        </p:txBody>
      </p:sp>
      <p:sp>
        <p:nvSpPr>
          <p:cNvPr id="20" name="Rechteck 19">
            <a:extLst>
              <a:ext uri="{FF2B5EF4-FFF2-40B4-BE49-F238E27FC236}">
                <a16:creationId xmlns:a16="http://schemas.microsoft.com/office/drawing/2014/main" id="{1AC3C43D-093B-44FA-A752-00C25290A84D}"/>
              </a:ext>
            </a:extLst>
          </p:cNvPr>
          <p:cNvSpPr/>
          <p:nvPr/>
        </p:nvSpPr>
        <p:spPr>
          <a:xfrm>
            <a:off x="1133477" y="2924940"/>
            <a:ext cx="4276725" cy="5759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4 </a:t>
            </a:r>
            <a:r>
              <a:rPr lang="de-DE" sz="1600" dirty="0"/>
              <a:t>– Gekoppelte Tierprämien</a:t>
            </a:r>
          </a:p>
          <a:p>
            <a:pPr algn="ctr"/>
            <a:r>
              <a:rPr lang="de-DE" sz="1600" dirty="0" err="1"/>
              <a:t>sostegno</a:t>
            </a:r>
            <a:r>
              <a:rPr lang="de-DE" sz="1600" dirty="0"/>
              <a:t> </a:t>
            </a:r>
            <a:r>
              <a:rPr lang="de-DE" sz="1600" dirty="0" err="1"/>
              <a:t>accoppiato</a:t>
            </a:r>
            <a:r>
              <a:rPr lang="de-DE" sz="1600" dirty="0"/>
              <a:t> </a:t>
            </a:r>
          </a:p>
        </p:txBody>
      </p:sp>
    </p:spTree>
    <p:extLst>
      <p:ext uri="{BB962C8B-B14F-4D97-AF65-F5344CB8AC3E}">
        <p14:creationId xmlns:p14="http://schemas.microsoft.com/office/powerpoint/2010/main" val="3311387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24FE94-F48C-447A-87B2-BBF26C450347}"/>
              </a:ext>
            </a:extLst>
          </p:cNvPr>
          <p:cNvSpPr>
            <a:spLocks noGrp="1"/>
          </p:cNvSpPr>
          <p:nvPr>
            <p:ph type="title"/>
          </p:nvPr>
        </p:nvSpPr>
        <p:spPr>
          <a:xfrm>
            <a:off x="998538" y="897343"/>
            <a:ext cx="10157142" cy="885100"/>
          </a:xfrm>
        </p:spPr>
        <p:txBody>
          <a:bodyPr/>
          <a:lstStyle/>
          <a:p>
            <a:r>
              <a:rPr lang="de-DE" b="1" dirty="0"/>
              <a:t>Zweite Säule – Secondo </a:t>
            </a:r>
            <a:r>
              <a:rPr lang="de-DE" b="1" dirty="0" err="1"/>
              <a:t>pilastro</a:t>
            </a:r>
            <a:r>
              <a:rPr lang="de-DE" b="1" dirty="0"/>
              <a:t> </a:t>
            </a:r>
            <a:r>
              <a:rPr lang="de-DE" dirty="0"/>
              <a:t>2023-2027 – ELER - FEASR</a:t>
            </a:r>
          </a:p>
        </p:txBody>
      </p:sp>
      <p:sp>
        <p:nvSpPr>
          <p:cNvPr id="6" name="Textfeld 5">
            <a:extLst>
              <a:ext uri="{FF2B5EF4-FFF2-40B4-BE49-F238E27FC236}">
                <a16:creationId xmlns:a16="http://schemas.microsoft.com/office/drawing/2014/main" id="{428F1667-329F-4B36-87C2-EFC64FDF8CAA}"/>
              </a:ext>
            </a:extLst>
          </p:cNvPr>
          <p:cNvSpPr txBox="1"/>
          <p:nvPr/>
        </p:nvSpPr>
        <p:spPr>
          <a:xfrm>
            <a:off x="914399" y="2279184"/>
            <a:ext cx="5053783" cy="3139321"/>
          </a:xfrm>
          <a:prstGeom prst="rect">
            <a:avLst/>
          </a:prstGeom>
          <a:noFill/>
          <a:ln>
            <a:solidFill>
              <a:schemeClr val="bg1">
                <a:lumMod val="50000"/>
              </a:schemeClr>
            </a:solidFill>
          </a:ln>
        </p:spPr>
        <p:txBody>
          <a:bodyPr wrap="square">
            <a:spAutoFit/>
          </a:bodyPr>
          <a:lstStyle/>
          <a:p>
            <a:pPr marL="342900" indent="-342900">
              <a:buFont typeface="Wingdings" panose="05000000000000000000" pitchFamily="2" charset="2"/>
              <a:buChar char="Ø"/>
            </a:pPr>
            <a:r>
              <a:rPr lang="de-DE" dirty="0"/>
              <a:t>Anstelle des derzeitigen Entwicklungsprogramms für den ländlichen Raum wird ein nationaler Strategieplan für die GAP umgesetzt.</a:t>
            </a:r>
          </a:p>
          <a:p>
            <a:endParaRPr lang="de-DE" dirty="0"/>
          </a:p>
          <a:p>
            <a:pPr marL="742950" lvl="1" indent="-285750">
              <a:buFont typeface="Arial" panose="020B0604020202020204" pitchFamily="34" charset="0"/>
              <a:buChar char="•"/>
            </a:pPr>
            <a:r>
              <a:rPr lang="de-DE" dirty="0"/>
              <a:t>regionale Kriterien werden aufgenommen</a:t>
            </a:r>
          </a:p>
          <a:p>
            <a:pPr marL="742950" lvl="1" indent="-285750">
              <a:buFont typeface="Arial" panose="020B0604020202020204" pitchFamily="34" charset="0"/>
              <a:buChar char="•"/>
            </a:pPr>
            <a:endParaRPr lang="de-DE" dirty="0"/>
          </a:p>
          <a:p>
            <a:pPr marL="742950" lvl="1" indent="-285750">
              <a:buFont typeface="Arial" panose="020B0604020202020204" pitchFamily="34" charset="0"/>
              <a:buChar char="•"/>
            </a:pPr>
            <a:r>
              <a:rPr lang="de-DE" dirty="0"/>
              <a:t>Maßnahmen auf Landesebene </a:t>
            </a:r>
          </a:p>
          <a:p>
            <a:pPr marL="742950" lvl="1" indent="-285750">
              <a:buFont typeface="Arial" panose="020B0604020202020204" pitchFamily="34" charset="0"/>
              <a:buChar char="•"/>
            </a:pPr>
            <a:endParaRPr lang="de-DE" dirty="0"/>
          </a:p>
          <a:p>
            <a:pPr marL="742950" lvl="1" indent="-285750">
              <a:buFont typeface="Arial" panose="020B0604020202020204" pitchFamily="34" charset="0"/>
              <a:buChar char="•"/>
            </a:pPr>
            <a:r>
              <a:rPr lang="de-DE" dirty="0"/>
              <a:t>Beginn: 1. Januar 2023</a:t>
            </a:r>
          </a:p>
        </p:txBody>
      </p:sp>
      <p:sp>
        <p:nvSpPr>
          <p:cNvPr id="7" name="Textfeld 6">
            <a:extLst>
              <a:ext uri="{FF2B5EF4-FFF2-40B4-BE49-F238E27FC236}">
                <a16:creationId xmlns:a16="http://schemas.microsoft.com/office/drawing/2014/main" id="{7F15694D-8B99-4D63-848C-C695DBA85E4A}"/>
              </a:ext>
            </a:extLst>
          </p:cNvPr>
          <p:cNvSpPr txBox="1"/>
          <p:nvPr/>
        </p:nvSpPr>
        <p:spPr>
          <a:xfrm>
            <a:off x="914400" y="6411986"/>
            <a:ext cx="5181600" cy="369332"/>
          </a:xfrm>
          <a:prstGeom prst="rect">
            <a:avLst/>
          </a:prstGeom>
          <a:solidFill>
            <a:schemeClr val="bg1"/>
          </a:solidFill>
          <a:ln>
            <a:solidFill>
              <a:schemeClr val="bg1"/>
            </a:solidFill>
          </a:ln>
        </p:spPr>
        <p:txBody>
          <a:bodyPr wrap="square" rtlCol="0">
            <a:spAutoFit/>
          </a:bodyPr>
          <a:lstStyle/>
          <a:p>
            <a:r>
              <a:rPr lang="de-DE" dirty="0">
                <a:solidFill>
                  <a:schemeClr val="bg1"/>
                </a:solidFill>
              </a:rPr>
              <a:t>l</a:t>
            </a:r>
          </a:p>
        </p:txBody>
      </p:sp>
      <p:sp>
        <p:nvSpPr>
          <p:cNvPr id="5" name="Textfeld 4">
            <a:extLst>
              <a:ext uri="{FF2B5EF4-FFF2-40B4-BE49-F238E27FC236}">
                <a16:creationId xmlns:a16="http://schemas.microsoft.com/office/drawing/2014/main" id="{2AE86D7C-84B4-47EB-80D7-C5546BA8711E}"/>
              </a:ext>
            </a:extLst>
          </p:cNvPr>
          <p:cNvSpPr txBox="1"/>
          <p:nvPr/>
        </p:nvSpPr>
        <p:spPr>
          <a:xfrm>
            <a:off x="6345739" y="2279183"/>
            <a:ext cx="4931862" cy="3139321"/>
          </a:xfrm>
          <a:prstGeom prst="rect">
            <a:avLst/>
          </a:prstGeom>
          <a:noFill/>
          <a:ln>
            <a:solidFill>
              <a:schemeClr val="bg1">
                <a:lumMod val="65000"/>
              </a:schemeClr>
            </a:solidFill>
          </a:ln>
        </p:spPr>
        <p:txBody>
          <a:bodyPr wrap="square">
            <a:spAutoFit/>
          </a:bodyPr>
          <a:lstStyle/>
          <a:p>
            <a:pPr marL="342900" indent="-342900">
              <a:buFont typeface="Wingdings" panose="05000000000000000000" pitchFamily="2" charset="2"/>
              <a:buChar char="Ø"/>
            </a:pPr>
            <a:r>
              <a:rPr lang="it-IT" dirty="0"/>
              <a:t>Al posto dell'attuale programma di sviluppo rurale viene attuato il piano strategico nazionale per la PAC.</a:t>
            </a:r>
            <a:endParaRPr lang="de-DE" dirty="0"/>
          </a:p>
          <a:p>
            <a:endParaRPr lang="de-DE" dirty="0"/>
          </a:p>
          <a:p>
            <a:endParaRPr lang="de-DE" dirty="0"/>
          </a:p>
          <a:p>
            <a:pPr marL="742950" lvl="1" indent="-285750">
              <a:buFont typeface="Arial" panose="020B0604020202020204" pitchFamily="34" charset="0"/>
              <a:buChar char="•"/>
            </a:pPr>
            <a:r>
              <a:rPr lang="it-IT" dirty="0"/>
              <a:t>verranno inclusi i criteri regionali</a:t>
            </a:r>
          </a:p>
          <a:p>
            <a:pPr marL="742950" lvl="1" indent="-285750">
              <a:buFont typeface="Arial" panose="020B0604020202020204" pitchFamily="34" charset="0"/>
              <a:buChar char="•"/>
            </a:pPr>
            <a:endParaRPr lang="it-IT" dirty="0"/>
          </a:p>
          <a:p>
            <a:pPr marL="742950" lvl="1" indent="-285750">
              <a:buFont typeface="Arial" panose="020B0604020202020204" pitchFamily="34" charset="0"/>
              <a:buChar char="•"/>
            </a:pPr>
            <a:endParaRPr lang="de-DE" dirty="0"/>
          </a:p>
          <a:p>
            <a:pPr marL="742950" lvl="1" indent="-285750">
              <a:buFont typeface="Arial" panose="020B0604020202020204" pitchFamily="34" charset="0"/>
              <a:buChar char="•"/>
            </a:pPr>
            <a:r>
              <a:rPr lang="de-DE" dirty="0" err="1"/>
              <a:t>misure</a:t>
            </a:r>
            <a:r>
              <a:rPr lang="de-DE" dirty="0"/>
              <a:t> </a:t>
            </a:r>
            <a:r>
              <a:rPr lang="de-DE" dirty="0" err="1"/>
              <a:t>su</a:t>
            </a:r>
            <a:r>
              <a:rPr lang="de-DE" dirty="0"/>
              <a:t> </a:t>
            </a:r>
            <a:r>
              <a:rPr lang="de-DE" dirty="0" err="1"/>
              <a:t>livello</a:t>
            </a:r>
            <a:r>
              <a:rPr lang="de-DE" dirty="0"/>
              <a:t> </a:t>
            </a:r>
            <a:r>
              <a:rPr lang="de-DE" dirty="0" err="1"/>
              <a:t>provinciale</a:t>
            </a:r>
            <a:r>
              <a:rPr lang="de-DE" dirty="0"/>
              <a:t> </a:t>
            </a:r>
          </a:p>
          <a:p>
            <a:pPr marL="742950" lvl="1" indent="-285750">
              <a:buFont typeface="Arial" panose="020B0604020202020204" pitchFamily="34" charset="0"/>
              <a:buChar char="•"/>
            </a:pPr>
            <a:endParaRPr lang="de-DE" dirty="0"/>
          </a:p>
          <a:p>
            <a:pPr marL="742950" lvl="1" indent="-285750">
              <a:buFont typeface="Arial" panose="020B0604020202020204" pitchFamily="34" charset="0"/>
              <a:buChar char="•"/>
            </a:pPr>
            <a:r>
              <a:rPr lang="de-DE" dirty="0" err="1"/>
              <a:t>Inizio</a:t>
            </a:r>
            <a:r>
              <a:rPr lang="de-DE" dirty="0"/>
              <a:t>: 1 </a:t>
            </a:r>
            <a:r>
              <a:rPr lang="de-DE" dirty="0" err="1"/>
              <a:t>gennaio</a:t>
            </a:r>
            <a:r>
              <a:rPr lang="de-DE" dirty="0"/>
              <a:t> 2023</a:t>
            </a:r>
          </a:p>
        </p:txBody>
      </p:sp>
    </p:spTree>
    <p:extLst>
      <p:ext uri="{BB962C8B-B14F-4D97-AF65-F5344CB8AC3E}">
        <p14:creationId xmlns:p14="http://schemas.microsoft.com/office/powerpoint/2010/main" val="740442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BF1B77E-5043-473A-B56D-DC318C7EDFB2}"/>
              </a:ext>
            </a:extLst>
          </p:cNvPr>
          <p:cNvSpPr>
            <a:spLocks noGrp="1"/>
          </p:cNvSpPr>
          <p:nvPr>
            <p:ph type="body" sz="quarter" idx="10"/>
          </p:nvPr>
        </p:nvSpPr>
        <p:spPr>
          <a:xfrm>
            <a:off x="914400" y="2554040"/>
            <a:ext cx="4891722" cy="2843869"/>
          </a:xfrm>
          <a:ln w="25400">
            <a:solidFill>
              <a:schemeClr val="accent1">
                <a:shade val="50000"/>
              </a:schemeClr>
            </a:solidFill>
          </a:ln>
        </p:spPr>
        <p:txBody>
          <a:bodyPr/>
          <a:lstStyle/>
          <a:p>
            <a:pPr>
              <a:lnSpc>
                <a:spcPct val="100000"/>
              </a:lnSpc>
              <a:spcBef>
                <a:spcPts val="0"/>
              </a:spcBef>
            </a:pPr>
            <a:r>
              <a:rPr lang="de-DE" sz="2400" dirty="0"/>
              <a:t>Förderperiode – </a:t>
            </a:r>
            <a:r>
              <a:rPr lang="de-DE" sz="2400" dirty="0" err="1"/>
              <a:t>Periodo</a:t>
            </a:r>
            <a:r>
              <a:rPr lang="de-DE" sz="2400" dirty="0"/>
              <a:t> di </a:t>
            </a:r>
            <a:r>
              <a:rPr lang="de-DE" sz="2400" dirty="0" err="1"/>
              <a:t>finanziamento</a:t>
            </a:r>
            <a:r>
              <a:rPr lang="de-DE" sz="2400" dirty="0"/>
              <a:t> 2014 - 2022 </a:t>
            </a:r>
          </a:p>
          <a:p>
            <a:pPr>
              <a:lnSpc>
                <a:spcPct val="100000"/>
              </a:lnSpc>
              <a:spcBef>
                <a:spcPts val="0"/>
              </a:spcBef>
            </a:pPr>
            <a:r>
              <a:rPr lang="de-DE" sz="2400" dirty="0"/>
              <a:t>(9 Jahre)</a:t>
            </a:r>
          </a:p>
          <a:p>
            <a:br>
              <a:rPr lang="de-DE" dirty="0"/>
            </a:br>
            <a:r>
              <a:rPr lang="de-DE" dirty="0"/>
              <a:t>Pro Jahr/per anno</a:t>
            </a:r>
            <a:br>
              <a:rPr lang="de-DE" dirty="0"/>
            </a:br>
            <a:r>
              <a:rPr lang="de-DE" dirty="0"/>
              <a:t>62,54 Mio. Euro </a:t>
            </a:r>
          </a:p>
        </p:txBody>
      </p:sp>
      <p:sp>
        <p:nvSpPr>
          <p:cNvPr id="3" name="Titel 2">
            <a:extLst>
              <a:ext uri="{FF2B5EF4-FFF2-40B4-BE49-F238E27FC236}">
                <a16:creationId xmlns:a16="http://schemas.microsoft.com/office/drawing/2014/main" id="{0F6657D4-661E-43B4-B3F8-6CEC6F482DAD}"/>
              </a:ext>
            </a:extLst>
          </p:cNvPr>
          <p:cNvSpPr>
            <a:spLocks noGrp="1"/>
          </p:cNvSpPr>
          <p:nvPr>
            <p:ph type="title"/>
          </p:nvPr>
        </p:nvSpPr>
        <p:spPr>
          <a:xfrm>
            <a:off x="914400" y="824360"/>
            <a:ext cx="10548483" cy="1220749"/>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lstStyle/>
          <a:p>
            <a:pPr algn="ctr"/>
            <a:r>
              <a:rPr lang="de-DE" sz="2600" b="1" dirty="0"/>
              <a:t>Finanzmittel für die ländliche Entwicklung</a:t>
            </a:r>
            <a:br>
              <a:rPr lang="de-DE" sz="2600" b="1" dirty="0"/>
            </a:br>
            <a:br>
              <a:rPr lang="de-DE" sz="2600" b="1" dirty="0"/>
            </a:br>
            <a:r>
              <a:rPr lang="it-IT" sz="2600" b="1" dirty="0"/>
              <a:t>Risorse finanziarie per lo sviluppo rurale</a:t>
            </a:r>
            <a:endParaRPr lang="de-DE" sz="2600" b="1" dirty="0"/>
          </a:p>
        </p:txBody>
      </p:sp>
      <p:sp>
        <p:nvSpPr>
          <p:cNvPr id="4" name="Textplatzhalter 3">
            <a:extLst>
              <a:ext uri="{FF2B5EF4-FFF2-40B4-BE49-F238E27FC236}">
                <a16:creationId xmlns:a16="http://schemas.microsoft.com/office/drawing/2014/main" id="{89D50212-9C9F-44D1-B046-413D3D124062}"/>
              </a:ext>
            </a:extLst>
          </p:cNvPr>
          <p:cNvSpPr>
            <a:spLocks noGrp="1"/>
          </p:cNvSpPr>
          <p:nvPr>
            <p:ph type="body" sz="quarter" idx="11"/>
          </p:nvPr>
        </p:nvSpPr>
        <p:spPr>
          <a:xfrm>
            <a:off x="6348276" y="2554039"/>
            <a:ext cx="5114607" cy="2843869"/>
          </a:xfrm>
          <a:noFill/>
          <a:ln w="25400">
            <a:solidFill>
              <a:schemeClr val="accent1">
                <a:shade val="50000"/>
              </a:schemeClr>
            </a:solidFill>
          </a:ln>
        </p:spPr>
        <p:txBody>
          <a:bodyPr/>
          <a:lstStyle/>
          <a:p>
            <a:pPr>
              <a:spcBef>
                <a:spcPts val="0"/>
              </a:spcBef>
            </a:pPr>
            <a:r>
              <a:rPr lang="de-DE" sz="2400" dirty="0"/>
              <a:t>Förderperiode – </a:t>
            </a:r>
            <a:r>
              <a:rPr lang="de-DE" sz="2400" dirty="0" err="1"/>
              <a:t>Periodo</a:t>
            </a:r>
            <a:r>
              <a:rPr lang="de-DE" sz="2400" dirty="0"/>
              <a:t> di </a:t>
            </a:r>
            <a:r>
              <a:rPr lang="de-DE" sz="2400" dirty="0" err="1"/>
              <a:t>finanziamento</a:t>
            </a:r>
            <a:r>
              <a:rPr lang="de-DE" sz="2400" dirty="0"/>
              <a:t> 2023 – 2027 </a:t>
            </a:r>
          </a:p>
          <a:p>
            <a:pPr>
              <a:spcBef>
                <a:spcPts val="0"/>
              </a:spcBef>
            </a:pPr>
            <a:r>
              <a:rPr lang="de-DE" sz="2400" dirty="0"/>
              <a:t>(5 Jahre)</a:t>
            </a:r>
          </a:p>
          <a:p>
            <a:pPr>
              <a:spcBef>
                <a:spcPts val="0"/>
              </a:spcBef>
            </a:pPr>
            <a:endParaRPr lang="de-DE" dirty="0"/>
          </a:p>
          <a:p>
            <a:r>
              <a:rPr lang="de-DE" dirty="0"/>
              <a:t>Pro Jahr/per anno </a:t>
            </a:r>
            <a:br>
              <a:rPr lang="de-DE" dirty="0"/>
            </a:br>
            <a:r>
              <a:rPr lang="de-DE" dirty="0"/>
              <a:t>64,94 Mio. Euro</a:t>
            </a:r>
          </a:p>
        </p:txBody>
      </p:sp>
      <p:sp>
        <p:nvSpPr>
          <p:cNvPr id="5" name="Textfeld 4">
            <a:extLst>
              <a:ext uri="{FF2B5EF4-FFF2-40B4-BE49-F238E27FC236}">
                <a16:creationId xmlns:a16="http://schemas.microsoft.com/office/drawing/2014/main" id="{B4DB6B4D-A95E-4705-AA65-78B20C8425E1}"/>
              </a:ext>
            </a:extLst>
          </p:cNvPr>
          <p:cNvSpPr txBox="1"/>
          <p:nvPr/>
        </p:nvSpPr>
        <p:spPr>
          <a:xfrm>
            <a:off x="914400" y="6411986"/>
            <a:ext cx="5181600" cy="369332"/>
          </a:xfrm>
          <a:prstGeom prst="rect">
            <a:avLst/>
          </a:prstGeom>
          <a:solidFill>
            <a:schemeClr val="bg1"/>
          </a:solidFill>
          <a:ln>
            <a:solidFill>
              <a:schemeClr val="bg1"/>
            </a:solidFill>
          </a:ln>
        </p:spPr>
        <p:txBody>
          <a:bodyPr wrap="square" rtlCol="0">
            <a:spAutoFit/>
          </a:bodyPr>
          <a:lstStyle/>
          <a:p>
            <a:r>
              <a:rPr lang="de-DE" dirty="0">
                <a:solidFill>
                  <a:schemeClr val="bg1"/>
                </a:solidFill>
              </a:rPr>
              <a:t>l</a:t>
            </a:r>
          </a:p>
        </p:txBody>
      </p:sp>
    </p:spTree>
    <p:extLst>
      <p:ext uri="{BB962C8B-B14F-4D97-AF65-F5344CB8AC3E}">
        <p14:creationId xmlns:p14="http://schemas.microsoft.com/office/powerpoint/2010/main" val="3773738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Diagramm 5">
            <a:extLst>
              <a:ext uri="{FF2B5EF4-FFF2-40B4-BE49-F238E27FC236}">
                <a16:creationId xmlns:a16="http://schemas.microsoft.com/office/drawing/2014/main" id="{22101CCA-07B4-4A8D-B32E-7A036584514F}"/>
              </a:ext>
            </a:extLst>
          </p:cNvPr>
          <p:cNvGraphicFramePr>
            <a:graphicFrameLocks/>
          </p:cNvGraphicFramePr>
          <p:nvPr>
            <p:extLst>
              <p:ext uri="{D42A27DB-BD31-4B8C-83A1-F6EECF244321}">
                <p14:modId xmlns:p14="http://schemas.microsoft.com/office/powerpoint/2010/main" val="3231329137"/>
              </p:ext>
            </p:extLst>
          </p:nvPr>
        </p:nvGraphicFramePr>
        <p:xfrm>
          <a:off x="654927" y="1145628"/>
          <a:ext cx="10882145" cy="475952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feld 6">
            <a:extLst>
              <a:ext uri="{FF2B5EF4-FFF2-40B4-BE49-F238E27FC236}">
                <a16:creationId xmlns:a16="http://schemas.microsoft.com/office/drawing/2014/main" id="{4E6FD189-4789-42B6-AF22-140C69CF2F03}"/>
              </a:ext>
            </a:extLst>
          </p:cNvPr>
          <p:cNvSpPr txBox="1"/>
          <p:nvPr/>
        </p:nvSpPr>
        <p:spPr>
          <a:xfrm rot="21144614">
            <a:off x="2392779" y="2970048"/>
            <a:ext cx="2659118" cy="430887"/>
          </a:xfrm>
          <a:prstGeom prst="rect">
            <a:avLst/>
          </a:prstGeom>
          <a:noFill/>
        </p:spPr>
        <p:txBody>
          <a:bodyPr wrap="square" rtlCol="0">
            <a:spAutoFit/>
          </a:bodyPr>
          <a:lstStyle/>
          <a:p>
            <a:r>
              <a:rPr lang="de-DE" sz="1100" dirty="0">
                <a:solidFill>
                  <a:schemeClr val="bg1"/>
                </a:solidFill>
              </a:rPr>
              <a:t>Betriebsinvestitionen - </a:t>
            </a:r>
            <a:r>
              <a:rPr lang="de-DE" sz="1100" dirty="0" err="1">
                <a:solidFill>
                  <a:schemeClr val="bg1"/>
                </a:solidFill>
              </a:rPr>
              <a:t>Investimenti</a:t>
            </a:r>
            <a:r>
              <a:rPr lang="de-DE" sz="1100" dirty="0">
                <a:solidFill>
                  <a:schemeClr val="bg1"/>
                </a:solidFill>
              </a:rPr>
              <a:t> </a:t>
            </a:r>
            <a:r>
              <a:rPr lang="de-DE" sz="1100" dirty="0" err="1">
                <a:solidFill>
                  <a:schemeClr val="bg1"/>
                </a:solidFill>
              </a:rPr>
              <a:t>operativi</a:t>
            </a:r>
            <a:endParaRPr lang="de-DE" sz="1100" dirty="0">
              <a:solidFill>
                <a:schemeClr val="bg1"/>
              </a:solidFill>
            </a:endParaRPr>
          </a:p>
        </p:txBody>
      </p:sp>
      <p:sp>
        <p:nvSpPr>
          <p:cNvPr id="8" name="Textfeld 7">
            <a:extLst>
              <a:ext uri="{FF2B5EF4-FFF2-40B4-BE49-F238E27FC236}">
                <a16:creationId xmlns:a16="http://schemas.microsoft.com/office/drawing/2014/main" id="{5299A0F4-5072-40AA-9CF4-A202E8BD587C}"/>
              </a:ext>
            </a:extLst>
          </p:cNvPr>
          <p:cNvSpPr txBox="1"/>
          <p:nvPr/>
        </p:nvSpPr>
        <p:spPr>
          <a:xfrm>
            <a:off x="5301469" y="4128027"/>
            <a:ext cx="1734207" cy="369332"/>
          </a:xfrm>
          <a:prstGeom prst="rect">
            <a:avLst/>
          </a:prstGeom>
          <a:noFill/>
        </p:spPr>
        <p:txBody>
          <a:bodyPr wrap="square" rtlCol="0">
            <a:spAutoFit/>
          </a:bodyPr>
          <a:lstStyle/>
          <a:p>
            <a:r>
              <a:rPr lang="de-DE" dirty="0">
                <a:solidFill>
                  <a:schemeClr val="bg1"/>
                </a:solidFill>
              </a:rPr>
              <a:t>97.500.000 €</a:t>
            </a:r>
          </a:p>
        </p:txBody>
      </p:sp>
      <p:sp>
        <p:nvSpPr>
          <p:cNvPr id="9" name="Textfeld 8">
            <a:extLst>
              <a:ext uri="{FF2B5EF4-FFF2-40B4-BE49-F238E27FC236}">
                <a16:creationId xmlns:a16="http://schemas.microsoft.com/office/drawing/2014/main" id="{45706560-9032-4DD6-994A-C06108F90C59}"/>
              </a:ext>
            </a:extLst>
          </p:cNvPr>
          <p:cNvSpPr txBox="1"/>
          <p:nvPr/>
        </p:nvSpPr>
        <p:spPr>
          <a:xfrm>
            <a:off x="4976588" y="3672508"/>
            <a:ext cx="2659118" cy="461665"/>
          </a:xfrm>
          <a:prstGeom prst="rect">
            <a:avLst/>
          </a:prstGeom>
          <a:noFill/>
        </p:spPr>
        <p:txBody>
          <a:bodyPr wrap="square" rtlCol="0">
            <a:spAutoFit/>
          </a:bodyPr>
          <a:lstStyle/>
          <a:p>
            <a:r>
              <a:rPr lang="de-DE" sz="1200" dirty="0">
                <a:solidFill>
                  <a:schemeClr val="bg1"/>
                </a:solidFill>
              </a:rPr>
              <a:t>Ausgleichszulage - </a:t>
            </a:r>
            <a:r>
              <a:rPr lang="de-DE" sz="1200" dirty="0" err="1">
                <a:solidFill>
                  <a:schemeClr val="bg1"/>
                </a:solidFill>
              </a:rPr>
              <a:t>indennità</a:t>
            </a:r>
            <a:r>
              <a:rPr lang="de-DE" sz="1200" dirty="0">
                <a:solidFill>
                  <a:schemeClr val="bg1"/>
                </a:solidFill>
              </a:rPr>
              <a:t> </a:t>
            </a:r>
            <a:r>
              <a:rPr lang="de-DE" sz="1200" dirty="0" err="1">
                <a:solidFill>
                  <a:schemeClr val="bg1"/>
                </a:solidFill>
              </a:rPr>
              <a:t>compensativa</a:t>
            </a:r>
            <a:endParaRPr lang="de-DE" sz="1200" dirty="0">
              <a:solidFill>
                <a:schemeClr val="bg1"/>
              </a:solidFill>
            </a:endParaRPr>
          </a:p>
        </p:txBody>
      </p:sp>
      <p:sp>
        <p:nvSpPr>
          <p:cNvPr id="10" name="Textfeld 9">
            <a:extLst>
              <a:ext uri="{FF2B5EF4-FFF2-40B4-BE49-F238E27FC236}">
                <a16:creationId xmlns:a16="http://schemas.microsoft.com/office/drawing/2014/main" id="{212FA9C7-21AC-48A8-AD89-CD8015966E0A}"/>
              </a:ext>
            </a:extLst>
          </p:cNvPr>
          <p:cNvSpPr txBox="1"/>
          <p:nvPr/>
        </p:nvSpPr>
        <p:spPr>
          <a:xfrm>
            <a:off x="641764" y="3346260"/>
            <a:ext cx="1734207" cy="369332"/>
          </a:xfrm>
          <a:prstGeom prst="rect">
            <a:avLst/>
          </a:prstGeom>
          <a:noFill/>
        </p:spPr>
        <p:txBody>
          <a:bodyPr wrap="square" rtlCol="0">
            <a:spAutoFit/>
          </a:bodyPr>
          <a:lstStyle/>
          <a:p>
            <a:r>
              <a:rPr lang="de-DE" dirty="0"/>
              <a:t>25.000.000 €</a:t>
            </a:r>
          </a:p>
        </p:txBody>
      </p:sp>
      <p:sp>
        <p:nvSpPr>
          <p:cNvPr id="11" name="Textfeld 10">
            <a:extLst>
              <a:ext uri="{FF2B5EF4-FFF2-40B4-BE49-F238E27FC236}">
                <a16:creationId xmlns:a16="http://schemas.microsoft.com/office/drawing/2014/main" id="{4AD51C50-5CCD-4E79-93D8-57C8F51ED394}"/>
              </a:ext>
            </a:extLst>
          </p:cNvPr>
          <p:cNvSpPr txBox="1"/>
          <p:nvPr/>
        </p:nvSpPr>
        <p:spPr>
          <a:xfrm>
            <a:off x="6281107" y="1742497"/>
            <a:ext cx="2659118" cy="369332"/>
          </a:xfrm>
          <a:prstGeom prst="rect">
            <a:avLst/>
          </a:prstGeom>
          <a:noFill/>
        </p:spPr>
        <p:txBody>
          <a:bodyPr wrap="square" rtlCol="0">
            <a:spAutoFit/>
          </a:bodyPr>
          <a:lstStyle/>
          <a:p>
            <a:r>
              <a:rPr lang="de-DE" dirty="0">
                <a:solidFill>
                  <a:schemeClr val="bg1"/>
                </a:solidFill>
              </a:rPr>
              <a:t>Grünland - </a:t>
            </a:r>
            <a:r>
              <a:rPr lang="de-DE" dirty="0" err="1">
                <a:solidFill>
                  <a:schemeClr val="bg1"/>
                </a:solidFill>
              </a:rPr>
              <a:t>pascoli</a:t>
            </a:r>
            <a:endParaRPr lang="de-DE" dirty="0">
              <a:solidFill>
                <a:schemeClr val="bg1"/>
              </a:solidFill>
            </a:endParaRPr>
          </a:p>
        </p:txBody>
      </p:sp>
      <p:sp>
        <p:nvSpPr>
          <p:cNvPr id="13" name="Textfeld 12">
            <a:extLst>
              <a:ext uri="{FF2B5EF4-FFF2-40B4-BE49-F238E27FC236}">
                <a16:creationId xmlns:a16="http://schemas.microsoft.com/office/drawing/2014/main" id="{BFFCE407-1816-4F4C-80E3-E7769D0EEBE9}"/>
              </a:ext>
            </a:extLst>
          </p:cNvPr>
          <p:cNvSpPr txBox="1"/>
          <p:nvPr/>
        </p:nvSpPr>
        <p:spPr>
          <a:xfrm>
            <a:off x="7118950" y="1043111"/>
            <a:ext cx="1734207" cy="369332"/>
          </a:xfrm>
          <a:prstGeom prst="rect">
            <a:avLst/>
          </a:prstGeom>
          <a:noFill/>
        </p:spPr>
        <p:txBody>
          <a:bodyPr wrap="square" rtlCol="0">
            <a:spAutoFit/>
          </a:bodyPr>
          <a:lstStyle/>
          <a:p>
            <a:r>
              <a:rPr lang="de-DE" dirty="0"/>
              <a:t>54.0000.000 €</a:t>
            </a:r>
          </a:p>
        </p:txBody>
      </p:sp>
      <p:sp>
        <p:nvSpPr>
          <p:cNvPr id="14" name="Textfeld 13">
            <a:extLst>
              <a:ext uri="{FF2B5EF4-FFF2-40B4-BE49-F238E27FC236}">
                <a16:creationId xmlns:a16="http://schemas.microsoft.com/office/drawing/2014/main" id="{D6A79E4C-A715-4392-B74E-A2C02BD07DF5}"/>
              </a:ext>
            </a:extLst>
          </p:cNvPr>
          <p:cNvSpPr txBox="1"/>
          <p:nvPr/>
        </p:nvSpPr>
        <p:spPr>
          <a:xfrm rot="815159">
            <a:off x="7257371" y="3369162"/>
            <a:ext cx="2659118" cy="261610"/>
          </a:xfrm>
          <a:prstGeom prst="rect">
            <a:avLst/>
          </a:prstGeom>
          <a:noFill/>
        </p:spPr>
        <p:txBody>
          <a:bodyPr wrap="square" rtlCol="0">
            <a:spAutoFit/>
          </a:bodyPr>
          <a:lstStyle/>
          <a:p>
            <a:r>
              <a:rPr lang="de-DE" sz="1100" dirty="0">
                <a:solidFill>
                  <a:schemeClr val="bg1"/>
                </a:solidFill>
              </a:rPr>
              <a:t>Tierwohl - </a:t>
            </a:r>
            <a:r>
              <a:rPr lang="de-DE" sz="1100" dirty="0" err="1">
                <a:solidFill>
                  <a:schemeClr val="bg1"/>
                </a:solidFill>
              </a:rPr>
              <a:t>benessere</a:t>
            </a:r>
            <a:r>
              <a:rPr lang="de-DE" sz="1100" dirty="0">
                <a:solidFill>
                  <a:schemeClr val="bg1"/>
                </a:solidFill>
              </a:rPr>
              <a:t> </a:t>
            </a:r>
            <a:r>
              <a:rPr lang="de-DE" sz="1100" dirty="0" err="1">
                <a:solidFill>
                  <a:schemeClr val="bg1"/>
                </a:solidFill>
              </a:rPr>
              <a:t>degli</a:t>
            </a:r>
            <a:r>
              <a:rPr lang="de-DE" sz="1100" dirty="0">
                <a:solidFill>
                  <a:schemeClr val="bg1"/>
                </a:solidFill>
              </a:rPr>
              <a:t> </a:t>
            </a:r>
            <a:r>
              <a:rPr lang="de-DE" sz="1100" dirty="0" err="1">
                <a:solidFill>
                  <a:schemeClr val="bg1"/>
                </a:solidFill>
              </a:rPr>
              <a:t>animali</a:t>
            </a:r>
            <a:endParaRPr lang="de-DE" sz="1100" dirty="0">
              <a:solidFill>
                <a:schemeClr val="bg1"/>
              </a:solidFill>
            </a:endParaRPr>
          </a:p>
        </p:txBody>
      </p:sp>
      <p:sp>
        <p:nvSpPr>
          <p:cNvPr id="15" name="Textfeld 14">
            <a:extLst>
              <a:ext uri="{FF2B5EF4-FFF2-40B4-BE49-F238E27FC236}">
                <a16:creationId xmlns:a16="http://schemas.microsoft.com/office/drawing/2014/main" id="{4B9B7CEE-88B9-46E4-933A-3129720DC8D9}"/>
              </a:ext>
            </a:extLst>
          </p:cNvPr>
          <p:cNvSpPr txBox="1"/>
          <p:nvPr/>
        </p:nvSpPr>
        <p:spPr>
          <a:xfrm>
            <a:off x="9648730" y="4355347"/>
            <a:ext cx="1734207" cy="369332"/>
          </a:xfrm>
          <a:prstGeom prst="rect">
            <a:avLst/>
          </a:prstGeom>
          <a:noFill/>
        </p:spPr>
        <p:txBody>
          <a:bodyPr wrap="square" rtlCol="0">
            <a:spAutoFit/>
          </a:bodyPr>
          <a:lstStyle/>
          <a:p>
            <a:r>
              <a:rPr lang="de-DE" dirty="0"/>
              <a:t>15.000.000 €</a:t>
            </a:r>
          </a:p>
        </p:txBody>
      </p:sp>
      <p:sp>
        <p:nvSpPr>
          <p:cNvPr id="16" name="Textfeld 15">
            <a:extLst>
              <a:ext uri="{FF2B5EF4-FFF2-40B4-BE49-F238E27FC236}">
                <a16:creationId xmlns:a16="http://schemas.microsoft.com/office/drawing/2014/main" id="{4C050162-316A-4C92-B7ED-86F09A24197E}"/>
              </a:ext>
            </a:extLst>
          </p:cNvPr>
          <p:cNvSpPr txBox="1"/>
          <p:nvPr/>
        </p:nvSpPr>
        <p:spPr>
          <a:xfrm rot="414378">
            <a:off x="6981339" y="2884191"/>
            <a:ext cx="2977060" cy="261610"/>
          </a:xfrm>
          <a:prstGeom prst="rect">
            <a:avLst/>
          </a:prstGeom>
          <a:noFill/>
        </p:spPr>
        <p:txBody>
          <a:bodyPr wrap="square" rtlCol="0">
            <a:spAutoFit/>
          </a:bodyPr>
          <a:lstStyle/>
          <a:p>
            <a:r>
              <a:rPr lang="de-DE" sz="1100" dirty="0"/>
              <a:t>Biologischer Anbau - </a:t>
            </a:r>
            <a:r>
              <a:rPr lang="de-DE" sz="1100" dirty="0" err="1"/>
              <a:t>Coltivazione</a:t>
            </a:r>
            <a:r>
              <a:rPr lang="de-DE" sz="1100" dirty="0"/>
              <a:t> </a:t>
            </a:r>
            <a:r>
              <a:rPr lang="de-DE" sz="1100" dirty="0" err="1"/>
              <a:t>biologica</a:t>
            </a:r>
            <a:endParaRPr lang="de-DE" sz="1100" dirty="0"/>
          </a:p>
        </p:txBody>
      </p:sp>
      <p:sp>
        <p:nvSpPr>
          <p:cNvPr id="17" name="Textfeld 16">
            <a:extLst>
              <a:ext uri="{FF2B5EF4-FFF2-40B4-BE49-F238E27FC236}">
                <a16:creationId xmlns:a16="http://schemas.microsoft.com/office/drawing/2014/main" id="{0156AA96-70FD-4CC7-8315-A74B5D27E845}"/>
              </a:ext>
            </a:extLst>
          </p:cNvPr>
          <p:cNvSpPr txBox="1"/>
          <p:nvPr/>
        </p:nvSpPr>
        <p:spPr>
          <a:xfrm>
            <a:off x="9991149" y="3012132"/>
            <a:ext cx="1734207" cy="369332"/>
          </a:xfrm>
          <a:prstGeom prst="rect">
            <a:avLst/>
          </a:prstGeom>
          <a:noFill/>
        </p:spPr>
        <p:txBody>
          <a:bodyPr wrap="square" rtlCol="0">
            <a:spAutoFit/>
          </a:bodyPr>
          <a:lstStyle/>
          <a:p>
            <a:r>
              <a:rPr lang="de-DE" dirty="0"/>
              <a:t>22.000.000 €</a:t>
            </a:r>
          </a:p>
        </p:txBody>
      </p:sp>
      <p:sp>
        <p:nvSpPr>
          <p:cNvPr id="18" name="Textfeld 17">
            <a:extLst>
              <a:ext uri="{FF2B5EF4-FFF2-40B4-BE49-F238E27FC236}">
                <a16:creationId xmlns:a16="http://schemas.microsoft.com/office/drawing/2014/main" id="{15D4A914-5A46-478A-8E49-373D9C193455}"/>
              </a:ext>
            </a:extLst>
          </p:cNvPr>
          <p:cNvSpPr txBox="1"/>
          <p:nvPr/>
        </p:nvSpPr>
        <p:spPr>
          <a:xfrm rot="21419629">
            <a:off x="7454338" y="2458056"/>
            <a:ext cx="3282686" cy="261610"/>
          </a:xfrm>
          <a:prstGeom prst="rect">
            <a:avLst/>
          </a:prstGeom>
          <a:noFill/>
        </p:spPr>
        <p:txBody>
          <a:bodyPr wrap="square" rtlCol="0">
            <a:spAutoFit/>
          </a:bodyPr>
          <a:lstStyle/>
          <a:p>
            <a:pPr algn="ctr"/>
            <a:r>
              <a:rPr lang="de-DE" sz="1100" dirty="0"/>
              <a:t>Bedrohte Rassen - </a:t>
            </a:r>
            <a:r>
              <a:rPr lang="it-IT" sz="1100" dirty="0"/>
              <a:t>Razze a rischio di estinzione</a:t>
            </a:r>
            <a:endParaRPr lang="de-DE" sz="1100" dirty="0"/>
          </a:p>
        </p:txBody>
      </p:sp>
      <p:sp>
        <p:nvSpPr>
          <p:cNvPr id="19" name="Textfeld 18">
            <a:extLst>
              <a:ext uri="{FF2B5EF4-FFF2-40B4-BE49-F238E27FC236}">
                <a16:creationId xmlns:a16="http://schemas.microsoft.com/office/drawing/2014/main" id="{217041EE-2BAE-4956-8EB4-3AD5C45E992C}"/>
              </a:ext>
            </a:extLst>
          </p:cNvPr>
          <p:cNvSpPr txBox="1"/>
          <p:nvPr/>
        </p:nvSpPr>
        <p:spPr>
          <a:xfrm>
            <a:off x="9861193" y="2530048"/>
            <a:ext cx="1734207" cy="369332"/>
          </a:xfrm>
          <a:prstGeom prst="rect">
            <a:avLst/>
          </a:prstGeom>
          <a:noFill/>
        </p:spPr>
        <p:txBody>
          <a:bodyPr wrap="square" rtlCol="0">
            <a:spAutoFit/>
          </a:bodyPr>
          <a:lstStyle/>
          <a:p>
            <a:r>
              <a:rPr lang="de-DE" dirty="0"/>
              <a:t>11.000.000 €</a:t>
            </a:r>
          </a:p>
        </p:txBody>
      </p:sp>
      <p:sp>
        <p:nvSpPr>
          <p:cNvPr id="20" name="Textfeld 19">
            <a:extLst>
              <a:ext uri="{FF2B5EF4-FFF2-40B4-BE49-F238E27FC236}">
                <a16:creationId xmlns:a16="http://schemas.microsoft.com/office/drawing/2014/main" id="{6A30BCD7-EA08-4093-A358-3D5031C0774F}"/>
              </a:ext>
            </a:extLst>
          </p:cNvPr>
          <p:cNvSpPr txBox="1"/>
          <p:nvPr/>
        </p:nvSpPr>
        <p:spPr>
          <a:xfrm rot="20901753">
            <a:off x="7240171" y="2115873"/>
            <a:ext cx="3003601" cy="261610"/>
          </a:xfrm>
          <a:prstGeom prst="rect">
            <a:avLst/>
          </a:prstGeom>
          <a:noFill/>
        </p:spPr>
        <p:txBody>
          <a:bodyPr wrap="square" rtlCol="0">
            <a:spAutoFit/>
          </a:bodyPr>
          <a:lstStyle/>
          <a:p>
            <a:r>
              <a:rPr lang="de-DE" sz="1100" dirty="0"/>
              <a:t>Landschaftspflege - </a:t>
            </a:r>
            <a:r>
              <a:rPr lang="de-DE" sz="1100" dirty="0" err="1"/>
              <a:t>Tutela</a:t>
            </a:r>
            <a:r>
              <a:rPr lang="de-DE" sz="1100" dirty="0"/>
              <a:t> del </a:t>
            </a:r>
            <a:r>
              <a:rPr lang="de-DE" sz="1100" dirty="0" err="1"/>
              <a:t>paesaggio</a:t>
            </a:r>
            <a:endParaRPr lang="de-DE" sz="1100" dirty="0"/>
          </a:p>
        </p:txBody>
      </p:sp>
      <p:sp>
        <p:nvSpPr>
          <p:cNvPr id="21" name="Textfeld 20">
            <a:extLst>
              <a:ext uri="{FF2B5EF4-FFF2-40B4-BE49-F238E27FC236}">
                <a16:creationId xmlns:a16="http://schemas.microsoft.com/office/drawing/2014/main" id="{ED838F29-B119-4553-98E5-72D57BC1A1BA}"/>
              </a:ext>
            </a:extLst>
          </p:cNvPr>
          <p:cNvSpPr txBox="1"/>
          <p:nvPr/>
        </p:nvSpPr>
        <p:spPr>
          <a:xfrm>
            <a:off x="9410615" y="2090560"/>
            <a:ext cx="1734207" cy="369332"/>
          </a:xfrm>
          <a:prstGeom prst="rect">
            <a:avLst/>
          </a:prstGeom>
          <a:noFill/>
        </p:spPr>
        <p:txBody>
          <a:bodyPr wrap="square" rtlCol="0">
            <a:spAutoFit/>
          </a:bodyPr>
          <a:lstStyle/>
          <a:p>
            <a:r>
              <a:rPr lang="de-DE" dirty="0"/>
              <a:t>16.000.000 €</a:t>
            </a:r>
          </a:p>
        </p:txBody>
      </p:sp>
      <p:sp>
        <p:nvSpPr>
          <p:cNvPr id="22" name="Textfeld 21">
            <a:extLst>
              <a:ext uri="{FF2B5EF4-FFF2-40B4-BE49-F238E27FC236}">
                <a16:creationId xmlns:a16="http://schemas.microsoft.com/office/drawing/2014/main" id="{CE101037-C859-486C-A140-32A5CECF47D3}"/>
              </a:ext>
            </a:extLst>
          </p:cNvPr>
          <p:cNvSpPr txBox="1"/>
          <p:nvPr/>
        </p:nvSpPr>
        <p:spPr>
          <a:xfrm rot="3916914">
            <a:off x="5107735" y="1800791"/>
            <a:ext cx="1260459" cy="369332"/>
          </a:xfrm>
          <a:prstGeom prst="rect">
            <a:avLst/>
          </a:prstGeom>
          <a:noFill/>
        </p:spPr>
        <p:txBody>
          <a:bodyPr wrap="square" rtlCol="0">
            <a:spAutoFit/>
          </a:bodyPr>
          <a:lstStyle/>
          <a:p>
            <a:r>
              <a:rPr lang="de-DE" dirty="0">
                <a:solidFill>
                  <a:schemeClr val="bg1"/>
                </a:solidFill>
              </a:rPr>
              <a:t>Leader</a:t>
            </a:r>
          </a:p>
        </p:txBody>
      </p:sp>
      <p:sp>
        <p:nvSpPr>
          <p:cNvPr id="23" name="Textfeld 22">
            <a:extLst>
              <a:ext uri="{FF2B5EF4-FFF2-40B4-BE49-F238E27FC236}">
                <a16:creationId xmlns:a16="http://schemas.microsoft.com/office/drawing/2014/main" id="{0A02CDC1-47B1-46CD-A0A2-03C72BB6B9EF}"/>
              </a:ext>
            </a:extLst>
          </p:cNvPr>
          <p:cNvSpPr txBox="1"/>
          <p:nvPr/>
        </p:nvSpPr>
        <p:spPr>
          <a:xfrm>
            <a:off x="5228895" y="802740"/>
            <a:ext cx="1734207" cy="369332"/>
          </a:xfrm>
          <a:prstGeom prst="rect">
            <a:avLst/>
          </a:prstGeom>
          <a:noFill/>
        </p:spPr>
        <p:txBody>
          <a:bodyPr wrap="square" rtlCol="0">
            <a:spAutoFit/>
          </a:bodyPr>
          <a:lstStyle/>
          <a:p>
            <a:r>
              <a:rPr lang="de-DE" dirty="0"/>
              <a:t>16.900.000 €</a:t>
            </a:r>
          </a:p>
        </p:txBody>
      </p:sp>
      <p:sp>
        <p:nvSpPr>
          <p:cNvPr id="24" name="Textfeld 23">
            <a:extLst>
              <a:ext uri="{FF2B5EF4-FFF2-40B4-BE49-F238E27FC236}">
                <a16:creationId xmlns:a16="http://schemas.microsoft.com/office/drawing/2014/main" id="{0BE9A97C-F419-40B0-81C1-D47206FE5786}"/>
              </a:ext>
            </a:extLst>
          </p:cNvPr>
          <p:cNvSpPr txBox="1"/>
          <p:nvPr/>
        </p:nvSpPr>
        <p:spPr>
          <a:xfrm rot="1547588">
            <a:off x="3241029" y="1456575"/>
            <a:ext cx="2212126" cy="430887"/>
          </a:xfrm>
          <a:prstGeom prst="rect">
            <a:avLst/>
          </a:prstGeom>
          <a:noFill/>
        </p:spPr>
        <p:txBody>
          <a:bodyPr wrap="square" rtlCol="0">
            <a:spAutoFit/>
          </a:bodyPr>
          <a:lstStyle/>
          <a:p>
            <a:pPr algn="r"/>
            <a:r>
              <a:rPr lang="de-DE" sz="1100" dirty="0">
                <a:solidFill>
                  <a:schemeClr val="bg1"/>
                </a:solidFill>
              </a:rPr>
              <a:t>Junglandwirte</a:t>
            </a:r>
          </a:p>
          <a:p>
            <a:pPr algn="r"/>
            <a:r>
              <a:rPr lang="de-DE" sz="1100" dirty="0" err="1">
                <a:solidFill>
                  <a:schemeClr val="bg1"/>
                </a:solidFill>
              </a:rPr>
              <a:t>Giovani</a:t>
            </a:r>
            <a:r>
              <a:rPr lang="de-DE" sz="1100" dirty="0">
                <a:solidFill>
                  <a:schemeClr val="bg1"/>
                </a:solidFill>
              </a:rPr>
              <a:t> </a:t>
            </a:r>
            <a:r>
              <a:rPr lang="de-DE" sz="1100" dirty="0" err="1">
                <a:solidFill>
                  <a:schemeClr val="bg1"/>
                </a:solidFill>
              </a:rPr>
              <a:t>agricoltori</a:t>
            </a:r>
            <a:endParaRPr lang="de-DE" sz="1100" dirty="0">
              <a:solidFill>
                <a:schemeClr val="bg1"/>
              </a:solidFill>
            </a:endParaRPr>
          </a:p>
        </p:txBody>
      </p:sp>
      <p:sp>
        <p:nvSpPr>
          <p:cNvPr id="25" name="Textfeld 24">
            <a:extLst>
              <a:ext uri="{FF2B5EF4-FFF2-40B4-BE49-F238E27FC236}">
                <a16:creationId xmlns:a16="http://schemas.microsoft.com/office/drawing/2014/main" id="{D161C5BA-39F7-4035-BAA1-969A6226258B}"/>
              </a:ext>
            </a:extLst>
          </p:cNvPr>
          <p:cNvSpPr txBox="1"/>
          <p:nvPr/>
        </p:nvSpPr>
        <p:spPr>
          <a:xfrm>
            <a:off x="2490701" y="1151086"/>
            <a:ext cx="1734207" cy="369332"/>
          </a:xfrm>
          <a:prstGeom prst="rect">
            <a:avLst/>
          </a:prstGeom>
          <a:noFill/>
        </p:spPr>
        <p:txBody>
          <a:bodyPr wrap="square" rtlCol="0">
            <a:spAutoFit/>
          </a:bodyPr>
          <a:lstStyle/>
          <a:p>
            <a:r>
              <a:rPr lang="de-DE" dirty="0"/>
              <a:t>22.500.000 €</a:t>
            </a:r>
          </a:p>
        </p:txBody>
      </p:sp>
      <p:sp>
        <p:nvSpPr>
          <p:cNvPr id="26" name="Textfeld 25">
            <a:extLst>
              <a:ext uri="{FF2B5EF4-FFF2-40B4-BE49-F238E27FC236}">
                <a16:creationId xmlns:a16="http://schemas.microsoft.com/office/drawing/2014/main" id="{419E9907-73B5-40CD-AFDA-ED7A6C89C625}"/>
              </a:ext>
            </a:extLst>
          </p:cNvPr>
          <p:cNvSpPr txBox="1"/>
          <p:nvPr/>
        </p:nvSpPr>
        <p:spPr>
          <a:xfrm rot="295734">
            <a:off x="2109953" y="2153062"/>
            <a:ext cx="3385746" cy="430887"/>
          </a:xfrm>
          <a:prstGeom prst="rect">
            <a:avLst/>
          </a:prstGeom>
          <a:noFill/>
        </p:spPr>
        <p:txBody>
          <a:bodyPr wrap="square" rtlCol="0">
            <a:spAutoFit/>
          </a:bodyPr>
          <a:lstStyle/>
          <a:p>
            <a:pPr algn="ctr"/>
            <a:r>
              <a:rPr lang="de-DE" sz="1100" dirty="0">
                <a:solidFill>
                  <a:schemeClr val="bg1"/>
                </a:solidFill>
              </a:rPr>
              <a:t>Vermarktung und Vertrieb </a:t>
            </a:r>
          </a:p>
          <a:p>
            <a:pPr algn="ctr"/>
            <a:r>
              <a:rPr lang="de-DE" sz="1100" dirty="0">
                <a:solidFill>
                  <a:schemeClr val="bg1"/>
                </a:solidFill>
              </a:rPr>
              <a:t>Marketing e </a:t>
            </a:r>
            <a:r>
              <a:rPr lang="de-DE" sz="1100" dirty="0" err="1">
                <a:solidFill>
                  <a:schemeClr val="bg1"/>
                </a:solidFill>
              </a:rPr>
              <a:t>distribuzione</a:t>
            </a:r>
            <a:endParaRPr lang="de-DE" sz="1100" dirty="0">
              <a:solidFill>
                <a:schemeClr val="bg1"/>
              </a:solidFill>
            </a:endParaRPr>
          </a:p>
        </p:txBody>
      </p:sp>
      <p:sp>
        <p:nvSpPr>
          <p:cNvPr id="27" name="Textfeld 26">
            <a:extLst>
              <a:ext uri="{FF2B5EF4-FFF2-40B4-BE49-F238E27FC236}">
                <a16:creationId xmlns:a16="http://schemas.microsoft.com/office/drawing/2014/main" id="{E705E435-442C-40F2-8297-363EE3155A87}"/>
              </a:ext>
            </a:extLst>
          </p:cNvPr>
          <p:cNvSpPr txBox="1"/>
          <p:nvPr/>
        </p:nvSpPr>
        <p:spPr>
          <a:xfrm>
            <a:off x="1296048" y="1865693"/>
            <a:ext cx="1734207" cy="369332"/>
          </a:xfrm>
          <a:prstGeom prst="rect">
            <a:avLst/>
          </a:prstGeom>
          <a:noFill/>
        </p:spPr>
        <p:txBody>
          <a:bodyPr wrap="square" rtlCol="0">
            <a:spAutoFit/>
          </a:bodyPr>
          <a:lstStyle/>
          <a:p>
            <a:r>
              <a:rPr lang="de-DE" dirty="0"/>
              <a:t>25.000.000 €</a:t>
            </a:r>
          </a:p>
        </p:txBody>
      </p:sp>
      <p:sp>
        <p:nvSpPr>
          <p:cNvPr id="30" name="Textfeld 29">
            <a:extLst>
              <a:ext uri="{FF2B5EF4-FFF2-40B4-BE49-F238E27FC236}">
                <a16:creationId xmlns:a16="http://schemas.microsoft.com/office/drawing/2014/main" id="{4466A440-E153-4A75-B091-28DE473766FF}"/>
              </a:ext>
            </a:extLst>
          </p:cNvPr>
          <p:cNvSpPr txBox="1"/>
          <p:nvPr/>
        </p:nvSpPr>
        <p:spPr>
          <a:xfrm>
            <a:off x="731126" y="2602930"/>
            <a:ext cx="1734207" cy="369332"/>
          </a:xfrm>
          <a:prstGeom prst="rect">
            <a:avLst/>
          </a:prstGeom>
          <a:noFill/>
        </p:spPr>
        <p:txBody>
          <a:bodyPr wrap="square" rtlCol="0">
            <a:spAutoFit/>
          </a:bodyPr>
          <a:lstStyle/>
          <a:p>
            <a:r>
              <a:rPr lang="de-DE" dirty="0"/>
              <a:t>5.000.000 €</a:t>
            </a:r>
          </a:p>
        </p:txBody>
      </p:sp>
      <p:sp>
        <p:nvSpPr>
          <p:cNvPr id="31" name="Textfeld 30">
            <a:extLst>
              <a:ext uri="{FF2B5EF4-FFF2-40B4-BE49-F238E27FC236}">
                <a16:creationId xmlns:a16="http://schemas.microsoft.com/office/drawing/2014/main" id="{DC7BCF6B-5E40-4377-A3B2-A03353BA4E7D}"/>
              </a:ext>
            </a:extLst>
          </p:cNvPr>
          <p:cNvSpPr txBox="1"/>
          <p:nvPr/>
        </p:nvSpPr>
        <p:spPr>
          <a:xfrm>
            <a:off x="2527279" y="2539235"/>
            <a:ext cx="1825553" cy="276999"/>
          </a:xfrm>
          <a:prstGeom prst="rect">
            <a:avLst/>
          </a:prstGeom>
          <a:noFill/>
        </p:spPr>
        <p:txBody>
          <a:bodyPr wrap="square" rtlCol="0">
            <a:spAutoFit/>
          </a:bodyPr>
          <a:lstStyle/>
          <a:p>
            <a:r>
              <a:rPr lang="de-DE" sz="1200" dirty="0">
                <a:solidFill>
                  <a:schemeClr val="bg1"/>
                </a:solidFill>
              </a:rPr>
              <a:t>Forst - </a:t>
            </a:r>
            <a:r>
              <a:rPr lang="de-DE" sz="1200" dirty="0" err="1">
                <a:solidFill>
                  <a:schemeClr val="bg1"/>
                </a:solidFill>
              </a:rPr>
              <a:t>foreste</a:t>
            </a:r>
            <a:endParaRPr lang="de-DE" sz="1200" dirty="0">
              <a:solidFill>
                <a:schemeClr val="bg1"/>
              </a:solidFill>
            </a:endParaRPr>
          </a:p>
        </p:txBody>
      </p:sp>
      <p:sp>
        <p:nvSpPr>
          <p:cNvPr id="32" name="Textfeld 31">
            <a:extLst>
              <a:ext uri="{FF2B5EF4-FFF2-40B4-BE49-F238E27FC236}">
                <a16:creationId xmlns:a16="http://schemas.microsoft.com/office/drawing/2014/main" id="{17E02C18-5044-43B5-9EDC-95F7721E5BFC}"/>
              </a:ext>
            </a:extLst>
          </p:cNvPr>
          <p:cNvSpPr txBox="1"/>
          <p:nvPr/>
        </p:nvSpPr>
        <p:spPr>
          <a:xfrm>
            <a:off x="882152" y="2280602"/>
            <a:ext cx="1734207" cy="369332"/>
          </a:xfrm>
          <a:prstGeom prst="rect">
            <a:avLst/>
          </a:prstGeom>
          <a:noFill/>
        </p:spPr>
        <p:txBody>
          <a:bodyPr wrap="square" rtlCol="0">
            <a:spAutoFit/>
          </a:bodyPr>
          <a:lstStyle/>
          <a:p>
            <a:r>
              <a:rPr lang="de-DE" dirty="0"/>
              <a:t>5.000.000 €</a:t>
            </a:r>
          </a:p>
        </p:txBody>
      </p:sp>
      <p:sp>
        <p:nvSpPr>
          <p:cNvPr id="33" name="Textfeld 32">
            <a:extLst>
              <a:ext uri="{FF2B5EF4-FFF2-40B4-BE49-F238E27FC236}">
                <a16:creationId xmlns:a16="http://schemas.microsoft.com/office/drawing/2014/main" id="{ADAFDF19-4197-4192-AA36-7619BB6E851F}"/>
              </a:ext>
            </a:extLst>
          </p:cNvPr>
          <p:cNvSpPr txBox="1"/>
          <p:nvPr/>
        </p:nvSpPr>
        <p:spPr>
          <a:xfrm>
            <a:off x="2130739" y="1518545"/>
            <a:ext cx="1734207" cy="369332"/>
          </a:xfrm>
          <a:prstGeom prst="rect">
            <a:avLst/>
          </a:prstGeom>
          <a:noFill/>
        </p:spPr>
        <p:txBody>
          <a:bodyPr wrap="square" rtlCol="0">
            <a:spAutoFit/>
          </a:bodyPr>
          <a:lstStyle/>
          <a:p>
            <a:r>
              <a:rPr lang="de-DE" dirty="0"/>
              <a:t>5.000.000 €</a:t>
            </a:r>
          </a:p>
        </p:txBody>
      </p:sp>
      <p:sp>
        <p:nvSpPr>
          <p:cNvPr id="34" name="Textfeld 33">
            <a:extLst>
              <a:ext uri="{FF2B5EF4-FFF2-40B4-BE49-F238E27FC236}">
                <a16:creationId xmlns:a16="http://schemas.microsoft.com/office/drawing/2014/main" id="{D3D04C95-473A-4CC5-BA54-B2E9AF5678AA}"/>
              </a:ext>
            </a:extLst>
          </p:cNvPr>
          <p:cNvSpPr txBox="1"/>
          <p:nvPr/>
        </p:nvSpPr>
        <p:spPr>
          <a:xfrm rot="1280311">
            <a:off x="3511735" y="2029825"/>
            <a:ext cx="2059838" cy="261610"/>
          </a:xfrm>
          <a:prstGeom prst="rect">
            <a:avLst/>
          </a:prstGeom>
          <a:noFill/>
        </p:spPr>
        <p:txBody>
          <a:bodyPr wrap="square" rtlCol="0">
            <a:spAutoFit/>
          </a:bodyPr>
          <a:lstStyle/>
          <a:p>
            <a:r>
              <a:rPr lang="de-DE" sz="1100" dirty="0">
                <a:solidFill>
                  <a:schemeClr val="bg1"/>
                </a:solidFill>
              </a:rPr>
              <a:t>f. Maßnahmen – </a:t>
            </a:r>
            <a:r>
              <a:rPr lang="de-DE" sz="1100" dirty="0" err="1">
                <a:solidFill>
                  <a:schemeClr val="bg1"/>
                </a:solidFill>
              </a:rPr>
              <a:t>misure</a:t>
            </a:r>
            <a:r>
              <a:rPr lang="de-DE" sz="1100" dirty="0">
                <a:solidFill>
                  <a:schemeClr val="bg1"/>
                </a:solidFill>
              </a:rPr>
              <a:t> </a:t>
            </a:r>
          </a:p>
        </p:txBody>
      </p:sp>
      <p:sp>
        <p:nvSpPr>
          <p:cNvPr id="35" name="Textfeld 34">
            <a:extLst>
              <a:ext uri="{FF2B5EF4-FFF2-40B4-BE49-F238E27FC236}">
                <a16:creationId xmlns:a16="http://schemas.microsoft.com/office/drawing/2014/main" id="{7F76598E-B17B-4F2F-B4FA-B9E353D2E3C8}"/>
              </a:ext>
            </a:extLst>
          </p:cNvPr>
          <p:cNvSpPr txBox="1"/>
          <p:nvPr/>
        </p:nvSpPr>
        <p:spPr>
          <a:xfrm>
            <a:off x="914400" y="6411986"/>
            <a:ext cx="5181600" cy="369332"/>
          </a:xfrm>
          <a:prstGeom prst="rect">
            <a:avLst/>
          </a:prstGeom>
          <a:solidFill>
            <a:schemeClr val="bg1"/>
          </a:solidFill>
          <a:ln>
            <a:solidFill>
              <a:schemeClr val="bg1"/>
            </a:solidFill>
          </a:ln>
        </p:spPr>
        <p:txBody>
          <a:bodyPr wrap="square" rtlCol="0">
            <a:spAutoFit/>
          </a:bodyPr>
          <a:lstStyle/>
          <a:p>
            <a:r>
              <a:rPr lang="de-DE" dirty="0">
                <a:solidFill>
                  <a:schemeClr val="bg1"/>
                </a:solidFill>
              </a:rPr>
              <a:t>l</a:t>
            </a:r>
          </a:p>
        </p:txBody>
      </p:sp>
      <p:sp>
        <p:nvSpPr>
          <p:cNvPr id="36" name="Textfeld 35">
            <a:extLst>
              <a:ext uri="{FF2B5EF4-FFF2-40B4-BE49-F238E27FC236}">
                <a16:creationId xmlns:a16="http://schemas.microsoft.com/office/drawing/2014/main" id="{4BA5E445-72EE-4D55-BC8A-7043328A585A}"/>
              </a:ext>
            </a:extLst>
          </p:cNvPr>
          <p:cNvSpPr txBox="1"/>
          <p:nvPr/>
        </p:nvSpPr>
        <p:spPr>
          <a:xfrm rot="3267360">
            <a:off x="4920059" y="1647030"/>
            <a:ext cx="759091" cy="369332"/>
          </a:xfrm>
          <a:prstGeom prst="rect">
            <a:avLst/>
          </a:prstGeom>
          <a:noFill/>
        </p:spPr>
        <p:txBody>
          <a:bodyPr wrap="square" rtlCol="0">
            <a:spAutoFit/>
          </a:bodyPr>
          <a:lstStyle/>
          <a:p>
            <a:r>
              <a:rPr lang="de-DE" dirty="0">
                <a:solidFill>
                  <a:schemeClr val="bg1"/>
                </a:solidFill>
              </a:rPr>
              <a:t>OP</a:t>
            </a:r>
          </a:p>
        </p:txBody>
      </p:sp>
      <p:sp>
        <p:nvSpPr>
          <p:cNvPr id="38" name="Textfeld 37">
            <a:extLst>
              <a:ext uri="{FF2B5EF4-FFF2-40B4-BE49-F238E27FC236}">
                <a16:creationId xmlns:a16="http://schemas.microsoft.com/office/drawing/2014/main" id="{1EF28D04-826D-4769-8848-5F62A98A7C70}"/>
              </a:ext>
            </a:extLst>
          </p:cNvPr>
          <p:cNvSpPr txBox="1"/>
          <p:nvPr/>
        </p:nvSpPr>
        <p:spPr>
          <a:xfrm>
            <a:off x="3997390" y="1028715"/>
            <a:ext cx="1734207" cy="369332"/>
          </a:xfrm>
          <a:prstGeom prst="rect">
            <a:avLst/>
          </a:prstGeom>
          <a:noFill/>
        </p:spPr>
        <p:txBody>
          <a:bodyPr wrap="square" rtlCol="0">
            <a:spAutoFit/>
          </a:bodyPr>
          <a:lstStyle/>
          <a:p>
            <a:r>
              <a:rPr lang="de-DE" dirty="0"/>
              <a:t>1.500.000 €</a:t>
            </a:r>
          </a:p>
        </p:txBody>
      </p:sp>
      <p:sp>
        <p:nvSpPr>
          <p:cNvPr id="37" name="Textfeld 36">
            <a:extLst>
              <a:ext uri="{FF2B5EF4-FFF2-40B4-BE49-F238E27FC236}">
                <a16:creationId xmlns:a16="http://schemas.microsoft.com/office/drawing/2014/main" id="{F72211EF-8A6B-4AB3-A900-811391BA5132}"/>
              </a:ext>
            </a:extLst>
          </p:cNvPr>
          <p:cNvSpPr txBox="1"/>
          <p:nvPr/>
        </p:nvSpPr>
        <p:spPr>
          <a:xfrm>
            <a:off x="3385278" y="5782867"/>
            <a:ext cx="5584049" cy="52322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square">
            <a:spAutoFit/>
          </a:bodyPr>
          <a:lstStyle/>
          <a:p>
            <a:r>
              <a:rPr lang="de-DE" sz="2800" dirty="0"/>
              <a:t>2023 – 2027 = 324.738.886  Euro</a:t>
            </a:r>
          </a:p>
        </p:txBody>
      </p:sp>
    </p:spTree>
    <p:extLst>
      <p:ext uri="{BB962C8B-B14F-4D97-AF65-F5344CB8AC3E}">
        <p14:creationId xmlns:p14="http://schemas.microsoft.com/office/powerpoint/2010/main" val="2061049442"/>
      </p:ext>
    </p:extLst>
  </p:cSld>
  <p:clrMapOvr>
    <a:masterClrMapping/>
  </p:clrMapOvr>
</p:sld>
</file>

<file path=ppt/theme/theme1.xml><?xml version="1.0" encoding="utf-8"?>
<a:theme xmlns:a="http://schemas.openxmlformats.org/drawingml/2006/main" name="Office">
  <a:themeElements>
    <a:clrScheme name="Benutzerdefiniert 2">
      <a:dk1>
        <a:srgbClr val="000000"/>
      </a:dk1>
      <a:lt1>
        <a:srgbClr val="FFFFFF"/>
      </a:lt1>
      <a:dk2>
        <a:srgbClr val="44546A"/>
      </a:dk2>
      <a:lt2>
        <a:srgbClr val="E7E6E6"/>
      </a:lt2>
      <a:accent1>
        <a:srgbClr val="C40218"/>
      </a:accent1>
      <a:accent2>
        <a:srgbClr val="FFC000"/>
      </a:accent2>
      <a:accent3>
        <a:srgbClr val="55A6F9"/>
      </a:accent3>
      <a:accent4>
        <a:srgbClr val="C2DFFD"/>
      </a:accent4>
      <a:accent5>
        <a:srgbClr val="797979"/>
      </a:accent5>
      <a:accent6>
        <a:srgbClr val="424242"/>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Cover Blau">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FF0000"/>
          </a:solidFill>
          <a:tailEnd type="arrow"/>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9502D13F78C349B39BFE2C99F248DB" ma:contentTypeVersion="" ma:contentTypeDescription="Create a new document." ma:contentTypeScope="" ma:versionID="5c7418844a4f85cbb8ec57c905bd4d54">
  <xsd:schema xmlns:xsd="http://www.w3.org/2001/XMLSchema" xmlns:xs="http://www.w3.org/2001/XMLSchema" xmlns:p="http://schemas.microsoft.com/office/2006/metadata/properties" xmlns:ns2="55ad916e-0203-47a1-afcf-e833bcee3ec4" xmlns:ns3="4a1873a6-c13b-4907-a2ed-782b407589f9" targetNamespace="http://schemas.microsoft.com/office/2006/metadata/properties" ma:root="true" ma:fieldsID="d3db5a17fab7b6743672fa69c0f2c970" ns2:_="" ns3:_="">
    <xsd:import namespace="55ad916e-0203-47a1-afcf-e833bcee3ec4"/>
    <xsd:import namespace="4a1873a6-c13b-4907-a2ed-782b407589f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d916e-0203-47a1-afcf-e833bcee3ec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1873a6-c13b-4907-a2ed-782b407589f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234BE8-C54C-42BD-9CDF-117D29E5DF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ad916e-0203-47a1-afcf-e833bcee3ec4"/>
    <ds:schemaRef ds:uri="4a1873a6-c13b-4907-a2ed-782b407589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3BCD47-2958-4BCC-BFA0-56CC6181F240}">
  <ds:schemaRefs>
    <ds:schemaRef ds:uri="http://schemas.microsoft.com/sharepoint/v3/contenttype/forms"/>
  </ds:schemaRefs>
</ds:datastoreItem>
</file>

<file path=customXml/itemProps3.xml><?xml version="1.0" encoding="utf-8"?>
<ds:datastoreItem xmlns:ds="http://schemas.openxmlformats.org/officeDocument/2006/customXml" ds:itemID="{7A09E543-5847-4B76-84DE-F12CB13BD765}">
  <ds:schemaRefs>
    <ds:schemaRef ds:uri="55ad916e-0203-47a1-afcf-e833bcee3ec4"/>
    <ds:schemaRef ds:uri="http://purl.org/dc/elements/1.1/"/>
    <ds:schemaRef ds:uri="http://schemas.microsoft.com/office/infopath/2007/PartnerControls"/>
    <ds:schemaRef ds:uri="http://purl.org/dc/terms/"/>
    <ds:schemaRef ds:uri="http://schemas.microsoft.com/office/2006/documentManagement/types"/>
    <ds:schemaRef ds:uri="4a1873a6-c13b-4907-a2ed-782b407589f9"/>
    <ds:schemaRef ds:uri="http://schemas.openxmlformats.org/package/2006/metadata/core-properti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1304</Words>
  <Application>Microsoft Office PowerPoint</Application>
  <PresentationFormat>Breitbild</PresentationFormat>
  <Paragraphs>235</Paragraphs>
  <Slides>25</Slides>
  <Notes>6</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25</vt:i4>
      </vt:variant>
    </vt:vector>
  </HeadingPairs>
  <TitlesOfParts>
    <vt:vector size="30" baseType="lpstr">
      <vt:lpstr>Arial</vt:lpstr>
      <vt:lpstr>Calibri</vt:lpstr>
      <vt:lpstr>Wingdings</vt:lpstr>
      <vt:lpstr>Office</vt:lpstr>
      <vt:lpstr>Master Cover Blau</vt:lpstr>
      <vt:lpstr>mit Landesrat Arnold Schuler und Landesrätin Maria Hochgruber-Kuenzer  con l’Assesore Arnold Schuler e l’Assesora Maria Hochgruber-Kuenzer</vt:lpstr>
      <vt:lpstr>Die Sicherung der Landwirtschaft ist das wichtigste Ziel, weil sie:   Salvaguardare l'agricoltura è l'obiettivo più importante, perché: </vt:lpstr>
      <vt:lpstr>PowerPoint-Präsentation</vt:lpstr>
      <vt:lpstr>PowerPoint-Präsentation</vt:lpstr>
      <vt:lpstr>Erste Säule - Primo pilastro 2023-2027</vt:lpstr>
      <vt:lpstr>Vergleich 1. Säule – Förderperioden  Confronto 1. pilastro - Periodi di finanziamento</vt:lpstr>
      <vt:lpstr>Zweite Säule – Secondo pilastro 2023-2027 – ELER - FEASR</vt:lpstr>
      <vt:lpstr>Finanzmittel für die ländliche Entwicklung  Risorse finanziarie per lo sviluppo rurale</vt:lpstr>
      <vt:lpstr>PowerPoint-Präsentation</vt:lpstr>
      <vt:lpstr>PowerPoint-Präsentation</vt:lpstr>
      <vt:lpstr>PowerPoint-Präsentation</vt:lpstr>
      <vt:lpstr>Für den Erhalt von Natura-2000-Lebensräumen und -arten sind zwei Maßnahmen vorgesehen:  - Landschaftspflegeprämien: Förderung für die extensive Bewirtschaftung von Natura-2000-Lebensräumen und von Lebensräumen der Natura-2000-Arten  - Investitionsmaßnahmen für die Aufwertung und die Erhaltung von Natura-2000-Lebensräumen und -Arten</vt:lpstr>
      <vt:lpstr>Diese Maßnahmen dienen nicht nur der Umsetzung von Natura 2000, sondern kommen auch vielen anderen gefährdeten Tier- und Pflanzenarten zugute. Gleichzeitig wird auch die traditionelle Kulturlandschaft erhaltet und aufgewertet.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Wichtigste Neuerung / Principali novità  Landschaftspflegeprämien Flächen außerhalb der Natura 2000 Gebiete erhalten ab jetzt einen um 50% erhöhten Beitrag. Das wirkt sich besonders auf die artenreichen Bergwiesen positiv aus, deren Prämienhöhe bisher nur wenig höher war als jener der Grünlandprämie. Investitionsmaßnahmen Vernetzung von Lebensräumen durch Schaffung ökologischer Korridore wie beispielsweise Hecken, Teiche, Trockenmauern auch außerhalb der Natura-2000-Gebiete.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stephanie.innerbichler@gmail.com</dc:creator>
  <cp:lastModifiedBy>Prinoth, Noemi</cp:lastModifiedBy>
  <cp:revision>204</cp:revision>
  <cp:lastPrinted>2023-02-10T11:20:41Z</cp:lastPrinted>
  <dcterms:created xsi:type="dcterms:W3CDTF">2021-07-06T06:47:48Z</dcterms:created>
  <dcterms:modified xsi:type="dcterms:W3CDTF">2023-02-13T07:06:37Z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0x010100C39502D13F78C349B39BFE2C99F248DB</vt:lpwstr>
  </property>
  <property fmtid="{D5CDD505-2E9C-101B-9397-08002B2CF9AE}" pid="3" name="MSIP_Label_f995ee34-b6f4-4c4d-93a8-c0cc3b845a55_Enabled">
    <vt:lpwstr>true</vt:lpwstr>
  </property>
  <property fmtid="{D5CDD505-2E9C-101B-9397-08002B2CF9AE}" pid="4" name="MSIP_Label_f995ee34-b6f4-4c4d-93a8-c0cc3b845a55_SetDate">
    <vt:lpwstr>2021-09-29T16:46:24Z</vt:lpwstr>
  </property>
  <property fmtid="{D5CDD505-2E9C-101B-9397-08002B2CF9AE}" pid="5" name="MSIP_Label_f995ee34-b6f4-4c4d-93a8-c0cc3b845a55_Method">
    <vt:lpwstr>Standard</vt:lpwstr>
  </property>
  <property fmtid="{D5CDD505-2E9C-101B-9397-08002B2CF9AE}" pid="6" name="MSIP_Label_f995ee34-b6f4-4c4d-93a8-c0cc3b845a55_Name">
    <vt:lpwstr>Öffentlich - Pubblico</vt:lpwstr>
  </property>
  <property fmtid="{D5CDD505-2E9C-101B-9397-08002B2CF9AE}" pid="7" name="MSIP_Label_f995ee34-b6f4-4c4d-93a8-c0cc3b845a55_SiteId">
    <vt:lpwstr>24faada6-356f-4014-8cbf-aa0911918bfe</vt:lpwstr>
  </property>
  <property fmtid="{D5CDD505-2E9C-101B-9397-08002B2CF9AE}" pid="8" name="MSIP_Label_f995ee34-b6f4-4c4d-93a8-c0cc3b845a55_ActionId">
    <vt:lpwstr>56b54e6b-1c69-4b42-8c1c-6544db18546b</vt:lpwstr>
  </property>
  <property fmtid="{D5CDD505-2E9C-101B-9397-08002B2CF9AE}" pid="9" name="MSIP_Label_f995ee34-b6f4-4c4d-93a8-c0cc3b845a55_ContentBits">
    <vt:lpwstr>0</vt:lpwstr>
  </property>
</Properties>
</file>