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3" r:id="rId4"/>
  </p:sldMasterIdLst>
  <p:notesMasterIdLst>
    <p:notesMasterId r:id="rId33"/>
  </p:notesMasterIdLst>
  <p:sldIdLst>
    <p:sldId id="256" r:id="rId5"/>
    <p:sldId id="366" r:id="rId6"/>
    <p:sldId id="257" r:id="rId7"/>
    <p:sldId id="296" r:id="rId8"/>
    <p:sldId id="361" r:id="rId9"/>
    <p:sldId id="362" r:id="rId10"/>
    <p:sldId id="365" r:id="rId11"/>
    <p:sldId id="364" r:id="rId12"/>
    <p:sldId id="261" r:id="rId13"/>
    <p:sldId id="260" r:id="rId14"/>
    <p:sldId id="351" r:id="rId15"/>
    <p:sldId id="357" r:id="rId16"/>
    <p:sldId id="355" r:id="rId17"/>
    <p:sldId id="356" r:id="rId18"/>
    <p:sldId id="354" r:id="rId19"/>
    <p:sldId id="267" r:id="rId20"/>
    <p:sldId id="268" r:id="rId21"/>
    <p:sldId id="269" r:id="rId22"/>
    <p:sldId id="350" r:id="rId23"/>
    <p:sldId id="277" r:id="rId24"/>
    <p:sldId id="360" r:id="rId25"/>
    <p:sldId id="359" r:id="rId26"/>
    <p:sldId id="358" r:id="rId27"/>
    <p:sldId id="363" r:id="rId28"/>
    <p:sldId id="352" r:id="rId29"/>
    <p:sldId id="353" r:id="rId30"/>
    <p:sldId id="266" r:id="rId31"/>
    <p:sldId id="36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179DB5-B624-55AA-A5F3-110723A59614}" name="Hunger Ivan (KAPO GR)" initials="IH" userId="S::Ivan.Hunger@kapo.gr.ch::1f74e293-7174-4391-b5e2-e3d046aeb6d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C6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0F69C6-8A5C-4D8D-A5D4-95EAE3C9AF55}" v="21" dt="2026-10-20T07:33:02.5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42" autoAdjust="0"/>
    <p:restoredTop sz="84343" autoAdjust="0"/>
  </p:normalViewPr>
  <p:slideViewPr>
    <p:cSldViewPr snapToGrid="0">
      <p:cViewPr varScale="1">
        <p:scale>
          <a:sx n="70" d="100"/>
          <a:sy n="70" d="100"/>
        </p:scale>
        <p:origin x="864" y="58"/>
      </p:cViewPr>
      <p:guideLst/>
    </p:cSldViewPr>
  </p:slideViewPr>
  <p:outlineViewPr>
    <p:cViewPr>
      <p:scale>
        <a:sx n="33" d="100"/>
        <a:sy n="33" d="100"/>
      </p:scale>
      <p:origin x="0" y="-6576"/>
    </p:cViewPr>
  </p:outlineViewPr>
  <p:notesTextViewPr>
    <p:cViewPr>
      <p:scale>
        <a:sx n="300" d="100"/>
        <a:sy n="3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5AC1A0-0878-4677-9170-56F16DB379A6}" type="doc">
      <dgm:prSet loTypeId="urn:microsoft.com/office/officeart/2005/8/layout/orgChart1" loCatId="hierarchy" qsTypeId="urn:microsoft.com/office/officeart/2005/8/quickstyle/simple2#1" qsCatId="simple" csTypeId="urn:microsoft.com/office/officeart/2005/8/colors/accent1_2#1" csCatId="accent1" phldr="1"/>
      <dgm:spPr/>
      <dgm:t>
        <a:bodyPr/>
        <a:lstStyle/>
        <a:p>
          <a:endParaRPr lang="de-CH"/>
        </a:p>
      </dgm:t>
    </dgm:pt>
    <dgm:pt modelId="{27AFE399-405F-4025-94A4-E2E8C060A984}">
      <dgm:prSet phldrT="[Text]" phldr="0"/>
      <dgm:spPr/>
      <dgm:t>
        <a:bodyPr/>
        <a:lstStyle/>
        <a:p>
          <a:r>
            <a:rPr lang="de-CH" dirty="0">
              <a:latin typeface="Arial" panose="020B0604020202020204" pitchFamily="34" charset="0"/>
              <a:cs typeface="Arial" panose="020B0604020202020204" pitchFamily="34" charset="0"/>
            </a:rPr>
            <a:t>Kommandant</a:t>
          </a:r>
        </a:p>
      </dgm:t>
    </dgm:pt>
    <dgm:pt modelId="{AEAED6B0-B1C3-4C0D-BB58-C015E307F5E9}" type="parTrans" cxnId="{D45B8D77-345E-4651-B0A6-7C3636D36E68}">
      <dgm:prSet/>
      <dgm:spPr/>
      <dgm:t>
        <a:bodyPr/>
        <a:lstStyle/>
        <a:p>
          <a:endParaRPr lang="de-CH">
            <a:latin typeface="Arial" panose="020B0604020202020204" pitchFamily="34" charset="0"/>
            <a:cs typeface="Arial" panose="020B0604020202020204" pitchFamily="34" charset="0"/>
          </a:endParaRPr>
        </a:p>
      </dgm:t>
    </dgm:pt>
    <dgm:pt modelId="{BD8A5FEB-7955-473A-A11E-5A6821B78ED4}" type="sibTrans" cxnId="{D45B8D77-345E-4651-B0A6-7C3636D36E68}">
      <dgm:prSet/>
      <dgm:spPr/>
      <dgm:t>
        <a:bodyPr/>
        <a:lstStyle/>
        <a:p>
          <a:endParaRPr lang="de-CH">
            <a:latin typeface="Arial" panose="020B0604020202020204" pitchFamily="34" charset="0"/>
            <a:cs typeface="Arial" panose="020B0604020202020204" pitchFamily="34" charset="0"/>
          </a:endParaRPr>
        </a:p>
      </dgm:t>
    </dgm:pt>
    <dgm:pt modelId="{268ACFA5-8CDB-42D6-8463-866434D06A27}" type="asst">
      <dgm:prSet phldrT="[Text]" phldr="0"/>
      <dgm:spPr/>
      <dgm:t>
        <a:bodyPr/>
        <a:lstStyle/>
        <a:p>
          <a:r>
            <a:rPr lang="de-CH" dirty="0">
              <a:latin typeface="Arial" panose="020B0604020202020204" pitchFamily="34" charset="0"/>
              <a:cs typeface="Arial" panose="020B0604020202020204" pitchFamily="34" charset="0"/>
            </a:rPr>
            <a:t>Stellvertreter</a:t>
          </a:r>
        </a:p>
      </dgm:t>
    </dgm:pt>
    <dgm:pt modelId="{9DC21AB3-8F08-4B80-8E99-D704FB8CD552}" type="parTrans" cxnId="{30785522-55AD-4549-BF89-EBF66D9CA94A}">
      <dgm:prSet/>
      <dgm:spPr/>
      <dgm:t>
        <a:bodyPr/>
        <a:lstStyle/>
        <a:p>
          <a:endParaRPr lang="de-CH">
            <a:latin typeface="Arial" panose="020B0604020202020204" pitchFamily="34" charset="0"/>
            <a:cs typeface="Arial" panose="020B0604020202020204" pitchFamily="34" charset="0"/>
          </a:endParaRPr>
        </a:p>
      </dgm:t>
    </dgm:pt>
    <dgm:pt modelId="{E9810FE6-4B71-4F12-A7F7-03B44DEACCCE}" type="sibTrans" cxnId="{30785522-55AD-4549-BF89-EBF66D9CA94A}">
      <dgm:prSet/>
      <dgm:spPr/>
      <dgm:t>
        <a:bodyPr/>
        <a:lstStyle/>
        <a:p>
          <a:endParaRPr lang="de-CH">
            <a:latin typeface="Arial" panose="020B0604020202020204" pitchFamily="34" charset="0"/>
            <a:cs typeface="Arial" panose="020B0604020202020204" pitchFamily="34" charset="0"/>
          </a:endParaRPr>
        </a:p>
      </dgm:t>
    </dgm:pt>
    <dgm:pt modelId="{6BAADEEF-0176-49AB-9244-BDFE9A28D55F}">
      <dgm:prSet phldrT="[Text]" phldr="0"/>
      <dgm:spPr/>
      <dgm:t>
        <a:bodyPr/>
        <a:lstStyle/>
        <a:p>
          <a:r>
            <a:rPr lang="de-CH" dirty="0">
              <a:latin typeface="Arial" panose="020B0604020202020204" pitchFamily="34" charset="0"/>
              <a:cs typeface="Arial" panose="020B0604020202020204" pitchFamily="34" charset="0"/>
            </a:rPr>
            <a:t>HR-Management</a:t>
          </a:r>
        </a:p>
      </dgm:t>
    </dgm:pt>
    <dgm:pt modelId="{3DBEE4EB-9F28-46B6-A14D-0E269A34BFFE}" type="parTrans" cxnId="{AB682A9C-F00B-4BC7-8603-A2C2111F0F6E}">
      <dgm:prSet/>
      <dgm:spPr/>
      <dgm:t>
        <a:bodyPr/>
        <a:lstStyle/>
        <a:p>
          <a:endParaRPr lang="de-CH">
            <a:latin typeface="Arial" panose="020B0604020202020204" pitchFamily="34" charset="0"/>
            <a:cs typeface="Arial" panose="020B0604020202020204" pitchFamily="34" charset="0"/>
          </a:endParaRPr>
        </a:p>
      </dgm:t>
    </dgm:pt>
    <dgm:pt modelId="{032E75E4-904C-4BC7-9824-AE7FD17A1BA4}" type="sibTrans" cxnId="{AB682A9C-F00B-4BC7-8603-A2C2111F0F6E}">
      <dgm:prSet/>
      <dgm:spPr/>
      <dgm:t>
        <a:bodyPr/>
        <a:lstStyle/>
        <a:p>
          <a:endParaRPr lang="de-CH">
            <a:latin typeface="Arial" panose="020B0604020202020204" pitchFamily="34" charset="0"/>
            <a:cs typeface="Arial" panose="020B0604020202020204" pitchFamily="34" charset="0"/>
          </a:endParaRPr>
        </a:p>
      </dgm:t>
    </dgm:pt>
    <dgm:pt modelId="{A19564E2-3D6B-41B0-B62B-4FBEFF1B7A8C}">
      <dgm:prSet phldrT="[Text]" phldr="0"/>
      <dgm:spPr/>
      <dgm:t>
        <a:bodyPr/>
        <a:lstStyle/>
        <a:p>
          <a:r>
            <a:rPr lang="de-CH" dirty="0">
              <a:latin typeface="Arial" panose="020B0604020202020204" pitchFamily="34" charset="0"/>
              <a:cs typeface="Arial" panose="020B0604020202020204" pitchFamily="34" charset="0"/>
            </a:rPr>
            <a:t>Logistik und Technik</a:t>
          </a:r>
        </a:p>
      </dgm:t>
    </dgm:pt>
    <dgm:pt modelId="{C4D184E0-D1FF-4922-9742-6C71EBE885CE}" type="parTrans" cxnId="{139AF21D-09C7-4E01-86F5-52BFF9C1FAE9}">
      <dgm:prSet/>
      <dgm:spPr/>
      <dgm:t>
        <a:bodyPr/>
        <a:lstStyle/>
        <a:p>
          <a:endParaRPr lang="de-CH">
            <a:latin typeface="Arial" panose="020B0604020202020204" pitchFamily="34" charset="0"/>
            <a:cs typeface="Arial" panose="020B0604020202020204" pitchFamily="34" charset="0"/>
          </a:endParaRPr>
        </a:p>
      </dgm:t>
    </dgm:pt>
    <dgm:pt modelId="{2131BF0B-39AF-40B4-BCD1-66F4CC195F41}" type="sibTrans" cxnId="{139AF21D-09C7-4E01-86F5-52BFF9C1FAE9}">
      <dgm:prSet/>
      <dgm:spPr/>
      <dgm:t>
        <a:bodyPr/>
        <a:lstStyle/>
        <a:p>
          <a:endParaRPr lang="de-CH">
            <a:latin typeface="Arial" panose="020B0604020202020204" pitchFamily="34" charset="0"/>
            <a:cs typeface="Arial" panose="020B0604020202020204" pitchFamily="34" charset="0"/>
          </a:endParaRPr>
        </a:p>
      </dgm:t>
    </dgm:pt>
    <dgm:pt modelId="{97BDE165-3FE8-43D5-A0E9-8F875449E96B}">
      <dgm:prSet phldrT="[Text]" phldr="0"/>
      <dgm:spPr/>
      <dgm:t>
        <a:bodyPr/>
        <a:lstStyle/>
        <a:p>
          <a:r>
            <a:rPr lang="de-CH" dirty="0">
              <a:latin typeface="Arial" panose="020B0604020202020204" pitchFamily="34" charset="0"/>
              <a:cs typeface="Arial" panose="020B0604020202020204" pitchFamily="34" charset="0"/>
            </a:rPr>
            <a:t>Regionen- und Verkehrspolizei</a:t>
          </a:r>
        </a:p>
      </dgm:t>
    </dgm:pt>
    <dgm:pt modelId="{FE1D9C4D-F933-43A7-AFC1-FB2A6DB136BE}" type="parTrans" cxnId="{F77F949C-BDB8-4742-AF3F-F0E0E5A15BA8}">
      <dgm:prSet/>
      <dgm:spPr/>
      <dgm:t>
        <a:bodyPr/>
        <a:lstStyle/>
        <a:p>
          <a:endParaRPr lang="de-CH">
            <a:latin typeface="Arial" panose="020B0604020202020204" pitchFamily="34" charset="0"/>
            <a:cs typeface="Arial" panose="020B0604020202020204" pitchFamily="34" charset="0"/>
          </a:endParaRPr>
        </a:p>
      </dgm:t>
    </dgm:pt>
    <dgm:pt modelId="{E5EA7DA4-A6FE-43C2-82AA-A5367828101A}" type="sibTrans" cxnId="{F77F949C-BDB8-4742-AF3F-F0E0E5A15BA8}">
      <dgm:prSet/>
      <dgm:spPr/>
      <dgm:t>
        <a:bodyPr/>
        <a:lstStyle/>
        <a:p>
          <a:endParaRPr lang="de-CH">
            <a:latin typeface="Arial" panose="020B0604020202020204" pitchFamily="34" charset="0"/>
            <a:cs typeface="Arial" panose="020B0604020202020204" pitchFamily="34" charset="0"/>
          </a:endParaRPr>
        </a:p>
      </dgm:t>
    </dgm:pt>
    <dgm:pt modelId="{C0D5BDB9-E406-4450-8DCA-0555F52704D4}">
      <dgm:prSet phldrT="[Text]" phldr="0"/>
      <dgm:spPr/>
      <dgm:t>
        <a:bodyPr/>
        <a:lstStyle/>
        <a:p>
          <a:r>
            <a:rPr lang="de-CH">
              <a:latin typeface="Arial" panose="020B0604020202020204" pitchFamily="34" charset="0"/>
              <a:cs typeface="Arial" panose="020B0604020202020204" pitchFamily="34" charset="0"/>
            </a:rPr>
            <a:t>Kommandoabteilung</a:t>
          </a:r>
          <a:endParaRPr lang="de-CH" dirty="0">
            <a:latin typeface="Arial" panose="020B0604020202020204" pitchFamily="34" charset="0"/>
            <a:cs typeface="Arial" panose="020B0604020202020204" pitchFamily="34" charset="0"/>
          </a:endParaRPr>
        </a:p>
      </dgm:t>
    </dgm:pt>
    <dgm:pt modelId="{0568B07A-E778-4C74-B1B7-0A79C92C07E1}" type="parTrans" cxnId="{14FCB3E0-3F31-48DD-AC4B-38647FFFB0AF}">
      <dgm:prSet/>
      <dgm:spPr/>
      <dgm:t>
        <a:bodyPr/>
        <a:lstStyle/>
        <a:p>
          <a:endParaRPr lang="de-CH">
            <a:latin typeface="Arial" panose="020B0604020202020204" pitchFamily="34" charset="0"/>
            <a:cs typeface="Arial" panose="020B0604020202020204" pitchFamily="34" charset="0"/>
          </a:endParaRPr>
        </a:p>
      </dgm:t>
    </dgm:pt>
    <dgm:pt modelId="{2523DCF3-1301-4D53-B73D-2FBC24BB65E6}" type="sibTrans" cxnId="{14FCB3E0-3F31-48DD-AC4B-38647FFFB0AF}">
      <dgm:prSet/>
      <dgm:spPr/>
      <dgm:t>
        <a:bodyPr/>
        <a:lstStyle/>
        <a:p>
          <a:endParaRPr lang="de-CH">
            <a:latin typeface="Arial" panose="020B0604020202020204" pitchFamily="34" charset="0"/>
            <a:cs typeface="Arial" panose="020B0604020202020204" pitchFamily="34" charset="0"/>
          </a:endParaRPr>
        </a:p>
      </dgm:t>
    </dgm:pt>
    <dgm:pt modelId="{9C7775FC-D818-4081-8A83-E6E1FF25F919}">
      <dgm:prSet phldrT="[Text]" phldr="0"/>
      <dgm:spPr/>
      <dgm:t>
        <a:bodyPr/>
        <a:lstStyle/>
        <a:p>
          <a:r>
            <a:rPr lang="de-CH">
              <a:latin typeface="Arial" panose="020B0604020202020204" pitchFamily="34" charset="0"/>
              <a:cs typeface="Arial" panose="020B0604020202020204" pitchFamily="34" charset="0"/>
            </a:rPr>
            <a:t>Kriminalpolizei</a:t>
          </a:r>
          <a:endParaRPr lang="de-CH" dirty="0">
            <a:latin typeface="Arial" panose="020B0604020202020204" pitchFamily="34" charset="0"/>
            <a:cs typeface="Arial" panose="020B0604020202020204" pitchFamily="34" charset="0"/>
          </a:endParaRPr>
        </a:p>
      </dgm:t>
    </dgm:pt>
    <dgm:pt modelId="{5AEA1556-C9AA-4F38-91CE-B7A5F0E1587B}" type="parTrans" cxnId="{DFA0193A-4C97-4866-A046-18B0346D8AC2}">
      <dgm:prSet/>
      <dgm:spPr/>
      <dgm:t>
        <a:bodyPr/>
        <a:lstStyle/>
        <a:p>
          <a:endParaRPr lang="de-CH">
            <a:latin typeface="Arial" panose="020B0604020202020204" pitchFamily="34" charset="0"/>
            <a:cs typeface="Arial" panose="020B0604020202020204" pitchFamily="34" charset="0"/>
          </a:endParaRPr>
        </a:p>
      </dgm:t>
    </dgm:pt>
    <dgm:pt modelId="{D153568B-B46A-4AB3-97E9-B193F2F6BB6B}" type="sibTrans" cxnId="{DFA0193A-4C97-4866-A046-18B0346D8AC2}">
      <dgm:prSet/>
      <dgm:spPr/>
      <dgm:t>
        <a:bodyPr/>
        <a:lstStyle/>
        <a:p>
          <a:endParaRPr lang="de-CH">
            <a:latin typeface="Arial" panose="020B0604020202020204" pitchFamily="34" charset="0"/>
            <a:cs typeface="Arial" panose="020B0604020202020204" pitchFamily="34" charset="0"/>
          </a:endParaRPr>
        </a:p>
      </dgm:t>
    </dgm:pt>
    <dgm:pt modelId="{8DBE7E7C-5CF2-408A-8A75-BE781BDFB2AC}">
      <dgm:prSet phldrT="[Text]" phldr="0"/>
      <dgm:spPr/>
      <dgm:t>
        <a:bodyPr/>
        <a:lstStyle/>
        <a:p>
          <a:r>
            <a:rPr lang="de-CH">
              <a:latin typeface="Arial" panose="020B0604020202020204" pitchFamily="34" charset="0"/>
              <a:cs typeface="Arial" panose="020B0604020202020204" pitchFamily="34" charset="0"/>
            </a:rPr>
            <a:t>Sicherheitspolizei</a:t>
          </a:r>
          <a:endParaRPr lang="de-CH" dirty="0">
            <a:latin typeface="Arial" panose="020B0604020202020204" pitchFamily="34" charset="0"/>
            <a:cs typeface="Arial" panose="020B0604020202020204" pitchFamily="34" charset="0"/>
          </a:endParaRPr>
        </a:p>
      </dgm:t>
    </dgm:pt>
    <dgm:pt modelId="{BEEA5788-D3FC-453D-B5C9-F79D3459967B}" type="parTrans" cxnId="{E0378E95-784A-4522-864B-6D970FDF7F38}">
      <dgm:prSet/>
      <dgm:spPr/>
      <dgm:t>
        <a:bodyPr/>
        <a:lstStyle/>
        <a:p>
          <a:endParaRPr lang="de-CH">
            <a:latin typeface="Arial" panose="020B0604020202020204" pitchFamily="34" charset="0"/>
            <a:cs typeface="Arial" panose="020B0604020202020204" pitchFamily="34" charset="0"/>
          </a:endParaRPr>
        </a:p>
      </dgm:t>
    </dgm:pt>
    <dgm:pt modelId="{35637244-86B9-4487-A7A4-D5415B437A4A}" type="sibTrans" cxnId="{E0378E95-784A-4522-864B-6D970FDF7F38}">
      <dgm:prSet/>
      <dgm:spPr/>
      <dgm:t>
        <a:bodyPr/>
        <a:lstStyle/>
        <a:p>
          <a:endParaRPr lang="de-CH">
            <a:latin typeface="Arial" panose="020B0604020202020204" pitchFamily="34" charset="0"/>
            <a:cs typeface="Arial" panose="020B0604020202020204" pitchFamily="34" charset="0"/>
          </a:endParaRPr>
        </a:p>
      </dgm:t>
    </dgm:pt>
    <dgm:pt modelId="{8BFC9E9E-A734-4CBA-8236-177518A5AFDD}" type="pres">
      <dgm:prSet presAssocID="{205AC1A0-0878-4677-9170-56F16DB379A6}" presName="hierChild1" presStyleCnt="0">
        <dgm:presLayoutVars>
          <dgm:orgChart val="1"/>
          <dgm:chPref val="1"/>
          <dgm:dir/>
          <dgm:animOne val="branch"/>
          <dgm:animLvl val="lvl"/>
          <dgm:resizeHandles/>
        </dgm:presLayoutVars>
      </dgm:prSet>
      <dgm:spPr/>
    </dgm:pt>
    <dgm:pt modelId="{CF7991F2-7BB6-4716-A2CD-869BBB0C9CEB}" type="pres">
      <dgm:prSet presAssocID="{27AFE399-405F-4025-94A4-E2E8C060A984}" presName="hierRoot1" presStyleCnt="0">
        <dgm:presLayoutVars>
          <dgm:hierBranch val="init"/>
        </dgm:presLayoutVars>
      </dgm:prSet>
      <dgm:spPr/>
    </dgm:pt>
    <dgm:pt modelId="{4FD0C139-5072-4BE7-B331-45EF24D06B39}" type="pres">
      <dgm:prSet presAssocID="{27AFE399-405F-4025-94A4-E2E8C060A984}" presName="rootComposite1" presStyleCnt="0"/>
      <dgm:spPr/>
    </dgm:pt>
    <dgm:pt modelId="{D6003956-6951-45D8-A38E-17ED7E89419F}" type="pres">
      <dgm:prSet presAssocID="{27AFE399-405F-4025-94A4-E2E8C060A984}" presName="rootText1" presStyleLbl="node0" presStyleIdx="0" presStyleCnt="1">
        <dgm:presLayoutVars>
          <dgm:chPref val="3"/>
        </dgm:presLayoutVars>
      </dgm:prSet>
      <dgm:spPr/>
    </dgm:pt>
    <dgm:pt modelId="{58F0F666-E0D7-48C2-939D-177F0404FEBE}" type="pres">
      <dgm:prSet presAssocID="{27AFE399-405F-4025-94A4-E2E8C060A984}" presName="rootConnector1" presStyleLbl="node1" presStyleIdx="0" presStyleCnt="0"/>
      <dgm:spPr/>
    </dgm:pt>
    <dgm:pt modelId="{40B510EC-A2D8-453C-B5FE-1CC1D37DB281}" type="pres">
      <dgm:prSet presAssocID="{27AFE399-405F-4025-94A4-E2E8C060A984}" presName="hierChild2" presStyleCnt="0"/>
      <dgm:spPr/>
    </dgm:pt>
    <dgm:pt modelId="{87DB6F0A-E2E2-43F9-91C5-7C32D1C25B98}" type="pres">
      <dgm:prSet presAssocID="{3DBEE4EB-9F28-46B6-A14D-0E269A34BFFE}" presName="Name37" presStyleLbl="parChTrans1D2" presStyleIdx="0" presStyleCnt="7"/>
      <dgm:spPr/>
    </dgm:pt>
    <dgm:pt modelId="{D593E389-7EBA-424C-A596-8778A4740D5E}" type="pres">
      <dgm:prSet presAssocID="{6BAADEEF-0176-49AB-9244-BDFE9A28D55F}" presName="hierRoot2" presStyleCnt="0">
        <dgm:presLayoutVars>
          <dgm:hierBranch val="init"/>
        </dgm:presLayoutVars>
      </dgm:prSet>
      <dgm:spPr/>
    </dgm:pt>
    <dgm:pt modelId="{D5876A8C-06C6-43DE-BFAC-AE5E5326B502}" type="pres">
      <dgm:prSet presAssocID="{6BAADEEF-0176-49AB-9244-BDFE9A28D55F}" presName="rootComposite" presStyleCnt="0"/>
      <dgm:spPr/>
    </dgm:pt>
    <dgm:pt modelId="{C2F8D769-4A89-4586-B578-8D40F0BB18C5}" type="pres">
      <dgm:prSet presAssocID="{6BAADEEF-0176-49AB-9244-BDFE9A28D55F}" presName="rootText" presStyleLbl="node2" presStyleIdx="0" presStyleCnt="6">
        <dgm:presLayoutVars>
          <dgm:chPref val="3"/>
        </dgm:presLayoutVars>
      </dgm:prSet>
      <dgm:spPr/>
    </dgm:pt>
    <dgm:pt modelId="{E1533D0B-466E-4CBC-BD33-817041F4EE36}" type="pres">
      <dgm:prSet presAssocID="{6BAADEEF-0176-49AB-9244-BDFE9A28D55F}" presName="rootConnector" presStyleLbl="node2" presStyleIdx="0" presStyleCnt="6"/>
      <dgm:spPr/>
    </dgm:pt>
    <dgm:pt modelId="{30C2D6C6-FE20-4589-9976-F24B0A8D5EFD}" type="pres">
      <dgm:prSet presAssocID="{6BAADEEF-0176-49AB-9244-BDFE9A28D55F}" presName="hierChild4" presStyleCnt="0"/>
      <dgm:spPr/>
    </dgm:pt>
    <dgm:pt modelId="{151585B9-1AA2-4368-BC72-90528D8C9465}" type="pres">
      <dgm:prSet presAssocID="{6BAADEEF-0176-49AB-9244-BDFE9A28D55F}" presName="hierChild5" presStyleCnt="0"/>
      <dgm:spPr/>
    </dgm:pt>
    <dgm:pt modelId="{1FA5D7A9-2F9E-42E7-98DD-C13BEB3C615E}" type="pres">
      <dgm:prSet presAssocID="{C4D184E0-D1FF-4922-9742-6C71EBE885CE}" presName="Name37" presStyleLbl="parChTrans1D2" presStyleIdx="1" presStyleCnt="7"/>
      <dgm:spPr/>
    </dgm:pt>
    <dgm:pt modelId="{BA61EE7A-6CE3-4020-BBA6-E4A001CF3140}" type="pres">
      <dgm:prSet presAssocID="{A19564E2-3D6B-41B0-B62B-4FBEFF1B7A8C}" presName="hierRoot2" presStyleCnt="0">
        <dgm:presLayoutVars>
          <dgm:hierBranch val="init"/>
        </dgm:presLayoutVars>
      </dgm:prSet>
      <dgm:spPr/>
    </dgm:pt>
    <dgm:pt modelId="{759DAA91-67E5-4E34-811A-362F30DA7DF2}" type="pres">
      <dgm:prSet presAssocID="{A19564E2-3D6B-41B0-B62B-4FBEFF1B7A8C}" presName="rootComposite" presStyleCnt="0"/>
      <dgm:spPr/>
    </dgm:pt>
    <dgm:pt modelId="{F854D644-8348-4210-ABD9-489863DBBA26}" type="pres">
      <dgm:prSet presAssocID="{A19564E2-3D6B-41B0-B62B-4FBEFF1B7A8C}" presName="rootText" presStyleLbl="node2" presStyleIdx="1" presStyleCnt="6">
        <dgm:presLayoutVars>
          <dgm:chPref val="3"/>
        </dgm:presLayoutVars>
      </dgm:prSet>
      <dgm:spPr/>
    </dgm:pt>
    <dgm:pt modelId="{AACE94A4-E5B7-4745-B77E-B8B78C099A33}" type="pres">
      <dgm:prSet presAssocID="{A19564E2-3D6B-41B0-B62B-4FBEFF1B7A8C}" presName="rootConnector" presStyleLbl="node2" presStyleIdx="1" presStyleCnt="6"/>
      <dgm:spPr/>
    </dgm:pt>
    <dgm:pt modelId="{3FA535FC-D5EE-4266-B85A-82121A296CEF}" type="pres">
      <dgm:prSet presAssocID="{A19564E2-3D6B-41B0-B62B-4FBEFF1B7A8C}" presName="hierChild4" presStyleCnt="0"/>
      <dgm:spPr/>
    </dgm:pt>
    <dgm:pt modelId="{91DE2071-8181-4877-B7A8-CA3E752E7A4D}" type="pres">
      <dgm:prSet presAssocID="{A19564E2-3D6B-41B0-B62B-4FBEFF1B7A8C}" presName="hierChild5" presStyleCnt="0"/>
      <dgm:spPr/>
    </dgm:pt>
    <dgm:pt modelId="{AAC43999-06B5-44DC-8B32-08AADE685E42}" type="pres">
      <dgm:prSet presAssocID="{FE1D9C4D-F933-43A7-AFC1-FB2A6DB136BE}" presName="Name37" presStyleLbl="parChTrans1D2" presStyleIdx="2" presStyleCnt="7"/>
      <dgm:spPr/>
    </dgm:pt>
    <dgm:pt modelId="{0389083F-F8BD-4F53-B79A-1FEF4D13D54C}" type="pres">
      <dgm:prSet presAssocID="{97BDE165-3FE8-43D5-A0E9-8F875449E96B}" presName="hierRoot2" presStyleCnt="0">
        <dgm:presLayoutVars>
          <dgm:hierBranch val="init"/>
        </dgm:presLayoutVars>
      </dgm:prSet>
      <dgm:spPr/>
    </dgm:pt>
    <dgm:pt modelId="{E876CD75-8789-4176-A26D-AD45C0BC9BFA}" type="pres">
      <dgm:prSet presAssocID="{97BDE165-3FE8-43D5-A0E9-8F875449E96B}" presName="rootComposite" presStyleCnt="0"/>
      <dgm:spPr/>
    </dgm:pt>
    <dgm:pt modelId="{B3C3FE4A-5F1B-41BB-B4EF-6F813C7F99D4}" type="pres">
      <dgm:prSet presAssocID="{97BDE165-3FE8-43D5-A0E9-8F875449E96B}" presName="rootText" presStyleLbl="node2" presStyleIdx="2" presStyleCnt="6">
        <dgm:presLayoutVars>
          <dgm:chPref val="3"/>
        </dgm:presLayoutVars>
      </dgm:prSet>
      <dgm:spPr/>
    </dgm:pt>
    <dgm:pt modelId="{D7F9DCCD-2A95-4BFA-9E02-CFE9888B7CE7}" type="pres">
      <dgm:prSet presAssocID="{97BDE165-3FE8-43D5-A0E9-8F875449E96B}" presName="rootConnector" presStyleLbl="node2" presStyleIdx="2" presStyleCnt="6"/>
      <dgm:spPr/>
    </dgm:pt>
    <dgm:pt modelId="{5306CC89-D1FB-42DE-96C2-7A23B92FFD64}" type="pres">
      <dgm:prSet presAssocID="{97BDE165-3FE8-43D5-A0E9-8F875449E96B}" presName="hierChild4" presStyleCnt="0"/>
      <dgm:spPr/>
    </dgm:pt>
    <dgm:pt modelId="{A0F3A309-1890-41D9-BE16-A0293B019F0A}" type="pres">
      <dgm:prSet presAssocID="{97BDE165-3FE8-43D5-A0E9-8F875449E96B}" presName="hierChild5" presStyleCnt="0"/>
      <dgm:spPr/>
    </dgm:pt>
    <dgm:pt modelId="{B83EA266-81B4-4381-9C50-D8342D8E6C78}" type="pres">
      <dgm:prSet presAssocID="{0568B07A-E778-4C74-B1B7-0A79C92C07E1}" presName="Name37" presStyleLbl="parChTrans1D2" presStyleIdx="3" presStyleCnt="7"/>
      <dgm:spPr/>
    </dgm:pt>
    <dgm:pt modelId="{77264C65-A350-4048-9BAE-E6D2718CECC1}" type="pres">
      <dgm:prSet presAssocID="{C0D5BDB9-E406-4450-8DCA-0555F52704D4}" presName="hierRoot2" presStyleCnt="0">
        <dgm:presLayoutVars>
          <dgm:hierBranch val="init"/>
        </dgm:presLayoutVars>
      </dgm:prSet>
      <dgm:spPr/>
    </dgm:pt>
    <dgm:pt modelId="{74917779-A14D-458F-BF84-DA8338956098}" type="pres">
      <dgm:prSet presAssocID="{C0D5BDB9-E406-4450-8DCA-0555F52704D4}" presName="rootComposite" presStyleCnt="0"/>
      <dgm:spPr/>
    </dgm:pt>
    <dgm:pt modelId="{F7FC514A-FE89-4644-8393-6930E5834203}" type="pres">
      <dgm:prSet presAssocID="{C0D5BDB9-E406-4450-8DCA-0555F52704D4}" presName="rootText" presStyleLbl="node2" presStyleIdx="3" presStyleCnt="6">
        <dgm:presLayoutVars>
          <dgm:chPref val="3"/>
        </dgm:presLayoutVars>
      </dgm:prSet>
      <dgm:spPr/>
    </dgm:pt>
    <dgm:pt modelId="{0CD1D929-16E5-46AF-8DDD-BB78D561866D}" type="pres">
      <dgm:prSet presAssocID="{C0D5BDB9-E406-4450-8DCA-0555F52704D4}" presName="rootConnector" presStyleLbl="node2" presStyleIdx="3" presStyleCnt="6"/>
      <dgm:spPr/>
    </dgm:pt>
    <dgm:pt modelId="{B914267E-F983-4BC6-A3E3-D5A7A80A587E}" type="pres">
      <dgm:prSet presAssocID="{C0D5BDB9-E406-4450-8DCA-0555F52704D4}" presName="hierChild4" presStyleCnt="0"/>
      <dgm:spPr/>
    </dgm:pt>
    <dgm:pt modelId="{4982C1D9-FF85-43B6-A33B-09184D475D40}" type="pres">
      <dgm:prSet presAssocID="{C0D5BDB9-E406-4450-8DCA-0555F52704D4}" presName="hierChild5" presStyleCnt="0"/>
      <dgm:spPr/>
    </dgm:pt>
    <dgm:pt modelId="{42CDFA13-4543-4422-BCDE-6D07428946C6}" type="pres">
      <dgm:prSet presAssocID="{5AEA1556-C9AA-4F38-91CE-B7A5F0E1587B}" presName="Name37" presStyleLbl="parChTrans1D2" presStyleIdx="4" presStyleCnt="7"/>
      <dgm:spPr/>
    </dgm:pt>
    <dgm:pt modelId="{A7ABC654-E5C5-48A3-BB38-F4B6E439C1F2}" type="pres">
      <dgm:prSet presAssocID="{9C7775FC-D818-4081-8A83-E6E1FF25F919}" presName="hierRoot2" presStyleCnt="0">
        <dgm:presLayoutVars>
          <dgm:hierBranch val="init"/>
        </dgm:presLayoutVars>
      </dgm:prSet>
      <dgm:spPr/>
    </dgm:pt>
    <dgm:pt modelId="{6FB049EE-5A78-4912-AED8-AE52481A43F3}" type="pres">
      <dgm:prSet presAssocID="{9C7775FC-D818-4081-8A83-E6E1FF25F919}" presName="rootComposite" presStyleCnt="0"/>
      <dgm:spPr/>
    </dgm:pt>
    <dgm:pt modelId="{CA3F7592-E7E6-4A4D-B68A-14DF56E952E9}" type="pres">
      <dgm:prSet presAssocID="{9C7775FC-D818-4081-8A83-E6E1FF25F919}" presName="rootText" presStyleLbl="node2" presStyleIdx="4" presStyleCnt="6">
        <dgm:presLayoutVars>
          <dgm:chPref val="3"/>
        </dgm:presLayoutVars>
      </dgm:prSet>
      <dgm:spPr/>
    </dgm:pt>
    <dgm:pt modelId="{05E42DFE-196C-4EBE-B56D-F7ECA1A44B77}" type="pres">
      <dgm:prSet presAssocID="{9C7775FC-D818-4081-8A83-E6E1FF25F919}" presName="rootConnector" presStyleLbl="node2" presStyleIdx="4" presStyleCnt="6"/>
      <dgm:spPr/>
    </dgm:pt>
    <dgm:pt modelId="{3BACC244-284C-4AB2-AB68-1AE3886CB5A0}" type="pres">
      <dgm:prSet presAssocID="{9C7775FC-D818-4081-8A83-E6E1FF25F919}" presName="hierChild4" presStyleCnt="0"/>
      <dgm:spPr/>
    </dgm:pt>
    <dgm:pt modelId="{BA4B4FFC-7AEE-43BB-BE27-725AAE4C6184}" type="pres">
      <dgm:prSet presAssocID="{9C7775FC-D818-4081-8A83-E6E1FF25F919}" presName="hierChild5" presStyleCnt="0"/>
      <dgm:spPr/>
    </dgm:pt>
    <dgm:pt modelId="{942E9345-6B2A-4397-9F5F-38D899306C54}" type="pres">
      <dgm:prSet presAssocID="{BEEA5788-D3FC-453D-B5C9-F79D3459967B}" presName="Name37" presStyleLbl="parChTrans1D2" presStyleIdx="5" presStyleCnt="7"/>
      <dgm:spPr/>
    </dgm:pt>
    <dgm:pt modelId="{37D534C3-7FF7-448D-AA9E-A93D0E73486C}" type="pres">
      <dgm:prSet presAssocID="{8DBE7E7C-5CF2-408A-8A75-BE781BDFB2AC}" presName="hierRoot2" presStyleCnt="0">
        <dgm:presLayoutVars>
          <dgm:hierBranch val="init"/>
        </dgm:presLayoutVars>
      </dgm:prSet>
      <dgm:spPr/>
    </dgm:pt>
    <dgm:pt modelId="{B499A11C-DABC-4C98-AFFE-87AA4DFD59AC}" type="pres">
      <dgm:prSet presAssocID="{8DBE7E7C-5CF2-408A-8A75-BE781BDFB2AC}" presName="rootComposite" presStyleCnt="0"/>
      <dgm:spPr/>
    </dgm:pt>
    <dgm:pt modelId="{5FCD96E1-EDA3-4171-AF9A-55F2D098BE07}" type="pres">
      <dgm:prSet presAssocID="{8DBE7E7C-5CF2-408A-8A75-BE781BDFB2AC}" presName="rootText" presStyleLbl="node2" presStyleIdx="5" presStyleCnt="6">
        <dgm:presLayoutVars>
          <dgm:chPref val="3"/>
        </dgm:presLayoutVars>
      </dgm:prSet>
      <dgm:spPr/>
    </dgm:pt>
    <dgm:pt modelId="{8CDBB3B0-2EAB-4E89-B8F4-A71B62847480}" type="pres">
      <dgm:prSet presAssocID="{8DBE7E7C-5CF2-408A-8A75-BE781BDFB2AC}" presName="rootConnector" presStyleLbl="node2" presStyleIdx="5" presStyleCnt="6"/>
      <dgm:spPr/>
    </dgm:pt>
    <dgm:pt modelId="{FB92F46D-303D-449A-BD5D-CCD45BA019B2}" type="pres">
      <dgm:prSet presAssocID="{8DBE7E7C-5CF2-408A-8A75-BE781BDFB2AC}" presName="hierChild4" presStyleCnt="0"/>
      <dgm:spPr/>
    </dgm:pt>
    <dgm:pt modelId="{CC86BB4B-6FB5-46FE-8AE6-B24851A9CCD9}" type="pres">
      <dgm:prSet presAssocID="{8DBE7E7C-5CF2-408A-8A75-BE781BDFB2AC}" presName="hierChild5" presStyleCnt="0"/>
      <dgm:spPr/>
    </dgm:pt>
    <dgm:pt modelId="{81F085F4-F8C8-4872-B6EB-B9C8632BB71D}" type="pres">
      <dgm:prSet presAssocID="{27AFE399-405F-4025-94A4-E2E8C060A984}" presName="hierChild3" presStyleCnt="0"/>
      <dgm:spPr/>
    </dgm:pt>
    <dgm:pt modelId="{69311C74-E98C-4F02-8B97-E9D7A40BB279}" type="pres">
      <dgm:prSet presAssocID="{9DC21AB3-8F08-4B80-8E99-D704FB8CD552}" presName="Name111" presStyleLbl="parChTrans1D2" presStyleIdx="6" presStyleCnt="7"/>
      <dgm:spPr/>
    </dgm:pt>
    <dgm:pt modelId="{B382EC3C-5FC1-4BA9-B09F-EFB2ADCE6EA4}" type="pres">
      <dgm:prSet presAssocID="{268ACFA5-8CDB-42D6-8463-866434D06A27}" presName="hierRoot3" presStyleCnt="0">
        <dgm:presLayoutVars>
          <dgm:hierBranch val="init"/>
        </dgm:presLayoutVars>
      </dgm:prSet>
      <dgm:spPr/>
    </dgm:pt>
    <dgm:pt modelId="{CFA91E2A-8853-47DD-B642-04948A0E8DA2}" type="pres">
      <dgm:prSet presAssocID="{268ACFA5-8CDB-42D6-8463-866434D06A27}" presName="rootComposite3" presStyleCnt="0"/>
      <dgm:spPr/>
    </dgm:pt>
    <dgm:pt modelId="{B10602BE-4829-4F66-9FF8-705B0B1A010F}" type="pres">
      <dgm:prSet presAssocID="{268ACFA5-8CDB-42D6-8463-866434D06A27}" presName="rootText3" presStyleLbl="asst1" presStyleIdx="0" presStyleCnt="1">
        <dgm:presLayoutVars>
          <dgm:chPref val="3"/>
        </dgm:presLayoutVars>
      </dgm:prSet>
      <dgm:spPr/>
    </dgm:pt>
    <dgm:pt modelId="{80B81BFF-1E42-4639-AFDA-B8F751AC1B91}" type="pres">
      <dgm:prSet presAssocID="{268ACFA5-8CDB-42D6-8463-866434D06A27}" presName="rootConnector3" presStyleLbl="asst1" presStyleIdx="0" presStyleCnt="1"/>
      <dgm:spPr/>
    </dgm:pt>
    <dgm:pt modelId="{CFCD9F97-3E0B-46FB-A820-995A6152A64F}" type="pres">
      <dgm:prSet presAssocID="{268ACFA5-8CDB-42D6-8463-866434D06A27}" presName="hierChild6" presStyleCnt="0"/>
      <dgm:spPr/>
    </dgm:pt>
    <dgm:pt modelId="{46C235F3-790E-44F5-B063-860E8A02D8EE}" type="pres">
      <dgm:prSet presAssocID="{268ACFA5-8CDB-42D6-8463-866434D06A27}" presName="hierChild7" presStyleCnt="0"/>
      <dgm:spPr/>
    </dgm:pt>
  </dgm:ptLst>
  <dgm:cxnLst>
    <dgm:cxn modelId="{3BAA4709-B0F1-429F-97B5-529121BA793C}" type="presOf" srcId="{BEEA5788-D3FC-453D-B5C9-F79D3459967B}" destId="{942E9345-6B2A-4397-9F5F-38D899306C54}" srcOrd="0" destOrd="0" presId="urn:microsoft.com/office/officeart/2005/8/layout/orgChart1"/>
    <dgm:cxn modelId="{6FA2F209-9D1E-42A5-A32E-9F24C9EE446F}" type="presOf" srcId="{97BDE165-3FE8-43D5-A0E9-8F875449E96B}" destId="{D7F9DCCD-2A95-4BFA-9E02-CFE9888B7CE7}" srcOrd="1" destOrd="0" presId="urn:microsoft.com/office/officeart/2005/8/layout/orgChart1"/>
    <dgm:cxn modelId="{08306C13-932E-4D0B-9DA0-B83634A00242}" type="presOf" srcId="{8DBE7E7C-5CF2-408A-8A75-BE781BDFB2AC}" destId="{8CDBB3B0-2EAB-4E89-B8F4-A71B62847480}" srcOrd="1" destOrd="0" presId="urn:microsoft.com/office/officeart/2005/8/layout/orgChart1"/>
    <dgm:cxn modelId="{139AF21D-09C7-4E01-86F5-52BFF9C1FAE9}" srcId="{27AFE399-405F-4025-94A4-E2E8C060A984}" destId="{A19564E2-3D6B-41B0-B62B-4FBEFF1B7A8C}" srcOrd="2" destOrd="0" parTransId="{C4D184E0-D1FF-4922-9742-6C71EBE885CE}" sibTransId="{2131BF0B-39AF-40B4-BCD1-66F4CC195F41}"/>
    <dgm:cxn modelId="{30785522-55AD-4549-BF89-EBF66D9CA94A}" srcId="{27AFE399-405F-4025-94A4-E2E8C060A984}" destId="{268ACFA5-8CDB-42D6-8463-866434D06A27}" srcOrd="0" destOrd="0" parTransId="{9DC21AB3-8F08-4B80-8E99-D704FB8CD552}" sibTransId="{E9810FE6-4B71-4F12-A7F7-03B44DEACCCE}"/>
    <dgm:cxn modelId="{DFA0193A-4C97-4866-A046-18B0346D8AC2}" srcId="{27AFE399-405F-4025-94A4-E2E8C060A984}" destId="{9C7775FC-D818-4081-8A83-E6E1FF25F919}" srcOrd="5" destOrd="0" parTransId="{5AEA1556-C9AA-4F38-91CE-B7A5F0E1587B}" sibTransId="{D153568B-B46A-4AB3-97E9-B193F2F6BB6B}"/>
    <dgm:cxn modelId="{3266503C-A669-4468-BD9C-B8968DCD44C8}" type="presOf" srcId="{FE1D9C4D-F933-43A7-AFC1-FB2A6DB136BE}" destId="{AAC43999-06B5-44DC-8B32-08AADE685E42}" srcOrd="0" destOrd="0" presId="urn:microsoft.com/office/officeart/2005/8/layout/orgChart1"/>
    <dgm:cxn modelId="{2B60516F-60BC-4C9A-88FA-70E170749AFC}" type="presOf" srcId="{A19564E2-3D6B-41B0-B62B-4FBEFF1B7A8C}" destId="{F854D644-8348-4210-ABD9-489863DBBA26}" srcOrd="0" destOrd="0" presId="urn:microsoft.com/office/officeart/2005/8/layout/orgChart1"/>
    <dgm:cxn modelId="{B8122276-5E33-4D9B-B786-7E12C5C0B4E8}" type="presOf" srcId="{27AFE399-405F-4025-94A4-E2E8C060A984}" destId="{58F0F666-E0D7-48C2-939D-177F0404FEBE}" srcOrd="1" destOrd="0" presId="urn:microsoft.com/office/officeart/2005/8/layout/orgChart1"/>
    <dgm:cxn modelId="{D45B8D77-345E-4651-B0A6-7C3636D36E68}" srcId="{205AC1A0-0878-4677-9170-56F16DB379A6}" destId="{27AFE399-405F-4025-94A4-E2E8C060A984}" srcOrd="0" destOrd="0" parTransId="{AEAED6B0-B1C3-4C0D-BB58-C015E307F5E9}" sibTransId="{BD8A5FEB-7955-473A-A11E-5A6821B78ED4}"/>
    <dgm:cxn modelId="{DF705459-158A-4BA1-BC1E-AFFA5C6993C3}" type="presOf" srcId="{C0D5BDB9-E406-4450-8DCA-0555F52704D4}" destId="{0CD1D929-16E5-46AF-8DDD-BB78D561866D}" srcOrd="1" destOrd="0" presId="urn:microsoft.com/office/officeart/2005/8/layout/orgChart1"/>
    <dgm:cxn modelId="{C430067B-DF26-4AC2-953D-CA8D82984AD2}" type="presOf" srcId="{9C7775FC-D818-4081-8A83-E6E1FF25F919}" destId="{CA3F7592-E7E6-4A4D-B68A-14DF56E952E9}" srcOrd="0" destOrd="0" presId="urn:microsoft.com/office/officeart/2005/8/layout/orgChart1"/>
    <dgm:cxn modelId="{FE712B8F-59A6-4897-BF46-FDBA7B14DEFB}" type="presOf" srcId="{6BAADEEF-0176-49AB-9244-BDFE9A28D55F}" destId="{C2F8D769-4A89-4586-B578-8D40F0BB18C5}" srcOrd="0" destOrd="0" presId="urn:microsoft.com/office/officeart/2005/8/layout/orgChart1"/>
    <dgm:cxn modelId="{E442A194-A56B-49C2-B9FD-ABEC423F4795}" type="presOf" srcId="{5AEA1556-C9AA-4F38-91CE-B7A5F0E1587B}" destId="{42CDFA13-4543-4422-BCDE-6D07428946C6}" srcOrd="0" destOrd="0" presId="urn:microsoft.com/office/officeart/2005/8/layout/orgChart1"/>
    <dgm:cxn modelId="{E0378E95-784A-4522-864B-6D970FDF7F38}" srcId="{27AFE399-405F-4025-94A4-E2E8C060A984}" destId="{8DBE7E7C-5CF2-408A-8A75-BE781BDFB2AC}" srcOrd="6" destOrd="0" parTransId="{BEEA5788-D3FC-453D-B5C9-F79D3459967B}" sibTransId="{35637244-86B9-4487-A7A4-D5415B437A4A}"/>
    <dgm:cxn modelId="{AB682A9C-F00B-4BC7-8603-A2C2111F0F6E}" srcId="{27AFE399-405F-4025-94A4-E2E8C060A984}" destId="{6BAADEEF-0176-49AB-9244-BDFE9A28D55F}" srcOrd="1" destOrd="0" parTransId="{3DBEE4EB-9F28-46B6-A14D-0E269A34BFFE}" sibTransId="{032E75E4-904C-4BC7-9824-AE7FD17A1BA4}"/>
    <dgm:cxn modelId="{F77F949C-BDB8-4742-AF3F-F0E0E5A15BA8}" srcId="{27AFE399-405F-4025-94A4-E2E8C060A984}" destId="{97BDE165-3FE8-43D5-A0E9-8F875449E96B}" srcOrd="3" destOrd="0" parTransId="{FE1D9C4D-F933-43A7-AFC1-FB2A6DB136BE}" sibTransId="{E5EA7DA4-A6FE-43C2-82AA-A5367828101A}"/>
    <dgm:cxn modelId="{0F045B9D-37C9-444D-80C5-347688158A99}" type="presOf" srcId="{C4D184E0-D1FF-4922-9742-6C71EBE885CE}" destId="{1FA5D7A9-2F9E-42E7-98DD-C13BEB3C615E}" srcOrd="0" destOrd="0" presId="urn:microsoft.com/office/officeart/2005/8/layout/orgChart1"/>
    <dgm:cxn modelId="{C1BDD3A5-997C-4BE2-83B0-456899E82BA1}" type="presOf" srcId="{6BAADEEF-0176-49AB-9244-BDFE9A28D55F}" destId="{E1533D0B-466E-4CBC-BD33-817041F4EE36}" srcOrd="1" destOrd="0" presId="urn:microsoft.com/office/officeart/2005/8/layout/orgChart1"/>
    <dgm:cxn modelId="{35C344B0-1DBD-4285-A229-CBBA74DD758C}" type="presOf" srcId="{8DBE7E7C-5CF2-408A-8A75-BE781BDFB2AC}" destId="{5FCD96E1-EDA3-4171-AF9A-55F2D098BE07}" srcOrd="0" destOrd="0" presId="urn:microsoft.com/office/officeart/2005/8/layout/orgChart1"/>
    <dgm:cxn modelId="{CD36BDC3-8F40-4F9A-9F7A-343BA71273BC}" type="presOf" srcId="{205AC1A0-0878-4677-9170-56F16DB379A6}" destId="{8BFC9E9E-A734-4CBA-8236-177518A5AFDD}" srcOrd="0" destOrd="0" presId="urn:microsoft.com/office/officeart/2005/8/layout/orgChart1"/>
    <dgm:cxn modelId="{89FF30CF-2463-4D5F-B5C2-CBF3D5B3900B}" type="presOf" srcId="{268ACFA5-8CDB-42D6-8463-866434D06A27}" destId="{B10602BE-4829-4F66-9FF8-705B0B1A010F}" srcOrd="0" destOrd="0" presId="urn:microsoft.com/office/officeart/2005/8/layout/orgChart1"/>
    <dgm:cxn modelId="{882460D0-ADD3-42B9-B5F0-54B297606BC5}" type="presOf" srcId="{A19564E2-3D6B-41B0-B62B-4FBEFF1B7A8C}" destId="{AACE94A4-E5B7-4745-B77E-B8B78C099A33}" srcOrd="1" destOrd="0" presId="urn:microsoft.com/office/officeart/2005/8/layout/orgChart1"/>
    <dgm:cxn modelId="{14FCB3E0-3F31-48DD-AC4B-38647FFFB0AF}" srcId="{27AFE399-405F-4025-94A4-E2E8C060A984}" destId="{C0D5BDB9-E406-4450-8DCA-0555F52704D4}" srcOrd="4" destOrd="0" parTransId="{0568B07A-E778-4C74-B1B7-0A79C92C07E1}" sibTransId="{2523DCF3-1301-4D53-B73D-2FBC24BB65E6}"/>
    <dgm:cxn modelId="{D0A2A1E3-98CB-43BE-B0DC-BEAA5C4F5711}" type="presOf" srcId="{0568B07A-E778-4C74-B1B7-0A79C92C07E1}" destId="{B83EA266-81B4-4381-9C50-D8342D8E6C78}" srcOrd="0" destOrd="0" presId="urn:microsoft.com/office/officeart/2005/8/layout/orgChart1"/>
    <dgm:cxn modelId="{696FCDE7-63C5-4BBB-A575-4D5F78A1ED95}" type="presOf" srcId="{27AFE399-405F-4025-94A4-E2E8C060A984}" destId="{D6003956-6951-45D8-A38E-17ED7E89419F}" srcOrd="0" destOrd="0" presId="urn:microsoft.com/office/officeart/2005/8/layout/orgChart1"/>
    <dgm:cxn modelId="{DE90CBEF-87F1-4FFA-8D51-9558C29CA37C}" type="presOf" srcId="{9C7775FC-D818-4081-8A83-E6E1FF25F919}" destId="{05E42DFE-196C-4EBE-B56D-F7ECA1A44B77}" srcOrd="1" destOrd="0" presId="urn:microsoft.com/office/officeart/2005/8/layout/orgChart1"/>
    <dgm:cxn modelId="{8CD615F0-C385-45D7-8350-960BA13674AF}" type="presOf" srcId="{9DC21AB3-8F08-4B80-8E99-D704FB8CD552}" destId="{69311C74-E98C-4F02-8B97-E9D7A40BB279}" srcOrd="0" destOrd="0" presId="urn:microsoft.com/office/officeart/2005/8/layout/orgChart1"/>
    <dgm:cxn modelId="{2DB09CF4-583F-45BC-B5B9-F425262B04AB}" type="presOf" srcId="{C0D5BDB9-E406-4450-8DCA-0555F52704D4}" destId="{F7FC514A-FE89-4644-8393-6930E5834203}" srcOrd="0" destOrd="0" presId="urn:microsoft.com/office/officeart/2005/8/layout/orgChart1"/>
    <dgm:cxn modelId="{A16029F5-71D0-4652-81C2-BAEDC5F14190}" type="presOf" srcId="{3DBEE4EB-9F28-46B6-A14D-0E269A34BFFE}" destId="{87DB6F0A-E2E2-43F9-91C5-7C32D1C25B98}" srcOrd="0" destOrd="0" presId="urn:microsoft.com/office/officeart/2005/8/layout/orgChart1"/>
    <dgm:cxn modelId="{869191FC-73D4-4A58-80CA-957A2951FBEE}" type="presOf" srcId="{268ACFA5-8CDB-42D6-8463-866434D06A27}" destId="{80B81BFF-1E42-4639-AFDA-B8F751AC1B91}" srcOrd="1" destOrd="0" presId="urn:microsoft.com/office/officeart/2005/8/layout/orgChart1"/>
    <dgm:cxn modelId="{8B798BFE-6668-4FAA-9E53-5F8B0ECD9E94}" type="presOf" srcId="{97BDE165-3FE8-43D5-A0E9-8F875449E96B}" destId="{B3C3FE4A-5F1B-41BB-B4EF-6F813C7F99D4}" srcOrd="0" destOrd="0" presId="urn:microsoft.com/office/officeart/2005/8/layout/orgChart1"/>
    <dgm:cxn modelId="{AD9E59AF-B00F-4A06-B5C2-47C3C83DE9A4}" type="presParOf" srcId="{8BFC9E9E-A734-4CBA-8236-177518A5AFDD}" destId="{CF7991F2-7BB6-4716-A2CD-869BBB0C9CEB}" srcOrd="0" destOrd="0" presId="urn:microsoft.com/office/officeart/2005/8/layout/orgChart1"/>
    <dgm:cxn modelId="{8A092386-72AF-405D-83BB-88EB7E0E46F9}" type="presParOf" srcId="{CF7991F2-7BB6-4716-A2CD-869BBB0C9CEB}" destId="{4FD0C139-5072-4BE7-B331-45EF24D06B39}" srcOrd="0" destOrd="0" presId="urn:microsoft.com/office/officeart/2005/8/layout/orgChart1"/>
    <dgm:cxn modelId="{C2CC24DB-2425-47A8-9292-1C646AD42B4A}" type="presParOf" srcId="{4FD0C139-5072-4BE7-B331-45EF24D06B39}" destId="{D6003956-6951-45D8-A38E-17ED7E89419F}" srcOrd="0" destOrd="0" presId="urn:microsoft.com/office/officeart/2005/8/layout/orgChart1"/>
    <dgm:cxn modelId="{C4BF3678-3B12-4EA9-A5C2-F11EECCF1962}" type="presParOf" srcId="{4FD0C139-5072-4BE7-B331-45EF24D06B39}" destId="{58F0F666-E0D7-48C2-939D-177F0404FEBE}" srcOrd="1" destOrd="0" presId="urn:microsoft.com/office/officeart/2005/8/layout/orgChart1"/>
    <dgm:cxn modelId="{84A962CE-F403-423D-A5BF-8567CC4BA76C}" type="presParOf" srcId="{CF7991F2-7BB6-4716-A2CD-869BBB0C9CEB}" destId="{40B510EC-A2D8-453C-B5FE-1CC1D37DB281}" srcOrd="1" destOrd="0" presId="urn:microsoft.com/office/officeart/2005/8/layout/orgChart1"/>
    <dgm:cxn modelId="{BF170C82-9957-4F6C-A4D3-20F98C451C2C}" type="presParOf" srcId="{40B510EC-A2D8-453C-B5FE-1CC1D37DB281}" destId="{87DB6F0A-E2E2-43F9-91C5-7C32D1C25B98}" srcOrd="0" destOrd="0" presId="urn:microsoft.com/office/officeart/2005/8/layout/orgChart1"/>
    <dgm:cxn modelId="{BEB474D6-A17C-405D-AABB-8BBFA85CBC75}" type="presParOf" srcId="{40B510EC-A2D8-453C-B5FE-1CC1D37DB281}" destId="{D593E389-7EBA-424C-A596-8778A4740D5E}" srcOrd="1" destOrd="0" presId="urn:microsoft.com/office/officeart/2005/8/layout/orgChart1"/>
    <dgm:cxn modelId="{ACC0E7CF-32A5-4366-BFBD-79657D9402F3}" type="presParOf" srcId="{D593E389-7EBA-424C-A596-8778A4740D5E}" destId="{D5876A8C-06C6-43DE-BFAC-AE5E5326B502}" srcOrd="0" destOrd="0" presId="urn:microsoft.com/office/officeart/2005/8/layout/orgChart1"/>
    <dgm:cxn modelId="{882CB31C-36C9-4DC6-9E64-4370F280B755}" type="presParOf" srcId="{D5876A8C-06C6-43DE-BFAC-AE5E5326B502}" destId="{C2F8D769-4A89-4586-B578-8D40F0BB18C5}" srcOrd="0" destOrd="0" presId="urn:microsoft.com/office/officeart/2005/8/layout/orgChart1"/>
    <dgm:cxn modelId="{3DF652B5-7FD7-423D-83F5-FC76C412B59C}" type="presParOf" srcId="{D5876A8C-06C6-43DE-BFAC-AE5E5326B502}" destId="{E1533D0B-466E-4CBC-BD33-817041F4EE36}" srcOrd="1" destOrd="0" presId="urn:microsoft.com/office/officeart/2005/8/layout/orgChart1"/>
    <dgm:cxn modelId="{60D0BF0F-7E87-4210-A9E6-1363AB46505F}" type="presParOf" srcId="{D593E389-7EBA-424C-A596-8778A4740D5E}" destId="{30C2D6C6-FE20-4589-9976-F24B0A8D5EFD}" srcOrd="1" destOrd="0" presId="urn:microsoft.com/office/officeart/2005/8/layout/orgChart1"/>
    <dgm:cxn modelId="{DA82550B-2A0D-4619-971F-C77D0B268568}" type="presParOf" srcId="{D593E389-7EBA-424C-A596-8778A4740D5E}" destId="{151585B9-1AA2-4368-BC72-90528D8C9465}" srcOrd="2" destOrd="0" presId="urn:microsoft.com/office/officeart/2005/8/layout/orgChart1"/>
    <dgm:cxn modelId="{942B9FDC-ED83-41D0-92EA-C9A517070FB9}" type="presParOf" srcId="{40B510EC-A2D8-453C-B5FE-1CC1D37DB281}" destId="{1FA5D7A9-2F9E-42E7-98DD-C13BEB3C615E}" srcOrd="2" destOrd="0" presId="urn:microsoft.com/office/officeart/2005/8/layout/orgChart1"/>
    <dgm:cxn modelId="{4CCDDCED-85F6-48F0-B2D8-FEC4383223D4}" type="presParOf" srcId="{40B510EC-A2D8-453C-B5FE-1CC1D37DB281}" destId="{BA61EE7A-6CE3-4020-BBA6-E4A001CF3140}" srcOrd="3" destOrd="0" presId="urn:microsoft.com/office/officeart/2005/8/layout/orgChart1"/>
    <dgm:cxn modelId="{D637DF96-5454-4454-8CBE-4B47AF4991EF}" type="presParOf" srcId="{BA61EE7A-6CE3-4020-BBA6-E4A001CF3140}" destId="{759DAA91-67E5-4E34-811A-362F30DA7DF2}" srcOrd="0" destOrd="0" presId="urn:microsoft.com/office/officeart/2005/8/layout/orgChart1"/>
    <dgm:cxn modelId="{B248B65B-5F8F-4507-B4A2-1553BBF736A2}" type="presParOf" srcId="{759DAA91-67E5-4E34-811A-362F30DA7DF2}" destId="{F854D644-8348-4210-ABD9-489863DBBA26}" srcOrd="0" destOrd="0" presId="urn:microsoft.com/office/officeart/2005/8/layout/orgChart1"/>
    <dgm:cxn modelId="{FD2826D0-335C-4189-857B-6B017F540066}" type="presParOf" srcId="{759DAA91-67E5-4E34-811A-362F30DA7DF2}" destId="{AACE94A4-E5B7-4745-B77E-B8B78C099A33}" srcOrd="1" destOrd="0" presId="urn:microsoft.com/office/officeart/2005/8/layout/orgChart1"/>
    <dgm:cxn modelId="{A9820FE7-E657-4B87-9C5C-40B4BF743C4B}" type="presParOf" srcId="{BA61EE7A-6CE3-4020-BBA6-E4A001CF3140}" destId="{3FA535FC-D5EE-4266-B85A-82121A296CEF}" srcOrd="1" destOrd="0" presId="urn:microsoft.com/office/officeart/2005/8/layout/orgChart1"/>
    <dgm:cxn modelId="{B841327D-9395-4E29-B68C-B77CEAD41FDE}" type="presParOf" srcId="{BA61EE7A-6CE3-4020-BBA6-E4A001CF3140}" destId="{91DE2071-8181-4877-B7A8-CA3E752E7A4D}" srcOrd="2" destOrd="0" presId="urn:microsoft.com/office/officeart/2005/8/layout/orgChart1"/>
    <dgm:cxn modelId="{B4D4A714-8992-4FD5-A7E3-85F8E912011E}" type="presParOf" srcId="{40B510EC-A2D8-453C-B5FE-1CC1D37DB281}" destId="{AAC43999-06B5-44DC-8B32-08AADE685E42}" srcOrd="4" destOrd="0" presId="urn:microsoft.com/office/officeart/2005/8/layout/orgChart1"/>
    <dgm:cxn modelId="{4CC749C1-C15E-48FF-890E-65C649F7D88B}" type="presParOf" srcId="{40B510EC-A2D8-453C-B5FE-1CC1D37DB281}" destId="{0389083F-F8BD-4F53-B79A-1FEF4D13D54C}" srcOrd="5" destOrd="0" presId="urn:microsoft.com/office/officeart/2005/8/layout/orgChart1"/>
    <dgm:cxn modelId="{E8451C87-B16D-42FD-A2EB-E038DD459EDB}" type="presParOf" srcId="{0389083F-F8BD-4F53-B79A-1FEF4D13D54C}" destId="{E876CD75-8789-4176-A26D-AD45C0BC9BFA}" srcOrd="0" destOrd="0" presId="urn:microsoft.com/office/officeart/2005/8/layout/orgChart1"/>
    <dgm:cxn modelId="{705E1F5C-29CC-4515-A43B-CF19B40DED8D}" type="presParOf" srcId="{E876CD75-8789-4176-A26D-AD45C0BC9BFA}" destId="{B3C3FE4A-5F1B-41BB-B4EF-6F813C7F99D4}" srcOrd="0" destOrd="0" presId="urn:microsoft.com/office/officeart/2005/8/layout/orgChart1"/>
    <dgm:cxn modelId="{21F58D1D-A831-4973-9840-BADE5AF109A1}" type="presParOf" srcId="{E876CD75-8789-4176-A26D-AD45C0BC9BFA}" destId="{D7F9DCCD-2A95-4BFA-9E02-CFE9888B7CE7}" srcOrd="1" destOrd="0" presId="urn:microsoft.com/office/officeart/2005/8/layout/orgChart1"/>
    <dgm:cxn modelId="{40C31B0F-B850-477B-8B0B-659353E41C54}" type="presParOf" srcId="{0389083F-F8BD-4F53-B79A-1FEF4D13D54C}" destId="{5306CC89-D1FB-42DE-96C2-7A23B92FFD64}" srcOrd="1" destOrd="0" presId="urn:microsoft.com/office/officeart/2005/8/layout/orgChart1"/>
    <dgm:cxn modelId="{970D9CFB-8ACF-455D-A901-82AB34D152AE}" type="presParOf" srcId="{0389083F-F8BD-4F53-B79A-1FEF4D13D54C}" destId="{A0F3A309-1890-41D9-BE16-A0293B019F0A}" srcOrd="2" destOrd="0" presId="urn:microsoft.com/office/officeart/2005/8/layout/orgChart1"/>
    <dgm:cxn modelId="{EB9C8776-FEDA-4E02-8B39-836AA7759F0E}" type="presParOf" srcId="{40B510EC-A2D8-453C-B5FE-1CC1D37DB281}" destId="{B83EA266-81B4-4381-9C50-D8342D8E6C78}" srcOrd="6" destOrd="0" presId="urn:microsoft.com/office/officeart/2005/8/layout/orgChart1"/>
    <dgm:cxn modelId="{85B9BA31-78E9-4DCE-ACFB-1AA1B7206331}" type="presParOf" srcId="{40B510EC-A2D8-453C-B5FE-1CC1D37DB281}" destId="{77264C65-A350-4048-9BAE-E6D2718CECC1}" srcOrd="7" destOrd="0" presId="urn:microsoft.com/office/officeart/2005/8/layout/orgChart1"/>
    <dgm:cxn modelId="{264E475E-C11B-4573-8F66-80C7C7687D63}" type="presParOf" srcId="{77264C65-A350-4048-9BAE-E6D2718CECC1}" destId="{74917779-A14D-458F-BF84-DA8338956098}" srcOrd="0" destOrd="0" presId="urn:microsoft.com/office/officeart/2005/8/layout/orgChart1"/>
    <dgm:cxn modelId="{F2E1B1BB-B9DA-4167-89BC-544454831778}" type="presParOf" srcId="{74917779-A14D-458F-BF84-DA8338956098}" destId="{F7FC514A-FE89-4644-8393-6930E5834203}" srcOrd="0" destOrd="0" presId="urn:microsoft.com/office/officeart/2005/8/layout/orgChart1"/>
    <dgm:cxn modelId="{8B3BD827-6A2C-429F-B9CC-FD12213CF8CA}" type="presParOf" srcId="{74917779-A14D-458F-BF84-DA8338956098}" destId="{0CD1D929-16E5-46AF-8DDD-BB78D561866D}" srcOrd="1" destOrd="0" presId="urn:microsoft.com/office/officeart/2005/8/layout/orgChart1"/>
    <dgm:cxn modelId="{5DC50759-1DA4-4D13-9225-CDC75C952497}" type="presParOf" srcId="{77264C65-A350-4048-9BAE-E6D2718CECC1}" destId="{B914267E-F983-4BC6-A3E3-D5A7A80A587E}" srcOrd="1" destOrd="0" presId="urn:microsoft.com/office/officeart/2005/8/layout/orgChart1"/>
    <dgm:cxn modelId="{20F74BA8-7B0E-451F-B423-66FF0D4011D3}" type="presParOf" srcId="{77264C65-A350-4048-9BAE-E6D2718CECC1}" destId="{4982C1D9-FF85-43B6-A33B-09184D475D40}" srcOrd="2" destOrd="0" presId="urn:microsoft.com/office/officeart/2005/8/layout/orgChart1"/>
    <dgm:cxn modelId="{0700D71D-F898-4EA1-8DB2-3E13E6EC70B3}" type="presParOf" srcId="{40B510EC-A2D8-453C-B5FE-1CC1D37DB281}" destId="{42CDFA13-4543-4422-BCDE-6D07428946C6}" srcOrd="8" destOrd="0" presId="urn:microsoft.com/office/officeart/2005/8/layout/orgChart1"/>
    <dgm:cxn modelId="{948A0784-99A8-4D64-B685-C3E3D8C79339}" type="presParOf" srcId="{40B510EC-A2D8-453C-B5FE-1CC1D37DB281}" destId="{A7ABC654-E5C5-48A3-BB38-F4B6E439C1F2}" srcOrd="9" destOrd="0" presId="urn:microsoft.com/office/officeart/2005/8/layout/orgChart1"/>
    <dgm:cxn modelId="{1A810020-F1D7-402C-8B4A-7B1493209156}" type="presParOf" srcId="{A7ABC654-E5C5-48A3-BB38-F4B6E439C1F2}" destId="{6FB049EE-5A78-4912-AED8-AE52481A43F3}" srcOrd="0" destOrd="0" presId="urn:microsoft.com/office/officeart/2005/8/layout/orgChart1"/>
    <dgm:cxn modelId="{68D5200D-E2AA-4193-8573-4757392A1721}" type="presParOf" srcId="{6FB049EE-5A78-4912-AED8-AE52481A43F3}" destId="{CA3F7592-E7E6-4A4D-B68A-14DF56E952E9}" srcOrd="0" destOrd="0" presId="urn:microsoft.com/office/officeart/2005/8/layout/orgChart1"/>
    <dgm:cxn modelId="{700B8AD3-55DF-4C7C-B51A-C5FE48F34431}" type="presParOf" srcId="{6FB049EE-5A78-4912-AED8-AE52481A43F3}" destId="{05E42DFE-196C-4EBE-B56D-F7ECA1A44B77}" srcOrd="1" destOrd="0" presId="urn:microsoft.com/office/officeart/2005/8/layout/orgChart1"/>
    <dgm:cxn modelId="{75952BC0-E63E-4159-9340-BA9AA4E5264B}" type="presParOf" srcId="{A7ABC654-E5C5-48A3-BB38-F4B6E439C1F2}" destId="{3BACC244-284C-4AB2-AB68-1AE3886CB5A0}" srcOrd="1" destOrd="0" presId="urn:microsoft.com/office/officeart/2005/8/layout/orgChart1"/>
    <dgm:cxn modelId="{F71D4E8F-B27E-4E0A-8945-0580864C148D}" type="presParOf" srcId="{A7ABC654-E5C5-48A3-BB38-F4B6E439C1F2}" destId="{BA4B4FFC-7AEE-43BB-BE27-725AAE4C6184}" srcOrd="2" destOrd="0" presId="urn:microsoft.com/office/officeart/2005/8/layout/orgChart1"/>
    <dgm:cxn modelId="{333CB8CA-B622-4C40-B67B-BFDD41C5DA5A}" type="presParOf" srcId="{40B510EC-A2D8-453C-B5FE-1CC1D37DB281}" destId="{942E9345-6B2A-4397-9F5F-38D899306C54}" srcOrd="10" destOrd="0" presId="urn:microsoft.com/office/officeart/2005/8/layout/orgChart1"/>
    <dgm:cxn modelId="{B174C5CF-E936-4093-8C91-42C9C7E58637}" type="presParOf" srcId="{40B510EC-A2D8-453C-B5FE-1CC1D37DB281}" destId="{37D534C3-7FF7-448D-AA9E-A93D0E73486C}" srcOrd="11" destOrd="0" presId="urn:microsoft.com/office/officeart/2005/8/layout/orgChart1"/>
    <dgm:cxn modelId="{C3BDC397-4E58-4376-805E-B3B66E9D9834}" type="presParOf" srcId="{37D534C3-7FF7-448D-AA9E-A93D0E73486C}" destId="{B499A11C-DABC-4C98-AFFE-87AA4DFD59AC}" srcOrd="0" destOrd="0" presId="urn:microsoft.com/office/officeart/2005/8/layout/orgChart1"/>
    <dgm:cxn modelId="{2381A05A-29F5-43F7-B1F9-526E28A8CCEC}" type="presParOf" srcId="{B499A11C-DABC-4C98-AFFE-87AA4DFD59AC}" destId="{5FCD96E1-EDA3-4171-AF9A-55F2D098BE07}" srcOrd="0" destOrd="0" presId="urn:microsoft.com/office/officeart/2005/8/layout/orgChart1"/>
    <dgm:cxn modelId="{4F995363-30D7-4FBD-A376-F0F60E10AF6B}" type="presParOf" srcId="{B499A11C-DABC-4C98-AFFE-87AA4DFD59AC}" destId="{8CDBB3B0-2EAB-4E89-B8F4-A71B62847480}" srcOrd="1" destOrd="0" presId="urn:microsoft.com/office/officeart/2005/8/layout/orgChart1"/>
    <dgm:cxn modelId="{04236D82-53AB-4D36-ABC9-E2B98A2A2E65}" type="presParOf" srcId="{37D534C3-7FF7-448D-AA9E-A93D0E73486C}" destId="{FB92F46D-303D-449A-BD5D-CCD45BA019B2}" srcOrd="1" destOrd="0" presId="urn:microsoft.com/office/officeart/2005/8/layout/orgChart1"/>
    <dgm:cxn modelId="{CB5BEA88-62E3-498E-A956-A70320E3FFEC}" type="presParOf" srcId="{37D534C3-7FF7-448D-AA9E-A93D0E73486C}" destId="{CC86BB4B-6FB5-46FE-8AE6-B24851A9CCD9}" srcOrd="2" destOrd="0" presId="urn:microsoft.com/office/officeart/2005/8/layout/orgChart1"/>
    <dgm:cxn modelId="{1EDC1081-A9CF-4C81-88F4-5E979A68C4B9}" type="presParOf" srcId="{CF7991F2-7BB6-4716-A2CD-869BBB0C9CEB}" destId="{81F085F4-F8C8-4872-B6EB-B9C8632BB71D}" srcOrd="2" destOrd="0" presId="urn:microsoft.com/office/officeart/2005/8/layout/orgChart1"/>
    <dgm:cxn modelId="{967FDF53-1A86-48D7-9A0A-276183D572A5}" type="presParOf" srcId="{81F085F4-F8C8-4872-B6EB-B9C8632BB71D}" destId="{69311C74-E98C-4F02-8B97-E9D7A40BB279}" srcOrd="0" destOrd="0" presId="urn:microsoft.com/office/officeart/2005/8/layout/orgChart1"/>
    <dgm:cxn modelId="{071250F4-60EB-43B3-800E-B53777ED1710}" type="presParOf" srcId="{81F085F4-F8C8-4872-B6EB-B9C8632BB71D}" destId="{B382EC3C-5FC1-4BA9-B09F-EFB2ADCE6EA4}" srcOrd="1" destOrd="0" presId="urn:microsoft.com/office/officeart/2005/8/layout/orgChart1"/>
    <dgm:cxn modelId="{C24648CB-1473-4CAA-84A7-EF751E6A63F9}" type="presParOf" srcId="{B382EC3C-5FC1-4BA9-B09F-EFB2ADCE6EA4}" destId="{CFA91E2A-8853-47DD-B642-04948A0E8DA2}" srcOrd="0" destOrd="0" presId="urn:microsoft.com/office/officeart/2005/8/layout/orgChart1"/>
    <dgm:cxn modelId="{9C76AAA8-C8DB-4B19-8D7A-5F6AAB489C4D}" type="presParOf" srcId="{CFA91E2A-8853-47DD-B642-04948A0E8DA2}" destId="{B10602BE-4829-4F66-9FF8-705B0B1A010F}" srcOrd="0" destOrd="0" presId="urn:microsoft.com/office/officeart/2005/8/layout/orgChart1"/>
    <dgm:cxn modelId="{D8A293AC-4526-41AD-BE3F-1407908C6C17}" type="presParOf" srcId="{CFA91E2A-8853-47DD-B642-04948A0E8DA2}" destId="{80B81BFF-1E42-4639-AFDA-B8F751AC1B91}" srcOrd="1" destOrd="0" presId="urn:microsoft.com/office/officeart/2005/8/layout/orgChart1"/>
    <dgm:cxn modelId="{4387FCD5-D3A7-44D6-93D9-BF777A6B2E20}" type="presParOf" srcId="{B382EC3C-5FC1-4BA9-B09F-EFB2ADCE6EA4}" destId="{CFCD9F97-3E0B-46FB-A820-995A6152A64F}" srcOrd="1" destOrd="0" presId="urn:microsoft.com/office/officeart/2005/8/layout/orgChart1"/>
    <dgm:cxn modelId="{AC00E75E-3D06-41AC-A9E2-3562FAFB6D44}" type="presParOf" srcId="{B382EC3C-5FC1-4BA9-B09F-EFB2ADCE6EA4}" destId="{46C235F3-790E-44F5-B063-860E8A02D8EE}"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311C74-E98C-4F02-8B97-E9D7A40BB279}">
      <dsp:nvSpPr>
        <dsp:cNvPr id="0" name=""/>
        <dsp:cNvSpPr/>
      </dsp:nvSpPr>
      <dsp:spPr>
        <a:xfrm>
          <a:off x="5256540" y="1837777"/>
          <a:ext cx="161279" cy="706558"/>
        </a:xfrm>
        <a:custGeom>
          <a:avLst/>
          <a:gdLst/>
          <a:ahLst/>
          <a:cxnLst/>
          <a:rect l="0" t="0" r="0" b="0"/>
          <a:pathLst>
            <a:path>
              <a:moveTo>
                <a:pt x="161279" y="0"/>
              </a:moveTo>
              <a:lnTo>
                <a:pt x="161279" y="706558"/>
              </a:lnTo>
              <a:lnTo>
                <a:pt x="0" y="70655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42E9345-6B2A-4397-9F5F-38D899306C54}">
      <dsp:nvSpPr>
        <dsp:cNvPr id="0" name=""/>
        <dsp:cNvSpPr/>
      </dsp:nvSpPr>
      <dsp:spPr>
        <a:xfrm>
          <a:off x="5417820" y="1837777"/>
          <a:ext cx="4646390" cy="1413117"/>
        </a:xfrm>
        <a:custGeom>
          <a:avLst/>
          <a:gdLst/>
          <a:ahLst/>
          <a:cxnLst/>
          <a:rect l="0" t="0" r="0" b="0"/>
          <a:pathLst>
            <a:path>
              <a:moveTo>
                <a:pt x="0" y="0"/>
              </a:moveTo>
              <a:lnTo>
                <a:pt x="0" y="1251837"/>
              </a:lnTo>
              <a:lnTo>
                <a:pt x="4646390" y="1251837"/>
              </a:lnTo>
              <a:lnTo>
                <a:pt x="4646390" y="14131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CDFA13-4543-4422-BCDE-6D07428946C6}">
      <dsp:nvSpPr>
        <dsp:cNvPr id="0" name=""/>
        <dsp:cNvSpPr/>
      </dsp:nvSpPr>
      <dsp:spPr>
        <a:xfrm>
          <a:off x="5417820" y="1837777"/>
          <a:ext cx="2787834" cy="1413117"/>
        </a:xfrm>
        <a:custGeom>
          <a:avLst/>
          <a:gdLst/>
          <a:ahLst/>
          <a:cxnLst/>
          <a:rect l="0" t="0" r="0" b="0"/>
          <a:pathLst>
            <a:path>
              <a:moveTo>
                <a:pt x="0" y="0"/>
              </a:moveTo>
              <a:lnTo>
                <a:pt x="0" y="1251837"/>
              </a:lnTo>
              <a:lnTo>
                <a:pt x="2787834" y="1251837"/>
              </a:lnTo>
              <a:lnTo>
                <a:pt x="2787834" y="14131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83EA266-81B4-4381-9C50-D8342D8E6C78}">
      <dsp:nvSpPr>
        <dsp:cNvPr id="0" name=""/>
        <dsp:cNvSpPr/>
      </dsp:nvSpPr>
      <dsp:spPr>
        <a:xfrm>
          <a:off x="5417820" y="1837777"/>
          <a:ext cx="929278" cy="1413117"/>
        </a:xfrm>
        <a:custGeom>
          <a:avLst/>
          <a:gdLst/>
          <a:ahLst/>
          <a:cxnLst/>
          <a:rect l="0" t="0" r="0" b="0"/>
          <a:pathLst>
            <a:path>
              <a:moveTo>
                <a:pt x="0" y="0"/>
              </a:moveTo>
              <a:lnTo>
                <a:pt x="0" y="1251837"/>
              </a:lnTo>
              <a:lnTo>
                <a:pt x="929278" y="1251837"/>
              </a:lnTo>
              <a:lnTo>
                <a:pt x="929278" y="14131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C43999-06B5-44DC-8B32-08AADE685E42}">
      <dsp:nvSpPr>
        <dsp:cNvPr id="0" name=""/>
        <dsp:cNvSpPr/>
      </dsp:nvSpPr>
      <dsp:spPr>
        <a:xfrm>
          <a:off x="4488541" y="1837777"/>
          <a:ext cx="929278" cy="1413117"/>
        </a:xfrm>
        <a:custGeom>
          <a:avLst/>
          <a:gdLst/>
          <a:ahLst/>
          <a:cxnLst/>
          <a:rect l="0" t="0" r="0" b="0"/>
          <a:pathLst>
            <a:path>
              <a:moveTo>
                <a:pt x="929278" y="0"/>
              </a:moveTo>
              <a:lnTo>
                <a:pt x="929278" y="1251837"/>
              </a:lnTo>
              <a:lnTo>
                <a:pt x="0" y="1251837"/>
              </a:lnTo>
              <a:lnTo>
                <a:pt x="0" y="14131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A5D7A9-2F9E-42E7-98DD-C13BEB3C615E}">
      <dsp:nvSpPr>
        <dsp:cNvPr id="0" name=""/>
        <dsp:cNvSpPr/>
      </dsp:nvSpPr>
      <dsp:spPr>
        <a:xfrm>
          <a:off x="2629985" y="1837777"/>
          <a:ext cx="2787834" cy="1413117"/>
        </a:xfrm>
        <a:custGeom>
          <a:avLst/>
          <a:gdLst/>
          <a:ahLst/>
          <a:cxnLst/>
          <a:rect l="0" t="0" r="0" b="0"/>
          <a:pathLst>
            <a:path>
              <a:moveTo>
                <a:pt x="2787834" y="0"/>
              </a:moveTo>
              <a:lnTo>
                <a:pt x="2787834" y="1251837"/>
              </a:lnTo>
              <a:lnTo>
                <a:pt x="0" y="1251837"/>
              </a:lnTo>
              <a:lnTo>
                <a:pt x="0" y="14131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7DB6F0A-E2E2-43F9-91C5-7C32D1C25B98}">
      <dsp:nvSpPr>
        <dsp:cNvPr id="0" name=""/>
        <dsp:cNvSpPr/>
      </dsp:nvSpPr>
      <dsp:spPr>
        <a:xfrm>
          <a:off x="771429" y="1837777"/>
          <a:ext cx="4646390" cy="1413117"/>
        </a:xfrm>
        <a:custGeom>
          <a:avLst/>
          <a:gdLst/>
          <a:ahLst/>
          <a:cxnLst/>
          <a:rect l="0" t="0" r="0" b="0"/>
          <a:pathLst>
            <a:path>
              <a:moveTo>
                <a:pt x="4646390" y="0"/>
              </a:moveTo>
              <a:lnTo>
                <a:pt x="4646390" y="1251837"/>
              </a:lnTo>
              <a:lnTo>
                <a:pt x="0" y="1251837"/>
              </a:lnTo>
              <a:lnTo>
                <a:pt x="0" y="14131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003956-6951-45D8-A38E-17ED7E89419F}">
      <dsp:nvSpPr>
        <dsp:cNvPr id="0" name=""/>
        <dsp:cNvSpPr/>
      </dsp:nvSpPr>
      <dsp:spPr>
        <a:xfrm>
          <a:off x="4649821" y="1069778"/>
          <a:ext cx="1535996" cy="7679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e-CH" sz="1300" kern="1200" dirty="0">
              <a:latin typeface="Arial" panose="020B0604020202020204" pitchFamily="34" charset="0"/>
              <a:cs typeface="Arial" panose="020B0604020202020204" pitchFamily="34" charset="0"/>
            </a:rPr>
            <a:t>Kommandant</a:t>
          </a:r>
        </a:p>
      </dsp:txBody>
      <dsp:txXfrm>
        <a:off x="4649821" y="1069778"/>
        <a:ext cx="1535996" cy="767998"/>
      </dsp:txXfrm>
    </dsp:sp>
    <dsp:sp modelId="{C2F8D769-4A89-4586-B578-8D40F0BB18C5}">
      <dsp:nvSpPr>
        <dsp:cNvPr id="0" name=""/>
        <dsp:cNvSpPr/>
      </dsp:nvSpPr>
      <dsp:spPr>
        <a:xfrm>
          <a:off x="3430" y="3250894"/>
          <a:ext cx="1535996" cy="7679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e-CH" sz="1300" kern="1200" dirty="0">
              <a:latin typeface="Arial" panose="020B0604020202020204" pitchFamily="34" charset="0"/>
              <a:cs typeface="Arial" panose="020B0604020202020204" pitchFamily="34" charset="0"/>
            </a:rPr>
            <a:t>HR-Management</a:t>
          </a:r>
        </a:p>
      </dsp:txBody>
      <dsp:txXfrm>
        <a:off x="3430" y="3250894"/>
        <a:ext cx="1535996" cy="767998"/>
      </dsp:txXfrm>
    </dsp:sp>
    <dsp:sp modelId="{F854D644-8348-4210-ABD9-489863DBBA26}">
      <dsp:nvSpPr>
        <dsp:cNvPr id="0" name=""/>
        <dsp:cNvSpPr/>
      </dsp:nvSpPr>
      <dsp:spPr>
        <a:xfrm>
          <a:off x="1861987" y="3250894"/>
          <a:ext cx="1535996" cy="7679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e-CH" sz="1300" kern="1200" dirty="0">
              <a:latin typeface="Arial" panose="020B0604020202020204" pitchFamily="34" charset="0"/>
              <a:cs typeface="Arial" panose="020B0604020202020204" pitchFamily="34" charset="0"/>
            </a:rPr>
            <a:t>Logistik und Technik</a:t>
          </a:r>
        </a:p>
      </dsp:txBody>
      <dsp:txXfrm>
        <a:off x="1861987" y="3250894"/>
        <a:ext cx="1535996" cy="767998"/>
      </dsp:txXfrm>
    </dsp:sp>
    <dsp:sp modelId="{B3C3FE4A-5F1B-41BB-B4EF-6F813C7F99D4}">
      <dsp:nvSpPr>
        <dsp:cNvPr id="0" name=""/>
        <dsp:cNvSpPr/>
      </dsp:nvSpPr>
      <dsp:spPr>
        <a:xfrm>
          <a:off x="3720543" y="3250894"/>
          <a:ext cx="1535996" cy="7679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e-CH" sz="1300" kern="1200" dirty="0">
              <a:latin typeface="Arial" panose="020B0604020202020204" pitchFamily="34" charset="0"/>
              <a:cs typeface="Arial" panose="020B0604020202020204" pitchFamily="34" charset="0"/>
            </a:rPr>
            <a:t>Regionen- und Verkehrspolizei</a:t>
          </a:r>
        </a:p>
      </dsp:txBody>
      <dsp:txXfrm>
        <a:off x="3720543" y="3250894"/>
        <a:ext cx="1535996" cy="767998"/>
      </dsp:txXfrm>
    </dsp:sp>
    <dsp:sp modelId="{F7FC514A-FE89-4644-8393-6930E5834203}">
      <dsp:nvSpPr>
        <dsp:cNvPr id="0" name=""/>
        <dsp:cNvSpPr/>
      </dsp:nvSpPr>
      <dsp:spPr>
        <a:xfrm>
          <a:off x="5579099" y="3250894"/>
          <a:ext cx="1535996" cy="7679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e-CH" sz="1300" kern="1200">
              <a:latin typeface="Arial" panose="020B0604020202020204" pitchFamily="34" charset="0"/>
              <a:cs typeface="Arial" panose="020B0604020202020204" pitchFamily="34" charset="0"/>
            </a:rPr>
            <a:t>Kommandoabteilung</a:t>
          </a:r>
          <a:endParaRPr lang="de-CH" sz="1300" kern="1200" dirty="0">
            <a:latin typeface="Arial" panose="020B0604020202020204" pitchFamily="34" charset="0"/>
            <a:cs typeface="Arial" panose="020B0604020202020204" pitchFamily="34" charset="0"/>
          </a:endParaRPr>
        </a:p>
      </dsp:txBody>
      <dsp:txXfrm>
        <a:off x="5579099" y="3250894"/>
        <a:ext cx="1535996" cy="767998"/>
      </dsp:txXfrm>
    </dsp:sp>
    <dsp:sp modelId="{CA3F7592-E7E6-4A4D-B68A-14DF56E952E9}">
      <dsp:nvSpPr>
        <dsp:cNvPr id="0" name=""/>
        <dsp:cNvSpPr/>
      </dsp:nvSpPr>
      <dsp:spPr>
        <a:xfrm>
          <a:off x="7437655" y="3250894"/>
          <a:ext cx="1535996" cy="7679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e-CH" sz="1300" kern="1200">
              <a:latin typeface="Arial" panose="020B0604020202020204" pitchFamily="34" charset="0"/>
              <a:cs typeface="Arial" panose="020B0604020202020204" pitchFamily="34" charset="0"/>
            </a:rPr>
            <a:t>Kriminalpolizei</a:t>
          </a:r>
          <a:endParaRPr lang="de-CH" sz="1300" kern="1200" dirty="0">
            <a:latin typeface="Arial" panose="020B0604020202020204" pitchFamily="34" charset="0"/>
            <a:cs typeface="Arial" panose="020B0604020202020204" pitchFamily="34" charset="0"/>
          </a:endParaRPr>
        </a:p>
      </dsp:txBody>
      <dsp:txXfrm>
        <a:off x="7437655" y="3250894"/>
        <a:ext cx="1535996" cy="767998"/>
      </dsp:txXfrm>
    </dsp:sp>
    <dsp:sp modelId="{5FCD96E1-EDA3-4171-AF9A-55F2D098BE07}">
      <dsp:nvSpPr>
        <dsp:cNvPr id="0" name=""/>
        <dsp:cNvSpPr/>
      </dsp:nvSpPr>
      <dsp:spPr>
        <a:xfrm>
          <a:off x="9296212" y="3250894"/>
          <a:ext cx="1535996" cy="7679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e-CH" sz="1300" kern="1200">
              <a:latin typeface="Arial" panose="020B0604020202020204" pitchFamily="34" charset="0"/>
              <a:cs typeface="Arial" panose="020B0604020202020204" pitchFamily="34" charset="0"/>
            </a:rPr>
            <a:t>Sicherheitspolizei</a:t>
          </a:r>
          <a:endParaRPr lang="de-CH" sz="1300" kern="1200" dirty="0">
            <a:latin typeface="Arial" panose="020B0604020202020204" pitchFamily="34" charset="0"/>
            <a:cs typeface="Arial" panose="020B0604020202020204" pitchFamily="34" charset="0"/>
          </a:endParaRPr>
        </a:p>
      </dsp:txBody>
      <dsp:txXfrm>
        <a:off x="9296212" y="3250894"/>
        <a:ext cx="1535996" cy="767998"/>
      </dsp:txXfrm>
    </dsp:sp>
    <dsp:sp modelId="{B10602BE-4829-4F66-9FF8-705B0B1A010F}">
      <dsp:nvSpPr>
        <dsp:cNvPr id="0" name=""/>
        <dsp:cNvSpPr/>
      </dsp:nvSpPr>
      <dsp:spPr>
        <a:xfrm>
          <a:off x="3720543" y="2160336"/>
          <a:ext cx="1535996" cy="76799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e-CH" sz="1300" kern="1200" dirty="0">
              <a:latin typeface="Arial" panose="020B0604020202020204" pitchFamily="34" charset="0"/>
              <a:cs typeface="Arial" panose="020B0604020202020204" pitchFamily="34" charset="0"/>
            </a:rPr>
            <a:t>Stellvertreter</a:t>
          </a:r>
        </a:p>
      </dsp:txBody>
      <dsp:txXfrm>
        <a:off x="3720543" y="2160336"/>
        <a:ext cx="1535996" cy="76799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6028B2-28B6-4193-A5CB-EAEEEB779C0B}" type="datetimeFigureOut">
              <a:rPr lang="de-CH" smtClean="0"/>
              <a:t>22.10.2026</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F9138E-5F70-45BC-B7E5-F12ECF5E3C2D}" type="slidenum">
              <a:rPr lang="de-CH" smtClean="0"/>
              <a:t>‹Nr.›</a:t>
            </a:fld>
            <a:endParaRPr lang="de-CH"/>
          </a:p>
        </p:txBody>
      </p:sp>
    </p:spTree>
    <p:extLst>
      <p:ext uri="{BB962C8B-B14F-4D97-AF65-F5344CB8AC3E}">
        <p14:creationId xmlns:p14="http://schemas.microsoft.com/office/powerpoint/2010/main" val="312286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gr.ch/DE/institutionen/verwaltung/djsg/kapo/service/statistik/Documents/Jahresbericht%20Graub%C3%BCnden%202025.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Begrüssung</a:t>
            </a:r>
            <a:endParaRPr lang="de-DE" dirty="0"/>
          </a:p>
          <a:p>
            <a:endParaRPr lang="de-DE" dirty="0"/>
          </a:p>
          <a:p>
            <a:r>
              <a:rPr lang="de-DE" dirty="0"/>
              <a:t>Das Referat gliedern wir wie folgt:</a:t>
            </a:r>
          </a:p>
          <a:p>
            <a:pPr marL="228600" indent="-228600">
              <a:buAutoNum type="arabicPeriod"/>
            </a:pPr>
            <a:endParaRPr lang="de-DE" dirty="0"/>
          </a:p>
          <a:p>
            <a:pPr marL="228600" indent="-228600">
              <a:buAutoNum type="arabicPeriod"/>
            </a:pPr>
            <a:r>
              <a:rPr lang="de-DE" dirty="0"/>
              <a:t>Politische Einordnung der Zuständigkeiten der drei Staatsebenen Bund, Kanton und Gemeinden im Sicherheitsbereich (Folien 1-5)</a:t>
            </a:r>
          </a:p>
          <a:p>
            <a:pPr marL="228600" indent="-228600">
              <a:buAutoNum type="arabicPeriod"/>
            </a:pPr>
            <a:r>
              <a:rPr lang="de-DE" dirty="0"/>
              <a:t>Auftrag und Zuständigkeiten der Kantonspolizei</a:t>
            </a:r>
          </a:p>
          <a:p>
            <a:pPr marL="228600" indent="-228600">
              <a:buAutoNum type="arabicPeriod"/>
            </a:pPr>
            <a:r>
              <a:rPr lang="de-DE" dirty="0"/>
              <a:t>Zusätzliche Herausforderungen beim Grundauftrag</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de-DE" dirty="0"/>
              <a:t>Organisation der Kantonspolizei und räumliche Gliederung</a:t>
            </a:r>
          </a:p>
          <a:p>
            <a:pPr marL="228600" indent="-228600">
              <a:buAutoNum type="arabicPeriod"/>
            </a:pPr>
            <a:r>
              <a:rPr lang="de-DE" dirty="0"/>
              <a:t>Innerkantonale, interkantonale und internationale Zusammenarbeit</a:t>
            </a:r>
          </a:p>
          <a:p>
            <a:pPr marL="228600" indent="-228600">
              <a:buAutoNum type="arabicPeriod"/>
            </a:pPr>
            <a:r>
              <a:rPr lang="de-DE" dirty="0"/>
              <a:t>Zusammenarbeit mit der Schweizer Armee</a:t>
            </a:r>
          </a:p>
          <a:p>
            <a:pPr marL="228600" indent="-228600">
              <a:buAutoNum type="arabicPeriod"/>
            </a:pPr>
            <a:r>
              <a:rPr lang="de-DE" dirty="0"/>
              <a:t>Ausrüstung und Finanzierung der Kantonspolizei</a:t>
            </a:r>
          </a:p>
          <a:p>
            <a:pPr marL="228600" indent="-228600">
              <a:buAutoNum type="arabicPeriod"/>
            </a:pPr>
            <a:r>
              <a:rPr lang="de-DE" dirty="0"/>
              <a:t>Strategie der Kantonspolizei Graubünden</a:t>
            </a:r>
          </a:p>
          <a:p>
            <a:pPr marL="228600" indent="-228600">
              <a:buAutoNum type="arabicPeriod"/>
            </a:pPr>
            <a:r>
              <a:rPr lang="de-DE" dirty="0"/>
              <a:t>Zusammenfassung</a:t>
            </a:r>
          </a:p>
          <a:p>
            <a:pPr marL="228600" indent="-228600">
              <a:buAutoNum type="arabicPeriod"/>
            </a:pPr>
            <a:endParaRPr lang="de-DE" dirty="0"/>
          </a:p>
          <a:p>
            <a:pPr marL="228600" indent="-228600">
              <a:buAutoNum type="arabicPeriod"/>
            </a:pPr>
            <a:endParaRPr lang="de-DE" dirty="0"/>
          </a:p>
          <a:p>
            <a:pPr marL="228600" indent="-228600">
              <a:buAutoNum type="arabicPeriod"/>
            </a:pPr>
            <a:endParaRPr lang="de-DE" dirty="0"/>
          </a:p>
          <a:p>
            <a:pPr marL="228600" indent="-228600">
              <a:buAutoNum type="arabicPeriod"/>
            </a:pPr>
            <a:endParaRPr lang="de-DE" dirty="0"/>
          </a:p>
          <a:p>
            <a:pPr marL="228600" indent="-228600">
              <a:buAutoNum type="arabicPeriod"/>
            </a:pPr>
            <a:endParaRPr lang="de-DE" dirty="0"/>
          </a:p>
          <a:p>
            <a:pPr marL="228600" indent="-228600">
              <a:buAutoNum type="arabicPeriod"/>
            </a:pPr>
            <a:endParaRPr lang="de-CH" dirty="0"/>
          </a:p>
        </p:txBody>
      </p:sp>
      <p:sp>
        <p:nvSpPr>
          <p:cNvPr id="4" name="Foliennummernplatzhalter 3"/>
          <p:cNvSpPr>
            <a:spLocks noGrp="1"/>
          </p:cNvSpPr>
          <p:nvPr>
            <p:ph type="sldNum" sz="quarter" idx="5"/>
          </p:nvPr>
        </p:nvSpPr>
        <p:spPr/>
        <p:txBody>
          <a:bodyPr/>
          <a:lstStyle/>
          <a:p>
            <a:fld id="{48F9138E-5F70-45BC-B7E5-F12ECF5E3C2D}" type="slidenum">
              <a:rPr lang="de-CH" smtClean="0"/>
              <a:t>1</a:t>
            </a:fld>
            <a:endParaRPr lang="de-CH"/>
          </a:p>
        </p:txBody>
      </p:sp>
    </p:spTree>
    <p:extLst>
      <p:ext uri="{BB962C8B-B14F-4D97-AF65-F5344CB8AC3E}">
        <p14:creationId xmlns:p14="http://schemas.microsoft.com/office/powerpoint/2010/main" val="1142133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Der Kanton Graubünden ist der flächengrösste Kanton in der Schweiz. Er hat rund 207’000 Einwohnerinnen und Einwohner. Graubünden ist dreisprachig: deutsch, romanisch, italienisch sind Amtssprachen. Graubünden ist auch ein typischer Gebirgskanton und er grenzt an Italien, Österreich und Liechtenstein. Die Regierung besteht aus 5 Mitgliedern aus 4 Parteien und ist eine Kollegialbehörde. Das Parlament – der Grosse Rat – hat 120 Mitglieder aus 6 Parteien.</a:t>
            </a:r>
          </a:p>
        </p:txBody>
      </p:sp>
      <p:sp>
        <p:nvSpPr>
          <p:cNvPr id="4" name="Foliennummernplatzhalter 3"/>
          <p:cNvSpPr>
            <a:spLocks noGrp="1"/>
          </p:cNvSpPr>
          <p:nvPr>
            <p:ph type="sldNum" sz="quarter" idx="5"/>
          </p:nvPr>
        </p:nvSpPr>
        <p:spPr/>
        <p:txBody>
          <a:bodyPr/>
          <a:lstStyle/>
          <a:p>
            <a:fld id="{48F9138E-5F70-45BC-B7E5-F12ECF5E3C2D}" type="slidenum">
              <a:rPr lang="de-CH" smtClean="0"/>
              <a:t>2</a:t>
            </a:fld>
            <a:endParaRPr lang="de-CH"/>
          </a:p>
        </p:txBody>
      </p:sp>
    </p:spTree>
    <p:extLst>
      <p:ext uri="{BB962C8B-B14F-4D97-AF65-F5344CB8AC3E}">
        <p14:creationId xmlns:p14="http://schemas.microsoft.com/office/powerpoint/2010/main" val="1678533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Die Kantone sind </a:t>
            </a:r>
            <a:r>
              <a:rPr lang="de-DE" dirty="0" err="1"/>
              <a:t>gemäss</a:t>
            </a:r>
            <a:r>
              <a:rPr lang="de-DE" dirty="0"/>
              <a:t> der Bundesverfassung für die innere Sicherheit auf ihrem Kantonsgebiet zuständig. Die innere Sicherheit ist damit eine Angelegenheit der Kantone und nicht des Bundes. Damit ist die Kantonspolizei für die Aufrechterhaltung der Sicherheit und Ordnung im ganzen Kanton Graubünden zuständig….sofern einzelne Kompetenzen nicht an die Gemeinden delegiert sind. Die Kantonsverfassung Graubünden hält fest, dass die Aufrechterhaltung der Sicherheit und Ordnung eine duale Aufgabe der Gemeinden und des Kantons ist. Können die Gemeinden die Sicherheit mit ihren Organen nicht gewährleisten, können diese Aufgaben dem Kanton übertragen werden. Dazu wird der Kommandant weitere Ausführungen machen.</a:t>
            </a:r>
          </a:p>
          <a:p>
            <a:endParaRPr lang="de-CH" dirty="0"/>
          </a:p>
        </p:txBody>
      </p:sp>
      <p:sp>
        <p:nvSpPr>
          <p:cNvPr id="4" name="Foliennummernplatzhalter 3"/>
          <p:cNvSpPr>
            <a:spLocks noGrp="1"/>
          </p:cNvSpPr>
          <p:nvPr>
            <p:ph type="sldNum" sz="quarter" idx="5"/>
          </p:nvPr>
        </p:nvSpPr>
        <p:spPr/>
        <p:txBody>
          <a:bodyPr/>
          <a:lstStyle/>
          <a:p>
            <a:fld id="{48F9138E-5F70-45BC-B7E5-F12ECF5E3C2D}" type="slidenum">
              <a:rPr lang="de-CH" smtClean="0"/>
              <a:t>4</a:t>
            </a:fld>
            <a:endParaRPr lang="de-CH"/>
          </a:p>
        </p:txBody>
      </p:sp>
    </p:spTree>
    <p:extLst>
      <p:ext uri="{BB962C8B-B14F-4D97-AF65-F5344CB8AC3E}">
        <p14:creationId xmlns:p14="http://schemas.microsoft.com/office/powerpoint/2010/main" val="1406289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0" dirty="0"/>
              <a:t>Gemäss Kantonsverfassung und Polizeigesetz: Die Kantonspolizei sorgt für öffentliche Sicherheit und Ordnung. Daraus ergibt sich der Auftrag, aus dem Auftrag gibt sich die Organisation, Gliederung, Ausrüstung, Material und der Finanzbedarf.</a:t>
            </a:r>
          </a:p>
          <a:p>
            <a:endParaRPr lang="de-CH" b="0" dirty="0"/>
          </a:p>
          <a:p>
            <a:r>
              <a:rPr lang="de-CH" b="1" dirty="0"/>
              <a:t>Grundauftrag</a:t>
            </a:r>
          </a:p>
          <a:p>
            <a:pPr marL="171450" indent="-171450">
              <a:buFont typeface="Arial" panose="020B0604020202020204" pitchFamily="34" charset="0"/>
              <a:buChar char="•"/>
            </a:pPr>
            <a:r>
              <a:rPr lang="de-DE" dirty="0"/>
              <a:t>Gefahren erkennen, abwehren und eingetretene Störungen beseitigen. Das ist der Grundversorgungsauftrag aller Polizeiorgane (Kripo-, Verkehrs- und </a:t>
            </a:r>
            <a:r>
              <a:rPr lang="de-DE" dirty="0" err="1"/>
              <a:t>Sipo</a:t>
            </a:r>
            <a:r>
              <a:rPr lang="de-DE" dirty="0"/>
              <a:t> Bereich)</a:t>
            </a:r>
            <a:endParaRPr lang="de-CH" dirty="0"/>
          </a:p>
          <a:p>
            <a:endParaRPr lang="de-CH" dirty="0"/>
          </a:p>
          <a:p>
            <a:pPr marL="0" marR="0" lvl="0" indent="0" algn="l" defTabSz="914400" rtl="0" eaLnBrk="1" fontAlgn="auto" latinLnBrk="0" hangingPunct="1">
              <a:lnSpc>
                <a:spcPct val="100000"/>
              </a:lnSpc>
              <a:spcBef>
                <a:spcPts val="0"/>
              </a:spcBef>
              <a:spcAft>
                <a:spcPts val="0"/>
              </a:spcAft>
              <a:buClrTx/>
              <a:buSzTx/>
              <a:buFontTx/>
              <a:buNone/>
              <a:tabLst/>
              <a:defRPr/>
            </a:pPr>
            <a:r>
              <a:rPr lang="de-CH" b="1" u="none" dirty="0">
                <a:hlinkClick r:id="rId3"/>
              </a:rPr>
              <a:t>Gerichtspolizeiliche Aufgaben</a:t>
            </a:r>
            <a:r>
              <a:rPr lang="de-CH" b="1" u="none" dirty="0"/>
              <a:t> (Kapo als Strafverfolgungsbehörden)</a:t>
            </a:r>
          </a:p>
          <a:p>
            <a:pPr marL="171450" indent="-171450">
              <a:buFont typeface="Arial" panose="020B0604020202020204" pitchFamily="34" charset="0"/>
              <a:buChar char="•"/>
            </a:pPr>
            <a:r>
              <a:rPr lang="de-CH" dirty="0"/>
              <a:t>Ermittlung und  Verzeigung aller strafbaren Handlungen</a:t>
            </a:r>
          </a:p>
          <a:p>
            <a:pPr marL="171450" indent="-171450">
              <a:buFont typeface="Arial" panose="020B0604020202020204" pitchFamily="34" charset="0"/>
              <a:buChar char="•"/>
            </a:pPr>
            <a:r>
              <a:rPr lang="de-CH" dirty="0"/>
              <a:t>Bekämpfung der Kriminalität und der Strassenverkehrsdelinquenz.</a:t>
            </a:r>
          </a:p>
          <a:p>
            <a:pPr marL="171450" indent="-171450">
              <a:buFont typeface="Arial" panose="020B0604020202020204" pitchFamily="34" charset="0"/>
              <a:buChar char="•"/>
            </a:pPr>
            <a:endParaRPr lang="de-CH" dirty="0"/>
          </a:p>
          <a:p>
            <a:pPr marL="0" indent="0">
              <a:buFont typeface="Arial" panose="020B0604020202020204" pitchFamily="34" charset="0"/>
              <a:buNone/>
            </a:pPr>
            <a:r>
              <a:rPr lang="de-CH" b="1" dirty="0"/>
              <a:t>Sicherheitspolizeiliche Aufgaben</a:t>
            </a:r>
          </a:p>
          <a:p>
            <a:pPr marL="171450" indent="-171450">
              <a:buFont typeface="Arial" panose="020B0604020202020204" pitchFamily="34" charset="0"/>
              <a:buChar char="•"/>
            </a:pPr>
            <a:r>
              <a:rPr lang="de-CH" dirty="0"/>
              <a:t>Bewältigung von Demonstrationen (Ordnungsdiensteinsätze)</a:t>
            </a:r>
          </a:p>
          <a:p>
            <a:pPr marL="171450" indent="-171450">
              <a:buFont typeface="Arial" panose="020B0604020202020204" pitchFamily="34" charset="0"/>
              <a:buChar char="•"/>
            </a:pPr>
            <a:r>
              <a:rPr lang="de-CH" dirty="0"/>
              <a:t>Bewältigung von Sonderlagen (Geisellagen, Entführungen, Amok, Terror)</a:t>
            </a:r>
          </a:p>
          <a:p>
            <a:pPr marL="171450" indent="-171450">
              <a:buFont typeface="Arial" panose="020B0604020202020204" pitchFamily="34" charset="0"/>
              <a:buChar char="•"/>
            </a:pPr>
            <a:r>
              <a:rPr lang="de-CH" dirty="0"/>
              <a:t>Bewältigung von Gewalt im Sport – Hooliganismus</a:t>
            </a:r>
          </a:p>
          <a:p>
            <a:pPr marL="171450" indent="-171450">
              <a:buFont typeface="Arial" panose="020B0604020202020204" pitchFamily="34" charset="0"/>
              <a:buChar char="•"/>
            </a:pPr>
            <a:r>
              <a:rPr lang="de-CH" dirty="0"/>
              <a:t>Gewährleistung der Sicherheit bei Konferenzen und Grossanlässen</a:t>
            </a:r>
          </a:p>
          <a:p>
            <a:endParaRPr lang="de-DE" dirty="0"/>
          </a:p>
        </p:txBody>
      </p:sp>
      <p:sp>
        <p:nvSpPr>
          <p:cNvPr id="4" name="Foliennummernplatzhalter 3"/>
          <p:cNvSpPr>
            <a:spLocks noGrp="1"/>
          </p:cNvSpPr>
          <p:nvPr>
            <p:ph type="sldNum" sz="quarter" idx="5"/>
          </p:nvPr>
        </p:nvSpPr>
        <p:spPr/>
        <p:txBody>
          <a:bodyPr/>
          <a:lstStyle/>
          <a:p>
            <a:fld id="{48F9138E-5F70-45BC-B7E5-F12ECF5E3C2D}" type="slidenum">
              <a:rPr lang="de-CH" smtClean="0"/>
              <a:t>6</a:t>
            </a:fld>
            <a:endParaRPr lang="de-CH"/>
          </a:p>
        </p:txBody>
      </p:sp>
    </p:spTree>
    <p:extLst>
      <p:ext uri="{BB962C8B-B14F-4D97-AF65-F5344CB8AC3E}">
        <p14:creationId xmlns:p14="http://schemas.microsoft.com/office/powerpoint/2010/main" val="97739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b="0" i="0" kern="1200" dirty="0">
                <a:solidFill>
                  <a:schemeClr val="tx1"/>
                </a:solidFill>
                <a:effectLst/>
                <a:latin typeface="+mn-lt"/>
                <a:ea typeface="+mn-ea"/>
                <a:cs typeface="+mn-cs"/>
              </a:rPr>
              <a:t>Das besondere bei der Gefahrenabwehr und Störungsbeseitigung, nämlich die Gefahren erkennen, abwehren und eingetretene Störungen beseitigen, ist eben, dass </a:t>
            </a:r>
            <a:r>
              <a:rPr lang="de-DE" sz="1200" b="0" i="0" kern="1200" dirty="0">
                <a:solidFill>
                  <a:schemeClr val="tx1"/>
                </a:solidFill>
                <a:effectLst/>
                <a:latin typeface="+mn-lt"/>
                <a:ea typeface="+mn-ea"/>
                <a:cs typeface="+mn-cs"/>
              </a:rPr>
              <a:t>diese Ereignisbewältigung bezüglich der zeitlichen Dringlichkeit prioritär ist. Sie fordert eine permanente Ressourcen-abdeckung im ganzen Einsatzraum.</a:t>
            </a:r>
            <a:endParaRPr lang="de-CH" sz="1200" b="0" i="0" kern="1200" dirty="0">
              <a:solidFill>
                <a:schemeClr val="tx1"/>
              </a:solidFill>
              <a:effectLst/>
              <a:latin typeface="+mn-lt"/>
              <a:ea typeface="+mn-ea"/>
              <a:cs typeface="+mn-cs"/>
            </a:endParaRPr>
          </a:p>
          <a:p>
            <a:r>
              <a:rPr lang="de-CH" sz="1200" b="0" i="0" kern="1200" dirty="0">
                <a:solidFill>
                  <a:schemeClr val="tx1"/>
                </a:solidFill>
                <a:effectLst/>
                <a:latin typeface="+mn-lt"/>
                <a:ea typeface="+mn-ea"/>
                <a:cs typeface="+mn-cs"/>
              </a:rPr>
              <a:t> </a:t>
            </a:r>
          </a:p>
          <a:p>
            <a:r>
              <a:rPr lang="de-CH" sz="1200" b="1" i="0" kern="1200" dirty="0">
                <a:solidFill>
                  <a:schemeClr val="tx1"/>
                </a:solidFill>
                <a:effectLst/>
                <a:latin typeface="+mn-lt"/>
                <a:ea typeface="+mn-ea"/>
                <a:cs typeface="+mn-cs"/>
              </a:rPr>
              <a:t>Gerichtspolizei</a:t>
            </a:r>
            <a:endParaRPr lang="de-CH" sz="1200" b="0" i="0" kern="1200" dirty="0">
              <a:solidFill>
                <a:schemeClr val="tx1"/>
              </a:solidFill>
              <a:effectLst/>
              <a:latin typeface="+mn-lt"/>
              <a:ea typeface="+mn-ea"/>
              <a:cs typeface="+mn-cs"/>
            </a:endParaRPr>
          </a:p>
          <a:p>
            <a:r>
              <a:rPr lang="de-CH" sz="1200" b="0" i="0" kern="1200" dirty="0">
                <a:solidFill>
                  <a:schemeClr val="tx1"/>
                </a:solidFill>
                <a:effectLst/>
                <a:latin typeface="+mn-lt"/>
                <a:ea typeface="+mn-ea"/>
                <a:cs typeface="+mn-cs"/>
              </a:rPr>
              <a:t>Kantonspolizei verhindert und bekämpft Straftaten.</a:t>
            </a:r>
          </a:p>
          <a:p>
            <a:r>
              <a:rPr lang="de-CH" sz="1200" b="0" i="0" kern="1200" dirty="0">
                <a:solidFill>
                  <a:schemeClr val="tx1"/>
                </a:solidFill>
                <a:effectLst/>
                <a:latin typeface="+mn-lt"/>
                <a:ea typeface="+mn-ea"/>
                <a:cs typeface="+mn-cs"/>
              </a:rPr>
              <a:t>Dazu gehören auch die Strassenverkehrsdelikte.</a:t>
            </a:r>
          </a:p>
          <a:p>
            <a:r>
              <a:rPr lang="de-CH" sz="1200" b="0" i="0" kern="1200" dirty="0">
                <a:solidFill>
                  <a:schemeClr val="tx1"/>
                </a:solidFill>
                <a:effectLst/>
                <a:latin typeface="+mn-lt"/>
                <a:ea typeface="+mn-ea"/>
                <a:cs typeface="+mn-cs"/>
              </a:rPr>
              <a:t> </a:t>
            </a:r>
          </a:p>
          <a:p>
            <a:r>
              <a:rPr lang="de-CH" sz="1200" b="1" i="0" kern="1200" dirty="0">
                <a:solidFill>
                  <a:schemeClr val="tx1"/>
                </a:solidFill>
                <a:effectLst/>
                <a:latin typeface="+mn-lt"/>
                <a:ea typeface="+mn-ea"/>
                <a:cs typeface="+mn-cs"/>
              </a:rPr>
              <a:t>Vorermittlung, Nachrichtendienst, Kriminalprävention </a:t>
            </a:r>
            <a:endParaRPr lang="de-CH" sz="1200" b="0" i="0" kern="1200" dirty="0">
              <a:solidFill>
                <a:schemeClr val="tx1"/>
              </a:solidFill>
              <a:effectLst/>
              <a:latin typeface="+mn-lt"/>
              <a:ea typeface="+mn-ea"/>
              <a:cs typeface="+mn-cs"/>
            </a:endParaRPr>
          </a:p>
          <a:p>
            <a:r>
              <a:rPr lang="de-CH" sz="1200" b="0" i="0" kern="1200" dirty="0">
                <a:solidFill>
                  <a:schemeClr val="tx1"/>
                </a:solidFill>
                <a:effectLst/>
                <a:latin typeface="+mn-lt"/>
                <a:ea typeface="+mn-ea"/>
                <a:cs typeface="+mn-cs"/>
              </a:rPr>
              <a:t>Im Vordergrund steht die Vorbeugung, Verhinderung und Prävention.</a:t>
            </a:r>
          </a:p>
          <a:p>
            <a:r>
              <a:rPr lang="de-CH" sz="1200" b="0" i="0" kern="1200" dirty="0">
                <a:solidFill>
                  <a:schemeClr val="tx1"/>
                </a:solidFill>
                <a:effectLst/>
                <a:latin typeface="+mn-lt"/>
                <a:ea typeface="+mn-ea"/>
                <a:cs typeface="+mn-cs"/>
              </a:rPr>
              <a:t>Die Vorermittlung erlaubt der Polizei Straftaten zu verhindern, indem sie vorbeugend Informationsbeschaffung im Kriminalitätsmilieu, sowie Nachrichtendienst als Teil der Staatsschutzaufgabe betreibt. Vorbeugung auch durch Kriminalprävention, z.B. durch Beratung oder Kampagnen, wie gegen Online-Betrug oder Enkeltrick-Betrüger</a:t>
            </a:r>
          </a:p>
          <a:p>
            <a:r>
              <a:rPr lang="de-CH" sz="1200" b="0" i="0" kern="1200" dirty="0">
                <a:solidFill>
                  <a:schemeClr val="tx1"/>
                </a:solidFill>
                <a:effectLst/>
                <a:latin typeface="+mn-lt"/>
                <a:ea typeface="+mn-ea"/>
                <a:cs typeface="+mn-cs"/>
              </a:rPr>
              <a:t> </a:t>
            </a:r>
          </a:p>
          <a:p>
            <a:r>
              <a:rPr lang="de-CH" sz="1200" b="1" i="0" kern="1200" dirty="0">
                <a:solidFill>
                  <a:schemeClr val="tx1"/>
                </a:solidFill>
                <a:effectLst/>
                <a:latin typeface="+mn-lt"/>
                <a:ea typeface="+mn-ea"/>
                <a:cs typeface="+mn-cs"/>
              </a:rPr>
              <a:t>Verkehrsüberwachung und Verkehrsprävention </a:t>
            </a:r>
            <a:endParaRPr lang="de-CH" sz="1200" b="0" i="0" kern="1200" dirty="0">
              <a:solidFill>
                <a:schemeClr val="tx1"/>
              </a:solidFill>
              <a:effectLst/>
              <a:latin typeface="+mn-lt"/>
              <a:ea typeface="+mn-ea"/>
              <a:cs typeface="+mn-cs"/>
            </a:endParaRPr>
          </a:p>
          <a:p>
            <a:r>
              <a:rPr lang="de-CH" sz="1200" b="0" i="0" kern="1200" dirty="0">
                <a:solidFill>
                  <a:schemeClr val="tx1"/>
                </a:solidFill>
                <a:effectLst/>
                <a:latin typeface="+mn-lt"/>
                <a:ea typeface="+mn-ea"/>
                <a:cs typeface="+mn-cs"/>
              </a:rPr>
              <a:t>Die Kantonspolizei sorgt für eine zweckmässige Überwachung und Lenkung des Strassenverkehrs. Sie trifft auch Massnahmen zur Unfallverhütung und ist damit präventiv tätig, z.B.  Im Bereich der Verkehrserziehung, den Schwerverkehrskontrollen oder bei Präventionskampagnen wie Motorradpräventionskampagnen zusammen mit Italien auf dem Stelvio Pass.</a:t>
            </a:r>
          </a:p>
          <a:p>
            <a:r>
              <a:rPr lang="de-CH" sz="1200" b="0" i="0" kern="1200" dirty="0">
                <a:solidFill>
                  <a:schemeClr val="tx1"/>
                </a:solidFill>
                <a:effectLst/>
                <a:latin typeface="+mn-lt"/>
                <a:ea typeface="+mn-ea"/>
                <a:cs typeface="+mn-cs"/>
              </a:rPr>
              <a:t> </a:t>
            </a:r>
          </a:p>
          <a:p>
            <a:r>
              <a:rPr lang="de-CH" sz="1200" b="1" i="0" kern="1200" dirty="0">
                <a:solidFill>
                  <a:schemeClr val="tx1"/>
                </a:solidFill>
                <a:effectLst/>
                <a:latin typeface="+mn-lt"/>
                <a:ea typeface="+mn-ea"/>
                <a:cs typeface="+mn-cs"/>
              </a:rPr>
              <a:t>Not- und Spontanhilfe</a:t>
            </a:r>
            <a:endParaRPr lang="de-CH" sz="1200" b="0" i="0" kern="1200" dirty="0">
              <a:solidFill>
                <a:schemeClr val="tx1"/>
              </a:solidFill>
              <a:effectLst/>
              <a:latin typeface="+mn-lt"/>
              <a:ea typeface="+mn-ea"/>
              <a:cs typeface="+mn-cs"/>
            </a:endParaRPr>
          </a:p>
          <a:p>
            <a:r>
              <a:rPr lang="de-CH" sz="1200" b="0" i="0" kern="1200" dirty="0">
                <a:solidFill>
                  <a:schemeClr val="tx1"/>
                </a:solidFill>
                <a:effectLst/>
                <a:latin typeface="+mn-lt"/>
                <a:ea typeface="+mn-ea"/>
                <a:cs typeface="+mn-cs"/>
              </a:rPr>
              <a:t>Zu den polizeilichen Aufgaben zählt auch die Hilfe in Notsituationen. Gemeint sind vorab lebensbedrohende Situationen oder Gefahren, aus welchen sich die Person nicht selbst befreien kann</a:t>
            </a:r>
            <a:r>
              <a:rPr lang="de-CH" sz="1200" b="1" i="0" kern="1200" dirty="0">
                <a:solidFill>
                  <a:schemeClr val="tx1"/>
                </a:solidFill>
                <a:effectLst/>
                <a:latin typeface="+mn-lt"/>
                <a:ea typeface="+mn-ea"/>
                <a:cs typeface="+mn-cs"/>
              </a:rPr>
              <a:t> </a:t>
            </a:r>
            <a:r>
              <a:rPr lang="de-CH" sz="1200" b="0" i="0" kern="1200" dirty="0">
                <a:solidFill>
                  <a:schemeClr val="tx1"/>
                </a:solidFill>
                <a:effectLst/>
                <a:latin typeface="+mn-lt"/>
                <a:ea typeface="+mn-ea"/>
                <a:cs typeface="+mn-cs"/>
              </a:rPr>
              <a:t>oder auf Hilfe Dritter angewiesen ist. Darunter fällt z.B. die Suche nach vermissten Personen.</a:t>
            </a:r>
          </a:p>
          <a:p>
            <a:r>
              <a:rPr lang="de-CH" sz="1200" b="0" i="0" kern="1200" dirty="0">
                <a:solidFill>
                  <a:schemeClr val="tx1"/>
                </a:solidFill>
                <a:effectLst/>
                <a:latin typeface="+mn-lt"/>
                <a:ea typeface="+mn-ea"/>
                <a:cs typeface="+mn-cs"/>
              </a:rPr>
              <a:t> </a:t>
            </a:r>
          </a:p>
          <a:p>
            <a:r>
              <a:rPr lang="de-CH" sz="1200" b="1" i="0" kern="1200" dirty="0">
                <a:solidFill>
                  <a:schemeClr val="tx1"/>
                </a:solidFill>
                <a:effectLst/>
                <a:latin typeface="+mn-lt"/>
                <a:ea typeface="+mn-ea"/>
                <a:cs typeface="+mn-cs"/>
              </a:rPr>
              <a:t>Einsatzleitung</a:t>
            </a:r>
            <a:endParaRPr lang="de-CH" sz="1200" b="0" i="0" kern="1200" dirty="0">
              <a:solidFill>
                <a:schemeClr val="tx1"/>
              </a:solidFill>
              <a:effectLst/>
              <a:latin typeface="+mn-lt"/>
              <a:ea typeface="+mn-ea"/>
              <a:cs typeface="+mn-cs"/>
            </a:endParaRPr>
          </a:p>
          <a:p>
            <a:r>
              <a:rPr lang="de-CH" sz="1200" b="0" i="0" kern="1200" dirty="0">
                <a:solidFill>
                  <a:schemeClr val="tx1"/>
                </a:solidFill>
                <a:effectLst/>
                <a:latin typeface="+mn-lt"/>
                <a:ea typeface="+mn-ea"/>
                <a:cs typeface="+mn-cs"/>
              </a:rPr>
              <a:t>Die Einsatzleitung und damit die Koordination des Einsatzes, wird der Kantonspolizei übertragen, wenn mehrere Blaulichtorganisationen zur Bewältigung vor Ort eingesetzt sind. Die Kantonspolizei ist auch im Bevölkerungsschutz zuständig in der Akutphase in besonderen und ausserordentlichen Lagen.</a:t>
            </a:r>
          </a:p>
          <a:p>
            <a:r>
              <a:rPr lang="de-CH" sz="1200" b="0" i="0" kern="1200" dirty="0">
                <a:solidFill>
                  <a:schemeClr val="tx1"/>
                </a:solidFill>
                <a:effectLst/>
                <a:latin typeface="+mn-lt"/>
                <a:ea typeface="+mn-ea"/>
                <a:cs typeface="+mn-cs"/>
              </a:rPr>
              <a:t> </a:t>
            </a:r>
          </a:p>
          <a:p>
            <a:r>
              <a:rPr lang="de-CH" sz="1200" b="1" i="0" kern="1200" dirty="0">
                <a:solidFill>
                  <a:schemeClr val="tx1"/>
                </a:solidFill>
                <a:effectLst/>
                <a:latin typeface="+mn-lt"/>
                <a:ea typeface="+mn-ea"/>
                <a:cs typeface="+mn-cs"/>
              </a:rPr>
              <a:t>Unterstützung bei Grossanlässen</a:t>
            </a:r>
            <a:endParaRPr lang="de-CH" sz="1200" b="0" i="0" kern="1200" dirty="0">
              <a:solidFill>
                <a:schemeClr val="tx1"/>
              </a:solidFill>
              <a:effectLst/>
              <a:latin typeface="+mn-lt"/>
              <a:ea typeface="+mn-ea"/>
              <a:cs typeface="+mn-cs"/>
            </a:endParaRPr>
          </a:p>
          <a:p>
            <a:r>
              <a:rPr lang="de-CH" sz="1200" b="0" i="0" kern="1200" dirty="0">
                <a:solidFill>
                  <a:schemeClr val="tx1"/>
                </a:solidFill>
                <a:effectLst/>
                <a:latin typeface="+mn-lt"/>
                <a:ea typeface="+mn-ea"/>
                <a:cs typeface="+mn-cs"/>
              </a:rPr>
              <a:t>Ergänzend wird die Polizei dort eingesetzt, wo im Hinblick auf Grossanlässe ihre Mithilfe benötigt wird. Das sind Veranstaltungen wie die Ski WM in St. Moritz, der Engadin Skimarathon, das</a:t>
            </a:r>
          </a:p>
          <a:p>
            <a:r>
              <a:rPr lang="de-CH" sz="1200" b="0" i="0" kern="1200" dirty="0">
                <a:solidFill>
                  <a:schemeClr val="tx1"/>
                </a:solidFill>
                <a:effectLst/>
                <a:latin typeface="+mn-lt"/>
                <a:ea typeface="+mn-ea"/>
                <a:cs typeface="+mn-cs"/>
              </a:rPr>
              <a:t>World </a:t>
            </a:r>
            <a:r>
              <a:rPr lang="de-CH" sz="1200" b="0" i="0" kern="1200" dirty="0" err="1">
                <a:solidFill>
                  <a:schemeClr val="tx1"/>
                </a:solidFill>
                <a:effectLst/>
                <a:latin typeface="+mn-lt"/>
                <a:ea typeface="+mn-ea"/>
                <a:cs typeface="+mn-cs"/>
              </a:rPr>
              <a:t>Economic</a:t>
            </a:r>
            <a:r>
              <a:rPr lang="de-CH" sz="1200" b="0" i="0" kern="1200" dirty="0">
                <a:solidFill>
                  <a:schemeClr val="tx1"/>
                </a:solidFill>
                <a:effectLst/>
                <a:latin typeface="+mn-lt"/>
                <a:ea typeface="+mn-ea"/>
                <a:cs typeface="+mn-cs"/>
              </a:rPr>
              <a:t> Forum (WEF) in Davos usw. In der Regel geht es um internationale, nationale oder regionale Anlässe von erheblicher Bedeutung. Kommt es zu einem Einsatz der Kantonspolizei, ist es folgerichtig, dass sie auch die Einsatzleitung übernimmt bzw. übernehmen kann. Sie übersteuert diesfalls die Gemeinde in ihrer sicherheitspolizeilichen Zuständigkeit.</a:t>
            </a:r>
          </a:p>
          <a:p>
            <a:r>
              <a:rPr lang="de-CH" sz="1200" b="0" i="0" kern="1200" dirty="0">
                <a:solidFill>
                  <a:schemeClr val="tx1"/>
                </a:solidFill>
                <a:effectLst/>
                <a:latin typeface="+mn-lt"/>
                <a:ea typeface="+mn-ea"/>
                <a:cs typeface="+mn-cs"/>
              </a:rPr>
              <a:t> </a:t>
            </a:r>
          </a:p>
          <a:p>
            <a:r>
              <a:rPr lang="de-CH" sz="1200" b="1" i="0" kern="1200" dirty="0">
                <a:solidFill>
                  <a:schemeClr val="tx1"/>
                </a:solidFill>
                <a:effectLst/>
                <a:latin typeface="+mn-lt"/>
                <a:ea typeface="+mn-ea"/>
                <a:cs typeface="+mn-cs"/>
              </a:rPr>
              <a:t>Weitere Aufgaben</a:t>
            </a:r>
            <a:endParaRPr lang="de-CH" sz="1200" b="0" i="0" kern="1200" dirty="0">
              <a:solidFill>
                <a:schemeClr val="tx1"/>
              </a:solidFill>
              <a:effectLst/>
              <a:latin typeface="+mn-lt"/>
              <a:ea typeface="+mn-ea"/>
              <a:cs typeface="+mn-cs"/>
            </a:endParaRPr>
          </a:p>
          <a:p>
            <a:r>
              <a:rPr lang="de-CH" sz="1200" b="0" i="0" kern="1200" dirty="0">
                <a:solidFill>
                  <a:schemeClr val="tx1"/>
                </a:solidFill>
                <a:effectLst/>
                <a:latin typeface="+mn-lt"/>
                <a:ea typeface="+mn-ea"/>
                <a:cs typeface="+mn-cs"/>
              </a:rPr>
              <a:t>Mit diesem Auffangtatbestand werden die Aufgaben der Kantonspolizei für weitere Tätigkeitsfelder erweitert. Das bewirkt eine rasche Anpassungsfähigkeit der Polizeiaufgaben an den Wandel der Zeit bzw. der Gesellschaft. Entsprechende Sonderregelungen finden sich in Spezialerlassen.</a:t>
            </a:r>
          </a:p>
          <a:p>
            <a:r>
              <a:rPr lang="de-CH" sz="1200" b="0" i="0" kern="1200" dirty="0">
                <a:solidFill>
                  <a:schemeClr val="tx1"/>
                </a:solidFill>
                <a:effectLst/>
                <a:latin typeface="+mn-lt"/>
                <a:ea typeface="+mn-ea"/>
                <a:cs typeface="+mn-cs"/>
              </a:rPr>
              <a:t> </a:t>
            </a:r>
          </a:p>
          <a:p>
            <a:r>
              <a:rPr lang="de-CH" sz="1200" b="1" i="0" kern="1200" dirty="0">
                <a:solidFill>
                  <a:schemeClr val="tx1"/>
                </a:solidFill>
                <a:effectLst/>
                <a:latin typeface="+mn-lt"/>
                <a:ea typeface="+mn-ea"/>
                <a:cs typeface="+mn-cs"/>
              </a:rPr>
              <a:t>Amtshilfe</a:t>
            </a:r>
            <a:endParaRPr lang="de-CH" sz="1200" b="0" i="0" kern="1200" dirty="0">
              <a:solidFill>
                <a:schemeClr val="tx1"/>
              </a:solidFill>
              <a:effectLst/>
              <a:latin typeface="+mn-lt"/>
              <a:ea typeface="+mn-ea"/>
              <a:cs typeface="+mn-cs"/>
            </a:endParaRPr>
          </a:p>
          <a:p>
            <a:r>
              <a:rPr lang="de-CH" sz="1200" b="0" i="0" kern="1200" dirty="0">
                <a:solidFill>
                  <a:schemeClr val="tx1"/>
                </a:solidFill>
                <a:effectLst/>
                <a:latin typeface="+mn-lt"/>
                <a:ea typeface="+mn-ea"/>
                <a:cs typeface="+mn-cs"/>
              </a:rPr>
              <a:t>Darunter fällt die Unterstützung der kantonalen Justiz und Verwaltungsbehörden (als Amtshilfe, d.h. als verwaltungsinterne Zusammenarbeit). Vor allem betrifft das die Vollzugshilfe betreffend</a:t>
            </a:r>
          </a:p>
          <a:p>
            <a:r>
              <a:rPr lang="de-CH" sz="1200" b="0" i="0" kern="1200" dirty="0">
                <a:solidFill>
                  <a:schemeClr val="tx1"/>
                </a:solidFill>
                <a:effectLst/>
                <a:latin typeface="+mn-lt"/>
                <a:ea typeface="+mn-ea"/>
                <a:cs typeface="+mn-cs"/>
              </a:rPr>
              <a:t>-der Unterbringung von Personen mit psychischen Störungen, Festnahmen im Auftrag der Migrationsbehörden und Zuführungen zu Gerichten.</a:t>
            </a:r>
          </a:p>
        </p:txBody>
      </p:sp>
      <p:sp>
        <p:nvSpPr>
          <p:cNvPr id="4" name="Foliennummernplatzhalter 3"/>
          <p:cNvSpPr>
            <a:spLocks noGrp="1"/>
          </p:cNvSpPr>
          <p:nvPr>
            <p:ph type="sldNum" sz="quarter" idx="5"/>
          </p:nvPr>
        </p:nvSpPr>
        <p:spPr/>
        <p:txBody>
          <a:bodyPr/>
          <a:lstStyle/>
          <a:p>
            <a:fld id="{48F9138E-5F70-45BC-B7E5-F12ECF5E3C2D}" type="slidenum">
              <a:rPr lang="de-CH" smtClean="0"/>
              <a:t>7</a:t>
            </a:fld>
            <a:endParaRPr lang="de-CH"/>
          </a:p>
        </p:txBody>
      </p:sp>
    </p:spTree>
    <p:extLst>
      <p:ext uri="{BB962C8B-B14F-4D97-AF65-F5344CB8AC3E}">
        <p14:creationId xmlns:p14="http://schemas.microsoft.com/office/powerpoint/2010/main" val="3024228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Die Kriminal- und die Verkehrsunfallstatistiken des Jahres 2025 zeigen die jeweiligen Fallzahlen auf.</a:t>
            </a:r>
          </a:p>
          <a:p>
            <a:endParaRPr lang="de-CH" dirty="0"/>
          </a:p>
          <a:p>
            <a:r>
              <a:rPr lang="de-CH" dirty="0"/>
              <a:t>13 235 Straftaten und 2350 Verkehrsunfälle waren durch die Kantonspolizei als Strafvollzugsbehörde zu bewältigen.</a:t>
            </a:r>
          </a:p>
          <a:p>
            <a:endParaRPr lang="de-CH" dirty="0"/>
          </a:p>
          <a:p>
            <a:r>
              <a:rPr lang="de-CH" dirty="0"/>
              <a:t>Wechsel zu Folie 9</a:t>
            </a:r>
          </a:p>
        </p:txBody>
      </p:sp>
      <p:sp>
        <p:nvSpPr>
          <p:cNvPr id="4" name="Foliennummernplatzhalter 3"/>
          <p:cNvSpPr>
            <a:spLocks noGrp="1"/>
          </p:cNvSpPr>
          <p:nvPr>
            <p:ph type="sldNum" sz="quarter" idx="5"/>
          </p:nvPr>
        </p:nvSpPr>
        <p:spPr/>
        <p:txBody>
          <a:bodyPr/>
          <a:lstStyle/>
          <a:p>
            <a:fld id="{48F9138E-5F70-45BC-B7E5-F12ECF5E3C2D}" type="slidenum">
              <a:rPr lang="de-CH" smtClean="0"/>
              <a:t>8</a:t>
            </a:fld>
            <a:endParaRPr lang="de-CH"/>
          </a:p>
        </p:txBody>
      </p:sp>
    </p:spTree>
    <p:extLst>
      <p:ext uri="{BB962C8B-B14F-4D97-AF65-F5344CB8AC3E}">
        <p14:creationId xmlns:p14="http://schemas.microsoft.com/office/powerpoint/2010/main" val="2991319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i="0" dirty="0"/>
              <a:t>Dazu kommen </a:t>
            </a:r>
            <a:r>
              <a:rPr lang="de-CH" b="0" i="0" dirty="0"/>
              <a:t>tägliche </a:t>
            </a:r>
            <a:r>
              <a:rPr lang="de-CH" b="0" i="0" dirty="0" err="1"/>
              <a:t>Ereignisbewältigungen</a:t>
            </a:r>
            <a:r>
              <a:rPr lang="de-CH" b="0" i="0" dirty="0"/>
              <a:t> </a:t>
            </a:r>
            <a:r>
              <a:rPr lang="de-CH" b="0" i="0" dirty="0" err="1"/>
              <a:t>jedwelcher</a:t>
            </a:r>
            <a:r>
              <a:rPr lang="de-CH" b="0" i="0" dirty="0"/>
              <a:t> Art,</a:t>
            </a:r>
            <a:r>
              <a:rPr lang="de-CH" b="1" i="0" dirty="0"/>
              <a:t> </a:t>
            </a:r>
            <a:r>
              <a:rPr lang="de-CH" b="0" i="0" dirty="0"/>
              <a:t>wie</a:t>
            </a:r>
            <a:r>
              <a:rPr lang="de-CH" b="1" i="0" dirty="0"/>
              <a:t> </a:t>
            </a:r>
            <a:r>
              <a:rPr lang="de-CH" b="0" i="0" dirty="0"/>
              <a:t>häusliche Gewalt, Einbrüche, Diebstähle, Raub, Bankomatsprengungen,</a:t>
            </a:r>
            <a:r>
              <a:rPr lang="de-CH" b="1" i="0" dirty="0"/>
              <a:t> </a:t>
            </a:r>
            <a:r>
              <a:rPr lang="de-CH" b="0" i="0" dirty="0"/>
              <a:t>Umweltereignisse,</a:t>
            </a:r>
            <a:r>
              <a:rPr lang="de-CH" b="1" i="0" dirty="0"/>
              <a:t> </a:t>
            </a:r>
            <a:r>
              <a:rPr lang="de-CH" i="0" dirty="0"/>
              <a:t>mit Ordnungsdiensteinsätzen, Vermisstensuchen, Unterstützungen für andere Dienststellen und andere Kantone etc.</a:t>
            </a:r>
          </a:p>
          <a:p>
            <a:endParaRPr lang="de-CH" i="0" dirty="0"/>
          </a:p>
          <a:p>
            <a:r>
              <a:rPr lang="de-CH" i="0" dirty="0"/>
              <a:t>Weiter bestehen grosse  Herausforderungen</a:t>
            </a:r>
          </a:p>
          <a:p>
            <a:pPr marL="171450" indent="-171450">
              <a:buFont typeface="Arial" panose="020B0604020202020204" pitchFamily="34" charset="0"/>
              <a:buChar char="•"/>
            </a:pPr>
            <a:r>
              <a:rPr lang="de-CH" i="0" dirty="0"/>
              <a:t>Bei der jährlichen Gewährleistung der Sicherheit am World </a:t>
            </a:r>
            <a:r>
              <a:rPr lang="de-CH" i="0" dirty="0" err="1"/>
              <a:t>Economic</a:t>
            </a:r>
            <a:r>
              <a:rPr lang="de-CH" i="0" dirty="0"/>
              <a:t> Forum in Davos</a:t>
            </a:r>
          </a:p>
          <a:p>
            <a:pPr marL="171450" indent="-171450">
              <a:buFont typeface="Arial" panose="020B0604020202020204" pitchFamily="34" charset="0"/>
              <a:buChar char="•"/>
            </a:pPr>
            <a:r>
              <a:rPr lang="de-CH" i="0" dirty="0"/>
              <a:t>Bei der Ressourcenverfügbarkeit aufgrund der Topografie und der unterschiedlichen saisonalen Auslastung in den </a:t>
            </a:r>
            <a:r>
              <a:rPr lang="de-CH" i="0" baseline="0" dirty="0"/>
              <a:t>Feriendestinationen (</a:t>
            </a:r>
            <a:r>
              <a:rPr lang="de-CH" i="0" baseline="0" dirty="0" err="1"/>
              <a:t>Flims</a:t>
            </a:r>
            <a:r>
              <a:rPr lang="de-CH" i="0" baseline="0" dirty="0"/>
              <a:t>/Laax, Davos, Savognin, Prättigau/Davos, Engadin) </a:t>
            </a:r>
            <a:endParaRPr lang="de-CH" i="0" dirty="0"/>
          </a:p>
          <a:p>
            <a:pPr marL="171450" indent="-171450">
              <a:buFont typeface="Arial" panose="020B0604020202020204" pitchFamily="34" charset="0"/>
              <a:buChar char="•"/>
            </a:pPr>
            <a:r>
              <a:rPr lang="de-CH" i="0" dirty="0"/>
              <a:t>Der Bewältigung von rund 200 Sportanlässen pro Jahr im Verkehrs- und Sicherheitsbereich (Velorennen wie Giro </a:t>
            </a:r>
            <a:r>
              <a:rPr lang="de-CH" i="0" dirty="0" err="1"/>
              <a:t>d’Italia</a:t>
            </a:r>
            <a:r>
              <a:rPr lang="de-CH" i="0" dirty="0"/>
              <a:t> in Graubünden, Classic Autorennen, Engadin Ski Maraton etc.)</a:t>
            </a:r>
          </a:p>
          <a:p>
            <a:pPr marL="171450" indent="-171450">
              <a:buFont typeface="Arial" panose="020B0604020202020204" pitchFamily="34" charset="0"/>
              <a:buChar char="•"/>
            </a:pPr>
            <a:r>
              <a:rPr lang="de-CH" i="0" dirty="0"/>
              <a:t>Die </a:t>
            </a:r>
            <a:r>
              <a:rPr lang="de-CH" i="0" dirty="0" err="1"/>
              <a:t>Dreisprachigkeit</a:t>
            </a:r>
            <a:r>
              <a:rPr lang="de-CH" i="0" dirty="0"/>
              <a:t> Deutsch, Italienisch Romanisch als Amtssprachen des Kantons (Internet, Intranet, Dienstanweisungen, Unterrichtssprachen etc.) und mit stark unterschiedlichen Kulturen und Mentalitäten.</a:t>
            </a:r>
          </a:p>
          <a:p>
            <a:pPr marL="171450" indent="-171450">
              <a:buFont typeface="Arial" panose="020B0604020202020204" pitchFamily="34" charset="0"/>
              <a:buChar char="•"/>
            </a:pPr>
            <a:endParaRPr lang="de-CH" i="0" dirty="0"/>
          </a:p>
          <a:p>
            <a:pPr marL="0" indent="0">
              <a:buFont typeface="Arial" panose="020B0604020202020204" pitchFamily="34" charset="0"/>
              <a:buNone/>
            </a:pPr>
            <a:r>
              <a:rPr lang="de-CH" i="0" dirty="0"/>
              <a:t>Der Auftrag und die Herausforderungen ergeben grob gesagt die Organisation der Kantonspolizei, die räumliche Gliederung in Regionen und die Anzahl der Stützpunkte (Polizei-, Verkehrs- und Kriminalstützpunkte).</a:t>
            </a:r>
          </a:p>
          <a:p>
            <a:endParaRPr lang="de-CH" i="1" dirty="0"/>
          </a:p>
        </p:txBody>
      </p:sp>
      <p:sp>
        <p:nvSpPr>
          <p:cNvPr id="4" name="Foliennummernplatzhalter 3"/>
          <p:cNvSpPr>
            <a:spLocks noGrp="1"/>
          </p:cNvSpPr>
          <p:nvPr>
            <p:ph type="sldNum" sz="quarter" idx="10"/>
          </p:nvPr>
        </p:nvSpPr>
        <p:spPr/>
        <p:txBody>
          <a:bodyPr/>
          <a:lstStyle/>
          <a:p>
            <a:fld id="{4251052F-100B-4E67-B611-C66BC3C11E33}" type="slidenum">
              <a:rPr lang="de-CH" smtClean="0"/>
              <a:t>9</a:t>
            </a:fld>
            <a:endParaRPr lang="de-CH"/>
          </a:p>
        </p:txBody>
      </p:sp>
    </p:spTree>
    <p:extLst>
      <p:ext uri="{BB962C8B-B14F-4D97-AF65-F5344CB8AC3E}">
        <p14:creationId xmlns:p14="http://schemas.microsoft.com/office/powerpoint/2010/main" val="2176931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fontAlgn="base">
              <a:buNone/>
            </a:pPr>
            <a:r>
              <a:rPr lang="de-CH" dirty="0"/>
              <a:t>Die sprachliche Herausforderung zeigt sich auch in der Polizeiausbildung. Die Kapo GR bildet ihre Polizistinnen und Polizisten hauptsächlich an zwei Polizeischulen aus, im Ort Amriswil auf deutsch und im Ort Giubiasco in Italienisch. Seit zwei Jahren wir ein kleines Kontingent im Kanton Wallis ausgebildet.</a:t>
            </a:r>
          </a:p>
          <a:p>
            <a:endParaRPr lang="de-CH" dirty="0"/>
          </a:p>
        </p:txBody>
      </p:sp>
      <p:sp>
        <p:nvSpPr>
          <p:cNvPr id="4" name="Foliennummernplatzhalter 3"/>
          <p:cNvSpPr>
            <a:spLocks noGrp="1"/>
          </p:cNvSpPr>
          <p:nvPr>
            <p:ph type="sldNum" sz="quarter" idx="10"/>
          </p:nvPr>
        </p:nvSpPr>
        <p:spPr/>
        <p:txBody>
          <a:bodyPr/>
          <a:lstStyle/>
          <a:p>
            <a:fld id="{4251052F-100B-4E67-B611-C66BC3C11E33}" type="slidenum">
              <a:rPr lang="de-CH" smtClean="0"/>
              <a:t>10</a:t>
            </a:fld>
            <a:endParaRPr lang="de-CH"/>
          </a:p>
        </p:txBody>
      </p:sp>
    </p:spTree>
    <p:extLst>
      <p:ext uri="{BB962C8B-B14F-4D97-AF65-F5344CB8AC3E}">
        <p14:creationId xmlns:p14="http://schemas.microsoft.com/office/powerpoint/2010/main" val="3176596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Gestützt auf den Auftrag und die sich stellenden Herausforderungen ist die Kapo GR wie folgt organisiert:</a:t>
            </a:r>
          </a:p>
          <a:p>
            <a:pPr marL="171450" indent="-171450">
              <a:buFont typeface="Arial" panose="020B0604020202020204" pitchFamily="34" charset="0"/>
              <a:buChar char="•"/>
            </a:pPr>
            <a:r>
              <a:rPr lang="de-DE" dirty="0"/>
              <a:t>Aufgeteilt in 6 Hauptabteilungen, zuständig für den ganzen Kanton</a:t>
            </a:r>
          </a:p>
          <a:p>
            <a:pPr marL="171450" indent="-171450">
              <a:buFont typeface="Arial" panose="020B0604020202020204" pitchFamily="34" charset="0"/>
              <a:buChar char="•"/>
            </a:pPr>
            <a:r>
              <a:rPr lang="de-DE" dirty="0"/>
              <a:t>HRM (Personalabteilung) und die Abteilung Logistik und Technik sind vergleichsweise aufgebaut wie in </a:t>
            </a:r>
            <a:r>
              <a:rPr lang="de-DE" dirty="0" err="1"/>
              <a:t>grossen</a:t>
            </a:r>
            <a:r>
              <a:rPr lang="de-DE" dirty="0"/>
              <a:t> Unternehmungen. </a:t>
            </a:r>
          </a:p>
          <a:p>
            <a:pPr marL="171450" indent="-171450">
              <a:buFont typeface="Arial" panose="020B0604020202020204" pitchFamily="34" charset="0"/>
              <a:buChar char="•"/>
            </a:pPr>
            <a:r>
              <a:rPr lang="de-DE" dirty="0"/>
              <a:t>HRM mit folgendem Personalmanagementmodell: Personalgewinnung/Marketing, Personal-Grundausbildung, Personalplanung/-betreuung Personalentwicklung, Führungsentwicklung, Personalaustritt.</a:t>
            </a:r>
          </a:p>
          <a:p>
            <a:pPr marL="171450" indent="-171450">
              <a:buFont typeface="Arial" panose="020B0604020202020204" pitchFamily="34" charset="0"/>
              <a:buChar char="•"/>
            </a:pPr>
            <a:r>
              <a:rPr lang="de-DE" dirty="0" err="1"/>
              <a:t>Log+T</a:t>
            </a:r>
            <a:r>
              <a:rPr lang="de-DE" dirty="0"/>
              <a:t>: Eigene Informatik, Funk, Finanzen und Logistik (Fahrzeuge und Garage, Uniform, Material etc.</a:t>
            </a:r>
          </a:p>
          <a:p>
            <a:pPr marL="171450" indent="-171450">
              <a:buFont typeface="Arial" panose="020B0604020202020204" pitchFamily="34" charset="0"/>
              <a:buChar char="•"/>
            </a:pPr>
            <a:r>
              <a:rPr lang="de-DE" dirty="0"/>
              <a:t>Regionen- und Verkehrspolizei: Ist als „Uniformpolizei“ zuständig für kriminalpolizeiliche, verkehrspolizeiliche und sicherheitspolizeiliche Grund- und Spezialversorgung im ganzen Kanton.</a:t>
            </a:r>
          </a:p>
          <a:p>
            <a:pPr marL="171450" indent="-171450">
              <a:buFont typeface="Arial" panose="020B0604020202020204" pitchFamily="34" charset="0"/>
              <a:buChar char="•"/>
            </a:pPr>
            <a:r>
              <a:rPr lang="de-DE" dirty="0"/>
              <a:t>Kriminalpolizei: unterstützt die Regionen- und Verkehrspolizei als Fachabteilung, übernimmt die Führung in </a:t>
            </a:r>
            <a:r>
              <a:rPr lang="de-DE" dirty="0" err="1"/>
              <a:t>grösseren</a:t>
            </a:r>
            <a:r>
              <a:rPr lang="de-DE" dirty="0"/>
              <a:t> Kriminalfällen und unterstützt generell in kriminalpolizeilichen Angelegenheiten die Kriminalstützpunkte der Regionen- und Verkehrspolizei, führt den Bereich „digitale Forensik“ mit dem Kriminaltechnischen Dienst, der Cyber-Ermittlung, Bekämpfung der organisierten Kriminalität, Betäubungsmittel-Handel etc. </a:t>
            </a:r>
          </a:p>
          <a:p>
            <a:pPr marL="171450" indent="-171450">
              <a:buFont typeface="Arial" panose="020B0604020202020204" pitchFamily="34" charset="0"/>
              <a:buChar char="•"/>
            </a:pPr>
            <a:r>
              <a:rPr lang="de-DE" dirty="0"/>
              <a:t>Sicherheitspolizei: Sicherheitspolizeiliche Fachabteilung mit Unterstützungsauftrag sowie Ausbildungsauftrag für die Spezialeinheiten Intervention (Grenadiere), Ordnungsdienst, Diensthundegruppe, Polizeiflugdienst, Alpinpolizei und Verhandlungsgruppe.</a:t>
            </a:r>
          </a:p>
        </p:txBody>
      </p:sp>
      <p:sp>
        <p:nvSpPr>
          <p:cNvPr id="4" name="Foliennummernplatzhalter 3"/>
          <p:cNvSpPr>
            <a:spLocks noGrp="1"/>
          </p:cNvSpPr>
          <p:nvPr>
            <p:ph type="sldNum" sz="quarter" idx="5"/>
          </p:nvPr>
        </p:nvSpPr>
        <p:spPr/>
        <p:txBody>
          <a:bodyPr/>
          <a:lstStyle/>
          <a:p>
            <a:fld id="{48F9138E-5F70-45BC-B7E5-F12ECF5E3C2D}" type="slidenum">
              <a:rPr lang="de-CH" smtClean="0"/>
              <a:t>11</a:t>
            </a:fld>
            <a:endParaRPr lang="de-CH"/>
          </a:p>
        </p:txBody>
      </p:sp>
    </p:spTree>
    <p:extLst>
      <p:ext uri="{BB962C8B-B14F-4D97-AF65-F5344CB8AC3E}">
        <p14:creationId xmlns:p14="http://schemas.microsoft.com/office/powerpoint/2010/main" val="2914083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Der Kanton ist aufgeteilt in 4 Polizei-Regionen und 20 Stützpunkte. Verantwortlich zur Erbringung der Grundversorgungsleistungen ist die Abteilung Regionen- und Verkehrspolizei. Im Verkehrspolizeilichen Bereich werden auch Spezialversorgungsleistungen erledigt.</a:t>
            </a:r>
          </a:p>
          <a:p>
            <a:endParaRPr lang="de-CH" dirty="0"/>
          </a:p>
          <a:p>
            <a:r>
              <a:rPr lang="de-CH" dirty="0"/>
              <a:t>4 Kripo Stützpunkte</a:t>
            </a:r>
          </a:p>
          <a:p>
            <a:r>
              <a:rPr lang="de-CH" dirty="0"/>
              <a:t>2 Verkehrsstützpunkte</a:t>
            </a:r>
          </a:p>
          <a:p>
            <a:r>
              <a:rPr lang="de-CH" dirty="0"/>
              <a:t>14 Polizeistützpunkte</a:t>
            </a:r>
          </a:p>
          <a:p>
            <a:endParaRPr lang="de-CH" dirty="0"/>
          </a:p>
          <a:p>
            <a:r>
              <a:rPr lang="de-CH" dirty="0"/>
              <a:t>Seit 2012 wurden die Stützpunkte von insgesamt 44 auf 20 reduziert. An 9 Standorten besteht zudem noch eine gute Infrastruktur, die eine dezentrale Arbeitsweise in einzelnen Stützpunkten zulässt. Die ursprünglich bestehenden Kleinposten wurden zu grossen Stützpunkten zusammengeführt. Das ergibt grob folgende Vorteile:</a:t>
            </a:r>
          </a:p>
          <a:p>
            <a:pPr marL="171450" indent="-171450">
              <a:buFontTx/>
              <a:buChar char="-"/>
            </a:pPr>
            <a:r>
              <a:rPr lang="de-CH" dirty="0"/>
              <a:t>Die benötigten Stützpunktchefs wurden auf die Hälfte reduziert</a:t>
            </a:r>
          </a:p>
          <a:p>
            <a:pPr marL="171450" indent="-171450">
              <a:buFontTx/>
              <a:buChar char="-"/>
            </a:pPr>
            <a:r>
              <a:rPr lang="de-CH" dirty="0"/>
              <a:t>Eine grössere Arbeitsflexibilität für die Mitarbeitenden, z.B. Teilzeitarbeit, weniger Pikett</a:t>
            </a:r>
          </a:p>
          <a:p>
            <a:pPr marL="171450" indent="-171450">
              <a:buFontTx/>
              <a:buChar char="-"/>
            </a:pPr>
            <a:r>
              <a:rPr lang="de-CH" dirty="0"/>
              <a:t>Bessere Dienstplanung mit einem grösseren Bestand</a:t>
            </a:r>
          </a:p>
          <a:p>
            <a:pPr marL="171450" indent="-171450">
              <a:buFontTx/>
              <a:buChar char="-"/>
            </a:pPr>
            <a:r>
              <a:rPr lang="de-CH" dirty="0"/>
              <a:t>Bessere Personalverfügbarkeit</a:t>
            </a:r>
          </a:p>
          <a:p>
            <a:pPr marL="171450" indent="-171450">
              <a:buFontTx/>
              <a:buChar char="-"/>
            </a:pPr>
            <a:r>
              <a:rPr lang="de-CH" dirty="0"/>
              <a:t>Ausrichtung auch nach den gesellschaftlichen Veränderungen und </a:t>
            </a:r>
            <a:r>
              <a:rPr lang="de-CH" dirty="0" err="1"/>
              <a:t>Bedürnissen</a:t>
            </a:r>
            <a:endParaRPr lang="de-CH" dirty="0"/>
          </a:p>
          <a:p>
            <a:endParaRPr lang="de-CH" dirty="0"/>
          </a:p>
          <a:p>
            <a:r>
              <a:rPr lang="de-CH" dirty="0"/>
              <a:t>In der unteren Region Rhein-</a:t>
            </a:r>
            <a:r>
              <a:rPr lang="de-CH" dirty="0" err="1"/>
              <a:t>Surselva</a:t>
            </a:r>
            <a:r>
              <a:rPr lang="de-CH" dirty="0"/>
              <a:t> (orange) wohnen rund die Hälfte der ständigen Wohnbevölkerung (ca. 100’000 Personen). In der Region Engiadina (hellblau) und Mittelbünden (grün) halten sich in Spitzenzeiten rund 300’000 Personen auf. Zudem besteht ein reger Verkehr durch Arbeitskräfte, meist Grenzgänger aus Italien.</a:t>
            </a:r>
          </a:p>
          <a:p>
            <a:r>
              <a:rPr lang="de-CH" dirty="0"/>
              <a:t>Der Personalbestand und die räumliche Abdeckung und Gliederung sind auf diese Begebenheiten ausgerichtet.</a:t>
            </a:r>
          </a:p>
        </p:txBody>
      </p:sp>
      <p:sp>
        <p:nvSpPr>
          <p:cNvPr id="4" name="Foliennummernplatzhalter 3"/>
          <p:cNvSpPr>
            <a:spLocks noGrp="1"/>
          </p:cNvSpPr>
          <p:nvPr>
            <p:ph type="sldNum" sz="quarter" idx="5"/>
          </p:nvPr>
        </p:nvSpPr>
        <p:spPr/>
        <p:txBody>
          <a:bodyPr/>
          <a:lstStyle/>
          <a:p>
            <a:fld id="{48F9138E-5F70-45BC-B7E5-F12ECF5E3C2D}" type="slidenum">
              <a:rPr lang="de-CH" smtClean="0"/>
              <a:t>12</a:t>
            </a:fld>
            <a:endParaRPr lang="de-CH"/>
          </a:p>
        </p:txBody>
      </p:sp>
    </p:spTree>
    <p:extLst>
      <p:ext uri="{BB962C8B-B14F-4D97-AF65-F5344CB8AC3E}">
        <p14:creationId xmlns:p14="http://schemas.microsoft.com/office/powerpoint/2010/main" val="3649518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000" dirty="0"/>
              <a:t>Die Kantonspolizei ist für den ganzen Kanton zuständig. Graubünden ist der grösste Kanton der Schweiz mit einer Fläche von rund 7105 Quadratkilometer. Das entspricht rund einem sechstel der Gesamtfläche der Schweiz. Die ständige Wohnbevölkerung beträgt rund 207’000 Personen, die Gesamtbevölkerung in Spitzenzeiten rund 500’000 Personen; davon Zweitwohnungen 200’000-250’000 Personen, Hotellerie und Camping rund 50’000 Personen.</a:t>
            </a:r>
          </a:p>
          <a:p>
            <a:endParaRPr lang="de-CH" sz="1000" dirty="0"/>
          </a:p>
          <a:p>
            <a:r>
              <a:rPr lang="de-CH" sz="1000" dirty="0"/>
              <a:t>Die Polizeidichte gemessen an der ständigen Wohnbevölkerung beträgt 1 Polizistin/en auf 412 Einwohner.</a:t>
            </a:r>
          </a:p>
          <a:p>
            <a:endParaRPr lang="de-CH" sz="1000" dirty="0"/>
          </a:p>
          <a:p>
            <a:r>
              <a:rPr lang="de-CH" sz="1000" dirty="0"/>
              <a:t>Eine grosse Herausforderung ist, den Polizeibestand auf die schwankende Bevölkerungszahl und die besonderen Herausforderungen in den Grenzregionen zu Italien und Österreich auszurichten.</a:t>
            </a:r>
          </a:p>
          <a:p>
            <a:pPr marL="0" indent="0">
              <a:buFontTx/>
              <a:buNone/>
            </a:pPr>
            <a:r>
              <a:rPr lang="de-CH" sz="1000" dirty="0"/>
              <a:t>Alle diese Begebenheiten führen dazu, dass verschiedene Zusammenarbeitsformen der Kapo zur Bewältigung der Aufgaben notwendig sind, nämlich</a:t>
            </a:r>
          </a:p>
          <a:p>
            <a:pPr marL="171450" indent="-171450">
              <a:buFontTx/>
              <a:buChar char="-"/>
            </a:pPr>
            <a:r>
              <a:rPr lang="de-CH" sz="1000" dirty="0"/>
              <a:t>Die innerkantonale Zusammenarbeit mit Gemeinden</a:t>
            </a:r>
          </a:p>
          <a:p>
            <a:pPr marL="171450" indent="-171450">
              <a:buFontTx/>
              <a:buChar char="-"/>
            </a:pPr>
            <a:r>
              <a:rPr lang="de-CH" sz="1000" dirty="0"/>
              <a:t>Die interkantonale Zusammenarbeit mit den anderen Kantonen</a:t>
            </a:r>
          </a:p>
          <a:p>
            <a:pPr marL="171450" indent="-171450">
              <a:buFontTx/>
              <a:buChar char="-"/>
            </a:pPr>
            <a:r>
              <a:rPr lang="de-CH" sz="1000" dirty="0"/>
              <a:t>Die internationale Zusammenarbeit mit den Nachbarländern, mit Italien mit den Provinzen </a:t>
            </a:r>
            <a:r>
              <a:rPr lang="de-CH" sz="1000" dirty="0" err="1"/>
              <a:t>Sondrio</a:t>
            </a:r>
            <a:r>
              <a:rPr lang="de-CH" sz="1000" dirty="0"/>
              <a:t>, Südtirol und der Lombardei.</a:t>
            </a:r>
          </a:p>
        </p:txBody>
      </p:sp>
      <p:sp>
        <p:nvSpPr>
          <p:cNvPr id="4" name="Foliennummernplatzhalter 3"/>
          <p:cNvSpPr>
            <a:spLocks noGrp="1"/>
          </p:cNvSpPr>
          <p:nvPr>
            <p:ph type="sldNum" sz="quarter" idx="5"/>
          </p:nvPr>
        </p:nvSpPr>
        <p:spPr/>
        <p:txBody>
          <a:bodyPr/>
          <a:lstStyle/>
          <a:p>
            <a:fld id="{48F9138E-5F70-45BC-B7E5-F12ECF5E3C2D}" type="slidenum">
              <a:rPr lang="de-CH" smtClean="0"/>
              <a:t>13</a:t>
            </a:fld>
            <a:endParaRPr lang="de-CH"/>
          </a:p>
        </p:txBody>
      </p:sp>
    </p:spTree>
    <p:extLst>
      <p:ext uri="{BB962C8B-B14F-4D97-AF65-F5344CB8AC3E}">
        <p14:creationId xmlns:p14="http://schemas.microsoft.com/office/powerpoint/2010/main" val="16592327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Sicherheitspolizeiliche Aufgaben sind gemäss Kantonsverfassung und Polizeigesetz zweigeteilt zwischen den Gemeinden und dem Kanton. Kann eine Gemeinde die sicherheitspolizeilichen Aufgaben nicht selber bewältigen, kann sie die Kantonspolizei um Hilfe ansuchen.</a:t>
            </a:r>
          </a:p>
          <a:p>
            <a:endParaRPr lang="de-CH" dirty="0"/>
          </a:p>
          <a:p>
            <a:r>
              <a:rPr lang="de-CH" b="1" dirty="0"/>
              <a:t>Verträge Kanton mit Gemeinden: </a:t>
            </a:r>
          </a:p>
          <a:p>
            <a:r>
              <a:rPr lang="de-CH" dirty="0"/>
              <a:t>Die Aufgaben für Sicherheit und Ordnung sowie weitere gemeindepolizeiliche Aufgaben können von den Gemeinden an die Kantonspolizei, je nach ausgehandelter Leistungsvereinbarung, delegiert werden.</a:t>
            </a:r>
          </a:p>
          <a:p>
            <a:endParaRPr lang="de-CH" dirty="0"/>
          </a:p>
          <a:p>
            <a:r>
              <a:rPr lang="de-CH" dirty="0"/>
              <a:t>Möglich ist auch eine Delegation von verkehrspolizeilichen Kompetenzen vom Kanton an die Gemeinden im Ordnungsbussenbereich auf Gemeindegebiet – grundsätzlich kann nur der Kanton Ordnungsbussen erteilen.</a:t>
            </a:r>
          </a:p>
          <a:p>
            <a:endParaRPr lang="de-CH" dirty="0"/>
          </a:p>
          <a:p>
            <a:r>
              <a:rPr lang="de-CH" dirty="0"/>
              <a:t>Nur noch 5 Gemeinden verfügen über eine eigene Gemeindepolizei, davon 3 mit nur je einem Polizisten. Die Stadt Chur verfügt über eine Stadtpolizei mit rund 80 Personen, davon rund 50 Polizistinnen und Polizisten. Die Gemeinde St. Moritz verfügt über rund 10 Polizisten. Alle anderen Gemeinden haben entweder Verträge mit der Kantonspolizei abgeschlossen oder nehmen die Hilfe der Kantonspolizei bei Bedarf in Anspruch.</a:t>
            </a:r>
          </a:p>
          <a:p>
            <a:endParaRPr lang="de-CH" dirty="0"/>
          </a:p>
          <a:p>
            <a:endParaRPr lang="de-CH" dirty="0"/>
          </a:p>
          <a:p>
            <a:endParaRPr lang="de-CH" dirty="0"/>
          </a:p>
        </p:txBody>
      </p:sp>
      <p:sp>
        <p:nvSpPr>
          <p:cNvPr id="4" name="Foliennummernplatzhalter 3"/>
          <p:cNvSpPr>
            <a:spLocks noGrp="1"/>
          </p:cNvSpPr>
          <p:nvPr>
            <p:ph type="sldNum" sz="quarter" idx="5"/>
          </p:nvPr>
        </p:nvSpPr>
        <p:spPr/>
        <p:txBody>
          <a:bodyPr/>
          <a:lstStyle/>
          <a:p>
            <a:fld id="{48F9138E-5F70-45BC-B7E5-F12ECF5E3C2D}" type="slidenum">
              <a:rPr lang="de-CH" smtClean="0"/>
              <a:t>14</a:t>
            </a:fld>
            <a:endParaRPr lang="de-CH"/>
          </a:p>
        </p:txBody>
      </p:sp>
    </p:spTree>
    <p:extLst>
      <p:ext uri="{BB962C8B-B14F-4D97-AF65-F5344CB8AC3E}">
        <p14:creationId xmlns:p14="http://schemas.microsoft.com/office/powerpoint/2010/main" val="3632629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Vertrag mit Stadt Chur: </a:t>
            </a:r>
          </a:p>
          <a:p>
            <a:r>
              <a:rPr lang="de-DE" dirty="0"/>
              <a:t>Der Kanton hat die kantonalen Kompetenzen im Verkehr an Stadtpolizei Chur gegen Abgeltung der Leistung übertragen. Die Stadtpolizei kann damit gerichtspolizeiliche Verzeigungen und die Rapportierung an die Staatsanwaltschaft, als Verkehrspolizei auf dem gesamten Stadtgebiet, inkl. der </a:t>
            </a:r>
            <a:r>
              <a:rPr lang="de-DE" dirty="0" err="1"/>
              <a:t>Kantonsstrasse</a:t>
            </a:r>
            <a:r>
              <a:rPr lang="de-DE" dirty="0"/>
              <a:t>, durchführt.</a:t>
            </a:r>
            <a:r>
              <a:rPr lang="de-CH" dirty="0"/>
              <a:t> Kriminalpolizeiliche Kompetenzen an die Gemeinden können nicht delegiert werden.</a:t>
            </a:r>
            <a:endParaRPr lang="de-DE" dirty="0"/>
          </a:p>
          <a:p>
            <a:endParaRPr lang="de-DE" dirty="0"/>
          </a:p>
          <a:p>
            <a:r>
              <a:rPr lang="de-DE" b="1" dirty="0"/>
              <a:t>Übernahme der Gemeindepolizei Davos durch die Kantonspolizei</a:t>
            </a:r>
          </a:p>
          <a:p>
            <a:r>
              <a:rPr lang="de-DE" dirty="0"/>
              <a:t>Die </a:t>
            </a:r>
            <a:r>
              <a:rPr lang="de-DE" dirty="0" err="1"/>
              <a:t>Gemeide</a:t>
            </a:r>
            <a:r>
              <a:rPr lang="de-DE" dirty="0"/>
              <a:t> Davos entschädigt den Kanton für die übernommenen Leistungen. Der Kanton hat insgesamt die Hälfte des Korpsbestandes der Gemeindepolizei Davos übernommen.</a:t>
            </a:r>
          </a:p>
          <a:p>
            <a:endParaRPr lang="de-CH" dirty="0"/>
          </a:p>
        </p:txBody>
      </p:sp>
      <p:sp>
        <p:nvSpPr>
          <p:cNvPr id="4" name="Foliennummernplatzhalter 3"/>
          <p:cNvSpPr>
            <a:spLocks noGrp="1"/>
          </p:cNvSpPr>
          <p:nvPr>
            <p:ph type="sldNum" sz="quarter" idx="5"/>
          </p:nvPr>
        </p:nvSpPr>
        <p:spPr/>
        <p:txBody>
          <a:bodyPr/>
          <a:lstStyle/>
          <a:p>
            <a:fld id="{48F9138E-5F70-45BC-B7E5-F12ECF5E3C2D}" type="slidenum">
              <a:rPr lang="de-CH" smtClean="0"/>
              <a:t>15</a:t>
            </a:fld>
            <a:endParaRPr lang="de-CH"/>
          </a:p>
        </p:txBody>
      </p:sp>
    </p:spTree>
    <p:extLst>
      <p:ext uri="{BB962C8B-B14F-4D97-AF65-F5344CB8AC3E}">
        <p14:creationId xmlns:p14="http://schemas.microsoft.com/office/powerpoint/2010/main" val="2328371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indent="0">
              <a:buFont typeface="Arial" panose="020B0604020202020204" pitchFamily="34" charset="0"/>
              <a:buNone/>
            </a:pPr>
            <a:r>
              <a:rPr lang="de-CH" sz="1600" dirty="0">
                <a:latin typeface="Arial" panose="020B0604020202020204" pitchFamily="34" charset="0"/>
                <a:cs typeface="Arial" panose="020B0604020202020204" pitchFamily="34" charset="0"/>
              </a:rPr>
              <a:t>Die Zusammenarbeit unter den Kantonen ist in Polizeikonkordaten geregelt.</a:t>
            </a:r>
          </a:p>
          <a:p>
            <a:pPr marL="283207" indent="-283207">
              <a:buFont typeface="Arial" panose="020B0604020202020204" pitchFamily="34" charset="0"/>
              <a:buChar char="•"/>
            </a:pPr>
            <a:r>
              <a:rPr lang="de-CH" sz="1600" baseline="0" dirty="0">
                <a:latin typeface="Arial" panose="020B0604020202020204" pitchFamily="34" charset="0"/>
                <a:cs typeface="Arial" panose="020B0604020202020204" pitchFamily="34" charset="0"/>
              </a:rPr>
              <a:t>Die Zusammenarbeit erfolgt im kriminalpolizeilich, verkehrspolizeilich, sicherheitspolizeilich Bereich und in der Logistik </a:t>
            </a:r>
          </a:p>
          <a:p>
            <a:pPr marL="283207" indent="-283207">
              <a:buFont typeface="Arial" panose="020B0604020202020204" pitchFamily="34" charset="0"/>
              <a:buChar char="•"/>
            </a:pPr>
            <a:r>
              <a:rPr lang="de-CH" sz="1600" baseline="0" dirty="0">
                <a:latin typeface="Arial" panose="020B0604020202020204" pitchFamily="34" charset="0"/>
                <a:cs typeface="Arial" panose="020B0604020202020204" pitchFamily="34" charset="0"/>
              </a:rPr>
              <a:t>Bekämpfung der Cyberkriminalität </a:t>
            </a:r>
          </a:p>
          <a:p>
            <a:pPr marL="283207" indent="-283207">
              <a:buFont typeface="Arial" panose="020B0604020202020204" pitchFamily="34" charset="0"/>
              <a:buChar char="•"/>
            </a:pPr>
            <a:endParaRPr lang="de-CH" sz="16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CH" sz="1600" i="1" baseline="0" dirty="0"/>
              <a:t>Ostschweizer Polizeikommandanten Konferenz</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600" i="1" baseline="0" dirty="0"/>
              <a:t>OPK mit Kapo und Stapo ZH und Winterthur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600" i="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CH" sz="1600" i="1" baseline="0" dirty="0"/>
              <a:t>-    Verträge mit Kapo TI und SG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CH" sz="1600" i="1" baseline="0" dirty="0"/>
              <a:t>Grenadiere und Tauscher im TI</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CH" sz="1600" i="1" baseline="0" dirty="0"/>
              <a:t>Taucher in TG</a:t>
            </a:r>
          </a:p>
          <a:p>
            <a:pPr marL="0" indent="0">
              <a:buFont typeface="Arial" panose="020B0604020202020204" pitchFamily="34" charset="0"/>
              <a:buNone/>
            </a:pPr>
            <a:endParaRPr lang="de-CH" sz="1600"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pPr>
              <a:defRPr/>
            </a:pPr>
            <a:fld id="{B57A3CC4-4C31-41F0-A23A-8824B8639397}" type="slidenum">
              <a:rPr lang="de-CH" smtClean="0"/>
              <a:pPr>
                <a:defRPr/>
              </a:pPr>
              <a:t>16</a:t>
            </a:fld>
            <a:endParaRPr lang="de-CH"/>
          </a:p>
        </p:txBody>
      </p:sp>
    </p:spTree>
    <p:extLst>
      <p:ext uri="{BB962C8B-B14F-4D97-AF65-F5344CB8AC3E}">
        <p14:creationId xmlns:p14="http://schemas.microsoft.com/office/powerpoint/2010/main" val="65765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200" i="1" dirty="0"/>
              <a:t>Zusammenarbeit Schweizweit</a:t>
            </a:r>
            <a:r>
              <a:rPr lang="de-CH" sz="1200" i="1"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i="1" baseline="0" dirty="0"/>
              <a:t>Interkantonale Polizeieinsätze (IKAPOL), z.B.</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CH" sz="1200" i="0" baseline="0" dirty="0"/>
              <a:t>World </a:t>
            </a:r>
            <a:r>
              <a:rPr lang="de-CH" sz="1200" i="0" baseline="0" dirty="0" err="1"/>
              <a:t>Economic</a:t>
            </a:r>
            <a:r>
              <a:rPr lang="de-CH" sz="1200" i="0" baseline="0" dirty="0"/>
              <a:t> Forum (WEF)</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CH" sz="1200" i="0" baseline="0" dirty="0"/>
              <a:t>Friedenskonferenz Ukraine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CH" sz="1200" i="0" baseline="0" dirty="0"/>
              <a:t>G7 Gipfel in Evian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CH" sz="1200" i="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i="0" baseline="0" dirty="0"/>
              <a:t>Sämtliche Polizeikorps stellen nach einem festgelegten Schlüssel die benötigte Anzahl der Polizeikräfte, aufgeteilt nach Kompetenzen, wie Uniformpolizei, Personenschützer, Interventionisten (Grenadiere), Verkehrsspezialisten, Ordnungsdiensteinheiten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i="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CH" i="0" dirty="0"/>
          </a:p>
        </p:txBody>
      </p:sp>
      <p:sp>
        <p:nvSpPr>
          <p:cNvPr id="4" name="Foliennummernplatzhalter 3"/>
          <p:cNvSpPr>
            <a:spLocks noGrp="1"/>
          </p:cNvSpPr>
          <p:nvPr>
            <p:ph type="sldNum" sz="quarter" idx="10"/>
          </p:nvPr>
        </p:nvSpPr>
        <p:spPr/>
        <p:txBody>
          <a:bodyPr/>
          <a:lstStyle/>
          <a:p>
            <a:fld id="{4251052F-100B-4E67-B611-C66BC3C11E33}" type="slidenum">
              <a:rPr lang="de-CH" smtClean="0"/>
              <a:t>17</a:t>
            </a:fld>
            <a:endParaRPr lang="de-CH"/>
          </a:p>
        </p:txBody>
      </p:sp>
    </p:spTree>
    <p:extLst>
      <p:ext uri="{BB962C8B-B14F-4D97-AF65-F5344CB8AC3E}">
        <p14:creationId xmlns:p14="http://schemas.microsoft.com/office/powerpoint/2010/main" val="34798243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200" dirty="0"/>
              <a:t>Wir arbeiten im Kanton in sich überschneidenden Einsatzräumen. Die </a:t>
            </a:r>
            <a:r>
              <a:rPr lang="de-CH" sz="1200" dirty="0" err="1"/>
              <a:t>Regionengrenzen</a:t>
            </a:r>
            <a:r>
              <a:rPr lang="de-CH" sz="1200" dirty="0"/>
              <a:t> sind in diesem Sinne flexibel gestaltet. Ebenso die Grenzzonen zu unseren Nachbarkantonen sind durch eine flexible Zusammenarbeit gestaltet.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i="1" dirty="0"/>
              <a:t>Bei der Internationalen Zusammenarbeit</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i="1" dirty="0"/>
              <a:t>Bestehen die gemeinsamen Einsatz- und Kriminalitätsräume über die Grenze hinaus mit den Nachbarstaaten. </a:t>
            </a:r>
            <a:r>
              <a:rPr lang="de-CH" sz="1200" dirty="0"/>
              <a:t>Der Kanton Graubünden hat eine gemeinsame Grenze zu Italien von 330 Km und zu Österreich mit 115 km.</a:t>
            </a:r>
          </a:p>
          <a:p>
            <a:r>
              <a:rPr lang="de-CH" sz="1200" dirty="0"/>
              <a:t>Das führt zu der Besonderheit, dass</a:t>
            </a:r>
          </a:p>
          <a:p>
            <a:pPr marL="171450" indent="-171450">
              <a:buFontTx/>
              <a:buChar char="-"/>
            </a:pPr>
            <a:r>
              <a:rPr lang="de-CH" sz="1200" dirty="0"/>
              <a:t>Grenzüberschreitende Kriminalitätsräume bestehen</a:t>
            </a:r>
          </a:p>
          <a:p>
            <a:pPr marL="171450" indent="-171450">
              <a:buFontTx/>
              <a:buChar char="-"/>
            </a:pPr>
            <a:r>
              <a:rPr lang="de-CH" sz="1200" dirty="0"/>
              <a:t>Gemischte Patrouillen in diesen Räumen durchgeführt werden.</a:t>
            </a:r>
          </a:p>
          <a:p>
            <a:pPr marL="171450" indent="-171450">
              <a:buFontTx/>
              <a:buChar char="-"/>
            </a:pPr>
            <a:r>
              <a:rPr lang="de-CH" sz="1200" dirty="0"/>
              <a:t>Ein gemeinsamer Lage- und Informationsaustausch mit Italien stattfindet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CH" sz="1200" i="1" baseline="0" dirty="0"/>
              <a:t>Europaweit mit Europol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CH" sz="1200" i="1" baseline="0" dirty="0"/>
              <a:t>Global mit Interpol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CH" sz="1200" i="1" baseline="0" dirty="0"/>
              <a:t>Die Nutzung von gemeinsamen Datenbanken mit Sach-, Fahrzeug- und Personenfahndungen stattfindet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CH" sz="1200" i="1" dirty="0"/>
          </a:p>
          <a:p>
            <a:r>
              <a:rPr lang="de-CH" dirty="0"/>
              <a:t>Bilder: oben, Polizei Österreich / mittig: </a:t>
            </a:r>
            <a:r>
              <a:rPr lang="de-CH" dirty="0" err="1"/>
              <a:t>Umbrailpass</a:t>
            </a:r>
            <a:r>
              <a:rPr lang="de-CH" dirty="0"/>
              <a:t> mit Blick ins Münstertal zum </a:t>
            </a:r>
            <a:r>
              <a:rPr lang="de-CH" dirty="0" err="1"/>
              <a:t>Ofenpass</a:t>
            </a:r>
            <a:r>
              <a:rPr lang="de-CH" dirty="0"/>
              <a:t> hoch / unten: </a:t>
            </a:r>
            <a:r>
              <a:rPr lang="de-CH" dirty="0" err="1"/>
              <a:t>Borgonuovo</a:t>
            </a:r>
            <a:r>
              <a:rPr lang="de-CH" dirty="0"/>
              <a:t> (Italien, Provinz </a:t>
            </a:r>
            <a:r>
              <a:rPr lang="de-CH" dirty="0" err="1"/>
              <a:t>Sondrio</a:t>
            </a:r>
            <a:r>
              <a:rPr lang="de-CH" dirty="0"/>
              <a:t>, zwischen </a:t>
            </a:r>
            <a:r>
              <a:rPr lang="de-CH" dirty="0" err="1"/>
              <a:t>Castasegna</a:t>
            </a:r>
            <a:r>
              <a:rPr lang="de-CH" dirty="0"/>
              <a:t>/GR und Chiavenna/I) </a:t>
            </a:r>
            <a:r>
              <a:rPr lang="de-CH" dirty="0" err="1"/>
              <a:t>Cascate</a:t>
            </a:r>
            <a:r>
              <a:rPr lang="de-CH" dirty="0"/>
              <a:t> </a:t>
            </a:r>
            <a:r>
              <a:rPr lang="de-CH" dirty="0" err="1"/>
              <a:t>dell'Acquafraggia</a:t>
            </a:r>
            <a:r>
              <a:rPr lang="de-CH" dirty="0"/>
              <a:t> </a:t>
            </a:r>
          </a:p>
          <a:p>
            <a:endParaRPr lang="de-CH" dirty="0"/>
          </a:p>
        </p:txBody>
      </p:sp>
      <p:sp>
        <p:nvSpPr>
          <p:cNvPr id="4" name="Foliennummernplatzhalter 3"/>
          <p:cNvSpPr>
            <a:spLocks noGrp="1"/>
          </p:cNvSpPr>
          <p:nvPr>
            <p:ph type="sldNum" sz="quarter" idx="10"/>
          </p:nvPr>
        </p:nvSpPr>
        <p:spPr/>
        <p:txBody>
          <a:bodyPr/>
          <a:lstStyle/>
          <a:p>
            <a:fld id="{4251052F-100B-4E67-B611-C66BC3C11E33}" type="slidenum">
              <a:rPr lang="de-CH" smtClean="0"/>
              <a:t>18</a:t>
            </a:fld>
            <a:endParaRPr lang="de-CH"/>
          </a:p>
        </p:txBody>
      </p:sp>
    </p:spTree>
    <p:extLst>
      <p:ext uri="{BB962C8B-B14F-4D97-AF65-F5344CB8AC3E}">
        <p14:creationId xmlns:p14="http://schemas.microsoft.com/office/powerpoint/2010/main" val="169205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62BAEB9E-A7AB-4E5D-80CD-C06DD7AF34B5}" type="slidenum">
              <a:rPr lang="de-CH" smtClean="0">
                <a:latin typeface="Arial" pitchFamily="34" charset="0"/>
              </a:rPr>
              <a:pPr/>
              <a:t>19</a:t>
            </a:fld>
            <a:endParaRPr lang="de-CH">
              <a:latin typeface="Arial" pitchFamily="34" charset="0"/>
            </a:endParaRPr>
          </a:p>
        </p:txBody>
      </p:sp>
      <p:sp>
        <p:nvSpPr>
          <p:cNvPr id="94211" name="Rectangle 2"/>
          <p:cNvSpPr>
            <a:spLocks noGrp="1" noRot="1" noChangeAspect="1" noChangeArrowheads="1" noTextEdit="1"/>
          </p:cNvSpPr>
          <p:nvPr>
            <p:ph type="sldImg"/>
          </p:nvPr>
        </p:nvSpPr>
        <p:spPr>
          <a:xfrm>
            <a:off x="80963" y="741363"/>
            <a:ext cx="6573837" cy="3698875"/>
          </a:xfrm>
          <a:ln/>
        </p:spPr>
      </p:sp>
      <p:sp>
        <p:nvSpPr>
          <p:cNvPr id="94212" name="Rectangle 3"/>
          <p:cNvSpPr>
            <a:spLocks noGrp="1" noChangeArrowheads="1"/>
          </p:cNvSpPr>
          <p:nvPr>
            <p:ph type="body" idx="1"/>
          </p:nvPr>
        </p:nvSpPr>
        <p:spPr>
          <a:noFill/>
          <a:ln/>
        </p:spPr>
        <p:txBody>
          <a:bodyPr/>
          <a:lstStyle/>
          <a:p>
            <a:pPr eaLnBrk="1" hangingPunct="1"/>
            <a:endParaRPr lang="de-DE" dirty="0">
              <a:latin typeface="Arial" pitchFamily="34" charset="0"/>
            </a:endParaRPr>
          </a:p>
          <a:p>
            <a:pPr eaLnBrk="1" hangingPunct="1"/>
            <a:r>
              <a:rPr lang="de-DE" dirty="0">
                <a:latin typeface="Arial" pitchFamily="34" charset="0"/>
              </a:rPr>
              <a:t>Die Armee unterstützt die </a:t>
            </a:r>
            <a:r>
              <a:rPr lang="de-DE" dirty="0" err="1">
                <a:latin typeface="Arial" pitchFamily="34" charset="0"/>
              </a:rPr>
              <a:t>Kantonspolizeien</a:t>
            </a:r>
            <a:r>
              <a:rPr lang="de-DE" dirty="0">
                <a:latin typeface="Arial" pitchFamily="34" charset="0"/>
              </a:rPr>
              <a:t> bei Bedarf in sogenannten „subsidiären Sicherungseinsätzen“. Diesfalls arbeitet die Armee im Auftrag der jeweiligen Kantonspolizei. Ein gutes Beispiel dafür ist das jährlich stattfindende World </a:t>
            </a:r>
            <a:r>
              <a:rPr lang="de-DE" dirty="0" err="1">
                <a:latin typeface="Arial" pitchFamily="34" charset="0"/>
              </a:rPr>
              <a:t>Economic</a:t>
            </a:r>
            <a:r>
              <a:rPr lang="de-DE" dirty="0">
                <a:latin typeface="Arial" pitchFamily="34" charset="0"/>
              </a:rPr>
              <a:t> Forum, die Armee führt im Auftrag der Kantonspolizei Graubünden Bewachungs-, Logistische- und Flugpolizeiliche Aufgaben aus. Die Luftwaffe ist selbständig für den Schutz des Luftraums im Einsatzraum (Luftraumsperren etc.)</a:t>
            </a:r>
          </a:p>
          <a:p>
            <a:pPr eaLnBrk="1" hangingPunct="1"/>
            <a:r>
              <a:rPr lang="de-DE" dirty="0">
                <a:latin typeface="Arial" pitchFamily="34" charset="0"/>
              </a:rPr>
              <a:t>(nächste Folie)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600" dirty="0"/>
              <a:t>Beim WEF handelt es sich um den jährlich grössten sicherheitspolizeilichen Einsatz in der Schweiz.</a:t>
            </a:r>
          </a:p>
          <a:p>
            <a:r>
              <a:rPr lang="de-CH" sz="1600" dirty="0"/>
              <a:t>Dieser wird unter dem Kommando des </a:t>
            </a:r>
            <a:r>
              <a:rPr lang="de-CH" sz="1600" dirty="0" err="1"/>
              <a:t>Kdt</a:t>
            </a:r>
            <a:r>
              <a:rPr lang="de-CH" sz="1600" dirty="0"/>
              <a:t> der Kantonspolizei Graubünden als Interkantonaler Polizeieinsatz mit Unterstützung der Armee im subsidiären Sicherungseinsatz durchgeführt.</a:t>
            </a:r>
          </a:p>
          <a:p>
            <a:endParaRPr lang="de-CH" sz="1600" dirty="0"/>
          </a:p>
          <a:p>
            <a:r>
              <a:rPr lang="de-CH" sz="1600" dirty="0"/>
              <a:t>Schweizweite Proteste pro und contra durch die Teilnahme des US-Präsidenten</a:t>
            </a:r>
          </a:p>
          <a:p>
            <a:endParaRPr lang="de-CH" sz="1600" dirty="0"/>
          </a:p>
          <a:p>
            <a:r>
              <a:rPr lang="de-CH" sz="1600" dirty="0"/>
              <a:t>Aber auch ein sehr grosses Teilnahmeinteresse anderer VIP, weil der US-Präsident ans WEF kommt</a:t>
            </a:r>
          </a:p>
        </p:txBody>
      </p:sp>
      <p:sp>
        <p:nvSpPr>
          <p:cNvPr id="4" name="Foliennummernplatzhalter 3"/>
          <p:cNvSpPr>
            <a:spLocks noGrp="1"/>
          </p:cNvSpPr>
          <p:nvPr>
            <p:ph type="sldNum" sz="quarter" idx="5"/>
          </p:nvPr>
        </p:nvSpPr>
        <p:spPr/>
        <p:txBody>
          <a:bodyPr/>
          <a:lstStyle/>
          <a:p>
            <a:fld id="{48F9138E-5F70-45BC-B7E5-F12ECF5E3C2D}" type="slidenum">
              <a:rPr lang="de-CH" smtClean="0"/>
              <a:t>20</a:t>
            </a:fld>
            <a:endParaRPr lang="de-CH"/>
          </a:p>
        </p:txBody>
      </p:sp>
    </p:spTree>
    <p:extLst>
      <p:ext uri="{BB962C8B-B14F-4D97-AF65-F5344CB8AC3E}">
        <p14:creationId xmlns:p14="http://schemas.microsoft.com/office/powerpoint/2010/main" val="4134601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Die Aufgabenbewältigung kann nur wahrgenommen werden, wenn gewährleistet wird:</a:t>
            </a:r>
          </a:p>
          <a:p>
            <a:pPr marL="171450" indent="-171450">
              <a:buFontTx/>
              <a:buChar char="-"/>
            </a:pPr>
            <a:r>
              <a:rPr lang="de-CH" dirty="0"/>
              <a:t>Der notwendige Personalbestand</a:t>
            </a:r>
          </a:p>
          <a:p>
            <a:pPr marL="171450" indent="-171450">
              <a:buFontTx/>
              <a:buChar char="-"/>
            </a:pPr>
            <a:r>
              <a:rPr lang="de-CH" dirty="0"/>
              <a:t>Gute und genügende Infrastruktur</a:t>
            </a:r>
          </a:p>
          <a:p>
            <a:pPr marL="171450" indent="-171450">
              <a:buFontTx/>
              <a:buChar char="-"/>
            </a:pPr>
            <a:r>
              <a:rPr lang="de-CH" dirty="0"/>
              <a:t>Modere Fahrzeugflotte</a:t>
            </a:r>
          </a:p>
          <a:p>
            <a:pPr marL="171450" indent="-171450">
              <a:buFontTx/>
              <a:buChar char="-"/>
            </a:pPr>
            <a:r>
              <a:rPr lang="de-CH" dirty="0"/>
              <a:t>Gutes Material an Uniform, Waffen, Spezialausrüstungen…</a:t>
            </a:r>
          </a:p>
          <a:p>
            <a:pPr marL="171450" indent="-171450">
              <a:buFontTx/>
              <a:buChar char="-"/>
            </a:pPr>
            <a:endParaRPr lang="de-CH" dirty="0"/>
          </a:p>
          <a:p>
            <a:pPr marL="0" indent="0">
              <a:buFontTx/>
              <a:buNone/>
            </a:pPr>
            <a:r>
              <a:rPr lang="de-CH" dirty="0"/>
              <a:t>Das hat seinen Preis. Die Kantonspolizei verfügt über ein jährliches Budget von rund 105 Mio. Franken.</a:t>
            </a:r>
          </a:p>
          <a:p>
            <a:endParaRPr lang="de-CH" dirty="0"/>
          </a:p>
        </p:txBody>
      </p:sp>
      <p:sp>
        <p:nvSpPr>
          <p:cNvPr id="4" name="Foliennummernplatzhalter 3"/>
          <p:cNvSpPr>
            <a:spLocks noGrp="1"/>
          </p:cNvSpPr>
          <p:nvPr>
            <p:ph type="sldNum" sz="quarter" idx="5"/>
          </p:nvPr>
        </p:nvSpPr>
        <p:spPr/>
        <p:txBody>
          <a:bodyPr/>
          <a:lstStyle/>
          <a:p>
            <a:fld id="{48F9138E-5F70-45BC-B7E5-F12ECF5E3C2D}" type="slidenum">
              <a:rPr lang="de-CH" smtClean="0"/>
              <a:t>21</a:t>
            </a:fld>
            <a:endParaRPr lang="de-CH"/>
          </a:p>
        </p:txBody>
      </p:sp>
    </p:spTree>
    <p:extLst>
      <p:ext uri="{BB962C8B-B14F-4D97-AF65-F5344CB8AC3E}">
        <p14:creationId xmlns:p14="http://schemas.microsoft.com/office/powerpoint/2010/main" val="736427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a:p>
            <a:r>
              <a:rPr lang="de-CH" dirty="0"/>
              <a:t>Ein Beispiel für gutes Material und Ausstattung</a:t>
            </a:r>
          </a:p>
          <a:p>
            <a:r>
              <a:rPr lang="de-CH" dirty="0"/>
              <a:t>Gemeinsame, schweizweite Beschaffung einer einheitlichen Uniform</a:t>
            </a:r>
          </a:p>
          <a:p>
            <a:endParaRPr lang="de-CH" dirty="0"/>
          </a:p>
          <a:p>
            <a:r>
              <a:rPr lang="de-CH" dirty="0"/>
              <a:t>Die Regelung der Ausgabenkompetenzen ermöglichen ein zeitgerechtes und flexibles Handeln.</a:t>
            </a:r>
          </a:p>
          <a:p>
            <a:endParaRPr lang="de-CH" dirty="0"/>
          </a:p>
        </p:txBody>
      </p:sp>
      <p:sp>
        <p:nvSpPr>
          <p:cNvPr id="4" name="Foliennummernplatzhalter 3"/>
          <p:cNvSpPr>
            <a:spLocks noGrp="1"/>
          </p:cNvSpPr>
          <p:nvPr>
            <p:ph type="sldNum" sz="quarter" idx="5"/>
          </p:nvPr>
        </p:nvSpPr>
        <p:spPr/>
        <p:txBody>
          <a:bodyPr/>
          <a:lstStyle/>
          <a:p>
            <a:fld id="{48F9138E-5F70-45BC-B7E5-F12ECF5E3C2D}" type="slidenum">
              <a:rPr lang="de-CH" smtClean="0"/>
              <a:t>22</a:t>
            </a:fld>
            <a:endParaRPr lang="de-CH"/>
          </a:p>
        </p:txBody>
      </p:sp>
    </p:spTree>
    <p:extLst>
      <p:ext uri="{BB962C8B-B14F-4D97-AF65-F5344CB8AC3E}">
        <p14:creationId xmlns:p14="http://schemas.microsoft.com/office/powerpoint/2010/main" val="16660301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Ein weiteres Beispiel für notwendige Ausrüstung und Material. Modernste Infrastruktur in der Einsatzleitzentrale und dem Informations- und Lagezentrum. Die Erneuerung ist zurzeit im Gange und kostet rund 2.5 </a:t>
            </a:r>
            <a:r>
              <a:rPr lang="de-CH" dirty="0" err="1"/>
              <a:t>Mio</a:t>
            </a:r>
            <a:r>
              <a:rPr lang="de-CH" dirty="0"/>
              <a:t> Franken.</a:t>
            </a:r>
          </a:p>
          <a:p>
            <a:endParaRPr lang="de-CH" dirty="0"/>
          </a:p>
          <a:p>
            <a:r>
              <a:rPr lang="de-CH" dirty="0"/>
              <a:t>Damit wir zeitgerechte Informationen erhalten, führen wir ein LIZ. Gemeinsam mit der Kriminalanalyse werden dort die notwendigen Lageinformationen zusammengetragen. Diese erlauben gezielte Einsätze aller Polizeiorgane zur Kriminalitätsbekämpfung, zur Gefahrenabwehr und zur Kriminal- oder Verkehrsprävention.</a:t>
            </a:r>
          </a:p>
          <a:p>
            <a:endParaRPr lang="de-CH" dirty="0"/>
          </a:p>
          <a:p>
            <a:r>
              <a:rPr lang="de-CH" dirty="0"/>
              <a:t>Die ELZ leitet rund 95% aller Einsätze. Dazu arbeiten dort ausgebildete Einsatzleitende, die zusammen mit den Frontdiensten die spontanen Einsätze erledigen. Bei grösseren Ereignissen wird der Pikett Of des Kommandos beigezogen, der dann die Einsatzleitung übernimmt, eine Einsatzorganisation aufbaut oder einen Einsatzleiter «Front» bestimmt.</a:t>
            </a:r>
          </a:p>
        </p:txBody>
      </p:sp>
      <p:sp>
        <p:nvSpPr>
          <p:cNvPr id="4" name="Foliennummernplatzhalter 3"/>
          <p:cNvSpPr>
            <a:spLocks noGrp="1"/>
          </p:cNvSpPr>
          <p:nvPr>
            <p:ph type="sldNum" sz="quarter" idx="5"/>
          </p:nvPr>
        </p:nvSpPr>
        <p:spPr/>
        <p:txBody>
          <a:bodyPr/>
          <a:lstStyle/>
          <a:p>
            <a:fld id="{48F9138E-5F70-45BC-B7E5-F12ECF5E3C2D}" type="slidenum">
              <a:rPr lang="de-CH" smtClean="0"/>
              <a:t>23</a:t>
            </a:fld>
            <a:endParaRPr lang="de-CH"/>
          </a:p>
        </p:txBody>
      </p:sp>
    </p:spTree>
    <p:extLst>
      <p:ext uri="{BB962C8B-B14F-4D97-AF65-F5344CB8AC3E}">
        <p14:creationId xmlns:p14="http://schemas.microsoft.com/office/powerpoint/2010/main" val="414672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de-CH" dirty="0"/>
              <a:t>Rund 200 Fahrzeuge aller Art</a:t>
            </a:r>
          </a:p>
          <a:p>
            <a:pPr marL="171450" indent="-171450">
              <a:buFontTx/>
              <a:buChar char="-"/>
            </a:pPr>
            <a:r>
              <a:rPr lang="de-CH" dirty="0"/>
              <a:t>Einsatzleitfahrzeug für Front Kommandoposten</a:t>
            </a:r>
          </a:p>
          <a:p>
            <a:pPr marL="171450" indent="-171450">
              <a:buFontTx/>
              <a:buChar char="-"/>
            </a:pPr>
            <a:r>
              <a:rPr lang="de-CH" dirty="0"/>
              <a:t>Motorräder (ideal bei den Stausituationen)</a:t>
            </a:r>
          </a:p>
          <a:p>
            <a:pPr marL="171450" indent="-171450">
              <a:buFontTx/>
              <a:buChar char="-"/>
            </a:pPr>
            <a:r>
              <a:rPr lang="de-CH" dirty="0"/>
              <a:t>Luftmittel der Armee oder über private Heli-Anbieter mit Verträgen</a:t>
            </a:r>
          </a:p>
        </p:txBody>
      </p:sp>
      <p:sp>
        <p:nvSpPr>
          <p:cNvPr id="4" name="Foliennummernplatzhalter 3"/>
          <p:cNvSpPr>
            <a:spLocks noGrp="1"/>
          </p:cNvSpPr>
          <p:nvPr>
            <p:ph type="sldNum" sz="quarter" idx="5"/>
          </p:nvPr>
        </p:nvSpPr>
        <p:spPr/>
        <p:txBody>
          <a:bodyPr/>
          <a:lstStyle/>
          <a:p>
            <a:fld id="{48F9138E-5F70-45BC-B7E5-F12ECF5E3C2D}" type="slidenum">
              <a:rPr lang="de-CH" smtClean="0"/>
              <a:t>24</a:t>
            </a:fld>
            <a:endParaRPr lang="de-CH"/>
          </a:p>
        </p:txBody>
      </p:sp>
    </p:spTree>
    <p:extLst>
      <p:ext uri="{BB962C8B-B14F-4D97-AF65-F5344CB8AC3E}">
        <p14:creationId xmlns:p14="http://schemas.microsoft.com/office/powerpoint/2010/main" val="25993980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Kantonspolizei Graubünden hat im 2023 die Strategie Kapo GR 2025plus entwickelt.</a:t>
            </a:r>
          </a:p>
          <a:p>
            <a:r>
              <a:rPr lang="de-DE" dirty="0"/>
              <a:t>Diese wurde vom vorgesetzten Departement, der Regierung und vom Kantonsparlament </a:t>
            </a:r>
            <a:r>
              <a:rPr lang="de-DE" dirty="0" err="1"/>
              <a:t>gutgeheissen</a:t>
            </a:r>
            <a:r>
              <a:rPr lang="de-DE" dirty="0"/>
              <a:t>. Die Strategie ist für alle zugänglich auf dem Internet.</a:t>
            </a:r>
          </a:p>
          <a:p>
            <a:r>
              <a:rPr lang="de-DE" dirty="0"/>
              <a:t>Die Strategie ermöglicht eine gezielte Ausrichtung der Kantonspolizei wie folgt: nächste Folie</a:t>
            </a:r>
            <a:endParaRPr lang="de-CH" dirty="0"/>
          </a:p>
        </p:txBody>
      </p:sp>
      <p:sp>
        <p:nvSpPr>
          <p:cNvPr id="4" name="Foliennummernplatzhalter 3"/>
          <p:cNvSpPr>
            <a:spLocks noGrp="1"/>
          </p:cNvSpPr>
          <p:nvPr>
            <p:ph type="sldNum" sz="quarter" idx="10"/>
          </p:nvPr>
        </p:nvSpPr>
        <p:spPr/>
        <p:txBody>
          <a:bodyPr/>
          <a:lstStyle/>
          <a:p>
            <a:fld id="{4251052F-100B-4E67-B611-C66BC3C11E33}" type="slidenum">
              <a:rPr lang="de-CH" smtClean="0"/>
              <a:t>25</a:t>
            </a:fld>
            <a:endParaRPr lang="de-CH"/>
          </a:p>
        </p:txBody>
      </p:sp>
    </p:spTree>
    <p:extLst>
      <p:ext uri="{BB962C8B-B14F-4D97-AF65-F5344CB8AC3E}">
        <p14:creationId xmlns:p14="http://schemas.microsoft.com/office/powerpoint/2010/main" val="427645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0" dirty="0"/>
              <a:t>Erhalt und Stärkung der </a:t>
            </a:r>
            <a:r>
              <a:rPr lang="de-CH" b="1" dirty="0"/>
              <a:t>polizeilichen Kernfähigkeiten Ereignisbewältigung und Strafverfolgung </a:t>
            </a:r>
            <a:r>
              <a:rPr lang="de-CH" b="0" dirty="0"/>
              <a:t>sollen mit folgender Strategie erreicht werden</a:t>
            </a:r>
            <a:r>
              <a:rPr lang="de-CH" dirty="0"/>
              <a:t>: </a:t>
            </a:r>
          </a:p>
          <a:p>
            <a:r>
              <a:rPr lang="de-CH" dirty="0"/>
              <a:t>• Durch zeitgemässe Führung und gezielte Personalführungsausbildung. </a:t>
            </a:r>
          </a:p>
          <a:p>
            <a:r>
              <a:rPr lang="de-CH" dirty="0"/>
              <a:t>• Gewährleistung des Bestandes an Personal, Material, Fahrzeugen und Infrastruktur.</a:t>
            </a:r>
          </a:p>
          <a:p>
            <a:r>
              <a:rPr lang="de-CH" dirty="0"/>
              <a:t> • Konzentration der Kräfte und Fähigkeiten auf die Kernkompetenzen (Führung im Einsatz, Gefahrenabwehr und Strafverfolgung.</a:t>
            </a:r>
          </a:p>
          <a:p>
            <a:r>
              <a:rPr lang="de-CH" dirty="0"/>
              <a:t> • Gezielter Fokus auf die Leistungen in den strategischen Geschäftsfeldern, um repressives Handeln minimieren zu können (SGF Öffentliche Sicherheit, Kriminalitätsbekämpfung, Verkehrssicherheit). </a:t>
            </a:r>
          </a:p>
          <a:p>
            <a:r>
              <a:rPr lang="de-CH" dirty="0"/>
              <a:t>• Erweiterung der polizeilichen Kompetenzen durch Digitalisierung. </a:t>
            </a:r>
          </a:p>
          <a:p>
            <a:r>
              <a:rPr lang="de-CH" dirty="0"/>
              <a:t>• Steigerung von Effizienz und Effektivität der polizeilichen Kräfte durch Zusammenarbeit mit den Partnern</a:t>
            </a:r>
          </a:p>
        </p:txBody>
      </p:sp>
      <p:sp>
        <p:nvSpPr>
          <p:cNvPr id="4" name="Foliennummernplatzhalter 3"/>
          <p:cNvSpPr>
            <a:spLocks noGrp="1"/>
          </p:cNvSpPr>
          <p:nvPr>
            <p:ph type="sldNum" sz="quarter" idx="5"/>
          </p:nvPr>
        </p:nvSpPr>
        <p:spPr/>
        <p:txBody>
          <a:bodyPr/>
          <a:lstStyle/>
          <a:p>
            <a:fld id="{48F9138E-5F70-45BC-B7E5-F12ECF5E3C2D}" type="slidenum">
              <a:rPr lang="de-CH" smtClean="0"/>
              <a:t>26</a:t>
            </a:fld>
            <a:endParaRPr lang="de-CH"/>
          </a:p>
        </p:txBody>
      </p:sp>
    </p:spTree>
    <p:extLst>
      <p:ext uri="{BB962C8B-B14F-4D97-AF65-F5344CB8AC3E}">
        <p14:creationId xmlns:p14="http://schemas.microsoft.com/office/powerpoint/2010/main" val="39795775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1" dirty="0"/>
              <a:t>Zusammenfassung</a:t>
            </a:r>
          </a:p>
          <a:p>
            <a:pPr marL="171450" indent="-171450">
              <a:buFont typeface="Arial" panose="020B0604020202020204" pitchFamily="34" charset="0"/>
              <a:buChar char="•"/>
            </a:pPr>
            <a:r>
              <a:rPr lang="de-CH" dirty="0"/>
              <a:t>Damit die komplexen und vielfältigen Herausforderungen zur Gewährleistung der Sicherheit und Ordnung im Kanton Graubünden, in der Schweiz und über die Landesgrenzen hinweg bewältigt werden können, braucht es</a:t>
            </a:r>
          </a:p>
          <a:p>
            <a:pPr marL="171450" indent="-171450">
              <a:buFontTx/>
              <a:buChar char="-"/>
            </a:pPr>
            <a:r>
              <a:rPr lang="de-CH" dirty="0"/>
              <a:t>eine intensive und kooperative polizeiliche Zusammenarbeit über alle Staatsebenen, Bund, Kanton und Gemeinden und über die Landesgrenzen hinweg</a:t>
            </a:r>
          </a:p>
          <a:p>
            <a:pPr marL="171450" indent="-171450">
              <a:buFontTx/>
              <a:buChar char="-"/>
            </a:pPr>
            <a:r>
              <a:rPr lang="de-CH" dirty="0"/>
              <a:t>einen Verbund der verschiedenen Kompetenzen auf allen Staatsebenen</a:t>
            </a:r>
          </a:p>
          <a:p>
            <a:pPr marL="171450" indent="-171450">
              <a:buFontTx/>
              <a:buChar char="-"/>
            </a:pPr>
            <a:r>
              <a:rPr lang="de-CH" dirty="0"/>
              <a:t>einen zeitgemässen polizeilicher Informations- und  Datenaustauch zwischen den Staatsebenen</a:t>
            </a:r>
          </a:p>
          <a:p>
            <a:pPr marL="171450" indent="-171450">
              <a:buFontTx/>
              <a:buChar char="-"/>
            </a:pPr>
            <a:r>
              <a:rPr lang="de-CH" dirty="0"/>
              <a:t>Die Verfügbarkeit der notwendigen Finanzen für Personal, Infrastruktur, Material und Fahrzeuge</a:t>
            </a:r>
          </a:p>
          <a:p>
            <a:endParaRPr lang="de-CH" dirty="0"/>
          </a:p>
        </p:txBody>
      </p:sp>
      <p:sp>
        <p:nvSpPr>
          <p:cNvPr id="4" name="Foliennummernplatzhalter 3"/>
          <p:cNvSpPr>
            <a:spLocks noGrp="1"/>
          </p:cNvSpPr>
          <p:nvPr>
            <p:ph type="sldNum" sz="quarter" idx="10"/>
          </p:nvPr>
        </p:nvSpPr>
        <p:spPr/>
        <p:txBody>
          <a:bodyPr/>
          <a:lstStyle/>
          <a:p>
            <a:fld id="{4251052F-100B-4E67-B611-C66BC3C11E33}" type="slidenum">
              <a:rPr lang="de-CH" smtClean="0"/>
              <a:t>27</a:t>
            </a:fld>
            <a:endParaRPr lang="de-CH"/>
          </a:p>
        </p:txBody>
      </p:sp>
    </p:spTree>
    <p:extLst>
      <p:ext uri="{BB962C8B-B14F-4D97-AF65-F5344CB8AC3E}">
        <p14:creationId xmlns:p14="http://schemas.microsoft.com/office/powerpoint/2010/main" val="16940471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E8A8A-0198-55AD-636C-20D3F67FECB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ACF3412-1276-880D-C973-D858769FA6D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65C1736-9D71-F7DC-8C33-FBEDDF198BDB}"/>
              </a:ext>
            </a:extLst>
          </p:cNvPr>
          <p:cNvSpPr>
            <a:spLocks noGrp="1"/>
          </p:cNvSpPr>
          <p:nvPr>
            <p:ph type="body" idx="1"/>
          </p:nvPr>
        </p:nvSpPr>
        <p:spPr/>
        <p:txBody>
          <a:bodyPr/>
          <a:lstStyle/>
          <a:p>
            <a:pPr marL="0" indent="0">
              <a:buFontTx/>
              <a:buNone/>
            </a:pPr>
            <a:endParaRPr lang="de-CH" dirty="0"/>
          </a:p>
        </p:txBody>
      </p:sp>
      <p:sp>
        <p:nvSpPr>
          <p:cNvPr id="4" name="Foliennummernplatzhalter 3">
            <a:extLst>
              <a:ext uri="{FF2B5EF4-FFF2-40B4-BE49-F238E27FC236}">
                <a16:creationId xmlns:a16="http://schemas.microsoft.com/office/drawing/2014/main" id="{8D4D38ED-FADA-9008-B35F-A0FB03F1326F}"/>
              </a:ext>
            </a:extLst>
          </p:cNvPr>
          <p:cNvSpPr>
            <a:spLocks noGrp="1"/>
          </p:cNvSpPr>
          <p:nvPr>
            <p:ph type="sldNum" sz="quarter" idx="5"/>
          </p:nvPr>
        </p:nvSpPr>
        <p:spPr/>
        <p:txBody>
          <a:bodyPr/>
          <a:lstStyle/>
          <a:p>
            <a:fld id="{48F9138E-5F70-45BC-B7E5-F12ECF5E3C2D}" type="slidenum">
              <a:rPr lang="de-CH" smtClean="0"/>
              <a:t>28</a:t>
            </a:fld>
            <a:endParaRPr lang="de-CH"/>
          </a:p>
        </p:txBody>
      </p:sp>
    </p:spTree>
    <p:extLst>
      <p:ext uri="{BB962C8B-B14F-4D97-AF65-F5344CB8AC3E}">
        <p14:creationId xmlns:p14="http://schemas.microsoft.com/office/powerpoint/2010/main" val="19559014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82880" y="5176159"/>
            <a:ext cx="11640312" cy="845493"/>
          </a:xfrm>
        </p:spPr>
        <p:txBody>
          <a:bodyPr vert="horz" lIns="91440" tIns="45720" rIns="91440" bIns="45720" rtlCol="0" anchor="b">
            <a:normAutofit/>
          </a:bodyPr>
          <a:lstStyle>
            <a:lvl1pPr>
              <a:defRPr lang="en-US" sz="4400" dirty="0">
                <a:solidFill>
                  <a:schemeClr val="tx2"/>
                </a:solidFill>
              </a:defRPr>
            </a:lvl1pPr>
          </a:lstStyle>
          <a:p>
            <a:pPr lvl="0"/>
            <a:r>
              <a:rPr lang="de-DE"/>
              <a:t>Mastertitelformat bearbeiten</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10313" y="5980176"/>
            <a:ext cx="11612880" cy="530352"/>
          </a:xfrm>
        </p:spPr>
        <p:txBody>
          <a:bodyPr vert="horz" lIns="91440" tIns="45720" rIns="91440" bIns="45720" rtlCol="0">
            <a:normAutofit/>
          </a:bodyPr>
          <a:lstStyle>
            <a:lvl1pPr marL="0" indent="0">
              <a:buNone/>
              <a:defRPr lang="en-US" sz="1600" dirty="0">
                <a:solidFill>
                  <a:schemeClr val="tx2"/>
                </a:solidFill>
              </a:defRPr>
            </a:lvl1pPr>
          </a:lstStyle>
          <a:p>
            <a:pPr lvl="0"/>
            <a:r>
              <a:rPr lang="de-DE"/>
              <a:t>Master-Untertitelformat bearbeiten</a:t>
            </a:r>
            <a:endParaRPr lang="en-US" dirty="0"/>
          </a:p>
        </p:txBody>
      </p:sp>
      <p:sp>
        <p:nvSpPr>
          <p:cNvPr id="10" name="Picture Placeholder 9">
            <a:extLst>
              <a:ext uri="{FF2B5EF4-FFF2-40B4-BE49-F238E27FC236}">
                <a16:creationId xmlns:a16="http://schemas.microsoft.com/office/drawing/2014/main" id="{150AF6FA-7D1D-1351-A76E-43C54D28FD68}"/>
              </a:ext>
            </a:extLst>
          </p:cNvPr>
          <p:cNvSpPr>
            <a:spLocks noGrp="1"/>
          </p:cNvSpPr>
          <p:nvPr>
            <p:ph type="pic" sz="quarter" idx="13" hasCustomPrompt="1"/>
          </p:nvPr>
        </p:nvSpPr>
        <p:spPr>
          <a:xfrm>
            <a:off x="274220" y="266700"/>
            <a:ext cx="11649456" cy="4853814"/>
          </a:xfrm>
          <a:custGeom>
            <a:avLst/>
            <a:gdLst>
              <a:gd name="connsiteX0" fmla="*/ 291520 w 11651080"/>
              <a:gd name="connsiteY0" fmla="*/ 0 h 4853814"/>
              <a:gd name="connsiteX1" fmla="*/ 11359560 w 11651080"/>
              <a:gd name="connsiteY1" fmla="*/ 0 h 4853814"/>
              <a:gd name="connsiteX2" fmla="*/ 11651080 w 11651080"/>
              <a:gd name="connsiteY2" fmla="*/ 291520 h 4853814"/>
              <a:gd name="connsiteX3" fmla="*/ 11651080 w 11651080"/>
              <a:gd name="connsiteY3" fmla="*/ 4562294 h 4853814"/>
              <a:gd name="connsiteX4" fmla="*/ 11359560 w 11651080"/>
              <a:gd name="connsiteY4" fmla="*/ 4853814 h 4853814"/>
              <a:gd name="connsiteX5" fmla="*/ 291520 w 11651080"/>
              <a:gd name="connsiteY5" fmla="*/ 4853814 h 4853814"/>
              <a:gd name="connsiteX6" fmla="*/ 0 w 11651080"/>
              <a:gd name="connsiteY6" fmla="*/ 4562294 h 4853814"/>
              <a:gd name="connsiteX7" fmla="*/ 0 w 11651080"/>
              <a:gd name="connsiteY7" fmla="*/ 291520 h 4853814"/>
              <a:gd name="connsiteX8" fmla="*/ 291520 w 11651080"/>
              <a:gd name="connsiteY8" fmla="*/ 0 h 485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4853814">
                <a:moveTo>
                  <a:pt x="291520" y="0"/>
                </a:moveTo>
                <a:lnTo>
                  <a:pt x="11359560" y="0"/>
                </a:lnTo>
                <a:cubicBezTo>
                  <a:pt x="11520562" y="0"/>
                  <a:pt x="11651080" y="130518"/>
                  <a:pt x="11651080" y="291520"/>
                </a:cubicBezTo>
                <a:lnTo>
                  <a:pt x="11651080" y="4562294"/>
                </a:lnTo>
                <a:cubicBezTo>
                  <a:pt x="11651080" y="4723296"/>
                  <a:pt x="11520562" y="4853814"/>
                  <a:pt x="11359560" y="4853814"/>
                </a:cubicBezTo>
                <a:lnTo>
                  <a:pt x="291520" y="4853814"/>
                </a:lnTo>
                <a:cubicBezTo>
                  <a:pt x="130518" y="4853814"/>
                  <a:pt x="0" y="4723296"/>
                  <a:pt x="0" y="4562294"/>
                </a:cubicBezTo>
                <a:lnTo>
                  <a:pt x="0" y="291520"/>
                </a:lnTo>
                <a:cubicBezTo>
                  <a:pt x="0" y="130518"/>
                  <a:pt x="130518" y="0"/>
                  <a:pt x="291520"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82880" y="6391657"/>
            <a:ext cx="2805405" cy="330466"/>
          </a:xfrm>
        </p:spPr>
        <p:txBody>
          <a:bodyPr/>
          <a:lstStyle>
            <a:lvl1pPr>
              <a:defRPr>
                <a:solidFill>
                  <a:schemeClr val="tx2"/>
                </a:solidFill>
                <a:effectLst/>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137848" y="6391657"/>
            <a:ext cx="3494314" cy="330466"/>
          </a:xfrm>
        </p:spPr>
        <p:txBody>
          <a:bodyPr/>
          <a:lstStyle>
            <a:lvl1pPr algn="r">
              <a:defRPr>
                <a:solidFill>
                  <a:schemeClr val="tx2"/>
                </a:solidFill>
                <a:effectLst/>
              </a:defRPr>
            </a:lvl1pPr>
          </a:lstStyle>
          <a:p>
            <a:fld id="{9961397C-706D-4EB8-B1E1-D1B680D284C3}" type="datetime1">
              <a:rPr lang="en-US" smtClean="0"/>
              <a:t>10/22/2026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391657"/>
            <a:ext cx="429207" cy="330466"/>
          </a:xfrm>
        </p:spPr>
        <p:txBody>
          <a:bodyPr/>
          <a:lstStyle>
            <a:lvl1pPr>
              <a:defRPr>
                <a:solidFill>
                  <a:schemeClr val="tx2"/>
                </a:solidFill>
                <a:effectLst/>
              </a:defRPr>
            </a:lvl1pPr>
          </a:lstStyle>
          <a:p>
            <a:fld id="{C8116806-1FD2-4A57-B5EA-7014AB76383B}" type="slidenum">
              <a:rPr lang="en-US" smtClean="0"/>
              <a:t>‹Nr.›</a:t>
            </a:fld>
            <a:endParaRPr lang="en-US"/>
          </a:p>
        </p:txBody>
      </p:sp>
    </p:spTree>
    <p:extLst>
      <p:ext uri="{BB962C8B-B14F-4D97-AF65-F5344CB8AC3E}">
        <p14:creationId xmlns:p14="http://schemas.microsoft.com/office/powerpoint/2010/main" val="1058010824"/>
      </p:ext>
    </p:extLst>
  </p:cSld>
  <p:clrMapOvr>
    <a:overrideClrMapping bg1="dk1" tx1="lt1" bg2="dk2" tx2="lt2" accent1="accent1" accent2="accent2" accent3="accent3" accent4="accent4" accent5="accent5" accent6="accent6" hlink="hlink" folHlink="folHlink"/>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Inha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de-DE"/>
              <a:t>Mastertitelformat bearbeiten</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01B6F81-747A-40C6-B81B-62F051B20082}" type="datetime1">
              <a:rPr lang="en-US" smtClean="0"/>
              <a:t>10/22/2026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‹Nr.›</a:t>
            </a:fld>
            <a:endParaRPr lang="en-US"/>
          </a:p>
        </p:txBody>
      </p:sp>
    </p:spTree>
    <p:extLst>
      <p:ext uri="{BB962C8B-B14F-4D97-AF65-F5344CB8AC3E}">
        <p14:creationId xmlns:p14="http://schemas.microsoft.com/office/powerpoint/2010/main" val="40654501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660262" y="208754"/>
            <a:ext cx="4066072" cy="3725937"/>
          </a:xfrm>
        </p:spPr>
        <p:txBody>
          <a:bodyPr vert="horz" lIns="91440" tIns="45720" rIns="91440" bIns="45720" rtlCol="0" anchor="t">
            <a:normAutofit/>
          </a:bodyPr>
          <a:lstStyle>
            <a:lvl1pPr>
              <a:defRPr lang="en-US" sz="5000" dirty="0">
                <a:solidFill>
                  <a:schemeClr val="tx2"/>
                </a:solidFill>
              </a:defRPr>
            </a:lvl1pPr>
          </a:lstStyle>
          <a:p>
            <a:pPr lvl="0"/>
            <a:r>
              <a:rPr lang="de-DE"/>
              <a:t>Mastertitelformat bearbeiten</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668729" y="4846320"/>
            <a:ext cx="4066072" cy="1380744"/>
          </a:xfrm>
        </p:spPr>
        <p:txBody>
          <a:bodyPr vert="horz" lIns="91440" tIns="45720" rIns="91440" bIns="45720" rtlCol="0" anchor="b">
            <a:normAutofit/>
          </a:bodyPr>
          <a:lstStyle>
            <a:lvl1pPr marL="0" indent="0">
              <a:buNone/>
              <a:defRPr lang="en-US" sz="1600">
                <a:solidFill>
                  <a:schemeClr val="tx2"/>
                </a:solidFill>
              </a:defRPr>
            </a:lvl1pPr>
          </a:lstStyle>
          <a:p>
            <a:pPr lvl="0"/>
            <a:r>
              <a:rPr lang="de-DE"/>
              <a:t>Master-Untertitelformat bearbeiten</a:t>
            </a:r>
            <a:endParaRPr lang="en-US" dirty="0"/>
          </a:p>
        </p:txBody>
      </p:sp>
      <p:sp>
        <p:nvSpPr>
          <p:cNvPr id="12" name="Picture Placeholder 11">
            <a:extLst>
              <a:ext uri="{FF2B5EF4-FFF2-40B4-BE49-F238E27FC236}">
                <a16:creationId xmlns:a16="http://schemas.microsoft.com/office/drawing/2014/main" id="{7A934108-77F2-43A6-38EF-C1CDEDD103C2}"/>
              </a:ext>
            </a:extLst>
          </p:cNvPr>
          <p:cNvSpPr>
            <a:spLocks noGrp="1"/>
          </p:cNvSpPr>
          <p:nvPr>
            <p:ph type="pic" sz="quarter" idx="13" hasCustomPrompt="1"/>
          </p:nvPr>
        </p:nvSpPr>
        <p:spPr>
          <a:xfrm>
            <a:off x="274320" y="266699"/>
            <a:ext cx="7238998" cy="6322891"/>
          </a:xfrm>
          <a:custGeom>
            <a:avLst/>
            <a:gdLst>
              <a:gd name="connsiteX0" fmla="*/ 291359 w 7238998"/>
              <a:gd name="connsiteY0" fmla="*/ 0 h 6322891"/>
              <a:gd name="connsiteX1" fmla="*/ 6947639 w 7238998"/>
              <a:gd name="connsiteY1" fmla="*/ 0 h 6322891"/>
              <a:gd name="connsiteX2" fmla="*/ 7238998 w 7238998"/>
              <a:gd name="connsiteY2" fmla="*/ 291359 h 6322891"/>
              <a:gd name="connsiteX3" fmla="*/ 7238998 w 7238998"/>
              <a:gd name="connsiteY3" fmla="*/ 6031532 h 6322891"/>
              <a:gd name="connsiteX4" fmla="*/ 6947639 w 7238998"/>
              <a:gd name="connsiteY4" fmla="*/ 6322891 h 6322891"/>
              <a:gd name="connsiteX5" fmla="*/ 291359 w 7238998"/>
              <a:gd name="connsiteY5" fmla="*/ 6322891 h 6322891"/>
              <a:gd name="connsiteX6" fmla="*/ 0 w 7238998"/>
              <a:gd name="connsiteY6" fmla="*/ 6031532 h 6322891"/>
              <a:gd name="connsiteX7" fmla="*/ 0 w 7238998"/>
              <a:gd name="connsiteY7" fmla="*/ 291359 h 6322891"/>
              <a:gd name="connsiteX8" fmla="*/ 291359 w 7238998"/>
              <a:gd name="connsiteY8" fmla="*/ 0 h 632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8998" h="6322891">
                <a:moveTo>
                  <a:pt x="291359" y="0"/>
                </a:moveTo>
                <a:lnTo>
                  <a:pt x="6947639" y="0"/>
                </a:lnTo>
                <a:cubicBezTo>
                  <a:pt x="7108552" y="0"/>
                  <a:pt x="7238998" y="130446"/>
                  <a:pt x="7238998" y="291359"/>
                </a:cubicBezTo>
                <a:lnTo>
                  <a:pt x="7238998" y="6031532"/>
                </a:lnTo>
                <a:cubicBezTo>
                  <a:pt x="7238998" y="6192445"/>
                  <a:pt x="7108552" y="6322891"/>
                  <a:pt x="6947639" y="6322891"/>
                </a:cubicBezTo>
                <a:lnTo>
                  <a:pt x="291359" y="6322891"/>
                </a:lnTo>
                <a:cubicBezTo>
                  <a:pt x="130446" y="6322891"/>
                  <a:pt x="0" y="6192445"/>
                  <a:pt x="0" y="6031532"/>
                </a:cubicBezTo>
                <a:lnTo>
                  <a:pt x="0" y="291359"/>
                </a:lnTo>
                <a:cubicBezTo>
                  <a:pt x="0" y="130446"/>
                  <a:pt x="130446" y="0"/>
                  <a:pt x="291359"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666481" y="6391656"/>
            <a:ext cx="2703777"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477500" y="6391656"/>
            <a:ext cx="1032084" cy="338328"/>
          </a:xfrm>
        </p:spPr>
        <p:txBody>
          <a:bodyPr/>
          <a:lstStyle>
            <a:lvl1pPr>
              <a:defRPr>
                <a:solidFill>
                  <a:schemeClr val="tx2"/>
                </a:solidFill>
                <a:effectLst/>
              </a:defRPr>
            </a:lvl1pPr>
          </a:lstStyle>
          <a:p>
            <a:fld id="{DB19E114-DE0F-4D79-972B-16F4D1534B50}" type="datetime1">
              <a:rPr lang="en-US" smtClean="0"/>
              <a:t>10/22/2026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509584" y="6388837"/>
            <a:ext cx="457200" cy="338328"/>
          </a:xfrm>
        </p:spPr>
        <p:txBody>
          <a:bodyPr/>
          <a:lstStyle>
            <a:lvl1pPr>
              <a:defRPr>
                <a:solidFill>
                  <a:schemeClr val="tx2"/>
                </a:solidFill>
              </a:defRPr>
            </a:lvl1pPr>
          </a:lstStyle>
          <a:p>
            <a:fld id="{C8116806-1FD2-4A57-B5EA-7014AB76383B}" type="slidenum">
              <a:rPr lang="en-US" smtClean="0"/>
              <a:t>‹Nr.›</a:t>
            </a:fld>
            <a:endParaRPr lang="en-US"/>
          </a:p>
        </p:txBody>
      </p:sp>
    </p:spTree>
    <p:extLst>
      <p:ext uri="{BB962C8B-B14F-4D97-AF65-F5344CB8AC3E}">
        <p14:creationId xmlns:p14="http://schemas.microsoft.com/office/powerpoint/2010/main" val="2801417486"/>
      </p:ext>
    </p:extLst>
  </p:cSld>
  <p:clrMapOvr>
    <a:overrideClrMapping bg1="dk1" tx1="lt1" bg2="dk2" tx2="lt2" accent1="accent1" accent2="accent2" accent3="accent3" accent4="accent4" accent5="accent5" accent6="accent6" hlink="hlink" folHlink="folHlink"/>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018598" y="1529542"/>
            <a:ext cx="8154804" cy="2323883"/>
          </a:xfrm>
        </p:spPr>
        <p:txBody>
          <a:bodyPr anchor="b">
            <a:normAutofit/>
          </a:bodyPr>
          <a:lstStyle>
            <a:lvl1pPr algn="ctr">
              <a:defRPr sz="5400">
                <a:solidFill>
                  <a:schemeClr val="tx2"/>
                </a:solidFill>
              </a:defRPr>
            </a:lvl1pPr>
          </a:lstStyle>
          <a:p>
            <a:r>
              <a:rPr lang="de-DE"/>
              <a:t>Mastertitelformat bearbeiten</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110715" y="4053504"/>
            <a:ext cx="5970570" cy="1072678"/>
          </a:xfrm>
        </p:spPr>
        <p:txBody>
          <a:bodyPr anchor="t">
            <a:normAutofit/>
          </a:bodyPr>
          <a:lstStyle>
            <a:lvl1pPr marL="0" indent="0" algn="ctr">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454ACAC3-7932-4379-B917-F7F78C6F24BE}" type="datetime1">
              <a:rPr lang="en-US" smtClean="0"/>
              <a:t>10/22/2026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‹Nr.›</a:t>
            </a:fld>
            <a:endParaRPr lang="en-US"/>
          </a:p>
        </p:txBody>
      </p:sp>
    </p:spTree>
    <p:extLst>
      <p:ext uri="{BB962C8B-B14F-4D97-AF65-F5344CB8AC3E}">
        <p14:creationId xmlns:p14="http://schemas.microsoft.com/office/powerpoint/2010/main" val="157860428"/>
      </p:ext>
    </p:extLst>
  </p:cSld>
  <p:clrMapOvr>
    <a:overrideClrMapping bg1="dk1" tx1="lt1" bg2="dk2" tx2="lt2" accent1="accent1" accent2="accent2" accent3="accent3" accent4="accent4" accent5="accent5" accent6="accent6" hlink="hlink" folHlink="folHlink"/>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bschnitts-&#10;überschrif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157729" y="3200400"/>
            <a:ext cx="9002895" cy="3582184"/>
          </a:xfrm>
        </p:spPr>
        <p:txBody>
          <a:bodyPr anchor="b">
            <a:normAutofit/>
          </a:bodyPr>
          <a:lstStyle>
            <a:lvl1pPr>
              <a:defRPr sz="6900">
                <a:solidFill>
                  <a:schemeClr val="tx2"/>
                </a:solidFill>
              </a:defRPr>
            </a:lvl1pPr>
          </a:lstStyle>
          <a:p>
            <a:r>
              <a:rPr lang="de-DE"/>
              <a:t>Mastertitelformat bearbeiten</a:t>
            </a:r>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178704" y="141216"/>
            <a:ext cx="2703777"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10477500" y="141216"/>
            <a:ext cx="1032084" cy="338328"/>
          </a:xfrm>
        </p:spPr>
        <p:txBody>
          <a:bodyPr/>
          <a:lstStyle>
            <a:lvl1pPr>
              <a:defRPr>
                <a:solidFill>
                  <a:schemeClr val="tx2"/>
                </a:solidFill>
              </a:defRPr>
            </a:lvl1pPr>
          </a:lstStyle>
          <a:p>
            <a:fld id="{CBB9144B-27A2-4831-A05B-9434A462331E}" type="datetime1">
              <a:rPr lang="en-US" smtClean="0"/>
              <a:t>10/22/2026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509584" y="141216"/>
            <a:ext cx="457200" cy="338328"/>
          </a:xfrm>
        </p:spPr>
        <p:txBody>
          <a:bodyPr/>
          <a:lstStyle>
            <a:lvl1pPr>
              <a:defRPr>
                <a:solidFill>
                  <a:schemeClr val="tx2"/>
                </a:solidFill>
              </a:defRPr>
            </a:lvl1pPr>
          </a:lstStyle>
          <a:p>
            <a:fld id="{C8116806-1FD2-4A57-B5EA-7014AB76383B}" type="slidenum">
              <a:rPr lang="en-US" smtClean="0"/>
              <a:t>‹Nr.›</a:t>
            </a:fld>
            <a:endParaRPr lang="en-US"/>
          </a:p>
        </p:txBody>
      </p:sp>
    </p:spTree>
    <p:extLst>
      <p:ext uri="{BB962C8B-B14F-4D97-AF65-F5344CB8AC3E}">
        <p14:creationId xmlns:p14="http://schemas.microsoft.com/office/powerpoint/2010/main" val="1158252481"/>
      </p:ext>
    </p:extLst>
  </p:cSld>
  <p:clrMapOvr>
    <a:overrideClrMapping bg1="dk1" tx1="lt1" bg2="dk2" tx2="lt2" accent1="accent1" accent2="accent2" accent3="accent3" accent4="accent4" accent5="accent5" accent6="accent6" hlink="hlink" folHlink="folHlink"/>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33815" y="189689"/>
            <a:ext cx="11341905" cy="1629485"/>
          </a:xfrm>
        </p:spPr>
        <p:txBody>
          <a:bodyPr anchor="t">
            <a:normAutofit/>
          </a:bodyPr>
          <a:lstStyle>
            <a:lvl1pPr>
              <a:defRPr sz="7600" baseline="0"/>
            </a:lvl1pPr>
          </a:lstStyle>
          <a:p>
            <a:r>
              <a:rPr lang="de-DE"/>
              <a:t>Mastertitelformat bearbeiten</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2362200"/>
            <a:ext cx="5829300" cy="3810000"/>
          </a:xfrm>
        </p:spPr>
        <p:txBody>
          <a:bodyPr vert="horz" lIns="91440" tIns="45720" rIns="91440" bIns="45720" rtlCol="0" anchor="b">
            <a:normAutofit/>
          </a:bodyPr>
          <a:lstStyle>
            <a:lvl1pPr marL="457200" indent="-457200">
              <a:buFont typeface="+mj-lt"/>
              <a:buAutoNum type="arabicPeriod"/>
              <a:defRPr lang="en-US" sz="1600" dirty="0"/>
            </a:lvl1pPr>
            <a:lvl2pPr marL="571500" indent="-342900">
              <a:buFont typeface="+mj-lt"/>
              <a:buAutoNum type="arabicPeriod"/>
              <a:defRPr lang="en-US" sz="1600" dirty="0"/>
            </a:lvl2pPr>
            <a:lvl3pPr marL="800100" indent="-342900">
              <a:buFont typeface="+mj-lt"/>
              <a:buAutoNum type="arabicPeriod"/>
              <a:defRPr lang="en-US" sz="1600" dirty="0"/>
            </a:lvl3pPr>
            <a:lvl4pPr>
              <a:buFont typeface="+mj-lt"/>
              <a:buAutoNum type="arabicPeriod"/>
              <a:defRPr lang="en-US" sz="1600" dirty="0"/>
            </a:lvl4pPr>
            <a:lvl5pPr>
              <a:buFont typeface="+mj-lt"/>
              <a:buAutoNum type="arabicPeriod"/>
              <a:defRPr lang="en-US" sz="1600" dirty="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F5895950-DBB3-436C-A1DD-7D3C30A336E3}" type="datetime1">
              <a:rPr lang="en-US" smtClean="0"/>
              <a:t>10/22/2026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8116806-1FD2-4A57-B5EA-7014AB76383B}" type="slidenum">
              <a:rPr lang="en-US" smtClean="0"/>
              <a:t>‹Nr.›</a:t>
            </a:fld>
            <a:endParaRPr lang="en-US"/>
          </a:p>
        </p:txBody>
      </p:sp>
    </p:spTree>
    <p:extLst>
      <p:ext uri="{BB962C8B-B14F-4D97-AF65-F5344CB8AC3E}">
        <p14:creationId xmlns:p14="http://schemas.microsoft.com/office/powerpoint/2010/main" val="1264271656"/>
      </p:ext>
    </p:extLst>
  </p:cSld>
  <p:clrMapOvr>
    <a:overrideClrMapping bg1="lt1" tx1="dk1" bg2="lt2" tx2="dk2" accent1="accent1" accent2="accent2" accent3="accent3" accent4="accent4" accent5="accent5" accent6="accent6" hlink="hlink" folHlink="folHlink"/>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0" y="4061862"/>
            <a:ext cx="5913120" cy="2268359"/>
          </a:xfrm>
        </p:spPr>
        <p:txBody>
          <a:bodyPr anchor="t">
            <a:normAutofit/>
          </a:bodyPr>
          <a:lstStyle>
            <a:lvl1pPr>
              <a:defRPr sz="5800"/>
            </a:lvl1pPr>
          </a:lstStyle>
          <a:p>
            <a:r>
              <a:rPr lang="de-DE"/>
              <a:t>Mastertitelformat bearbeiten</a:t>
            </a:r>
            <a:endParaRPr lang="en-US" dirty="0"/>
          </a:p>
        </p:txBody>
      </p:sp>
      <p:sp>
        <p:nvSpPr>
          <p:cNvPr id="16" name="Picture Placeholder 15">
            <a:extLst>
              <a:ext uri="{FF2B5EF4-FFF2-40B4-BE49-F238E27FC236}">
                <a16:creationId xmlns:a16="http://schemas.microsoft.com/office/drawing/2014/main" id="{F88BC23C-4171-DFCF-3175-10D2602FF561}"/>
              </a:ext>
            </a:extLst>
          </p:cNvPr>
          <p:cNvSpPr>
            <a:spLocks noGrp="1"/>
          </p:cNvSpPr>
          <p:nvPr>
            <p:ph type="pic" sz="quarter" idx="14" hasCustomPrompt="1"/>
          </p:nvPr>
        </p:nvSpPr>
        <p:spPr>
          <a:xfrm>
            <a:off x="274320" y="268508"/>
            <a:ext cx="11649456" cy="3609085"/>
          </a:xfrm>
          <a:custGeom>
            <a:avLst/>
            <a:gdLst>
              <a:gd name="connsiteX0" fmla="*/ 283385 w 11658600"/>
              <a:gd name="connsiteY0" fmla="*/ 0 h 3609085"/>
              <a:gd name="connsiteX1" fmla="*/ 11375215 w 11658600"/>
              <a:gd name="connsiteY1" fmla="*/ 0 h 3609085"/>
              <a:gd name="connsiteX2" fmla="*/ 11658600 w 11658600"/>
              <a:gd name="connsiteY2" fmla="*/ 283385 h 3609085"/>
              <a:gd name="connsiteX3" fmla="*/ 11658600 w 11658600"/>
              <a:gd name="connsiteY3" fmla="*/ 3325700 h 3609085"/>
              <a:gd name="connsiteX4" fmla="*/ 11375215 w 11658600"/>
              <a:gd name="connsiteY4" fmla="*/ 3609085 h 3609085"/>
              <a:gd name="connsiteX5" fmla="*/ 283385 w 11658600"/>
              <a:gd name="connsiteY5" fmla="*/ 3609085 h 3609085"/>
              <a:gd name="connsiteX6" fmla="*/ 0 w 11658600"/>
              <a:gd name="connsiteY6" fmla="*/ 3325700 h 3609085"/>
              <a:gd name="connsiteX7" fmla="*/ 0 w 11658600"/>
              <a:gd name="connsiteY7" fmla="*/ 283385 h 3609085"/>
              <a:gd name="connsiteX8" fmla="*/ 283385 w 11658600"/>
              <a:gd name="connsiteY8" fmla="*/ 0 h 360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8600" h="3609085">
                <a:moveTo>
                  <a:pt x="283385" y="0"/>
                </a:moveTo>
                <a:lnTo>
                  <a:pt x="11375215" y="0"/>
                </a:lnTo>
                <a:cubicBezTo>
                  <a:pt x="11531724" y="0"/>
                  <a:pt x="11658600" y="126876"/>
                  <a:pt x="11658600" y="283385"/>
                </a:cubicBezTo>
                <a:lnTo>
                  <a:pt x="11658600" y="3325700"/>
                </a:lnTo>
                <a:cubicBezTo>
                  <a:pt x="11658600" y="3482209"/>
                  <a:pt x="11531724" y="3609085"/>
                  <a:pt x="11375215" y="3609085"/>
                </a:cubicBezTo>
                <a:lnTo>
                  <a:pt x="283385" y="3609085"/>
                </a:lnTo>
                <a:cubicBezTo>
                  <a:pt x="126876" y="3609085"/>
                  <a:pt x="0" y="3482209"/>
                  <a:pt x="0" y="3325700"/>
                </a:cubicBezTo>
                <a:lnTo>
                  <a:pt x="0" y="283385"/>
                </a:lnTo>
                <a:cubicBezTo>
                  <a:pt x="0" y="126876"/>
                  <a:pt x="126876" y="0"/>
                  <a:pt x="283385"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515973" y="4039118"/>
            <a:ext cx="4419601" cy="2268360"/>
          </a:xfrm>
        </p:spPr>
        <p:txBody>
          <a:bodyPr vert="horz" lIns="91440" tIns="45720" rIns="91440" bIns="45720" rtlCol="0">
            <a:normAutofit/>
          </a:bodyPr>
          <a:lstStyle>
            <a:lvl1pPr marL="342900" indent="-342900">
              <a:buFont typeface="+mj-lt"/>
              <a:buAutoNum type="arabicPeriod"/>
              <a:defRPr lang="en-US" sz="1400" dirty="0"/>
            </a:lvl1pPr>
            <a:lvl2pPr marL="571500" indent="-342900">
              <a:buFont typeface="+mj-lt"/>
              <a:buAutoNum type="arabicPeriod"/>
              <a:defRPr lang="en-US" sz="1400" dirty="0"/>
            </a:lvl2pPr>
            <a:lvl3pPr marL="800100" indent="-342900">
              <a:buFont typeface="+mj-lt"/>
              <a:buAutoNum type="arabicPeriod"/>
              <a:defRPr lang="en-US" sz="1400" dirty="0"/>
            </a:lvl3pPr>
            <a:lvl4pPr>
              <a:buFont typeface="+mj-lt"/>
              <a:buAutoNum type="arabicPeriod"/>
              <a:defRPr lang="en-US" sz="1400" dirty="0"/>
            </a:lvl4pPr>
            <a:lvl5pPr>
              <a:buFont typeface="+mj-lt"/>
              <a:buAutoNum type="arabicPeriod"/>
              <a:defRPr lang="en-US" sz="1400" dirty="0"/>
            </a:lvl5pPr>
          </a:lstStyle>
          <a:p>
            <a:pPr marL="228600" lvl="0" indent="-228600"/>
            <a:r>
              <a:rPr lang="de-DE"/>
              <a:t>Mastertextformat bearbeiten</a:t>
            </a:r>
          </a:p>
          <a:p>
            <a:pPr marL="228600" lvl="1" indent="-228600"/>
            <a:r>
              <a:rPr lang="de-DE"/>
              <a:t>Zweite Ebene</a:t>
            </a:r>
          </a:p>
          <a:p>
            <a:pPr marL="228600" lvl="2" indent="-228600"/>
            <a:r>
              <a:rPr lang="de-DE"/>
              <a:t>Dritte Ebene</a:t>
            </a:r>
          </a:p>
          <a:p>
            <a:pPr marL="228600" lvl="3" indent="-228600"/>
            <a:r>
              <a:rPr lang="de-DE"/>
              <a:t>Vierte Ebene</a:t>
            </a:r>
          </a:p>
          <a:p>
            <a:pPr marL="228600" lvl="4" indent="-228600"/>
            <a:r>
              <a:rPr lang="de-DE"/>
              <a:t>Fünfte Ebene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82880" y="6387737"/>
            <a:ext cx="2703777" cy="338328"/>
          </a:xfrm>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15ECDF8E-0DD2-43D3-8D07-9F3C411EACC9}" type="datetime1">
              <a:rPr lang="en-US" smtClean="0"/>
              <a:t>10/22/2026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8116806-1FD2-4A57-B5EA-7014AB76383B}" type="slidenum">
              <a:rPr lang="en-US" smtClean="0"/>
              <a:t>‹Nr.›</a:t>
            </a:fld>
            <a:endParaRPr lang="en-US"/>
          </a:p>
        </p:txBody>
      </p:sp>
    </p:spTree>
    <p:extLst>
      <p:ext uri="{BB962C8B-B14F-4D97-AF65-F5344CB8AC3E}">
        <p14:creationId xmlns:p14="http://schemas.microsoft.com/office/powerpoint/2010/main" val="2980944856"/>
      </p:ext>
    </p:extLst>
  </p:cSld>
  <p:clrMapOvr>
    <a:overrideClrMapping bg1="lt1" tx1="dk1" bg2="lt2" tx2="dk2" accent1="accent1" accent2="accent2" accent3="accent3" accent4="accent4" accent5="accent5" accent6="accent6" hlink="hlink" folHlink="folHlink"/>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25131" y="1638299"/>
            <a:ext cx="3314700" cy="3873268"/>
          </a:xfrm>
        </p:spPr>
        <p:txBody>
          <a:bodyPr anchor="t">
            <a:normAutofit/>
          </a:bodyPr>
          <a:lstStyle>
            <a:lvl1pPr>
              <a:defRPr sz="3000"/>
            </a:lvl1pPr>
          </a:lstStyle>
          <a:p>
            <a:r>
              <a:rPr lang="de-DE"/>
              <a:t>Mastertitelformat bearbeiten</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01019" y="1638299"/>
            <a:ext cx="6080760" cy="3873267"/>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DEB97BB-FABD-465F-A92A-114DD4401A7A}" type="datetime1">
              <a:rPr lang="en-US" smtClean="0"/>
              <a:t>10/22/2026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‹Nr.›</a:t>
            </a:fld>
            <a:endParaRPr lang="en-US"/>
          </a:p>
        </p:txBody>
      </p:sp>
    </p:spTree>
    <p:extLst>
      <p:ext uri="{BB962C8B-B14F-4D97-AF65-F5344CB8AC3E}">
        <p14:creationId xmlns:p14="http://schemas.microsoft.com/office/powerpoint/2010/main" val="97256872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2880" y="219456"/>
            <a:ext cx="3310394" cy="4058127"/>
          </a:xfrm>
        </p:spPr>
        <p:txBody>
          <a:bodyPr anchor="t">
            <a:normAutofit/>
          </a:bodyPr>
          <a:lstStyle>
            <a:lvl1pPr>
              <a:defRPr sz="3000"/>
            </a:lvl1pPr>
          </a:lstStyle>
          <a:p>
            <a:r>
              <a:rPr lang="de-DE"/>
              <a:t>Mastertitelformat bearbeiten</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972674" y="266700"/>
            <a:ext cx="7688495" cy="604783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42A6678-B47B-4355-B5D6-D7B9669114D3}" type="datetime1">
              <a:rPr lang="en-US" smtClean="0"/>
              <a:t>10/22/2026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‹Nr.›</a:t>
            </a:fld>
            <a:endParaRPr lang="en-US"/>
          </a:p>
        </p:txBody>
      </p:sp>
    </p:spTree>
    <p:extLst>
      <p:ext uri="{BB962C8B-B14F-4D97-AF65-F5344CB8AC3E}">
        <p14:creationId xmlns:p14="http://schemas.microsoft.com/office/powerpoint/2010/main" val="259093553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19525" y="219456"/>
            <a:ext cx="6376547" cy="1066006"/>
          </a:xfrm>
        </p:spPr>
        <p:txBody>
          <a:bodyPr anchor="t"/>
          <a:lstStyle/>
          <a:p>
            <a:r>
              <a:rPr lang="de-DE"/>
              <a:t>Mastertitelformat bearbeiten</a:t>
            </a:r>
            <a:endParaRPr lang="en-US" dirty="0"/>
          </a:p>
        </p:txBody>
      </p:sp>
      <p:sp>
        <p:nvSpPr>
          <p:cNvPr id="10" name="Picture Placeholder 9">
            <a:extLst>
              <a:ext uri="{FF2B5EF4-FFF2-40B4-BE49-F238E27FC236}">
                <a16:creationId xmlns:a16="http://schemas.microsoft.com/office/drawing/2014/main" id="{AC455FC9-9346-2F53-C58C-5C64036CD926}"/>
              </a:ext>
            </a:extLst>
          </p:cNvPr>
          <p:cNvSpPr>
            <a:spLocks noGrp="1"/>
          </p:cNvSpPr>
          <p:nvPr>
            <p:ph type="pic" sz="quarter" idx="13" hasCustomPrompt="1"/>
          </p:nvPr>
        </p:nvSpPr>
        <p:spPr>
          <a:xfrm>
            <a:off x="274320" y="268573"/>
            <a:ext cx="4419600" cy="6325969"/>
          </a:xfrm>
          <a:custGeom>
            <a:avLst/>
            <a:gdLst>
              <a:gd name="connsiteX0" fmla="*/ 300746 w 4381500"/>
              <a:gd name="connsiteY0" fmla="*/ 0 h 6290961"/>
              <a:gd name="connsiteX1" fmla="*/ 4080754 w 4381500"/>
              <a:gd name="connsiteY1" fmla="*/ 0 h 6290961"/>
              <a:gd name="connsiteX2" fmla="*/ 4381500 w 4381500"/>
              <a:gd name="connsiteY2" fmla="*/ 300746 h 6290961"/>
              <a:gd name="connsiteX3" fmla="*/ 4381500 w 4381500"/>
              <a:gd name="connsiteY3" fmla="*/ 5990215 h 6290961"/>
              <a:gd name="connsiteX4" fmla="*/ 4080754 w 4381500"/>
              <a:gd name="connsiteY4" fmla="*/ 6290961 h 6290961"/>
              <a:gd name="connsiteX5" fmla="*/ 300746 w 4381500"/>
              <a:gd name="connsiteY5" fmla="*/ 6290961 h 6290961"/>
              <a:gd name="connsiteX6" fmla="*/ 0 w 4381500"/>
              <a:gd name="connsiteY6" fmla="*/ 5990215 h 6290961"/>
              <a:gd name="connsiteX7" fmla="*/ 0 w 4381500"/>
              <a:gd name="connsiteY7" fmla="*/ 300746 h 6290961"/>
              <a:gd name="connsiteX8" fmla="*/ 300746 w 4381500"/>
              <a:gd name="connsiteY8" fmla="*/ 0 h 629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1500" h="6290961">
                <a:moveTo>
                  <a:pt x="300746" y="0"/>
                </a:moveTo>
                <a:lnTo>
                  <a:pt x="4080754" y="0"/>
                </a:lnTo>
                <a:cubicBezTo>
                  <a:pt x="4246851" y="0"/>
                  <a:pt x="4381500" y="134649"/>
                  <a:pt x="4381500" y="300746"/>
                </a:cubicBezTo>
                <a:lnTo>
                  <a:pt x="4381500" y="5990215"/>
                </a:lnTo>
                <a:cubicBezTo>
                  <a:pt x="4381500" y="6156312"/>
                  <a:pt x="4246851" y="6290961"/>
                  <a:pt x="4080754" y="6290961"/>
                </a:cubicBezTo>
                <a:lnTo>
                  <a:pt x="300746" y="6290961"/>
                </a:lnTo>
                <a:cubicBezTo>
                  <a:pt x="134649" y="6290961"/>
                  <a:pt x="0" y="6156312"/>
                  <a:pt x="0" y="5990215"/>
                </a:cubicBezTo>
                <a:lnTo>
                  <a:pt x="0" y="300746"/>
                </a:lnTo>
                <a:cubicBezTo>
                  <a:pt x="0" y="134649"/>
                  <a:pt x="134649" y="0"/>
                  <a:pt x="3007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19526" y="1285462"/>
            <a:ext cx="6376546" cy="4986355"/>
          </a:xfrm>
        </p:spPr>
        <p:txBody>
          <a:bodyPr anchor="b"/>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919526" y="6387737"/>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C4801C4-BD33-47CA-B204-FEE9BA7A0B92}" type="datetime1">
              <a:rPr lang="en-US" smtClean="0"/>
              <a:t>10/22/2026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‹Nr.›</a:t>
            </a:fld>
            <a:endParaRPr lang="en-US"/>
          </a:p>
        </p:txBody>
      </p:sp>
    </p:spTree>
    <p:extLst>
      <p:ext uri="{BB962C8B-B14F-4D97-AF65-F5344CB8AC3E}">
        <p14:creationId xmlns:p14="http://schemas.microsoft.com/office/powerpoint/2010/main" val="70471443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88702" y="219456"/>
            <a:ext cx="7241297" cy="923544"/>
          </a:xfrm>
        </p:spPr>
        <p:txBody>
          <a:bodyPr anchor="t"/>
          <a:lstStyle>
            <a:lvl1pPr>
              <a:defRPr/>
            </a:lvl1pPr>
          </a:lstStyle>
          <a:p>
            <a:r>
              <a:rPr lang="de-DE"/>
              <a:t>Mastertitelformat bearbeiten</a:t>
            </a:r>
            <a:endParaRPr lang="en-US" dirty="0"/>
          </a:p>
        </p:txBody>
      </p:sp>
      <p:sp>
        <p:nvSpPr>
          <p:cNvPr id="20" name="Picture Placeholder 9">
            <a:extLst>
              <a:ext uri="{FF2B5EF4-FFF2-40B4-BE49-F238E27FC236}">
                <a16:creationId xmlns:a16="http://schemas.microsoft.com/office/drawing/2014/main" id="{FC55F3DB-E75F-ADDF-8222-D3F62F2CCE82}"/>
              </a:ext>
            </a:extLst>
          </p:cNvPr>
          <p:cNvSpPr>
            <a:spLocks noGrp="1"/>
          </p:cNvSpPr>
          <p:nvPr>
            <p:ph type="pic" sz="quarter" idx="13" hasCustomPrompt="1"/>
          </p:nvPr>
        </p:nvSpPr>
        <p:spPr>
          <a:xfrm>
            <a:off x="274320"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4 h 6320854"/>
              <a:gd name="connsiteX10" fmla="*/ 105939 w 3675888"/>
              <a:gd name="connsiteY10" fmla="*/ 6252721 h 6320854"/>
              <a:gd name="connsiteX11" fmla="*/ 51500 w 3675888"/>
              <a:gd name="connsiteY11" fmla="*/ 6192635 h 6320854"/>
              <a:gd name="connsiteX12" fmla="*/ 16622 w 3675888"/>
              <a:gd name="connsiteY12" fmla="*/ 6119873 h 6320854"/>
              <a:gd name="connsiteX13" fmla="*/ 12537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4"/>
                </a:lnTo>
                <a:lnTo>
                  <a:pt x="105939" y="6252721"/>
                </a:lnTo>
                <a:lnTo>
                  <a:pt x="51500" y="6192635"/>
                </a:lnTo>
                <a:lnTo>
                  <a:pt x="16622" y="6119873"/>
                </a:lnTo>
                <a:lnTo>
                  <a:pt x="12537"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188702" y="1143000"/>
            <a:ext cx="7241298" cy="5239512"/>
          </a:xfrm>
        </p:spPr>
        <p:txBody>
          <a:bodyPr anchor="b"/>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88702" y="6382981"/>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07BBC631-32E9-41B5-A4D6-F9BADFAA6AF1}" type="datetime1">
              <a:rPr lang="en-US" smtClean="0"/>
              <a:t>10/22/2026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‹Nr.›</a:t>
            </a:fld>
            <a:endParaRPr lang="en-US"/>
          </a:p>
        </p:txBody>
      </p:sp>
    </p:spTree>
    <p:extLst>
      <p:ext uri="{BB962C8B-B14F-4D97-AF65-F5344CB8AC3E}">
        <p14:creationId xmlns:p14="http://schemas.microsoft.com/office/powerpoint/2010/main" val="183937673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7241297" cy="923544"/>
          </a:xfrm>
        </p:spPr>
        <p:txBody>
          <a:bodyPr anchor="t"/>
          <a:lstStyle>
            <a:lvl1pPr>
              <a:defRPr/>
            </a:lvl1pPr>
          </a:lstStyle>
          <a:p>
            <a:r>
              <a:rPr lang="de-DE"/>
              <a:t>Mastertitelformat bearbeiten</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182880" y="1143000"/>
            <a:ext cx="7241298" cy="5239512"/>
          </a:xfrm>
        </p:spPr>
        <p:txBody>
          <a:bodyPr anchor="b"/>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2880" y="6382981"/>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392093" y="6387128"/>
            <a:ext cx="1032084" cy="338328"/>
          </a:xfrm>
        </p:spPr>
        <p:txBody>
          <a:bodyPr/>
          <a:lstStyle>
            <a:lvl1pPr>
              <a:defRPr>
                <a:solidFill>
                  <a:schemeClr val="tx1"/>
                </a:solidFill>
                <a:effectLst/>
              </a:defRPr>
            </a:lvl1pPr>
          </a:lstStyle>
          <a:p>
            <a:fld id="{A84DF367-E34D-4C28-A660-DCABBED01BCF}" type="datetime1">
              <a:rPr lang="en-US" smtClean="0"/>
              <a:t>10/22/2026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7424177" y="6387128"/>
            <a:ext cx="457200" cy="338328"/>
          </a:xfrm>
        </p:spPr>
        <p:txBody>
          <a:bodyPr/>
          <a:lstStyle/>
          <a:p>
            <a:fld id="{C8116806-1FD2-4A57-B5EA-7014AB76383B}" type="slidenum">
              <a:rPr lang="en-US" smtClean="0"/>
              <a:t>‹Nr.›</a:t>
            </a:fld>
            <a:endParaRPr lang="en-US"/>
          </a:p>
        </p:txBody>
      </p:sp>
      <p:sp>
        <p:nvSpPr>
          <p:cNvPr id="4" name="Picture Placeholder 9">
            <a:extLst>
              <a:ext uri="{FF2B5EF4-FFF2-40B4-BE49-F238E27FC236}">
                <a16:creationId xmlns:a16="http://schemas.microsoft.com/office/drawing/2014/main" id="{F47C8A4F-E753-8148-3650-49C421EB5479}"/>
              </a:ext>
            </a:extLst>
          </p:cNvPr>
          <p:cNvSpPr>
            <a:spLocks noGrp="1"/>
          </p:cNvSpPr>
          <p:nvPr>
            <p:ph type="pic" sz="quarter" idx="13" hasCustomPrompt="1"/>
          </p:nvPr>
        </p:nvSpPr>
        <p:spPr>
          <a:xfrm>
            <a:off x="8249412"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3 h 6320854"/>
              <a:gd name="connsiteX10" fmla="*/ 105939 w 3675888"/>
              <a:gd name="connsiteY10" fmla="*/ 6252722 h 6320854"/>
              <a:gd name="connsiteX11" fmla="*/ 51500 w 3675888"/>
              <a:gd name="connsiteY11" fmla="*/ 6192635 h 6320854"/>
              <a:gd name="connsiteX12" fmla="*/ 16622 w 3675888"/>
              <a:gd name="connsiteY12" fmla="*/ 6119873 h 6320854"/>
              <a:gd name="connsiteX13" fmla="*/ 12538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3"/>
                </a:lnTo>
                <a:lnTo>
                  <a:pt x="105939" y="6252722"/>
                </a:lnTo>
                <a:lnTo>
                  <a:pt x="51500" y="6192635"/>
                </a:lnTo>
                <a:lnTo>
                  <a:pt x="16622" y="6119873"/>
                </a:lnTo>
                <a:lnTo>
                  <a:pt x="12538"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90945516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5" y="219456"/>
            <a:ext cx="4717429" cy="1180888"/>
          </a:xfrm>
        </p:spPr>
        <p:txBody>
          <a:bodyPr anchor="t"/>
          <a:lstStyle/>
          <a:p>
            <a:r>
              <a:rPr lang="de-DE"/>
              <a:t>Mastertitelformat bearbeiten</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85855" y="1400344"/>
            <a:ext cx="4729045" cy="4871473"/>
          </a:xfrm>
        </p:spPr>
        <p:txBody>
          <a:bodyPr anchor="b"/>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588172" y="6390795"/>
            <a:ext cx="1298784" cy="338328"/>
          </a:xfrm>
        </p:spPr>
        <p:txBody>
          <a:bodyPr/>
          <a:lstStyle/>
          <a:p>
            <a:fld id="{5489A3B8-AADB-439D-85B5-E9ACAFD37972}" type="datetime1">
              <a:rPr lang="en-US" smtClean="0"/>
              <a:t>10/22/2026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886956" y="6390795"/>
            <a:ext cx="457200" cy="338328"/>
          </a:xfrm>
        </p:spPr>
        <p:txBody>
          <a:bodyPr/>
          <a:lstStyle>
            <a:lvl1pPr>
              <a:defRPr>
                <a:solidFill>
                  <a:schemeClr val="tx1"/>
                </a:solidFill>
                <a:effectLst/>
              </a:defRPr>
            </a:lvl1pPr>
          </a:lstStyle>
          <a:p>
            <a:fld id="{C8116806-1FD2-4A57-B5EA-7014AB76383B}" type="slidenum">
              <a:rPr lang="en-US" smtClean="0"/>
              <a:t>‹Nr.›</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5600703" y="266700"/>
            <a:ext cx="6324469" cy="6324600"/>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18840072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1" y="220869"/>
            <a:ext cx="3208020" cy="3088635"/>
          </a:xfrm>
        </p:spPr>
        <p:txBody>
          <a:bodyPr anchor="t"/>
          <a:lstStyle/>
          <a:p>
            <a:r>
              <a:rPr lang="de-DE"/>
              <a:t>Mastertitelformat bearbeiten</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hasCustomPrompt="1"/>
          </p:nvPr>
        </p:nvSpPr>
        <p:spPr>
          <a:xfrm>
            <a:off x="4686300" y="266700"/>
            <a:ext cx="3500538" cy="63246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461087" y="220870"/>
            <a:ext cx="3200400" cy="6055554"/>
          </a:xfrm>
        </p:spPr>
        <p:txBody>
          <a:bodyPr anchor="b"/>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4C28399-DE27-4A8B-8419-0512D16F4926}" type="datetime1">
              <a:rPr lang="en-US" smtClean="0"/>
              <a:t>10/22/2026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8116806-1FD2-4A57-B5EA-7014AB76383B}" type="slidenum">
              <a:rPr lang="en-US" smtClean="0"/>
              <a:t>‹Nr.›</a:t>
            </a:fld>
            <a:endParaRPr lang="en-US"/>
          </a:p>
        </p:txBody>
      </p:sp>
    </p:spTree>
    <p:extLst>
      <p:ext uri="{BB962C8B-B14F-4D97-AF65-F5344CB8AC3E}">
        <p14:creationId xmlns:p14="http://schemas.microsoft.com/office/powerpoint/2010/main" val="4293673576"/>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513755" y="219456"/>
            <a:ext cx="3891435" cy="1225339"/>
          </a:xfrm>
        </p:spPr>
        <p:txBody>
          <a:bodyPr anchor="t"/>
          <a:lstStyle/>
          <a:p>
            <a:r>
              <a:rPr lang="de-DE"/>
              <a:t>Mastertitelformat bearbeiten</a:t>
            </a:r>
            <a:endParaRPr lang="en-US" dirty="0"/>
          </a:p>
        </p:txBody>
      </p:sp>
      <p:sp>
        <p:nvSpPr>
          <p:cNvPr id="14" name="Picture Placeholder 13">
            <a:extLst>
              <a:ext uri="{FF2B5EF4-FFF2-40B4-BE49-F238E27FC236}">
                <a16:creationId xmlns:a16="http://schemas.microsoft.com/office/drawing/2014/main" id="{B3BE62AC-2855-BB28-0282-25CA658273E5}"/>
              </a:ext>
            </a:extLst>
          </p:cNvPr>
          <p:cNvSpPr>
            <a:spLocks noGrp="1"/>
          </p:cNvSpPr>
          <p:nvPr>
            <p:ph type="pic" sz="quarter" idx="13" hasCustomPrompt="1"/>
          </p:nvPr>
        </p:nvSpPr>
        <p:spPr>
          <a:xfrm>
            <a:off x="270473" y="265176"/>
            <a:ext cx="6984636" cy="6327648"/>
          </a:xfrm>
          <a:custGeom>
            <a:avLst/>
            <a:gdLst>
              <a:gd name="connsiteX0" fmla="*/ 302565 w 7228936"/>
              <a:gd name="connsiteY0" fmla="*/ 0 h 6316602"/>
              <a:gd name="connsiteX1" fmla="*/ 6926371 w 7228936"/>
              <a:gd name="connsiteY1" fmla="*/ 0 h 6316602"/>
              <a:gd name="connsiteX2" fmla="*/ 7228936 w 7228936"/>
              <a:gd name="connsiteY2" fmla="*/ 302565 h 6316602"/>
              <a:gd name="connsiteX3" fmla="*/ 7228936 w 7228936"/>
              <a:gd name="connsiteY3" fmla="*/ 6014037 h 6316602"/>
              <a:gd name="connsiteX4" fmla="*/ 6926371 w 7228936"/>
              <a:gd name="connsiteY4" fmla="*/ 6316602 h 6316602"/>
              <a:gd name="connsiteX5" fmla="*/ 302565 w 7228936"/>
              <a:gd name="connsiteY5" fmla="*/ 6316602 h 6316602"/>
              <a:gd name="connsiteX6" fmla="*/ 0 w 7228936"/>
              <a:gd name="connsiteY6" fmla="*/ 6014037 h 6316602"/>
              <a:gd name="connsiteX7" fmla="*/ 0 w 7228936"/>
              <a:gd name="connsiteY7" fmla="*/ 302565 h 6316602"/>
              <a:gd name="connsiteX8" fmla="*/ 302565 w 7228936"/>
              <a:gd name="connsiteY8" fmla="*/ 0 h 631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8936" h="6316602">
                <a:moveTo>
                  <a:pt x="302565" y="0"/>
                </a:moveTo>
                <a:lnTo>
                  <a:pt x="6926371" y="0"/>
                </a:lnTo>
                <a:cubicBezTo>
                  <a:pt x="7093473" y="0"/>
                  <a:pt x="7228936" y="135463"/>
                  <a:pt x="7228936" y="302565"/>
                </a:cubicBezTo>
                <a:lnTo>
                  <a:pt x="7228936" y="6014037"/>
                </a:lnTo>
                <a:cubicBezTo>
                  <a:pt x="7228936" y="6181139"/>
                  <a:pt x="7093473" y="6316602"/>
                  <a:pt x="6926371" y="6316602"/>
                </a:cubicBezTo>
                <a:lnTo>
                  <a:pt x="302565" y="6316602"/>
                </a:lnTo>
                <a:cubicBezTo>
                  <a:pt x="135463" y="6316602"/>
                  <a:pt x="0" y="6181139"/>
                  <a:pt x="0" y="6014037"/>
                </a:cubicBezTo>
                <a:lnTo>
                  <a:pt x="0" y="302565"/>
                </a:lnTo>
                <a:cubicBezTo>
                  <a:pt x="0" y="135463"/>
                  <a:pt x="135463" y="0"/>
                  <a:pt x="30256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513753" y="1435652"/>
            <a:ext cx="3891435" cy="4833862"/>
          </a:xfrm>
        </p:spPr>
        <p:txBody>
          <a:bodyPr anchor="b"/>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515079" y="6387128"/>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9F43114-67DF-4FA3-9285-385EAC7FCBCA}" type="datetime1">
              <a:rPr lang="en-US" smtClean="0"/>
              <a:t>10/22/2026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‹Nr.›</a:t>
            </a:fld>
            <a:endParaRPr lang="en-US"/>
          </a:p>
        </p:txBody>
      </p:sp>
    </p:spTree>
    <p:extLst>
      <p:ext uri="{BB962C8B-B14F-4D97-AF65-F5344CB8AC3E}">
        <p14:creationId xmlns:p14="http://schemas.microsoft.com/office/powerpoint/2010/main" val="239739318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4" y="219456"/>
            <a:ext cx="3234982" cy="1577218"/>
          </a:xfrm>
        </p:spPr>
        <p:txBody>
          <a:bodyPr anchor="t"/>
          <a:lstStyle/>
          <a:p>
            <a:r>
              <a:rPr lang="de-DE"/>
              <a:t>Mastertitelformat bearbeiten</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185854" y="1796675"/>
            <a:ext cx="3234982" cy="4471476"/>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78705" y="6387128"/>
            <a:ext cx="2095770"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206416" y="6390795"/>
            <a:ext cx="1032084" cy="338328"/>
          </a:xfrm>
        </p:spPr>
        <p:txBody>
          <a:bodyPr/>
          <a:lstStyle>
            <a:lvl1pPr>
              <a:defRPr>
                <a:solidFill>
                  <a:schemeClr val="tx1"/>
                </a:solidFill>
                <a:effectLst/>
              </a:defRPr>
            </a:lvl1pPr>
          </a:lstStyle>
          <a:p>
            <a:fld id="{BB0B5C10-8896-4A25-9ADC-0DE16BEA40F9}" type="datetime1">
              <a:rPr lang="en-US" smtClean="0"/>
              <a:t>10/22/2026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238500" y="6390795"/>
            <a:ext cx="457200" cy="338328"/>
          </a:xfrm>
        </p:spPr>
        <p:txBody>
          <a:bodyPr/>
          <a:lstStyle/>
          <a:p>
            <a:fld id="{C8116806-1FD2-4A57-B5EA-7014AB76383B}" type="slidenum">
              <a:rPr lang="en-US" smtClean="0"/>
              <a:t>‹Nr.›</a:t>
            </a:fld>
            <a:endParaRPr lang="en-US"/>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hasCustomPrompt="1"/>
          </p:nvPr>
        </p:nvSpPr>
        <p:spPr>
          <a:xfrm>
            <a:off x="3965783" y="265176"/>
            <a:ext cx="7959517" cy="6327648"/>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546610776"/>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78" y="216452"/>
            <a:ext cx="3381587" cy="2213524"/>
          </a:xfrm>
        </p:spPr>
        <p:txBody>
          <a:bodyPr anchor="t">
            <a:normAutofit/>
          </a:bodyPr>
          <a:lstStyle>
            <a:lvl1pPr>
              <a:defRPr sz="3000"/>
            </a:lvl1pPr>
          </a:lstStyle>
          <a:p>
            <a:r>
              <a:rPr lang="de-DE"/>
              <a:t>Mastertitelformat bearbeiten</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62400" y="177492"/>
            <a:ext cx="7962900" cy="2286000"/>
          </a:xfrm>
        </p:spPr>
        <p:txBody>
          <a:bodyPr>
            <a:normAutofit/>
          </a:bodyPr>
          <a:lstStyle>
            <a:lvl1pPr marL="285750" indent="-285750">
              <a:buFont typeface="Arial" panose="020B0604020202020204" pitchFamily="34" charset="0"/>
              <a:buChar char="•"/>
              <a:defRPr sz="1400"/>
            </a:lvl1pPr>
            <a:lvl2pPr marL="514350" indent="-285750">
              <a:buFont typeface="Arial" panose="020B0604020202020204" pitchFamily="34" charset="0"/>
              <a:buChar char="•"/>
              <a:defRPr sz="14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5878" y="2513464"/>
            <a:ext cx="2805405"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30339" y="2516244"/>
            <a:ext cx="1284010" cy="338328"/>
          </a:xfrm>
        </p:spPr>
        <p:txBody>
          <a:bodyPr/>
          <a:lstStyle/>
          <a:p>
            <a:fld id="{70D4BFA2-1BB9-40F7-B5CD-27AF3FC15B4F}" type="datetime1">
              <a:rPr lang="en-US" smtClean="0"/>
              <a:t>10/22/2026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509585" y="2513464"/>
            <a:ext cx="449306" cy="338328"/>
          </a:xfrm>
        </p:spPr>
        <p:txBody>
          <a:bodyPr/>
          <a:lstStyle/>
          <a:p>
            <a:fld id="{C8116806-1FD2-4A57-B5EA-7014AB76383B}" type="slidenum">
              <a:rPr lang="en-US" smtClean="0"/>
              <a:t>‹Nr.›</a:t>
            </a:fld>
            <a:endParaRPr lang="en-US"/>
          </a:p>
        </p:txBody>
      </p:sp>
      <p:sp>
        <p:nvSpPr>
          <p:cNvPr id="10" name="Picture Placeholder 9">
            <a:extLst>
              <a:ext uri="{FF2B5EF4-FFF2-40B4-BE49-F238E27FC236}">
                <a16:creationId xmlns:a16="http://schemas.microsoft.com/office/drawing/2014/main" id="{EE56056E-3484-D9D0-95D5-818FF4C3C8D6}"/>
              </a:ext>
            </a:extLst>
          </p:cNvPr>
          <p:cNvSpPr>
            <a:spLocks noGrp="1"/>
          </p:cNvSpPr>
          <p:nvPr>
            <p:ph type="pic" sz="quarter" idx="13" hasCustomPrompt="1"/>
          </p:nvPr>
        </p:nvSpPr>
        <p:spPr>
          <a:xfrm>
            <a:off x="274220" y="2935280"/>
            <a:ext cx="11651080" cy="3656020"/>
          </a:xfrm>
          <a:custGeom>
            <a:avLst/>
            <a:gdLst>
              <a:gd name="connsiteX0" fmla="*/ 298989 w 11651080"/>
              <a:gd name="connsiteY0" fmla="*/ 0 h 3656020"/>
              <a:gd name="connsiteX1" fmla="*/ 11352091 w 11651080"/>
              <a:gd name="connsiteY1" fmla="*/ 0 h 3656020"/>
              <a:gd name="connsiteX2" fmla="*/ 11651080 w 11651080"/>
              <a:gd name="connsiteY2" fmla="*/ 298989 h 3656020"/>
              <a:gd name="connsiteX3" fmla="*/ 11651080 w 11651080"/>
              <a:gd name="connsiteY3" fmla="*/ 3357031 h 3656020"/>
              <a:gd name="connsiteX4" fmla="*/ 11352091 w 11651080"/>
              <a:gd name="connsiteY4" fmla="*/ 3656020 h 3656020"/>
              <a:gd name="connsiteX5" fmla="*/ 298989 w 11651080"/>
              <a:gd name="connsiteY5" fmla="*/ 3656020 h 3656020"/>
              <a:gd name="connsiteX6" fmla="*/ 0 w 11651080"/>
              <a:gd name="connsiteY6" fmla="*/ 3357031 h 3656020"/>
              <a:gd name="connsiteX7" fmla="*/ 0 w 11651080"/>
              <a:gd name="connsiteY7" fmla="*/ 298989 h 3656020"/>
              <a:gd name="connsiteX8" fmla="*/ 298989 w 11651080"/>
              <a:gd name="connsiteY8" fmla="*/ 0 h 3656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3656020">
                <a:moveTo>
                  <a:pt x="298989" y="0"/>
                </a:moveTo>
                <a:lnTo>
                  <a:pt x="11352091" y="0"/>
                </a:lnTo>
                <a:cubicBezTo>
                  <a:pt x="11517218" y="0"/>
                  <a:pt x="11651080" y="133862"/>
                  <a:pt x="11651080" y="298989"/>
                </a:cubicBezTo>
                <a:lnTo>
                  <a:pt x="11651080" y="3357031"/>
                </a:lnTo>
                <a:cubicBezTo>
                  <a:pt x="11651080" y="3522158"/>
                  <a:pt x="11517218" y="3656020"/>
                  <a:pt x="11352091" y="3656020"/>
                </a:cubicBezTo>
                <a:lnTo>
                  <a:pt x="298989" y="3656020"/>
                </a:lnTo>
                <a:cubicBezTo>
                  <a:pt x="133862" y="3656020"/>
                  <a:pt x="0" y="3522158"/>
                  <a:pt x="0" y="3357031"/>
                </a:cubicBezTo>
                <a:lnTo>
                  <a:pt x="0" y="298989"/>
                </a:lnTo>
                <a:cubicBezTo>
                  <a:pt x="0" y="133862"/>
                  <a:pt x="133862" y="0"/>
                  <a:pt x="29898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13034136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3172641" cy="3145019"/>
          </a:xfrm>
        </p:spPr>
        <p:txBody>
          <a:bodyPr anchor="t">
            <a:normAutofit/>
          </a:bodyPr>
          <a:lstStyle>
            <a:lvl1pPr>
              <a:defRPr sz="3000"/>
            </a:lvl1pPr>
          </a:lstStyle>
          <a:p>
            <a:r>
              <a:rPr lang="de-DE"/>
              <a:t>Mastertitelformat bearbeiten</a:t>
            </a:r>
            <a:endParaRPr lang="en-US" dirty="0"/>
          </a:p>
        </p:txBody>
      </p:sp>
      <p:sp>
        <p:nvSpPr>
          <p:cNvPr id="10" name="Picture Placeholder 9">
            <a:extLst>
              <a:ext uri="{FF2B5EF4-FFF2-40B4-BE49-F238E27FC236}">
                <a16:creationId xmlns:a16="http://schemas.microsoft.com/office/drawing/2014/main" id="{A95997E6-BE07-E83F-D207-0CADA004E02A}"/>
              </a:ext>
            </a:extLst>
          </p:cNvPr>
          <p:cNvSpPr>
            <a:spLocks noGrp="1"/>
          </p:cNvSpPr>
          <p:nvPr>
            <p:ph type="pic" sz="quarter" idx="15" hasCustomPrompt="1"/>
          </p:nvPr>
        </p:nvSpPr>
        <p:spPr>
          <a:xfrm>
            <a:off x="4000500" y="265332"/>
            <a:ext cx="7924800" cy="3095837"/>
          </a:xfrm>
          <a:custGeom>
            <a:avLst/>
            <a:gdLst>
              <a:gd name="connsiteX0" fmla="*/ 282309 w 8229600"/>
              <a:gd name="connsiteY0" fmla="*/ 0 h 3095837"/>
              <a:gd name="connsiteX1" fmla="*/ 7947291 w 8229600"/>
              <a:gd name="connsiteY1" fmla="*/ 0 h 3095837"/>
              <a:gd name="connsiteX2" fmla="*/ 8229600 w 8229600"/>
              <a:gd name="connsiteY2" fmla="*/ 282309 h 3095837"/>
              <a:gd name="connsiteX3" fmla="*/ 8229600 w 8229600"/>
              <a:gd name="connsiteY3" fmla="*/ 2813528 h 3095837"/>
              <a:gd name="connsiteX4" fmla="*/ 7947291 w 8229600"/>
              <a:gd name="connsiteY4" fmla="*/ 3095837 h 3095837"/>
              <a:gd name="connsiteX5" fmla="*/ 282309 w 8229600"/>
              <a:gd name="connsiteY5" fmla="*/ 3095837 h 3095837"/>
              <a:gd name="connsiteX6" fmla="*/ 0 w 8229600"/>
              <a:gd name="connsiteY6" fmla="*/ 2813528 h 3095837"/>
              <a:gd name="connsiteX7" fmla="*/ 0 w 8229600"/>
              <a:gd name="connsiteY7" fmla="*/ 282309 h 3095837"/>
              <a:gd name="connsiteX8" fmla="*/ 282309 w 8229600"/>
              <a:gd name="connsiteY8" fmla="*/ 0 h 309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3095837">
                <a:moveTo>
                  <a:pt x="282309" y="0"/>
                </a:moveTo>
                <a:lnTo>
                  <a:pt x="7947291" y="0"/>
                </a:lnTo>
                <a:cubicBezTo>
                  <a:pt x="8103206" y="0"/>
                  <a:pt x="8229600" y="126394"/>
                  <a:pt x="8229600" y="282309"/>
                </a:cubicBezTo>
                <a:lnTo>
                  <a:pt x="8229600" y="2813528"/>
                </a:lnTo>
                <a:cubicBezTo>
                  <a:pt x="8229600" y="2969443"/>
                  <a:pt x="8103206" y="3095837"/>
                  <a:pt x="7947291" y="3095837"/>
                </a:cubicBezTo>
                <a:lnTo>
                  <a:pt x="282309" y="3095837"/>
                </a:lnTo>
                <a:cubicBezTo>
                  <a:pt x="126394" y="3095837"/>
                  <a:pt x="0" y="2969443"/>
                  <a:pt x="0" y="2813528"/>
                </a:cubicBezTo>
                <a:lnTo>
                  <a:pt x="0" y="282309"/>
                </a:lnTo>
                <a:cubicBezTo>
                  <a:pt x="0" y="126394"/>
                  <a:pt x="126394" y="0"/>
                  <a:pt x="28230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14565" y="3543597"/>
            <a:ext cx="8010734" cy="284353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D90CB68-2046-4562-B6CE-CDFAB3DC51F3}" type="datetime1">
              <a:rPr lang="en-US" smtClean="0"/>
              <a:t>10/22/2026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‹Nr.›</a:t>
            </a:fld>
            <a:endParaRPr lang="en-US"/>
          </a:p>
        </p:txBody>
      </p:sp>
    </p:spTree>
    <p:extLst>
      <p:ext uri="{BB962C8B-B14F-4D97-AF65-F5344CB8AC3E}">
        <p14:creationId xmlns:p14="http://schemas.microsoft.com/office/powerpoint/2010/main" val="225544277"/>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5778B4-3E3F-C3EF-5322-2ECFF646D003}"/>
              </a:ext>
              <a:ext uri="{C183D7F6-B498-43B3-948B-1728B52AA6E4}">
                <adec:decorative xmlns:adec="http://schemas.microsoft.com/office/drawing/2017/decorative" val="1"/>
              </a:ext>
            </a:extLst>
          </p:cNvPr>
          <p:cNvSpPr/>
          <p:nvPr/>
        </p:nvSpPr>
        <p:spPr>
          <a:xfrm>
            <a:off x="1231821" y="760151"/>
            <a:ext cx="9728359" cy="4233673"/>
          </a:xfrm>
          <a:prstGeom prst="roundRect">
            <a:avLst>
              <a:gd name="adj" fmla="val 7502"/>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446276" y="5255159"/>
            <a:ext cx="9299448" cy="1025326"/>
          </a:xfrm>
        </p:spPr>
        <p:txBody>
          <a:bodyPr anchor="ctr">
            <a:normAutofit/>
          </a:bodyPr>
          <a:lstStyle>
            <a:lvl1pPr algn="ctr">
              <a:lnSpc>
                <a:spcPct val="90000"/>
              </a:lnSpc>
              <a:defRPr sz="2400" spc="-50" baseline="0">
                <a:solidFill>
                  <a:schemeClr val="tx1"/>
                </a:solidFill>
              </a:defRPr>
            </a:lvl1pPr>
          </a:lstStyle>
          <a:p>
            <a:r>
              <a:rPr lang="de-DE"/>
              <a:t>Mastertitelformat bearbeiten</a:t>
            </a:r>
            <a:endParaRPr lang="en-US" dirty="0"/>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1446276" y="1293091"/>
            <a:ext cx="9299448" cy="3943921"/>
          </a:xfrm>
        </p:spPr>
        <p:txBody>
          <a:bodyPr anchor="ctr">
            <a:normAutofit/>
          </a:bodyPr>
          <a:lstStyle>
            <a:lvl1pPr marL="0" indent="0" algn="ctr">
              <a:lnSpc>
                <a:spcPct val="80000"/>
              </a:lnSpc>
              <a:buNone/>
              <a:defRPr sz="26000" spc="-100" baseline="0">
                <a:solidFill>
                  <a:schemeClr val="tx1"/>
                </a:solidFill>
              </a:defRPr>
            </a:lvl1pPr>
          </a:lstStyle>
          <a:p>
            <a:pPr lvl="0"/>
            <a:r>
              <a:rPr lang="en-US" dirty="0"/>
              <a:t>XX%</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E24BB35E-97D9-4AD8-9F03-F1A28F5EDD3F}" type="datetime1">
              <a:rPr lang="en-US" smtClean="0"/>
              <a:t>10/22/2026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C8116806-1FD2-4A57-B5EA-7014AB76383B}" type="slidenum">
              <a:rPr lang="en-US" smtClean="0"/>
              <a:t>‹Nr.›</a:t>
            </a:fld>
            <a:endParaRPr lang="en-US"/>
          </a:p>
        </p:txBody>
      </p:sp>
    </p:spTree>
    <p:extLst>
      <p:ext uri="{BB962C8B-B14F-4D97-AF65-F5344CB8AC3E}">
        <p14:creationId xmlns:p14="http://schemas.microsoft.com/office/powerpoint/2010/main" val="1189501103"/>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de-DE"/>
              <a:t>Mastertitelformat bearbeiten</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2880" y="173736"/>
            <a:ext cx="10475499" cy="4850651"/>
          </a:xfrm>
        </p:spPr>
        <p:txBody>
          <a:bodyPr anchor="t">
            <a:noAutofit/>
          </a:bodyPr>
          <a:lstStyle>
            <a:lvl1pPr marL="0" indent="0">
              <a:lnSpc>
                <a:spcPct val="90000"/>
              </a:lnSpc>
              <a:buNone/>
              <a:defRPr sz="7600" b="0" cap="none" spc="-50" baseline="0"/>
            </a:lvl1pPr>
            <a:lvl2pPr marL="228600" indent="0">
              <a:lnSpc>
                <a:spcPct val="90000"/>
              </a:lnSpc>
              <a:buNone/>
              <a:defRPr sz="6600" b="0" cap="none" spc="-50" baseline="0"/>
            </a:lvl2pPr>
            <a:lvl3pPr marL="457200" indent="0">
              <a:lnSpc>
                <a:spcPct val="90000"/>
              </a:lnSpc>
              <a:buNone/>
              <a:defRPr sz="6000" b="0" cap="none" spc="-50" baseline="0"/>
            </a:lvl3pPr>
            <a:lvl4pPr marL="685800" indent="0">
              <a:lnSpc>
                <a:spcPct val="90000"/>
              </a:lnSpc>
              <a:buNone/>
              <a:defRPr sz="5400" b="0" cap="none" spc="-50" baseline="0"/>
            </a:lvl4pPr>
            <a:lvl5pPr marL="914400" indent="0">
              <a:lnSpc>
                <a:spcPct val="90000"/>
              </a:lnSpc>
              <a:buNone/>
              <a:defRPr sz="4800" b="0" cap="none" spc="-50" baseline="0"/>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60FC429-4D23-430E-9EDF-7373AE75BFEE}" type="datetime1">
              <a:rPr lang="en-US" smtClean="0"/>
              <a:t>10/22/2026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8116806-1FD2-4A57-B5EA-7014AB76383B}" type="slidenum">
              <a:rPr lang="en-US" smtClean="0"/>
              <a:t>‹Nr.›</a:t>
            </a:fld>
            <a:endParaRPr lang="en-US"/>
          </a:p>
        </p:txBody>
      </p:sp>
    </p:spTree>
    <p:extLst>
      <p:ext uri="{BB962C8B-B14F-4D97-AF65-F5344CB8AC3E}">
        <p14:creationId xmlns:p14="http://schemas.microsoft.com/office/powerpoint/2010/main" val="344010584"/>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388784" y="5029200"/>
            <a:ext cx="9198864" cy="713232"/>
          </a:xfrm>
        </p:spPr>
        <p:txBody>
          <a:bodyPr anchor="t">
            <a:normAutofit/>
          </a:bodyPr>
          <a:lstStyle>
            <a:lvl1pPr>
              <a:lnSpc>
                <a:spcPct val="90000"/>
              </a:lnSpc>
              <a:defRPr sz="2000" b="1" spc="-50" baseline="0">
                <a:solidFill>
                  <a:schemeClr val="accent1"/>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388784" y="1115568"/>
            <a:ext cx="9198864" cy="3584448"/>
          </a:xfrm>
        </p:spPr>
        <p:txBody>
          <a:bodyPr anchor="ctr">
            <a:normAutofit/>
          </a:bodyPr>
          <a:lstStyle>
            <a:lvl1pPr marL="137160" indent="-137160">
              <a:lnSpc>
                <a:spcPct val="90000"/>
              </a:lnSpc>
              <a:spcBef>
                <a:spcPts val="0"/>
              </a:spcBef>
              <a:buFont typeface="Arial" panose="020B0604020202020204" pitchFamily="34" charset="0"/>
              <a:buNone/>
              <a:defRPr sz="5000" spc="-50" baseline="0"/>
            </a:lvl1pPr>
          </a:lstStyle>
          <a:p>
            <a:pPr lvl="0"/>
            <a:r>
              <a:rPr lang="en-US" dirty="0"/>
              <a:t>Click to edit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B335E6B9-2D9C-4660-92C5-78965463CC8F}" type="datetime1">
              <a:rPr lang="en-US" smtClean="0"/>
              <a:t>10/22/2026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C8116806-1FD2-4A57-B5EA-7014AB76383B}" type="slidenum">
              <a:rPr lang="en-US" smtClean="0"/>
              <a:t>‹Nr.›</a:t>
            </a:fld>
            <a:endParaRPr lang="en-US"/>
          </a:p>
        </p:txBody>
      </p:sp>
    </p:spTree>
    <p:extLst>
      <p:ext uri="{BB962C8B-B14F-4D97-AF65-F5344CB8AC3E}">
        <p14:creationId xmlns:p14="http://schemas.microsoft.com/office/powerpoint/2010/main" val="2452392883"/>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11326704" cy="1041564"/>
          </a:xfrm>
        </p:spPr>
        <p:txBody>
          <a:bodyPr/>
          <a:lstStyle/>
          <a:p>
            <a:r>
              <a:rPr lang="de-DE"/>
              <a:t>Mastertitelformat bearbeiten</a:t>
            </a:r>
            <a:endParaRPr lang="en-US" dirty="0"/>
          </a:p>
        </p:txBody>
      </p:sp>
      <p:sp>
        <p:nvSpPr>
          <p:cNvPr id="8" name="Content Placeholder 3">
            <a:extLst>
              <a:ext uri="{FF2B5EF4-FFF2-40B4-BE49-F238E27FC236}">
                <a16:creationId xmlns:a16="http://schemas.microsoft.com/office/drawing/2014/main" id="{12E940BF-81C2-1FFB-391F-670B2E738E5C}"/>
              </a:ext>
            </a:extLst>
          </p:cNvPr>
          <p:cNvSpPr>
            <a:spLocks noGrp="1"/>
          </p:cNvSpPr>
          <p:nvPr>
            <p:ph sz="quarter" idx="15"/>
          </p:nvPr>
        </p:nvSpPr>
        <p:spPr>
          <a:xfrm>
            <a:off x="182880" y="1645920"/>
            <a:ext cx="5420409" cy="4741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2" name="Content Placeholder 3">
            <a:extLst>
              <a:ext uri="{FF2B5EF4-FFF2-40B4-BE49-F238E27FC236}">
                <a16:creationId xmlns:a16="http://schemas.microsoft.com/office/drawing/2014/main" id="{FB763AB3-1DFB-9F9F-2339-33F3C49C8C10}"/>
              </a:ext>
            </a:extLst>
          </p:cNvPr>
          <p:cNvSpPr>
            <a:spLocks noGrp="1"/>
          </p:cNvSpPr>
          <p:nvPr>
            <p:ph sz="quarter" idx="16"/>
          </p:nvPr>
        </p:nvSpPr>
        <p:spPr>
          <a:xfrm>
            <a:off x="6248400" y="1645920"/>
            <a:ext cx="5261184" cy="4741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B5B9CE9-04E1-4A30-9610-62B3B25B32C1}" type="datetime1">
              <a:rPr lang="en-US" smtClean="0"/>
              <a:t>10/22/2026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‹Nr.›</a:t>
            </a:fld>
            <a:endParaRPr lang="en-US"/>
          </a:p>
        </p:txBody>
      </p:sp>
    </p:spTree>
    <p:extLst>
      <p:ext uri="{BB962C8B-B14F-4D97-AF65-F5344CB8AC3E}">
        <p14:creationId xmlns:p14="http://schemas.microsoft.com/office/powerpoint/2010/main" val="2912610512"/>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181186" y="219456"/>
            <a:ext cx="11274552" cy="789851"/>
          </a:xfrm>
        </p:spPr>
        <p:txBody>
          <a:bodyPr/>
          <a:lstStyle/>
          <a:p>
            <a:r>
              <a:rPr lang="de-DE"/>
              <a:t>Mastertitelformat bearbeiten</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181185"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0" name="Content Placeholder 3">
            <a:extLst>
              <a:ext uri="{FF2B5EF4-FFF2-40B4-BE49-F238E27FC236}">
                <a16:creationId xmlns:a16="http://schemas.microsoft.com/office/drawing/2014/main" id="{D6A39E64-722E-F001-F641-974F5225314A}"/>
              </a:ext>
            </a:extLst>
          </p:cNvPr>
          <p:cNvSpPr>
            <a:spLocks noGrp="1"/>
          </p:cNvSpPr>
          <p:nvPr>
            <p:ph sz="quarter" idx="15"/>
          </p:nvPr>
        </p:nvSpPr>
        <p:spPr>
          <a:xfrm>
            <a:off x="181631" y="1649451"/>
            <a:ext cx="5212080" cy="43434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45352"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3">
            <a:extLst>
              <a:ext uri="{FF2B5EF4-FFF2-40B4-BE49-F238E27FC236}">
                <a16:creationId xmlns:a16="http://schemas.microsoft.com/office/drawing/2014/main" id="{4B9C0BFD-5C7B-FA0D-DCE8-95D24728FEB0}"/>
              </a:ext>
            </a:extLst>
          </p:cNvPr>
          <p:cNvSpPr>
            <a:spLocks noGrp="1"/>
          </p:cNvSpPr>
          <p:nvPr>
            <p:ph sz="quarter" idx="16"/>
          </p:nvPr>
        </p:nvSpPr>
        <p:spPr>
          <a:xfrm>
            <a:off x="6245352" y="1649451"/>
            <a:ext cx="5212080" cy="43434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C397DEDC-8F58-44F8-A177-8A00C8A4C6DB}" type="datetime1">
              <a:rPr lang="en-US" smtClean="0"/>
              <a:t>10/22/2026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8116806-1FD2-4A57-B5EA-7014AB76383B}" type="slidenum">
              <a:rPr lang="en-US" smtClean="0"/>
              <a:t>‹Nr.›</a:t>
            </a:fld>
            <a:endParaRPr lang="en-US"/>
          </a:p>
        </p:txBody>
      </p:sp>
    </p:spTree>
    <p:extLst>
      <p:ext uri="{BB962C8B-B14F-4D97-AF65-F5344CB8AC3E}">
        <p14:creationId xmlns:p14="http://schemas.microsoft.com/office/powerpoint/2010/main" val="3113654502"/>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de-DE"/>
              <a:t>Mastertitelformat bearbeiten</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1C995DE8-BB4A-408C-A60C-374B496D02BA}" type="datetime1">
              <a:rPr lang="en-US" smtClean="0"/>
              <a:t>10/22/2026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AAEDBC15-631C-4934-A6F0-AF344E582DF4}" type="slidenum">
              <a:rPr lang="de-CH" smtClean="0"/>
              <a:pPr/>
              <a:t>‹Nr.›</a:t>
            </a:fld>
            <a:endParaRPr lang="de-CH" dirty="0"/>
          </a:p>
        </p:txBody>
      </p:sp>
      <p:pic>
        <p:nvPicPr>
          <p:cNvPr id="6" name="Grafik 5">
            <a:extLst>
              <a:ext uri="{FF2B5EF4-FFF2-40B4-BE49-F238E27FC236}">
                <a16:creationId xmlns:a16="http://schemas.microsoft.com/office/drawing/2014/main" id="{E87921B7-3456-B02E-F3B6-FCC818DFAA2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79226"/>
          <a:stretch/>
        </p:blipFill>
        <p:spPr>
          <a:xfrm>
            <a:off x="741948" y="6395570"/>
            <a:ext cx="308502" cy="339314"/>
          </a:xfrm>
          <a:prstGeom prst="rect">
            <a:avLst/>
          </a:prstGeom>
        </p:spPr>
      </p:pic>
    </p:spTree>
    <p:extLst>
      <p:ext uri="{BB962C8B-B14F-4D97-AF65-F5344CB8AC3E}">
        <p14:creationId xmlns:p14="http://schemas.microsoft.com/office/powerpoint/2010/main" val="12146447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21DC9DBE-31FF-4D71-B719-92EBAC3193CE}" type="datetime1">
              <a:rPr lang="en-US" smtClean="0"/>
              <a:t>10/22/2026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‹Nr.›</a:t>
            </a:fld>
            <a:endParaRPr lang="en-US" dirty="0"/>
          </a:p>
        </p:txBody>
      </p:sp>
    </p:spTree>
    <p:extLst>
      <p:ext uri="{BB962C8B-B14F-4D97-AF65-F5344CB8AC3E}">
        <p14:creationId xmlns:p14="http://schemas.microsoft.com/office/powerpoint/2010/main" val="2559337773"/>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7861" y="207228"/>
            <a:ext cx="11001943" cy="1790700"/>
          </a:xfrm>
        </p:spPr>
        <p:txBody>
          <a:bodyPr anchor="t">
            <a:noAutofit/>
          </a:bodyPr>
          <a:lstStyle>
            <a:lvl1pPr>
              <a:defRPr sz="7200"/>
            </a:lvl1pPr>
          </a:lstStyle>
          <a:p>
            <a:r>
              <a:rPr lang="de-DE"/>
              <a:t>Mastertitelformat bearbeiten</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1022195" y="3264408"/>
            <a:ext cx="10147610"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42CF504-FC97-4D7A-ADA4-4D7971A47BF8}" type="datetime1">
              <a:rPr lang="en-US" smtClean="0"/>
              <a:t>10/22/2026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‹Nr.›</a:t>
            </a:fld>
            <a:endParaRPr lang="en-US"/>
          </a:p>
        </p:txBody>
      </p:sp>
    </p:spTree>
    <p:extLst>
      <p:ext uri="{BB962C8B-B14F-4D97-AF65-F5344CB8AC3E}">
        <p14:creationId xmlns:p14="http://schemas.microsoft.com/office/powerpoint/2010/main" val="1469770178"/>
      </p:ext>
    </p:extLst>
  </p:cSld>
  <p:clrMapOvr>
    <a:overrideClrMapping bg1="lt1" tx1="dk1" bg2="lt2" tx2="dk2" accent1="accent1" accent2="accent2" accent3="accent3" accent4="accent4" accent5="accent5" accent6="accent6" hlink="hlink" folHlink="folHlink"/>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915580" y="1089247"/>
            <a:ext cx="6360840" cy="2171716"/>
          </a:xfrm>
        </p:spPr>
        <p:txBody>
          <a:bodyPr anchor="b">
            <a:noAutofit/>
          </a:bodyPr>
          <a:lstStyle>
            <a:lvl1pPr algn="ctr">
              <a:defRPr sz="7200"/>
            </a:lvl1pPr>
          </a:lstStyle>
          <a:p>
            <a:r>
              <a:rPr lang="de-DE"/>
              <a:t>Mastertitelformat bearbeiten</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3322864" y="3499880"/>
            <a:ext cx="5543550" cy="1771650"/>
          </a:xfrm>
        </p:spPr>
        <p:txBody>
          <a:bodyPr vert="horz" lIns="91440" tIns="45720" rIns="91440" bIns="45720" rtlCol="0">
            <a:normAutofit/>
          </a:bodyPr>
          <a:lstStyle>
            <a:lvl1pPr marL="0" indent="0" algn="ctr">
              <a:buNone/>
              <a:defRPr lang="en-US" sz="1600" dirty="0"/>
            </a:lvl1pPr>
            <a:lvl2pPr marL="228600" indent="0" algn="ctr">
              <a:buNone/>
              <a:defRPr lang="en-US" sz="1600" dirty="0"/>
            </a:lvl2pPr>
            <a:lvl3pPr marL="457200" indent="0" algn="ctr">
              <a:buNone/>
              <a:defRPr lang="en-US" sz="1600" dirty="0"/>
            </a:lvl3pPr>
            <a:lvl4pPr marL="685800" indent="0" algn="ctr">
              <a:buNone/>
              <a:defRPr lang="en-US" sz="1600" dirty="0"/>
            </a:lvl4pPr>
            <a:lvl5pPr marL="914400" indent="0" algn="ctr">
              <a:buNone/>
              <a:defRPr lang="en-US" sz="1600" dirty="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B6DD06E-1834-4525-8B00-CED1355A3638}" type="datetime1">
              <a:rPr lang="en-US" smtClean="0"/>
              <a:t>10/22/2026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‹Nr.›</a:t>
            </a:fld>
            <a:endParaRPr lang="en-US"/>
          </a:p>
        </p:txBody>
      </p:sp>
    </p:spTree>
    <p:extLst>
      <p:ext uri="{BB962C8B-B14F-4D97-AF65-F5344CB8AC3E}">
        <p14:creationId xmlns:p14="http://schemas.microsoft.com/office/powerpoint/2010/main" val="349979585"/>
      </p:ext>
    </p:extLst>
  </p:cSld>
  <p:clrMapOvr>
    <a:overrideClrMapping bg1="lt1" tx1="dk1" bg2="lt2" tx2="dk2" accent1="accent1" accent2="accent2" accent3="accent3" accent4="accent4" accent5="accent5" accent6="accent6" hlink="hlink" folHlink="folHlink"/>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4" name="Textplatzhalter 3"/>
          <p:cNvSpPr>
            <a:spLocks noGrp="1"/>
          </p:cNvSpPr>
          <p:nvPr>
            <p:ph type="body" sz="quarter" idx="10" hasCustomPrompt="1"/>
          </p:nvPr>
        </p:nvSpPr>
        <p:spPr>
          <a:xfrm>
            <a:off x="636336" y="3750070"/>
            <a:ext cx="4939076" cy="377825"/>
          </a:xfrm>
          <a:prstGeom prst="rect">
            <a:avLst/>
          </a:prstGeom>
        </p:spPr>
        <p:txBody>
          <a:bodyPr/>
          <a:lstStyle>
            <a:lvl1pPr marL="0" indent="0">
              <a:buNone/>
              <a:defRPr sz="1800" baseline="0">
                <a:latin typeface="Arial" panose="020B0604020202020204" pitchFamily="34" charset="0"/>
                <a:cs typeface="Arial" panose="020B0604020202020204" pitchFamily="34" charset="0"/>
              </a:defRPr>
            </a:lvl1pPr>
          </a:lstStyle>
          <a:p>
            <a:pPr lvl="0"/>
            <a:r>
              <a:rPr lang="de-CH" dirty="0"/>
              <a:t>Referent | Datum</a:t>
            </a:r>
          </a:p>
        </p:txBody>
      </p:sp>
      <p:sp>
        <p:nvSpPr>
          <p:cNvPr id="3" name="Untertitel 2"/>
          <p:cNvSpPr>
            <a:spLocks noGrp="1"/>
          </p:cNvSpPr>
          <p:nvPr>
            <p:ph type="subTitle" idx="1"/>
          </p:nvPr>
        </p:nvSpPr>
        <p:spPr>
          <a:xfrm>
            <a:off x="636337" y="2826670"/>
            <a:ext cx="10819063" cy="710007"/>
          </a:xfrm>
          <a:prstGeom prst="rect">
            <a:avLst/>
          </a:prstGeom>
        </p:spPr>
        <p:txBody>
          <a:bodyPr/>
          <a:lstStyle>
            <a:lvl1pPr marL="0" indent="0" algn="l">
              <a:buNone/>
              <a:tabLst>
                <a:tab pos="5760000" algn="l"/>
              </a:tabLst>
              <a:defRPr sz="2000">
                <a:solidFill>
                  <a:srgbClr val="003C69"/>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de-CH" dirty="0"/>
          </a:p>
        </p:txBody>
      </p:sp>
      <p:pic>
        <p:nvPicPr>
          <p:cNvPr id="7" name="Grafik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947" y="415754"/>
            <a:ext cx="2413000" cy="551338"/>
          </a:xfrm>
          <a:prstGeom prst="rect">
            <a:avLst/>
          </a:prstGeom>
        </p:spPr>
      </p:pic>
      <p:sp>
        <p:nvSpPr>
          <p:cNvPr id="8" name="Titelplatzhalter 1"/>
          <p:cNvSpPr>
            <a:spLocks noGrp="1"/>
          </p:cNvSpPr>
          <p:nvPr>
            <p:ph type="title"/>
          </p:nvPr>
        </p:nvSpPr>
        <p:spPr>
          <a:xfrm>
            <a:off x="641684" y="1890492"/>
            <a:ext cx="10813716" cy="722785"/>
          </a:xfrm>
          <a:prstGeom prst="rect">
            <a:avLst/>
          </a:prstGeom>
        </p:spPr>
        <p:txBody>
          <a:bodyPr vert="horz" lIns="91440" tIns="45720" rIns="91440" bIns="45720" rtlCol="0" anchor="ctr">
            <a:noAutofit/>
          </a:bodyPr>
          <a:lstStyle>
            <a:lvl1pPr>
              <a:defRPr sz="2800"/>
            </a:lvl1pPr>
          </a:lstStyle>
          <a:p>
            <a:endParaRPr lang="de-CH" dirty="0"/>
          </a:p>
        </p:txBody>
      </p:sp>
    </p:spTree>
    <p:extLst>
      <p:ext uri="{BB962C8B-B14F-4D97-AF65-F5344CB8AC3E}">
        <p14:creationId xmlns:p14="http://schemas.microsoft.com/office/powerpoint/2010/main" val="28240634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7" name="Foliennummernplatzhalter 5"/>
          <p:cNvSpPr>
            <a:spLocks noGrp="1"/>
          </p:cNvSpPr>
          <p:nvPr>
            <p:ph type="sldNum" sz="quarter" idx="4"/>
          </p:nvPr>
        </p:nvSpPr>
        <p:spPr>
          <a:xfrm>
            <a:off x="10451938" y="6488158"/>
            <a:ext cx="1097280" cy="365125"/>
          </a:xfrm>
          <a:prstGeom prst="rect">
            <a:avLst/>
          </a:prstGeom>
        </p:spPr>
        <p:txBody>
          <a:bodyPr vert="horz" lIns="91440" tIns="45720" rIns="91440" bIns="45720" rtlCol="0" anchor="ctr"/>
          <a:lstStyle>
            <a:lvl1pPr algn="r">
              <a:defRPr sz="900">
                <a:solidFill>
                  <a:schemeClr val="tx1"/>
                </a:solidFill>
                <a:latin typeface="Arial" panose="020B0604020202020204" pitchFamily="34" charset="0"/>
                <a:cs typeface="Arial" panose="020B0604020202020204" pitchFamily="34" charset="0"/>
              </a:defRPr>
            </a:lvl1pPr>
          </a:lstStyle>
          <a:p>
            <a:fld id="{AAEDBC15-631C-4934-A6F0-AF344E582DF4}" type="slidenum">
              <a:rPr lang="de-CH" smtClean="0"/>
              <a:pPr/>
              <a:t>‹Nr.›</a:t>
            </a:fld>
            <a:endParaRPr lang="de-CH" dirty="0"/>
          </a:p>
        </p:txBody>
      </p:sp>
      <p:pic>
        <p:nvPicPr>
          <p:cNvPr id="8" name="Grafik 7"/>
          <p:cNvPicPr>
            <a:picLocks noChangeAspect="1"/>
          </p:cNvPicPr>
          <p:nvPr userDrawn="1"/>
        </p:nvPicPr>
        <p:blipFill rotWithShape="1">
          <a:blip r:embed="rId2" cstate="print">
            <a:extLst>
              <a:ext uri="{28A0092B-C50C-407E-A947-70E740481C1C}">
                <a14:useLocalDpi xmlns:a14="http://schemas.microsoft.com/office/drawing/2010/main" val="0"/>
              </a:ext>
            </a:extLst>
          </a:blip>
          <a:srcRect r="79226"/>
          <a:stretch/>
        </p:blipFill>
        <p:spPr>
          <a:xfrm>
            <a:off x="741948" y="6395570"/>
            <a:ext cx="308502" cy="339314"/>
          </a:xfrm>
          <a:prstGeom prst="rect">
            <a:avLst/>
          </a:prstGeom>
        </p:spPr>
      </p:pic>
      <p:sp>
        <p:nvSpPr>
          <p:cNvPr id="11" name="Untertitel 2"/>
          <p:cNvSpPr>
            <a:spLocks noGrp="1"/>
          </p:cNvSpPr>
          <p:nvPr>
            <p:ph type="subTitle" idx="1" hasCustomPrompt="1"/>
          </p:nvPr>
        </p:nvSpPr>
        <p:spPr>
          <a:xfrm>
            <a:off x="636337" y="1602120"/>
            <a:ext cx="10819063" cy="4531643"/>
          </a:xfrm>
          <a:prstGeom prst="rect">
            <a:avLst/>
          </a:prstGeom>
        </p:spPr>
        <p:txBody>
          <a:bodyPr/>
          <a:lstStyle>
            <a:lvl1pPr marL="0" indent="0" algn="l">
              <a:buNone/>
              <a:tabLst>
                <a:tab pos="5760000" algn="l"/>
              </a:tabLst>
              <a:defRPr sz="18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dirty="0"/>
              <a:t>Text durch Klicken hinzufügen</a:t>
            </a:r>
          </a:p>
        </p:txBody>
      </p:sp>
      <p:sp>
        <p:nvSpPr>
          <p:cNvPr id="12" name="Titelplatzhalter 1"/>
          <p:cNvSpPr>
            <a:spLocks noGrp="1"/>
          </p:cNvSpPr>
          <p:nvPr>
            <p:ph type="title"/>
          </p:nvPr>
        </p:nvSpPr>
        <p:spPr>
          <a:xfrm>
            <a:off x="641684" y="649902"/>
            <a:ext cx="10813716" cy="722785"/>
          </a:xfrm>
          <a:prstGeom prst="rect">
            <a:avLst/>
          </a:prstGeom>
        </p:spPr>
        <p:txBody>
          <a:bodyPr vert="horz" lIns="91440" tIns="45720" rIns="91440" bIns="45720" rtlCol="0" anchor="ctr">
            <a:noAutofit/>
          </a:bodyPr>
          <a:lstStyle>
            <a:lvl1pPr>
              <a:defRPr sz="2800"/>
            </a:lvl1pPr>
          </a:lstStyle>
          <a:p>
            <a:endParaRPr lang="de-CH" dirty="0"/>
          </a:p>
        </p:txBody>
      </p:sp>
    </p:spTree>
    <p:extLst>
      <p:ext uri="{BB962C8B-B14F-4D97-AF65-F5344CB8AC3E}">
        <p14:creationId xmlns:p14="http://schemas.microsoft.com/office/powerpoint/2010/main" val="1085274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el und Auflistung">
    <p:spTree>
      <p:nvGrpSpPr>
        <p:cNvPr id="1" name=""/>
        <p:cNvGrpSpPr/>
        <p:nvPr/>
      </p:nvGrpSpPr>
      <p:grpSpPr>
        <a:xfrm>
          <a:off x="0" y="0"/>
          <a:ext cx="0" cy="0"/>
          <a:chOff x="0" y="0"/>
          <a:chExt cx="0" cy="0"/>
        </a:xfrm>
      </p:grpSpPr>
      <p:sp>
        <p:nvSpPr>
          <p:cNvPr id="7" name="Foliennummernplatzhalter 5"/>
          <p:cNvSpPr>
            <a:spLocks noGrp="1"/>
          </p:cNvSpPr>
          <p:nvPr>
            <p:ph type="sldNum" sz="quarter" idx="4"/>
          </p:nvPr>
        </p:nvSpPr>
        <p:spPr>
          <a:xfrm>
            <a:off x="10451938" y="6488158"/>
            <a:ext cx="1097280" cy="365125"/>
          </a:xfrm>
          <a:prstGeom prst="rect">
            <a:avLst/>
          </a:prstGeom>
        </p:spPr>
        <p:txBody>
          <a:bodyPr vert="horz" lIns="91440" tIns="45720" rIns="91440" bIns="45720" rtlCol="0" anchor="ctr"/>
          <a:lstStyle>
            <a:lvl1pPr algn="r">
              <a:defRPr sz="900">
                <a:solidFill>
                  <a:schemeClr val="tx1"/>
                </a:solidFill>
                <a:latin typeface="Arial" panose="020B0604020202020204" pitchFamily="34" charset="0"/>
                <a:cs typeface="Arial" panose="020B0604020202020204" pitchFamily="34" charset="0"/>
              </a:defRPr>
            </a:lvl1pPr>
          </a:lstStyle>
          <a:p>
            <a:fld id="{AAEDBC15-631C-4934-A6F0-AF344E582DF4}" type="slidenum">
              <a:rPr lang="de-CH" smtClean="0"/>
              <a:pPr/>
              <a:t>‹Nr.›</a:t>
            </a:fld>
            <a:endParaRPr lang="de-CH" dirty="0"/>
          </a:p>
        </p:txBody>
      </p:sp>
      <p:pic>
        <p:nvPicPr>
          <p:cNvPr id="8" name="Grafik 7"/>
          <p:cNvPicPr>
            <a:picLocks noChangeAspect="1"/>
          </p:cNvPicPr>
          <p:nvPr userDrawn="1"/>
        </p:nvPicPr>
        <p:blipFill rotWithShape="1">
          <a:blip r:embed="rId2" cstate="print">
            <a:extLst>
              <a:ext uri="{28A0092B-C50C-407E-A947-70E740481C1C}">
                <a14:useLocalDpi xmlns:a14="http://schemas.microsoft.com/office/drawing/2010/main" val="0"/>
              </a:ext>
            </a:extLst>
          </a:blip>
          <a:srcRect r="79226"/>
          <a:stretch/>
        </p:blipFill>
        <p:spPr>
          <a:xfrm>
            <a:off x="741948" y="6395570"/>
            <a:ext cx="308502" cy="339314"/>
          </a:xfrm>
          <a:prstGeom prst="rect">
            <a:avLst/>
          </a:prstGeom>
        </p:spPr>
      </p:pic>
      <p:sp>
        <p:nvSpPr>
          <p:cNvPr id="12" name="Titelplatzhalter 1"/>
          <p:cNvSpPr>
            <a:spLocks noGrp="1"/>
          </p:cNvSpPr>
          <p:nvPr>
            <p:ph type="title"/>
          </p:nvPr>
        </p:nvSpPr>
        <p:spPr>
          <a:xfrm>
            <a:off x="641684" y="649902"/>
            <a:ext cx="10813716" cy="722785"/>
          </a:xfrm>
          <a:prstGeom prst="rect">
            <a:avLst/>
          </a:prstGeom>
        </p:spPr>
        <p:txBody>
          <a:bodyPr vert="horz" lIns="91440" tIns="45720" rIns="91440" bIns="45720" rtlCol="0" anchor="ctr">
            <a:noAutofit/>
          </a:bodyPr>
          <a:lstStyle>
            <a:lvl1pPr>
              <a:defRPr sz="2800"/>
            </a:lvl1pPr>
          </a:lstStyle>
          <a:p>
            <a:endParaRPr lang="de-CH" dirty="0"/>
          </a:p>
        </p:txBody>
      </p:sp>
      <p:sp>
        <p:nvSpPr>
          <p:cNvPr id="3" name="Textplatzhalter 2"/>
          <p:cNvSpPr>
            <a:spLocks noGrp="1"/>
          </p:cNvSpPr>
          <p:nvPr>
            <p:ph type="body" sz="quarter" idx="10"/>
          </p:nvPr>
        </p:nvSpPr>
        <p:spPr>
          <a:xfrm>
            <a:off x="641350" y="1575208"/>
            <a:ext cx="10814050" cy="4548188"/>
          </a:xfrm>
          <a:prstGeom prst="rect">
            <a:avLst/>
          </a:prstGeom>
        </p:spPr>
        <p:txBody>
          <a:bodyPr/>
          <a:lstStyle>
            <a:lvl1pPr marL="285750" indent="-285750">
              <a:buFont typeface="Arial" panose="020B0604020202020204" pitchFamily="34" charset="0"/>
              <a:buChar char="•"/>
              <a:tabLst>
                <a:tab pos="5760000" algn="l"/>
              </a:tabLst>
              <a:defRPr sz="1800" baseline="0">
                <a:latin typeface="Arial" panose="020B0604020202020204" pitchFamily="34" charset="0"/>
                <a:cs typeface="Arial" panose="020B0604020202020204" pitchFamily="34" charset="0"/>
              </a:defRPr>
            </a:lvl1pPr>
            <a:lvl2pPr marL="457200" indent="0">
              <a:buNone/>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endParaRPr lang="de-DE" dirty="0"/>
          </a:p>
        </p:txBody>
      </p:sp>
    </p:spTree>
    <p:extLst>
      <p:ext uri="{BB962C8B-B14F-4D97-AF65-F5344CB8AC3E}">
        <p14:creationId xmlns:p14="http://schemas.microsoft.com/office/powerpoint/2010/main" val="30742342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el, Untertiel und Inhalt">
    <p:spTree>
      <p:nvGrpSpPr>
        <p:cNvPr id="1" name=""/>
        <p:cNvGrpSpPr/>
        <p:nvPr/>
      </p:nvGrpSpPr>
      <p:grpSpPr>
        <a:xfrm>
          <a:off x="0" y="0"/>
          <a:ext cx="0" cy="0"/>
          <a:chOff x="0" y="0"/>
          <a:chExt cx="0" cy="0"/>
        </a:xfrm>
      </p:grpSpPr>
      <p:sp>
        <p:nvSpPr>
          <p:cNvPr id="7" name="Foliennummernplatzhalter 5"/>
          <p:cNvSpPr>
            <a:spLocks noGrp="1"/>
          </p:cNvSpPr>
          <p:nvPr>
            <p:ph type="sldNum" sz="quarter" idx="4"/>
          </p:nvPr>
        </p:nvSpPr>
        <p:spPr>
          <a:xfrm>
            <a:off x="10451938" y="6488158"/>
            <a:ext cx="1097280" cy="365125"/>
          </a:xfrm>
          <a:prstGeom prst="rect">
            <a:avLst/>
          </a:prstGeom>
        </p:spPr>
        <p:txBody>
          <a:bodyPr vert="horz" lIns="91440" tIns="45720" rIns="91440" bIns="45720" rtlCol="0" anchor="ctr"/>
          <a:lstStyle>
            <a:lvl1pPr algn="r">
              <a:defRPr sz="900">
                <a:solidFill>
                  <a:schemeClr val="tx1"/>
                </a:solidFill>
                <a:latin typeface="Arial" panose="020B0604020202020204" pitchFamily="34" charset="0"/>
                <a:cs typeface="Arial" panose="020B0604020202020204" pitchFamily="34" charset="0"/>
              </a:defRPr>
            </a:lvl1pPr>
          </a:lstStyle>
          <a:p>
            <a:fld id="{AAEDBC15-631C-4934-A6F0-AF344E582DF4}" type="slidenum">
              <a:rPr lang="de-CH" smtClean="0"/>
              <a:pPr/>
              <a:t>‹Nr.›</a:t>
            </a:fld>
            <a:endParaRPr lang="de-CH" dirty="0"/>
          </a:p>
        </p:txBody>
      </p:sp>
      <p:pic>
        <p:nvPicPr>
          <p:cNvPr id="8" name="Grafik 7"/>
          <p:cNvPicPr>
            <a:picLocks noChangeAspect="1"/>
          </p:cNvPicPr>
          <p:nvPr userDrawn="1"/>
        </p:nvPicPr>
        <p:blipFill rotWithShape="1">
          <a:blip r:embed="rId2" cstate="print">
            <a:extLst>
              <a:ext uri="{28A0092B-C50C-407E-A947-70E740481C1C}">
                <a14:useLocalDpi xmlns:a14="http://schemas.microsoft.com/office/drawing/2010/main" val="0"/>
              </a:ext>
            </a:extLst>
          </a:blip>
          <a:srcRect r="79226"/>
          <a:stretch/>
        </p:blipFill>
        <p:spPr>
          <a:xfrm>
            <a:off x="741948" y="6395570"/>
            <a:ext cx="308502" cy="339314"/>
          </a:xfrm>
          <a:prstGeom prst="rect">
            <a:avLst/>
          </a:prstGeom>
        </p:spPr>
      </p:pic>
      <p:sp>
        <p:nvSpPr>
          <p:cNvPr id="11" name="Untertitel 2"/>
          <p:cNvSpPr>
            <a:spLocks noGrp="1"/>
          </p:cNvSpPr>
          <p:nvPr>
            <p:ph type="subTitle" idx="1" hasCustomPrompt="1"/>
          </p:nvPr>
        </p:nvSpPr>
        <p:spPr>
          <a:xfrm>
            <a:off x="636337" y="1951790"/>
            <a:ext cx="10819063" cy="4181974"/>
          </a:xfrm>
          <a:prstGeom prst="rect">
            <a:avLst/>
          </a:prstGeom>
        </p:spPr>
        <p:txBody>
          <a:bodyPr/>
          <a:lstStyle>
            <a:lvl1pPr marL="0" indent="0" algn="l">
              <a:buNone/>
              <a:tabLst>
                <a:tab pos="5760000" algn="l"/>
              </a:tabLst>
              <a:defRPr sz="18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dirty="0"/>
              <a:t>Text durch Klicken hinzufügen</a:t>
            </a:r>
          </a:p>
        </p:txBody>
      </p:sp>
      <p:sp>
        <p:nvSpPr>
          <p:cNvPr id="12" name="Titelplatzhalter 1"/>
          <p:cNvSpPr>
            <a:spLocks noGrp="1"/>
          </p:cNvSpPr>
          <p:nvPr>
            <p:ph type="title"/>
          </p:nvPr>
        </p:nvSpPr>
        <p:spPr>
          <a:xfrm>
            <a:off x="641684" y="649902"/>
            <a:ext cx="10813716" cy="722785"/>
          </a:xfrm>
          <a:prstGeom prst="rect">
            <a:avLst/>
          </a:prstGeom>
        </p:spPr>
        <p:txBody>
          <a:bodyPr vert="horz" lIns="91440" tIns="45720" rIns="91440" bIns="45720" rtlCol="0" anchor="ctr">
            <a:noAutofit/>
          </a:bodyPr>
          <a:lstStyle>
            <a:lvl1pPr>
              <a:defRPr sz="2800"/>
            </a:lvl1pPr>
          </a:lstStyle>
          <a:p>
            <a:endParaRPr lang="de-CH" dirty="0"/>
          </a:p>
        </p:txBody>
      </p:sp>
      <p:sp>
        <p:nvSpPr>
          <p:cNvPr id="9" name="Textplatzhalter 2"/>
          <p:cNvSpPr>
            <a:spLocks noGrp="1"/>
          </p:cNvSpPr>
          <p:nvPr>
            <p:ph type="body" idx="10"/>
          </p:nvPr>
        </p:nvSpPr>
        <p:spPr>
          <a:xfrm>
            <a:off x="636336" y="1372687"/>
            <a:ext cx="10819063" cy="390476"/>
          </a:xfrm>
          <a:prstGeom prst="rect">
            <a:avLst/>
          </a:prstGeom>
        </p:spPr>
        <p:txBody>
          <a:bodyPr anchor="t"/>
          <a:lstStyle>
            <a:lvl1pPr marL="0" indent="0">
              <a:buNone/>
              <a:defRPr sz="2000" b="1">
                <a:solidFill>
                  <a:srgbClr val="003C69"/>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de-DE" dirty="0"/>
          </a:p>
        </p:txBody>
      </p:sp>
    </p:spTree>
    <p:extLst>
      <p:ext uri="{BB962C8B-B14F-4D97-AF65-F5344CB8AC3E}">
        <p14:creationId xmlns:p14="http://schemas.microsoft.com/office/powerpoint/2010/main" val="2344102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641683" y="1602121"/>
            <a:ext cx="5176505" cy="4553321"/>
          </a:xfrm>
          <a:prstGeom prst="rect">
            <a:avLst/>
          </a:prstGeom>
        </p:spPr>
        <p:txBody>
          <a:bodyPr/>
          <a:lstStyle>
            <a:lvl1pPr>
              <a:defRPr sz="18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endParaRPr lang="de-CH" dirty="0"/>
          </a:p>
        </p:txBody>
      </p:sp>
      <p:sp>
        <p:nvSpPr>
          <p:cNvPr id="4" name="Inhaltsplatzhalter 3"/>
          <p:cNvSpPr>
            <a:spLocks noGrp="1"/>
          </p:cNvSpPr>
          <p:nvPr>
            <p:ph sz="half" idx="2"/>
          </p:nvPr>
        </p:nvSpPr>
        <p:spPr>
          <a:xfrm>
            <a:off x="6172201" y="1602121"/>
            <a:ext cx="5377017" cy="4553321"/>
          </a:xfrm>
          <a:prstGeom prst="rect">
            <a:avLst/>
          </a:prstGeom>
        </p:spPr>
        <p:txBody>
          <a:bodyPr/>
          <a:lstStyle>
            <a:lvl1pPr>
              <a:defRPr sz="1800">
                <a:latin typeface="Arial" panose="020B0604020202020204" pitchFamily="34" charset="0"/>
                <a:cs typeface="Arial" panose="020B0604020202020204" pitchFamily="34" charset="0"/>
              </a:defRPr>
            </a:lvl1pPr>
          </a:lstStyle>
          <a:p>
            <a:pPr lvl="0"/>
            <a:endParaRPr lang="de-CH" dirty="0"/>
          </a:p>
        </p:txBody>
      </p:sp>
      <p:sp>
        <p:nvSpPr>
          <p:cNvPr id="8" name="Titelplatzhalter 1"/>
          <p:cNvSpPr>
            <a:spLocks noGrp="1"/>
          </p:cNvSpPr>
          <p:nvPr>
            <p:ph type="title"/>
          </p:nvPr>
        </p:nvSpPr>
        <p:spPr>
          <a:xfrm>
            <a:off x="641684" y="649902"/>
            <a:ext cx="10907534" cy="722785"/>
          </a:xfrm>
          <a:prstGeom prst="rect">
            <a:avLst/>
          </a:prstGeom>
        </p:spPr>
        <p:txBody>
          <a:bodyPr vert="horz" lIns="91440" tIns="45720" rIns="91440" bIns="45720" rtlCol="0" anchor="ctr">
            <a:noAutofit/>
          </a:bodyPr>
          <a:lstStyle>
            <a:lvl1pPr>
              <a:defRPr sz="2800"/>
            </a:lvl1pPr>
          </a:lstStyle>
          <a:p>
            <a:r>
              <a:rPr lang="de-DE" dirty="0"/>
              <a:t>Titelmasterformat durch Klicken</a:t>
            </a:r>
            <a:endParaRPr lang="de-CH" dirty="0"/>
          </a:p>
        </p:txBody>
      </p:sp>
      <p:sp>
        <p:nvSpPr>
          <p:cNvPr id="9" name="Foliennummernplatzhalter 5"/>
          <p:cNvSpPr>
            <a:spLocks noGrp="1"/>
          </p:cNvSpPr>
          <p:nvPr>
            <p:ph type="sldNum" sz="quarter" idx="4"/>
          </p:nvPr>
        </p:nvSpPr>
        <p:spPr>
          <a:xfrm>
            <a:off x="10451938" y="6488158"/>
            <a:ext cx="1097280" cy="365125"/>
          </a:xfrm>
          <a:prstGeom prst="rect">
            <a:avLst/>
          </a:prstGeom>
        </p:spPr>
        <p:txBody>
          <a:bodyPr vert="horz" lIns="91440" tIns="45720" rIns="91440" bIns="45720" rtlCol="0" anchor="ctr"/>
          <a:lstStyle>
            <a:lvl1pPr algn="r">
              <a:defRPr sz="900">
                <a:solidFill>
                  <a:schemeClr val="tx1"/>
                </a:solidFill>
                <a:latin typeface="Arial" panose="020B0604020202020204" pitchFamily="34" charset="0"/>
                <a:cs typeface="Arial" panose="020B0604020202020204" pitchFamily="34" charset="0"/>
              </a:defRPr>
            </a:lvl1pPr>
          </a:lstStyle>
          <a:p>
            <a:fld id="{AAEDBC15-631C-4934-A6F0-AF344E582DF4}" type="slidenum">
              <a:rPr lang="de-CH" smtClean="0"/>
              <a:pPr/>
              <a:t>‹Nr.›</a:t>
            </a:fld>
            <a:endParaRPr lang="de-CH" dirty="0"/>
          </a:p>
        </p:txBody>
      </p:sp>
      <p:pic>
        <p:nvPicPr>
          <p:cNvPr id="10" name="Grafik 9"/>
          <p:cNvPicPr>
            <a:picLocks noChangeAspect="1"/>
          </p:cNvPicPr>
          <p:nvPr userDrawn="1"/>
        </p:nvPicPr>
        <p:blipFill rotWithShape="1">
          <a:blip r:embed="rId2" cstate="print">
            <a:extLst>
              <a:ext uri="{28A0092B-C50C-407E-A947-70E740481C1C}">
                <a14:useLocalDpi xmlns:a14="http://schemas.microsoft.com/office/drawing/2010/main" val="0"/>
              </a:ext>
            </a:extLst>
          </a:blip>
          <a:srcRect r="79226"/>
          <a:stretch/>
        </p:blipFill>
        <p:spPr>
          <a:xfrm>
            <a:off x="741948" y="6395570"/>
            <a:ext cx="308502" cy="339314"/>
          </a:xfrm>
          <a:prstGeom prst="rect">
            <a:avLst/>
          </a:prstGeom>
        </p:spPr>
      </p:pic>
    </p:spTree>
    <p:extLst>
      <p:ext uri="{BB962C8B-B14F-4D97-AF65-F5344CB8AC3E}">
        <p14:creationId xmlns:p14="http://schemas.microsoft.com/office/powerpoint/2010/main" val="523749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641685" y="1602121"/>
            <a:ext cx="5176504" cy="649624"/>
          </a:xfrm>
          <a:prstGeom prst="rect">
            <a:avLst/>
          </a:prstGeom>
        </p:spPr>
        <p:txBody>
          <a:bodyPr anchor="b"/>
          <a:lstStyle>
            <a:lvl1pPr marL="0" indent="0">
              <a:buNone/>
              <a:defRPr sz="2000" b="1">
                <a:solidFill>
                  <a:srgbClr val="003C69"/>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de-DE" dirty="0"/>
          </a:p>
        </p:txBody>
      </p:sp>
      <p:sp>
        <p:nvSpPr>
          <p:cNvPr id="5" name="Textplatzhalter 4"/>
          <p:cNvSpPr>
            <a:spLocks noGrp="1"/>
          </p:cNvSpPr>
          <p:nvPr>
            <p:ph type="body" sz="quarter" idx="3"/>
          </p:nvPr>
        </p:nvSpPr>
        <p:spPr>
          <a:xfrm>
            <a:off x="6172200" y="1602121"/>
            <a:ext cx="5377018" cy="649624"/>
          </a:xfrm>
          <a:prstGeom prst="rect">
            <a:avLst/>
          </a:prstGeom>
        </p:spPr>
        <p:txBody>
          <a:bodyPr anchor="b"/>
          <a:lstStyle>
            <a:lvl1pPr marL="0" indent="0">
              <a:buNone/>
              <a:defRPr sz="2000" b="1">
                <a:solidFill>
                  <a:srgbClr val="003C69"/>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de-DE" dirty="0"/>
          </a:p>
        </p:txBody>
      </p:sp>
      <p:sp>
        <p:nvSpPr>
          <p:cNvPr id="10" name="Titelplatzhalter 1"/>
          <p:cNvSpPr>
            <a:spLocks noGrp="1"/>
          </p:cNvSpPr>
          <p:nvPr>
            <p:ph type="title"/>
          </p:nvPr>
        </p:nvSpPr>
        <p:spPr>
          <a:xfrm>
            <a:off x="641684" y="649902"/>
            <a:ext cx="10907534" cy="722785"/>
          </a:xfrm>
          <a:prstGeom prst="rect">
            <a:avLst/>
          </a:prstGeom>
        </p:spPr>
        <p:txBody>
          <a:bodyPr vert="horz" lIns="91440" tIns="45720" rIns="91440" bIns="45720" rtlCol="0" anchor="ctr">
            <a:noAutofit/>
          </a:bodyPr>
          <a:lstStyle>
            <a:lvl1pPr>
              <a:defRPr sz="2800"/>
            </a:lvl1pPr>
          </a:lstStyle>
          <a:p>
            <a:r>
              <a:rPr lang="de-DE" dirty="0"/>
              <a:t>Titelmasterformat durch Klicken</a:t>
            </a:r>
            <a:endParaRPr lang="de-CH" dirty="0"/>
          </a:p>
        </p:txBody>
      </p:sp>
      <p:sp>
        <p:nvSpPr>
          <p:cNvPr id="11" name="Foliennummernplatzhalter 5"/>
          <p:cNvSpPr>
            <a:spLocks noGrp="1"/>
          </p:cNvSpPr>
          <p:nvPr>
            <p:ph type="sldNum" sz="quarter" idx="10"/>
          </p:nvPr>
        </p:nvSpPr>
        <p:spPr>
          <a:xfrm>
            <a:off x="10451938" y="6488158"/>
            <a:ext cx="1097280" cy="365125"/>
          </a:xfrm>
          <a:prstGeom prst="rect">
            <a:avLst/>
          </a:prstGeom>
        </p:spPr>
        <p:txBody>
          <a:bodyPr vert="horz" lIns="91440" tIns="45720" rIns="91440" bIns="45720" rtlCol="0" anchor="ctr"/>
          <a:lstStyle>
            <a:lvl1pPr algn="r">
              <a:defRPr sz="900">
                <a:solidFill>
                  <a:schemeClr val="tx1"/>
                </a:solidFill>
                <a:latin typeface="Arial" panose="020B0604020202020204" pitchFamily="34" charset="0"/>
                <a:cs typeface="Arial" panose="020B0604020202020204" pitchFamily="34" charset="0"/>
              </a:defRPr>
            </a:lvl1pPr>
          </a:lstStyle>
          <a:p>
            <a:fld id="{AAEDBC15-631C-4934-A6F0-AF344E582DF4}" type="slidenum">
              <a:rPr lang="de-CH" smtClean="0"/>
              <a:pPr/>
              <a:t>‹Nr.›</a:t>
            </a:fld>
            <a:endParaRPr lang="de-CH" dirty="0"/>
          </a:p>
        </p:txBody>
      </p:sp>
      <p:pic>
        <p:nvPicPr>
          <p:cNvPr id="12" name="Grafik 11"/>
          <p:cNvPicPr>
            <a:picLocks noChangeAspect="1"/>
          </p:cNvPicPr>
          <p:nvPr userDrawn="1"/>
        </p:nvPicPr>
        <p:blipFill rotWithShape="1">
          <a:blip r:embed="rId2" cstate="print">
            <a:extLst>
              <a:ext uri="{28A0092B-C50C-407E-A947-70E740481C1C}">
                <a14:useLocalDpi xmlns:a14="http://schemas.microsoft.com/office/drawing/2010/main" val="0"/>
              </a:ext>
            </a:extLst>
          </a:blip>
          <a:srcRect r="79226"/>
          <a:stretch/>
        </p:blipFill>
        <p:spPr>
          <a:xfrm>
            <a:off x="741948" y="6395570"/>
            <a:ext cx="308502" cy="339314"/>
          </a:xfrm>
          <a:prstGeom prst="rect">
            <a:avLst/>
          </a:prstGeom>
        </p:spPr>
      </p:pic>
      <p:sp>
        <p:nvSpPr>
          <p:cNvPr id="14" name="Inhaltsplatzhalter 2"/>
          <p:cNvSpPr>
            <a:spLocks noGrp="1"/>
          </p:cNvSpPr>
          <p:nvPr>
            <p:ph sz="half" idx="11"/>
          </p:nvPr>
        </p:nvSpPr>
        <p:spPr>
          <a:xfrm>
            <a:off x="641684" y="2374233"/>
            <a:ext cx="5176504" cy="3781210"/>
          </a:xfrm>
          <a:prstGeom prst="rect">
            <a:avLst/>
          </a:prstGeom>
        </p:spPr>
        <p:txBody>
          <a:bodyPr/>
          <a:lstStyle>
            <a:lvl1pPr>
              <a:defRPr sz="18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endParaRPr lang="de-CH" dirty="0"/>
          </a:p>
        </p:txBody>
      </p:sp>
      <p:sp>
        <p:nvSpPr>
          <p:cNvPr id="15" name="Inhaltsplatzhalter 3"/>
          <p:cNvSpPr>
            <a:spLocks noGrp="1"/>
          </p:cNvSpPr>
          <p:nvPr>
            <p:ph sz="half" idx="2"/>
          </p:nvPr>
        </p:nvSpPr>
        <p:spPr>
          <a:xfrm>
            <a:off x="6172200" y="2374233"/>
            <a:ext cx="5377018" cy="3781209"/>
          </a:xfrm>
          <a:prstGeom prst="rect">
            <a:avLst/>
          </a:prstGeom>
        </p:spPr>
        <p:txBody>
          <a:bodyPr/>
          <a:lstStyle>
            <a:lvl1pPr>
              <a:defRPr sz="1800">
                <a:latin typeface="Arial" panose="020B0604020202020204" pitchFamily="34" charset="0"/>
                <a:cs typeface="Arial" panose="020B0604020202020204" pitchFamily="34" charset="0"/>
              </a:defRPr>
            </a:lvl1pPr>
          </a:lstStyle>
          <a:p>
            <a:pPr lvl="0"/>
            <a:endParaRPr lang="de-CH" dirty="0"/>
          </a:p>
        </p:txBody>
      </p:sp>
    </p:spTree>
    <p:extLst>
      <p:ext uri="{BB962C8B-B14F-4D97-AF65-F5344CB8AC3E}">
        <p14:creationId xmlns:p14="http://schemas.microsoft.com/office/powerpoint/2010/main" val="15482398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Nur Titel">
    <p:spTree>
      <p:nvGrpSpPr>
        <p:cNvPr id="1" name=""/>
        <p:cNvGrpSpPr/>
        <p:nvPr/>
      </p:nvGrpSpPr>
      <p:grpSpPr>
        <a:xfrm>
          <a:off x="0" y="0"/>
          <a:ext cx="0" cy="0"/>
          <a:chOff x="0" y="0"/>
          <a:chExt cx="0" cy="0"/>
        </a:xfrm>
      </p:grpSpPr>
      <p:sp>
        <p:nvSpPr>
          <p:cNvPr id="6" name="Foliennummernplatzhalter 5"/>
          <p:cNvSpPr>
            <a:spLocks noGrp="1"/>
          </p:cNvSpPr>
          <p:nvPr>
            <p:ph type="sldNum" sz="quarter" idx="4"/>
          </p:nvPr>
        </p:nvSpPr>
        <p:spPr>
          <a:xfrm>
            <a:off x="10451938" y="6488158"/>
            <a:ext cx="1097280" cy="365125"/>
          </a:xfrm>
          <a:prstGeom prst="rect">
            <a:avLst/>
          </a:prstGeom>
        </p:spPr>
        <p:txBody>
          <a:bodyPr vert="horz" lIns="91440" tIns="45720" rIns="91440" bIns="45720" rtlCol="0" anchor="ctr"/>
          <a:lstStyle>
            <a:lvl1pPr algn="r">
              <a:defRPr sz="900">
                <a:solidFill>
                  <a:schemeClr val="tx1"/>
                </a:solidFill>
                <a:latin typeface="Arial" panose="020B0604020202020204" pitchFamily="34" charset="0"/>
                <a:cs typeface="Arial" panose="020B0604020202020204" pitchFamily="34" charset="0"/>
              </a:defRPr>
            </a:lvl1pPr>
          </a:lstStyle>
          <a:p>
            <a:fld id="{AAEDBC15-631C-4934-A6F0-AF344E582DF4}" type="slidenum">
              <a:rPr lang="de-CH" smtClean="0"/>
              <a:pPr/>
              <a:t>‹Nr.›</a:t>
            </a:fld>
            <a:endParaRPr lang="de-CH" dirty="0"/>
          </a:p>
        </p:txBody>
      </p:sp>
      <p:pic>
        <p:nvPicPr>
          <p:cNvPr id="7" name="Grafik 6"/>
          <p:cNvPicPr>
            <a:picLocks noChangeAspect="1"/>
          </p:cNvPicPr>
          <p:nvPr userDrawn="1"/>
        </p:nvPicPr>
        <p:blipFill rotWithShape="1">
          <a:blip r:embed="rId2" cstate="print">
            <a:extLst>
              <a:ext uri="{28A0092B-C50C-407E-A947-70E740481C1C}">
                <a14:useLocalDpi xmlns:a14="http://schemas.microsoft.com/office/drawing/2010/main" val="0"/>
              </a:ext>
            </a:extLst>
          </a:blip>
          <a:srcRect r="79226"/>
          <a:stretch/>
        </p:blipFill>
        <p:spPr>
          <a:xfrm>
            <a:off x="741948" y="6395570"/>
            <a:ext cx="308502" cy="339314"/>
          </a:xfrm>
          <a:prstGeom prst="rect">
            <a:avLst/>
          </a:prstGeom>
        </p:spPr>
      </p:pic>
      <p:sp>
        <p:nvSpPr>
          <p:cNvPr id="8" name="Titelplatzhalter 1"/>
          <p:cNvSpPr>
            <a:spLocks noGrp="1"/>
          </p:cNvSpPr>
          <p:nvPr>
            <p:ph type="title"/>
          </p:nvPr>
        </p:nvSpPr>
        <p:spPr>
          <a:xfrm>
            <a:off x="641684" y="649902"/>
            <a:ext cx="10813716" cy="722785"/>
          </a:xfrm>
          <a:prstGeom prst="rect">
            <a:avLst/>
          </a:prstGeom>
        </p:spPr>
        <p:txBody>
          <a:bodyPr vert="horz" lIns="91440" tIns="45720" rIns="91440" bIns="45720" rtlCol="0" anchor="ctr">
            <a:noAutofit/>
          </a:bodyPr>
          <a:lstStyle>
            <a:lvl1pPr>
              <a:defRPr sz="2800"/>
            </a:lvl1pPr>
          </a:lstStyle>
          <a:p>
            <a:endParaRPr lang="de-CH" dirty="0"/>
          </a:p>
        </p:txBody>
      </p:sp>
    </p:spTree>
    <p:extLst>
      <p:ext uri="{BB962C8B-B14F-4D97-AF65-F5344CB8AC3E}">
        <p14:creationId xmlns:p14="http://schemas.microsoft.com/office/powerpoint/2010/main" val="1184798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0" y="219456"/>
            <a:ext cx="10835640" cy="969264"/>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82880" y="1183206"/>
            <a:ext cx="10835640" cy="5088672"/>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78704" y="6387128"/>
            <a:ext cx="2703777" cy="338328"/>
          </a:xfrm>
          <a:prstGeom prst="rect">
            <a:avLst/>
          </a:prstGeom>
        </p:spPr>
        <p:txBody>
          <a:bodyPr vert="horz" lIns="91440" tIns="45720" rIns="91440" bIns="45720" rtlCol="0" anchor="ctr"/>
          <a:lstStyle>
            <a:lvl1pPr algn="l">
              <a:defRPr sz="750">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0477500" y="6387128"/>
            <a:ext cx="1032084" cy="338328"/>
          </a:xfrm>
          <a:prstGeom prst="rect">
            <a:avLst/>
          </a:prstGeom>
        </p:spPr>
        <p:txBody>
          <a:bodyPr vert="horz" lIns="91440" tIns="45720" rIns="91440" bIns="45720" rtlCol="0" anchor="ctr"/>
          <a:lstStyle>
            <a:lvl1pPr algn="r">
              <a:defRPr sz="750">
                <a:solidFill>
                  <a:schemeClr val="tx1"/>
                </a:solidFill>
              </a:defRPr>
            </a:lvl1pPr>
          </a:lstStyle>
          <a:p>
            <a:fld id="{0C9DF407-AAD9-4F9F-B512-267BEB339CF5}" type="datetime1">
              <a:rPr lang="en-US" smtClean="0"/>
              <a:t>10/22/2026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09584" y="6387128"/>
            <a:ext cx="457200" cy="338328"/>
          </a:xfrm>
          <a:prstGeom prst="rect">
            <a:avLst/>
          </a:prstGeom>
        </p:spPr>
        <p:txBody>
          <a:bodyPr vert="horz" lIns="91440" tIns="45720" rIns="91440" bIns="45720" rtlCol="0" anchor="ctr"/>
          <a:lstStyle>
            <a:lvl1pPr algn="r">
              <a:defRPr sz="750">
                <a:solidFill>
                  <a:schemeClr val="tx1"/>
                </a:solidFill>
              </a:defRPr>
            </a:lvl1pPr>
          </a:lstStyle>
          <a:p>
            <a:fld id="{C8116806-1FD2-4A57-B5EA-7014AB76383B}" type="slidenum">
              <a:rPr lang="en-US" smtClean="0"/>
              <a:t>‹Nr.›</a:t>
            </a:fld>
            <a:endParaRPr lang="en-US"/>
          </a:p>
        </p:txBody>
      </p:sp>
      <p:sp>
        <p:nvSpPr>
          <p:cNvPr id="7" name="Rechteck 6">
            <a:extLst>
              <a:ext uri="{FF2B5EF4-FFF2-40B4-BE49-F238E27FC236}">
                <a16:creationId xmlns:a16="http://schemas.microsoft.com/office/drawing/2014/main" id="{358C626C-69B9-19F3-FBFC-858D39E0F796}"/>
              </a:ext>
            </a:extLst>
          </p:cNvPr>
          <p:cNvSpPr/>
          <p:nvPr userDrawn="1"/>
        </p:nvSpPr>
        <p:spPr>
          <a:xfrm>
            <a:off x="0" y="0"/>
            <a:ext cx="323959" cy="6858000"/>
          </a:xfrm>
          <a:prstGeom prst="rect">
            <a:avLst/>
          </a:prstGeom>
          <a:solidFill>
            <a:srgbClr val="003C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935460073"/>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 id="2147483746" r:id="rId23"/>
    <p:sldLayoutId id="2147483747" r:id="rId24"/>
    <p:sldLayoutId id="2147483748" r:id="rId25"/>
    <p:sldLayoutId id="2147483749" r:id="rId26"/>
    <p:sldLayoutId id="2147483750" r:id="rId27"/>
    <p:sldLayoutId id="2147483751" r:id="rId28"/>
    <p:sldLayoutId id="2147483752" r:id="rId29"/>
    <p:sldLayoutId id="2147483753" r:id="rId30"/>
    <p:sldLayoutId id="2147483659" r:id="rId31"/>
    <p:sldLayoutId id="2147483652" r:id="rId32"/>
    <p:sldLayoutId id="2147483653" r:id="rId33"/>
    <p:sldLayoutId id="2147483654" r:id="rId34"/>
  </p:sldLayoutIdLst>
  <p:hf hdr="0" ftr="0" dt="0"/>
  <p:txStyles>
    <p:titleStyle>
      <a:lvl1pPr algn="l" defTabSz="914400" rtl="0" eaLnBrk="1" latinLnBrk="0" hangingPunct="1">
        <a:lnSpc>
          <a:spcPct val="85000"/>
        </a:lnSpc>
        <a:spcBef>
          <a:spcPct val="0"/>
        </a:spcBef>
        <a:buNone/>
        <a:defRPr sz="3000" b="0" kern="1200" spc="-100" baseline="0">
          <a:solidFill>
            <a:schemeClr val="tx1"/>
          </a:solidFill>
          <a:latin typeface="+mj-lt"/>
          <a:ea typeface="+mj-ea"/>
          <a:cs typeface="+mj-cs"/>
        </a:defRPr>
      </a:lvl1pPr>
    </p:titleStyle>
    <p:bodyStyle>
      <a:lvl1pPr marL="285750" indent="-28575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5143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7429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715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001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68">
          <p15:clr>
            <a:srgbClr val="F26B43"/>
          </p15:clr>
        </p15:guide>
        <p15:guide id="4" orient="horz" pos="168">
          <p15:clr>
            <a:srgbClr val="F26B43"/>
          </p15:clr>
        </p15:guide>
        <p15:guide id="5" pos="7512">
          <p15:clr>
            <a:srgbClr val="F26B43"/>
          </p15:clr>
        </p15:guide>
        <p15:guide id="6" orient="horz" pos="4152">
          <p15:clr>
            <a:srgbClr val="F26B43"/>
          </p15:clr>
        </p15:guide>
        <p15:guide id="12" pos="4728">
          <p15:clr>
            <a:srgbClr val="F26B43"/>
          </p15:clr>
        </p15:guide>
        <p15:guide id="13" pos="5328">
          <p15:clr>
            <a:srgbClr val="F26B43"/>
          </p15:clr>
        </p15:guide>
        <p15:guide id="26" pos="2952">
          <p15:clr>
            <a:srgbClr val="F26B43"/>
          </p15:clr>
        </p15:guide>
        <p15:guide id="27" pos="3096">
          <p15:clr>
            <a:srgbClr val="F26B43"/>
          </p15:clr>
        </p15:guide>
        <p15:guide id="29" pos="4128">
          <p15:clr>
            <a:srgbClr val="F26B43"/>
          </p15:clr>
        </p15:guide>
        <p15:guide id="30" pos="1392">
          <p15:clr>
            <a:srgbClr val="F26B43"/>
          </p15:clr>
        </p15:guide>
        <p15:guide id="3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8.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9.xml"/><Relationship Id="rId5" Type="http://schemas.openxmlformats.org/officeDocument/2006/relationships/image" Target="../media/image14.pn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hyperlink" Target="https://www.gr.ch/DE/institutionen/verwaltung/djsg/kapo/service/statistik/Documents/Jahresbericht%20Graub%C3%BCnden%202025.pdf" TargetMode="External"/><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hyperlink" Target="https://www.gr.ch/DE/institutionen/verwaltung/djsg/kapo/service/statistik/Documents/VU%20Statistik%202025.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gr.ch/DE/institutionen/verwaltung/djsg/kapo/service/statistik/Documents/Jahresbericht%20Graub%C3%BCnden%202025.pdf" TargetMode="External"/><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hyperlink" Target="https://www.gr.ch/DE/institutionen/verwaltung/djsg/kapo/service/statistik/Documents/Jahresbericht%20Graub%C3%BCnden%202025.pdf" TargetMode="External"/><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hyperlink" Target="https://www.gr.ch/DE/institutionen/verwaltung/djsg/kapo/service/statistik/Documents/VU%20Statistik%202025.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9.xml"/><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t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1.ti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4.xml"/><Relationship Id="rId1" Type="http://schemas.openxmlformats.org/officeDocument/2006/relationships/slideLayout" Target="../slideLayouts/slideLayout29.xml"/><Relationship Id="rId4" Type="http://schemas.openxmlformats.org/officeDocument/2006/relationships/image" Target="../media/image32.wmf"/></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6.xml"/><Relationship Id="rId1" Type="http://schemas.openxmlformats.org/officeDocument/2006/relationships/slideLayout" Target="../slideLayouts/slideLayout29.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29.xml"/><Relationship Id="rId5" Type="http://schemas.openxmlformats.org/officeDocument/2006/relationships/image" Target="../media/image40.jpeg"/><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9.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1.xml"/><Relationship Id="rId1" Type="http://schemas.openxmlformats.org/officeDocument/2006/relationships/slideLayout" Target="../slideLayouts/slideLayout29.xml"/><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22.xml"/><Relationship Id="rId1" Type="http://schemas.openxmlformats.org/officeDocument/2006/relationships/slideLayout" Target="../slideLayouts/slideLayout24.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jp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487805" y="6172774"/>
            <a:ext cx="11067859" cy="710007"/>
          </a:xfrm>
        </p:spPr>
        <p:txBody>
          <a:bodyPr>
            <a:normAutofit/>
          </a:bodyPr>
          <a:lstStyle/>
          <a:p>
            <a:r>
              <a:rPr lang="de-CH" dirty="0"/>
              <a:t>					</a:t>
            </a:r>
            <a:r>
              <a:rPr lang="de-CH" sz="1600" dirty="0"/>
              <a:t>23. Oktober 2026</a:t>
            </a:r>
          </a:p>
        </p:txBody>
      </p:sp>
      <p:sp>
        <p:nvSpPr>
          <p:cNvPr id="4" name="Titel 3"/>
          <p:cNvSpPr>
            <a:spLocks noGrp="1"/>
          </p:cNvSpPr>
          <p:nvPr>
            <p:ph type="title"/>
          </p:nvPr>
        </p:nvSpPr>
        <p:spPr/>
        <p:txBody>
          <a:bodyPr/>
          <a:lstStyle/>
          <a:p>
            <a:r>
              <a:rPr lang="de-CH" sz="3600" b="1" dirty="0">
                <a:solidFill>
                  <a:srgbClr val="003C69"/>
                </a:solidFill>
                <a:latin typeface="Arial" panose="020B0604020202020204" pitchFamily="34" charset="0"/>
                <a:cs typeface="Arial" panose="020B0604020202020204" pitchFamily="34" charset="0"/>
              </a:rPr>
              <a:t>Sicherheitskonferenz in Bozen</a:t>
            </a:r>
          </a:p>
        </p:txBody>
      </p:sp>
      <p:sp>
        <p:nvSpPr>
          <p:cNvPr id="6" name="Textplatzhalter 5">
            <a:extLst>
              <a:ext uri="{FF2B5EF4-FFF2-40B4-BE49-F238E27FC236}">
                <a16:creationId xmlns:a16="http://schemas.microsoft.com/office/drawing/2014/main" id="{C97CAC2F-DE4A-85B3-C55E-A2368CAB6890}"/>
              </a:ext>
            </a:extLst>
          </p:cNvPr>
          <p:cNvSpPr>
            <a:spLocks noGrp="1"/>
          </p:cNvSpPr>
          <p:nvPr>
            <p:ph type="body" sz="quarter" idx="10"/>
          </p:nvPr>
        </p:nvSpPr>
        <p:spPr>
          <a:xfrm>
            <a:off x="636336" y="3750070"/>
            <a:ext cx="8521311" cy="2571822"/>
          </a:xfrm>
        </p:spPr>
        <p:txBody>
          <a:bodyPr>
            <a:normAutofit/>
          </a:bodyPr>
          <a:lstStyle/>
          <a:p>
            <a:endParaRPr lang="de-CH" dirty="0"/>
          </a:p>
          <a:p>
            <a:endParaRPr lang="de-CH" dirty="0"/>
          </a:p>
          <a:p>
            <a:endParaRPr lang="de-CH" dirty="0"/>
          </a:p>
          <a:p>
            <a:r>
              <a:rPr lang="de-CH" dirty="0"/>
              <a:t>Peter Peyer		Oberst Walter Schlegel</a:t>
            </a:r>
            <a:br>
              <a:rPr lang="de-CH" dirty="0"/>
            </a:br>
            <a:r>
              <a:rPr lang="de-CH" dirty="0"/>
              <a:t>Regierungsrat		Kommandant</a:t>
            </a:r>
          </a:p>
        </p:txBody>
      </p:sp>
      <p:pic>
        <p:nvPicPr>
          <p:cNvPr id="8" name="Grafik 7">
            <a:extLst>
              <a:ext uri="{FF2B5EF4-FFF2-40B4-BE49-F238E27FC236}">
                <a16:creationId xmlns:a16="http://schemas.microsoft.com/office/drawing/2014/main" id="{D4584587-8D0E-D94A-578A-24B6595790C4}"/>
              </a:ext>
            </a:extLst>
          </p:cNvPr>
          <p:cNvPicPr>
            <a:picLocks noChangeAspect="1"/>
          </p:cNvPicPr>
          <p:nvPr/>
        </p:nvPicPr>
        <p:blipFill>
          <a:blip r:embed="rId3"/>
          <a:stretch>
            <a:fillRect/>
          </a:stretch>
        </p:blipFill>
        <p:spPr>
          <a:xfrm>
            <a:off x="3581193" y="3015666"/>
            <a:ext cx="1904132" cy="1974080"/>
          </a:xfrm>
          <a:prstGeom prst="rect">
            <a:avLst/>
          </a:prstGeom>
        </p:spPr>
      </p:pic>
      <p:pic>
        <p:nvPicPr>
          <p:cNvPr id="5" name="Grafik 4">
            <a:extLst>
              <a:ext uri="{FF2B5EF4-FFF2-40B4-BE49-F238E27FC236}">
                <a16:creationId xmlns:a16="http://schemas.microsoft.com/office/drawing/2014/main" id="{D2BE02EC-3CA2-0E50-F476-893D09CFAFA5}"/>
              </a:ext>
            </a:extLst>
          </p:cNvPr>
          <p:cNvPicPr>
            <a:picLocks noChangeAspect="1"/>
          </p:cNvPicPr>
          <p:nvPr/>
        </p:nvPicPr>
        <p:blipFill>
          <a:blip r:embed="rId4" cstate="print">
            <a:extLst>
              <a:ext uri="{28A0092B-C50C-407E-A947-70E740481C1C}">
                <a14:useLocalDpi xmlns:a14="http://schemas.microsoft.com/office/drawing/2010/main" val="0"/>
              </a:ext>
            </a:extLst>
          </a:blip>
          <a:srcRect b="8683"/>
          <a:stretch>
            <a:fillRect/>
          </a:stretch>
        </p:blipFill>
        <p:spPr>
          <a:xfrm>
            <a:off x="764806" y="2987342"/>
            <a:ext cx="1904132" cy="1974080"/>
          </a:xfrm>
          <a:prstGeom prst="rect">
            <a:avLst/>
          </a:prstGeom>
        </p:spPr>
      </p:pic>
    </p:spTree>
    <p:extLst>
      <p:ext uri="{BB962C8B-B14F-4D97-AF65-F5344CB8AC3E}">
        <p14:creationId xmlns:p14="http://schemas.microsoft.com/office/powerpoint/2010/main" val="1775650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D6CD7-B2F5-426E-DC2E-1DF9C1B9A1D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3E39397-9A2D-CB03-5CC2-A70B6F09184A}"/>
              </a:ext>
            </a:extLst>
          </p:cNvPr>
          <p:cNvSpPr>
            <a:spLocks noGrp="1"/>
          </p:cNvSpPr>
          <p:nvPr>
            <p:ph type="title"/>
          </p:nvPr>
        </p:nvSpPr>
        <p:spPr/>
        <p:txBody>
          <a:bodyPr>
            <a:normAutofit/>
          </a:bodyPr>
          <a:lstStyle/>
          <a:p>
            <a:pPr algn="l"/>
            <a:r>
              <a:rPr lang="de-CH" sz="3000" dirty="0">
                <a:solidFill>
                  <a:schemeClr val="bg1"/>
                </a:solidFill>
              </a:rPr>
              <a:t>Organisation</a:t>
            </a:r>
          </a:p>
        </p:txBody>
      </p:sp>
      <p:sp>
        <p:nvSpPr>
          <p:cNvPr id="3" name="Titel 2">
            <a:extLst>
              <a:ext uri="{FF2B5EF4-FFF2-40B4-BE49-F238E27FC236}">
                <a16:creationId xmlns:a16="http://schemas.microsoft.com/office/drawing/2014/main" id="{D9C408B2-5255-DFD5-3DBC-83B2EC3205B3}"/>
              </a:ext>
            </a:extLst>
          </p:cNvPr>
          <p:cNvSpPr txBox="1">
            <a:spLocks/>
          </p:cNvSpPr>
          <p:nvPr/>
        </p:nvSpPr>
        <p:spPr>
          <a:xfrm>
            <a:off x="641684" y="336462"/>
            <a:ext cx="10813716" cy="722785"/>
          </a:xfrm>
        </p:spPr>
        <p:txBody>
          <a:bodyPr/>
          <a:lstStyle>
            <a:lvl1pPr algn="l" defTabSz="914400" rtl="0" eaLnBrk="1" latinLnBrk="0" hangingPunct="1">
              <a:lnSpc>
                <a:spcPct val="90000"/>
              </a:lnSpc>
              <a:spcBef>
                <a:spcPct val="0"/>
              </a:spcBef>
              <a:buNone/>
              <a:defRPr sz="3600" b="1" kern="1200">
                <a:solidFill>
                  <a:srgbClr val="003C69"/>
                </a:solidFill>
                <a:latin typeface="Arial" panose="020B0604020202020204" pitchFamily="34" charset="0"/>
                <a:ea typeface="+mj-ea"/>
                <a:cs typeface="Arial" panose="020B0604020202020204" pitchFamily="34" charset="0"/>
              </a:defRPr>
            </a:lvl1pPr>
          </a:lstStyle>
          <a:p>
            <a:r>
              <a:rPr lang="de-CH" dirty="0"/>
              <a:t>Der Kanton Graubünden</a:t>
            </a:r>
          </a:p>
        </p:txBody>
      </p:sp>
      <p:pic>
        <p:nvPicPr>
          <p:cNvPr id="7" name="Grafik 6">
            <a:extLst>
              <a:ext uri="{FF2B5EF4-FFF2-40B4-BE49-F238E27FC236}">
                <a16:creationId xmlns:a16="http://schemas.microsoft.com/office/drawing/2014/main" id="{D4CFE3E9-0E60-ECB6-2F88-06D786F3E0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30501" y="1203767"/>
            <a:ext cx="8361276" cy="5303641"/>
          </a:xfrm>
          <a:prstGeom prst="rect">
            <a:avLst/>
          </a:prstGeom>
        </p:spPr>
      </p:pic>
    </p:spTree>
    <p:extLst>
      <p:ext uri="{BB962C8B-B14F-4D97-AF65-F5344CB8AC3E}">
        <p14:creationId xmlns:p14="http://schemas.microsoft.com/office/powerpoint/2010/main" val="2887332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Gerade Verbindung 38"/>
          <p:cNvCxnSpPr>
            <a:endCxn id="54" idx="0"/>
          </p:cNvCxnSpPr>
          <p:nvPr/>
        </p:nvCxnSpPr>
        <p:spPr>
          <a:xfrm>
            <a:off x="7821198" y="4439455"/>
            <a:ext cx="4813" cy="237786"/>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Gerade Verbindung 37"/>
          <p:cNvCxnSpPr/>
          <p:nvPr/>
        </p:nvCxnSpPr>
        <p:spPr>
          <a:xfrm rot="5400000">
            <a:off x="4851570" y="4552583"/>
            <a:ext cx="231406" cy="1588"/>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p:txBody>
          <a:bodyPr>
            <a:normAutofit/>
          </a:bodyPr>
          <a:lstStyle/>
          <a:p>
            <a:pPr algn="l"/>
            <a:r>
              <a:rPr lang="de-CH" sz="3000" dirty="0">
                <a:solidFill>
                  <a:schemeClr val="bg1"/>
                </a:solidFill>
              </a:rPr>
              <a:t>Organisation</a:t>
            </a:r>
          </a:p>
        </p:txBody>
      </p:sp>
      <p:sp>
        <p:nvSpPr>
          <p:cNvPr id="9" name="Rechteck 8"/>
          <p:cNvSpPr/>
          <p:nvPr/>
        </p:nvSpPr>
        <p:spPr>
          <a:xfrm>
            <a:off x="4749923" y="1370154"/>
            <a:ext cx="3167085" cy="1071570"/>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de-CH" sz="1200"/>
          </a:p>
        </p:txBody>
      </p:sp>
      <p:sp>
        <p:nvSpPr>
          <p:cNvPr id="10" name="Textfeld 9"/>
          <p:cNvSpPr txBox="1"/>
          <p:nvPr/>
        </p:nvSpPr>
        <p:spPr>
          <a:xfrm>
            <a:off x="4788424" y="1455935"/>
            <a:ext cx="3038424" cy="461665"/>
          </a:xfrm>
          <a:prstGeom prst="rect">
            <a:avLst/>
          </a:prstGeom>
          <a:noFill/>
        </p:spPr>
        <p:txBody>
          <a:bodyPr wrap="square" rtlCol="0">
            <a:spAutoFit/>
          </a:bodyPr>
          <a:lstStyle/>
          <a:p>
            <a:pPr algn="ctr"/>
            <a:r>
              <a:rPr lang="de-CH" sz="1200" b="1" dirty="0"/>
              <a:t>Departement für Justiz, Sicherheit und Gesundheit</a:t>
            </a:r>
          </a:p>
        </p:txBody>
      </p:sp>
      <p:sp>
        <p:nvSpPr>
          <p:cNvPr id="11" name="Textfeld 10"/>
          <p:cNvSpPr txBox="1"/>
          <p:nvPr/>
        </p:nvSpPr>
        <p:spPr>
          <a:xfrm>
            <a:off x="5261895" y="2004828"/>
            <a:ext cx="2143140" cy="276999"/>
          </a:xfrm>
          <a:prstGeom prst="rect">
            <a:avLst/>
          </a:prstGeom>
          <a:noFill/>
        </p:spPr>
        <p:txBody>
          <a:bodyPr wrap="square" rtlCol="0">
            <a:spAutoFit/>
          </a:bodyPr>
          <a:lstStyle/>
          <a:p>
            <a:pPr algn="ctr"/>
            <a:r>
              <a:rPr lang="de-CH" sz="1200" dirty="0"/>
              <a:t>RR Peter Peyer</a:t>
            </a:r>
          </a:p>
        </p:txBody>
      </p:sp>
      <p:sp>
        <p:nvSpPr>
          <p:cNvPr id="16" name="Rechteck 15"/>
          <p:cNvSpPr/>
          <p:nvPr/>
        </p:nvSpPr>
        <p:spPr>
          <a:xfrm>
            <a:off x="3606356" y="3367885"/>
            <a:ext cx="1285884" cy="92869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de-CH" sz="1100"/>
          </a:p>
        </p:txBody>
      </p:sp>
      <p:sp>
        <p:nvSpPr>
          <p:cNvPr id="17" name="Textfeld 16"/>
          <p:cNvSpPr txBox="1"/>
          <p:nvPr/>
        </p:nvSpPr>
        <p:spPr>
          <a:xfrm>
            <a:off x="3654481" y="3391357"/>
            <a:ext cx="1168701" cy="600164"/>
          </a:xfrm>
          <a:prstGeom prst="rect">
            <a:avLst/>
          </a:prstGeom>
          <a:noFill/>
        </p:spPr>
        <p:txBody>
          <a:bodyPr wrap="square" rtlCol="0">
            <a:spAutoFit/>
          </a:bodyPr>
          <a:lstStyle/>
          <a:p>
            <a:pPr algn="ctr"/>
            <a:r>
              <a:rPr lang="de-CH" sz="1100" b="1" dirty="0"/>
              <a:t>Amt für </a:t>
            </a:r>
          </a:p>
          <a:p>
            <a:pPr algn="ctr"/>
            <a:r>
              <a:rPr lang="de-CH" sz="1100" b="1" dirty="0"/>
              <a:t>Justizvollzug</a:t>
            </a:r>
          </a:p>
          <a:p>
            <a:pPr algn="ctr"/>
            <a:endParaRPr lang="de-CH" sz="1100" dirty="0"/>
          </a:p>
        </p:txBody>
      </p:sp>
      <p:sp>
        <p:nvSpPr>
          <p:cNvPr id="43" name="Rechteck 42"/>
          <p:cNvSpPr/>
          <p:nvPr/>
        </p:nvSpPr>
        <p:spPr>
          <a:xfrm>
            <a:off x="5035116" y="3367885"/>
            <a:ext cx="1285884" cy="92869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de-CH" sz="1100"/>
          </a:p>
        </p:txBody>
      </p:sp>
      <p:sp>
        <p:nvSpPr>
          <p:cNvPr id="44" name="Textfeld 43"/>
          <p:cNvSpPr txBox="1"/>
          <p:nvPr/>
        </p:nvSpPr>
        <p:spPr>
          <a:xfrm>
            <a:off x="5083241" y="3381833"/>
            <a:ext cx="1199259" cy="769441"/>
          </a:xfrm>
          <a:prstGeom prst="rect">
            <a:avLst/>
          </a:prstGeom>
          <a:noFill/>
        </p:spPr>
        <p:txBody>
          <a:bodyPr wrap="square" rtlCol="0">
            <a:spAutoFit/>
          </a:bodyPr>
          <a:lstStyle/>
          <a:p>
            <a:pPr algn="ctr"/>
            <a:r>
              <a:rPr lang="de-CH" sz="1100" b="1" dirty="0"/>
              <a:t>Amt für </a:t>
            </a:r>
          </a:p>
          <a:p>
            <a:pPr algn="ctr"/>
            <a:r>
              <a:rPr lang="de-CH" sz="1100" b="1" dirty="0"/>
              <a:t>Migration und Zivilrecht</a:t>
            </a:r>
            <a:endParaRPr lang="de-CH" sz="1100" dirty="0"/>
          </a:p>
          <a:p>
            <a:pPr algn="ctr"/>
            <a:endParaRPr lang="de-CH" sz="1100" dirty="0"/>
          </a:p>
        </p:txBody>
      </p:sp>
      <p:sp>
        <p:nvSpPr>
          <p:cNvPr id="45" name="Rechteck 44"/>
          <p:cNvSpPr/>
          <p:nvPr/>
        </p:nvSpPr>
        <p:spPr>
          <a:xfrm>
            <a:off x="6463876" y="3367885"/>
            <a:ext cx="1285884" cy="92869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de-CH" sz="1100"/>
          </a:p>
        </p:txBody>
      </p:sp>
      <p:sp>
        <p:nvSpPr>
          <p:cNvPr id="46" name="Textfeld 45"/>
          <p:cNvSpPr txBox="1"/>
          <p:nvPr/>
        </p:nvSpPr>
        <p:spPr>
          <a:xfrm>
            <a:off x="6512001" y="3391357"/>
            <a:ext cx="1199259" cy="769441"/>
          </a:xfrm>
          <a:prstGeom prst="rect">
            <a:avLst/>
          </a:prstGeom>
          <a:noFill/>
        </p:spPr>
        <p:txBody>
          <a:bodyPr wrap="square" rtlCol="0">
            <a:spAutoFit/>
          </a:bodyPr>
          <a:lstStyle/>
          <a:p>
            <a:pPr algn="ctr"/>
            <a:r>
              <a:rPr lang="de-CH" sz="1100" b="1" dirty="0"/>
              <a:t>Staats- </a:t>
            </a:r>
            <a:r>
              <a:rPr lang="de-CH" sz="1100" b="1" dirty="0" err="1"/>
              <a:t>anwaltschaft</a:t>
            </a:r>
            <a:endParaRPr lang="de-CH" sz="1100" b="1" dirty="0"/>
          </a:p>
          <a:p>
            <a:pPr algn="ctr"/>
            <a:endParaRPr lang="de-CH" sz="1100" dirty="0"/>
          </a:p>
          <a:p>
            <a:pPr algn="ctr"/>
            <a:endParaRPr lang="de-CH" sz="1100" dirty="0"/>
          </a:p>
        </p:txBody>
      </p:sp>
      <p:sp>
        <p:nvSpPr>
          <p:cNvPr id="47" name="Rechteck 46"/>
          <p:cNvSpPr/>
          <p:nvPr/>
        </p:nvSpPr>
        <p:spPr>
          <a:xfrm>
            <a:off x="7892636" y="3367885"/>
            <a:ext cx="1285884" cy="92869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de-CH" sz="1100"/>
          </a:p>
        </p:txBody>
      </p:sp>
      <p:sp>
        <p:nvSpPr>
          <p:cNvPr id="49" name="Rechteck 48"/>
          <p:cNvSpPr/>
          <p:nvPr/>
        </p:nvSpPr>
        <p:spPr>
          <a:xfrm>
            <a:off x="4320736" y="4653769"/>
            <a:ext cx="1285884" cy="92869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de-CH" sz="1100"/>
          </a:p>
        </p:txBody>
      </p:sp>
      <p:sp>
        <p:nvSpPr>
          <p:cNvPr id="50" name="Textfeld 49"/>
          <p:cNvSpPr txBox="1"/>
          <p:nvPr/>
        </p:nvSpPr>
        <p:spPr>
          <a:xfrm>
            <a:off x="4320736" y="4689911"/>
            <a:ext cx="1285884" cy="769441"/>
          </a:xfrm>
          <a:prstGeom prst="rect">
            <a:avLst/>
          </a:prstGeom>
          <a:noFill/>
        </p:spPr>
        <p:txBody>
          <a:bodyPr wrap="square" rtlCol="0">
            <a:spAutoFit/>
          </a:bodyPr>
          <a:lstStyle/>
          <a:p>
            <a:pPr algn="ctr"/>
            <a:r>
              <a:rPr lang="de-CH" sz="1100" b="1" dirty="0"/>
              <a:t>Strassen-</a:t>
            </a:r>
            <a:r>
              <a:rPr lang="de-CH" sz="1100" b="1" dirty="0" err="1"/>
              <a:t>verkehrsamt</a:t>
            </a:r>
            <a:endParaRPr lang="de-CH" sz="1100" b="1" dirty="0"/>
          </a:p>
          <a:p>
            <a:pPr algn="ctr"/>
            <a:endParaRPr lang="de-CH" sz="1100" dirty="0"/>
          </a:p>
          <a:p>
            <a:pPr algn="ctr"/>
            <a:endParaRPr lang="de-CH" sz="1100" dirty="0"/>
          </a:p>
        </p:txBody>
      </p:sp>
      <p:sp>
        <p:nvSpPr>
          <p:cNvPr id="51" name="Rechteck 50"/>
          <p:cNvSpPr/>
          <p:nvPr/>
        </p:nvSpPr>
        <p:spPr>
          <a:xfrm>
            <a:off x="5749496" y="4654711"/>
            <a:ext cx="1285884" cy="92869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de-CH" sz="1100"/>
          </a:p>
        </p:txBody>
      </p:sp>
      <p:sp>
        <p:nvSpPr>
          <p:cNvPr id="52" name="Textfeld 51"/>
          <p:cNvSpPr txBox="1"/>
          <p:nvPr/>
        </p:nvSpPr>
        <p:spPr>
          <a:xfrm>
            <a:off x="5797621" y="4659133"/>
            <a:ext cx="1199259" cy="769441"/>
          </a:xfrm>
          <a:prstGeom prst="rect">
            <a:avLst/>
          </a:prstGeom>
          <a:noFill/>
        </p:spPr>
        <p:txBody>
          <a:bodyPr wrap="square" rtlCol="0">
            <a:spAutoFit/>
          </a:bodyPr>
          <a:lstStyle/>
          <a:p>
            <a:pPr algn="ctr"/>
            <a:r>
              <a:rPr lang="de-CH" sz="1100" b="1" dirty="0"/>
              <a:t>Amt für </a:t>
            </a:r>
          </a:p>
          <a:p>
            <a:pPr algn="ctr"/>
            <a:r>
              <a:rPr lang="de-CH" sz="1100" b="1" dirty="0"/>
              <a:t>Militär und Zivilschutz</a:t>
            </a:r>
            <a:endParaRPr lang="de-CH" sz="1100" dirty="0"/>
          </a:p>
          <a:p>
            <a:pPr algn="ctr"/>
            <a:endParaRPr lang="de-CH" sz="1100" dirty="0"/>
          </a:p>
        </p:txBody>
      </p:sp>
      <p:sp>
        <p:nvSpPr>
          <p:cNvPr id="53" name="Rechteck 52"/>
          <p:cNvSpPr/>
          <p:nvPr/>
        </p:nvSpPr>
        <p:spPr>
          <a:xfrm>
            <a:off x="7178256" y="4653769"/>
            <a:ext cx="1285884" cy="92869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de-CH" sz="1100"/>
          </a:p>
        </p:txBody>
      </p:sp>
      <p:sp>
        <p:nvSpPr>
          <p:cNvPr id="54" name="Textfeld 53"/>
          <p:cNvSpPr txBox="1"/>
          <p:nvPr/>
        </p:nvSpPr>
        <p:spPr>
          <a:xfrm>
            <a:off x="7226381" y="4677241"/>
            <a:ext cx="1199259" cy="769441"/>
          </a:xfrm>
          <a:prstGeom prst="rect">
            <a:avLst/>
          </a:prstGeom>
          <a:noFill/>
        </p:spPr>
        <p:txBody>
          <a:bodyPr wrap="square" rtlCol="0">
            <a:spAutoFit/>
          </a:bodyPr>
          <a:lstStyle/>
          <a:p>
            <a:pPr algn="ctr"/>
            <a:r>
              <a:rPr lang="de-CH" sz="1100" b="1" dirty="0"/>
              <a:t>Gesundheits-</a:t>
            </a:r>
            <a:r>
              <a:rPr lang="de-CH" sz="1100" b="1" dirty="0" err="1"/>
              <a:t>amt</a:t>
            </a:r>
            <a:endParaRPr lang="de-CH" sz="1100" b="1" dirty="0"/>
          </a:p>
          <a:p>
            <a:pPr algn="ctr"/>
            <a:endParaRPr lang="de-CH" sz="1100" dirty="0"/>
          </a:p>
          <a:p>
            <a:pPr algn="ctr"/>
            <a:endParaRPr lang="de-CH" sz="1100" dirty="0"/>
          </a:p>
        </p:txBody>
      </p:sp>
      <p:cxnSp>
        <p:nvCxnSpPr>
          <p:cNvPr id="24" name="Gerade Verbindung 23"/>
          <p:cNvCxnSpPr>
            <a:endCxn id="52" idx="0"/>
          </p:cNvCxnSpPr>
          <p:nvPr/>
        </p:nvCxnSpPr>
        <p:spPr>
          <a:xfrm>
            <a:off x="6387675" y="2439191"/>
            <a:ext cx="9576" cy="22199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Gerade Verbindung 25"/>
          <p:cNvCxnSpPr/>
          <p:nvPr/>
        </p:nvCxnSpPr>
        <p:spPr>
          <a:xfrm>
            <a:off x="4249298" y="3153571"/>
            <a:ext cx="435771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Gerade Verbindung 28"/>
          <p:cNvCxnSpPr/>
          <p:nvPr/>
        </p:nvCxnSpPr>
        <p:spPr>
          <a:xfrm flipV="1">
            <a:off x="3368672" y="4441043"/>
            <a:ext cx="4452526" cy="4422"/>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p:nvCxnSpPr>
        <p:spPr>
          <a:xfrm rot="5400000">
            <a:off x="4142935" y="3259934"/>
            <a:ext cx="21431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Gerade Verbindung 34"/>
          <p:cNvCxnSpPr/>
          <p:nvPr/>
        </p:nvCxnSpPr>
        <p:spPr>
          <a:xfrm rot="5400000">
            <a:off x="5571695" y="3259934"/>
            <a:ext cx="21431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Gerade Verbindung 35"/>
          <p:cNvCxnSpPr/>
          <p:nvPr/>
        </p:nvCxnSpPr>
        <p:spPr>
          <a:xfrm rot="5400000">
            <a:off x="7000455" y="3259934"/>
            <a:ext cx="21431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Gerade Verbindung 36"/>
          <p:cNvCxnSpPr/>
          <p:nvPr/>
        </p:nvCxnSpPr>
        <p:spPr>
          <a:xfrm rot="5400000">
            <a:off x="8500653" y="3259934"/>
            <a:ext cx="214314" cy="1588"/>
          </a:xfrm>
          <a:prstGeom prst="line">
            <a:avLst/>
          </a:prstGeom>
        </p:spPr>
        <p:style>
          <a:lnRef idx="1">
            <a:schemeClr val="accent1"/>
          </a:lnRef>
          <a:fillRef idx="0">
            <a:schemeClr val="accent1"/>
          </a:fillRef>
          <a:effectRef idx="0">
            <a:schemeClr val="accent1"/>
          </a:effectRef>
          <a:fontRef idx="minor">
            <a:schemeClr val="tx1"/>
          </a:fontRef>
        </p:style>
      </p:cxnSp>
      <p:sp>
        <p:nvSpPr>
          <p:cNvPr id="40" name="Rechteck 39"/>
          <p:cNvSpPr/>
          <p:nvPr/>
        </p:nvSpPr>
        <p:spPr>
          <a:xfrm>
            <a:off x="2799606" y="4653769"/>
            <a:ext cx="1285884" cy="92869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de-CH" sz="1100"/>
          </a:p>
        </p:txBody>
      </p:sp>
      <p:cxnSp>
        <p:nvCxnSpPr>
          <p:cNvPr id="41" name="Gerade Verbindung 38"/>
          <p:cNvCxnSpPr/>
          <p:nvPr/>
        </p:nvCxnSpPr>
        <p:spPr>
          <a:xfrm>
            <a:off x="3368672" y="4445465"/>
            <a:ext cx="0" cy="207092"/>
          </a:xfrm>
          <a:prstGeom prst="line">
            <a:avLst/>
          </a:prstGeom>
        </p:spPr>
        <p:style>
          <a:lnRef idx="1">
            <a:schemeClr val="accent1"/>
          </a:lnRef>
          <a:fillRef idx="0">
            <a:schemeClr val="accent1"/>
          </a:fillRef>
          <a:effectRef idx="0">
            <a:schemeClr val="accent1"/>
          </a:effectRef>
          <a:fontRef idx="minor">
            <a:schemeClr val="tx1"/>
          </a:fontRef>
        </p:style>
      </p:cxnSp>
      <p:sp>
        <p:nvSpPr>
          <p:cNvPr id="55" name="Textfeld 54"/>
          <p:cNvSpPr txBox="1"/>
          <p:nvPr/>
        </p:nvSpPr>
        <p:spPr>
          <a:xfrm>
            <a:off x="2842919" y="4689911"/>
            <a:ext cx="1199259" cy="938719"/>
          </a:xfrm>
          <a:prstGeom prst="rect">
            <a:avLst/>
          </a:prstGeom>
          <a:noFill/>
        </p:spPr>
        <p:txBody>
          <a:bodyPr wrap="square" rtlCol="0">
            <a:spAutoFit/>
          </a:bodyPr>
          <a:lstStyle/>
          <a:p>
            <a:pPr algn="ctr"/>
            <a:r>
              <a:rPr lang="de-CH" sz="1100" b="1" dirty="0"/>
              <a:t>Kindes- und Erwachsenen-schutz-</a:t>
            </a:r>
          </a:p>
          <a:p>
            <a:pPr algn="ctr"/>
            <a:r>
              <a:rPr lang="de-CH" sz="1100" b="1" dirty="0" err="1"/>
              <a:t>behörde</a:t>
            </a:r>
            <a:endParaRPr lang="de-CH" sz="1100" dirty="0"/>
          </a:p>
          <a:p>
            <a:pPr algn="ctr"/>
            <a:endParaRPr lang="de-CH" sz="1100" dirty="0"/>
          </a:p>
        </p:txBody>
      </p:sp>
      <p:sp>
        <p:nvSpPr>
          <p:cNvPr id="3" name="Titel 2">
            <a:extLst>
              <a:ext uri="{FF2B5EF4-FFF2-40B4-BE49-F238E27FC236}">
                <a16:creationId xmlns:a16="http://schemas.microsoft.com/office/drawing/2014/main" id="{99F8F073-FA66-01BE-B9DC-541F96543F5E}"/>
              </a:ext>
            </a:extLst>
          </p:cNvPr>
          <p:cNvSpPr txBox="1">
            <a:spLocks/>
          </p:cNvSpPr>
          <p:nvPr/>
        </p:nvSpPr>
        <p:spPr>
          <a:xfrm>
            <a:off x="641684" y="649902"/>
            <a:ext cx="10813716" cy="722785"/>
          </a:xfrm>
        </p:spPr>
        <p:txBody>
          <a:bodyPr/>
          <a:lstStyle>
            <a:lvl1pPr algn="l" defTabSz="914400" rtl="0" eaLnBrk="1" latinLnBrk="0" hangingPunct="1">
              <a:lnSpc>
                <a:spcPct val="90000"/>
              </a:lnSpc>
              <a:spcBef>
                <a:spcPct val="0"/>
              </a:spcBef>
              <a:buNone/>
              <a:defRPr sz="3600" b="1" kern="1200">
                <a:solidFill>
                  <a:srgbClr val="003C69"/>
                </a:solidFill>
                <a:latin typeface="Arial" panose="020B0604020202020204" pitchFamily="34" charset="0"/>
                <a:ea typeface="+mj-ea"/>
                <a:cs typeface="Arial" panose="020B0604020202020204" pitchFamily="34" charset="0"/>
              </a:defRPr>
            </a:lvl1pPr>
          </a:lstStyle>
          <a:p>
            <a:r>
              <a:rPr lang="de-CH" dirty="0"/>
              <a:t>Organisation DJSG</a:t>
            </a:r>
          </a:p>
        </p:txBody>
      </p:sp>
      <p:sp>
        <p:nvSpPr>
          <p:cNvPr id="8" name="Textfeld 7">
            <a:extLst>
              <a:ext uri="{FF2B5EF4-FFF2-40B4-BE49-F238E27FC236}">
                <a16:creationId xmlns:a16="http://schemas.microsoft.com/office/drawing/2014/main" id="{3F340A40-6DF7-41BF-BA3E-C04190AFC3C7}"/>
              </a:ext>
            </a:extLst>
          </p:cNvPr>
          <p:cNvSpPr txBox="1"/>
          <p:nvPr/>
        </p:nvSpPr>
        <p:spPr>
          <a:xfrm>
            <a:off x="7934409" y="3391357"/>
            <a:ext cx="1199259" cy="600164"/>
          </a:xfrm>
          <a:prstGeom prst="rect">
            <a:avLst/>
          </a:prstGeom>
          <a:noFill/>
        </p:spPr>
        <p:txBody>
          <a:bodyPr wrap="square" rtlCol="0">
            <a:spAutoFit/>
          </a:bodyPr>
          <a:lstStyle/>
          <a:p>
            <a:pPr algn="ctr"/>
            <a:r>
              <a:rPr lang="de-CH" sz="1100" b="1" dirty="0"/>
              <a:t>Kantonspolizei</a:t>
            </a:r>
          </a:p>
          <a:p>
            <a:pPr algn="ctr"/>
            <a:endParaRPr lang="de-CH" sz="1100" dirty="0"/>
          </a:p>
          <a:p>
            <a:pPr algn="ctr"/>
            <a:endParaRPr lang="de-CH"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8CB11969-957F-5CEA-2A51-293D5939FAD1}"/>
              </a:ext>
            </a:extLst>
          </p:cNvPr>
          <p:cNvSpPr>
            <a:spLocks noGrp="1"/>
          </p:cNvSpPr>
          <p:nvPr>
            <p:ph type="sldNum" sz="quarter" idx="4"/>
          </p:nvPr>
        </p:nvSpPr>
        <p:spPr/>
        <p:txBody>
          <a:bodyPr/>
          <a:lstStyle/>
          <a:p>
            <a:fld id="{AAEDBC15-631C-4934-A6F0-AF344E582DF4}" type="slidenum">
              <a:rPr lang="de-CH" smtClean="0"/>
              <a:pPr/>
              <a:t>4</a:t>
            </a:fld>
            <a:endParaRPr lang="de-CH" dirty="0"/>
          </a:p>
        </p:txBody>
      </p:sp>
      <p:sp>
        <p:nvSpPr>
          <p:cNvPr id="3" name="Untertitel 2">
            <a:extLst>
              <a:ext uri="{FF2B5EF4-FFF2-40B4-BE49-F238E27FC236}">
                <a16:creationId xmlns:a16="http://schemas.microsoft.com/office/drawing/2014/main" id="{5DD3A94E-1F06-31C4-77BC-B2E40433B6C4}"/>
              </a:ext>
            </a:extLst>
          </p:cNvPr>
          <p:cNvSpPr>
            <a:spLocks noGrp="1"/>
          </p:cNvSpPr>
          <p:nvPr>
            <p:ph type="subTitle" idx="1"/>
          </p:nvPr>
        </p:nvSpPr>
        <p:spPr>
          <a:xfrm>
            <a:off x="3790689" y="1205846"/>
            <a:ext cx="7843847" cy="5351365"/>
          </a:xfrm>
        </p:spPr>
        <p:txBody>
          <a:bodyPr>
            <a:noAutofit/>
          </a:bodyPr>
          <a:lstStyle/>
          <a:p>
            <a:r>
              <a:rPr lang="de-CH" b="1" dirty="0"/>
              <a:t>Der Bund (Äussere Sicherheit und Koordination)</a:t>
            </a:r>
          </a:p>
          <a:p>
            <a:pPr lvl="0">
              <a:lnSpc>
                <a:spcPct val="100000"/>
              </a:lnSpc>
            </a:pPr>
            <a:r>
              <a:rPr lang="de-CH" sz="1400" dirty="0"/>
              <a:t>Bundesamt für Polizei Schutzaufgaben</a:t>
            </a:r>
          </a:p>
          <a:p>
            <a:pPr lvl="0">
              <a:lnSpc>
                <a:spcPct val="100000"/>
              </a:lnSpc>
            </a:pPr>
            <a:r>
              <a:rPr lang="de-CH" sz="1400" dirty="0"/>
              <a:t>Grenzwachkorps / Zoll </a:t>
            </a:r>
          </a:p>
          <a:p>
            <a:pPr lvl="0">
              <a:lnSpc>
                <a:spcPct val="100000"/>
              </a:lnSpc>
            </a:pPr>
            <a:r>
              <a:rPr lang="de-CH" sz="1400" dirty="0"/>
              <a:t>Armee</a:t>
            </a:r>
          </a:p>
          <a:p>
            <a:endParaRPr lang="de-CH" sz="1400" b="1" dirty="0"/>
          </a:p>
          <a:p>
            <a:r>
              <a:rPr lang="de-CH" b="1" dirty="0"/>
              <a:t>Die Kantone (Hauptverantwortung)</a:t>
            </a:r>
          </a:p>
          <a:p>
            <a:pPr lvl="0"/>
            <a:r>
              <a:rPr lang="de-CH" sz="1400" dirty="0"/>
              <a:t>Aufrechterhaltung von Sicherheit und Ordnung</a:t>
            </a:r>
          </a:p>
          <a:p>
            <a:pPr lvl="0"/>
            <a:r>
              <a:rPr lang="de-CH" sz="1400" dirty="0"/>
              <a:t>Strafverfolgung</a:t>
            </a:r>
          </a:p>
          <a:p>
            <a:pPr lvl="0"/>
            <a:r>
              <a:rPr lang="de-CH" sz="1400" dirty="0"/>
              <a:t>Verkehr und Spezialdienste</a:t>
            </a:r>
          </a:p>
          <a:p>
            <a:pPr lvl="0"/>
            <a:endParaRPr lang="de-CH" sz="1400" b="1" dirty="0"/>
          </a:p>
          <a:p>
            <a:pPr lvl="0"/>
            <a:r>
              <a:rPr lang="de-CH" b="1" dirty="0"/>
              <a:t>Die Gemeinden (Kommunale Polizei)</a:t>
            </a:r>
          </a:p>
          <a:p>
            <a:pPr lvl="0"/>
            <a:r>
              <a:rPr lang="de-CH" sz="1400" dirty="0"/>
              <a:t>Lokale Aufgaben</a:t>
            </a:r>
          </a:p>
          <a:p>
            <a:pPr lvl="0"/>
            <a:r>
              <a:rPr lang="de-CH" sz="1400" dirty="0"/>
              <a:t>Verwaltungs- und Verkehrspolizei</a:t>
            </a:r>
          </a:p>
          <a:p>
            <a:pPr lvl="0"/>
            <a:r>
              <a:rPr lang="de-CH" sz="1400" dirty="0"/>
              <a:t>Prävention</a:t>
            </a:r>
          </a:p>
        </p:txBody>
      </p:sp>
      <p:sp>
        <p:nvSpPr>
          <p:cNvPr id="4" name="Titel 3">
            <a:extLst>
              <a:ext uri="{FF2B5EF4-FFF2-40B4-BE49-F238E27FC236}">
                <a16:creationId xmlns:a16="http://schemas.microsoft.com/office/drawing/2014/main" id="{8035C791-7A84-1908-8CC4-CD7C78C39F87}"/>
              </a:ext>
            </a:extLst>
          </p:cNvPr>
          <p:cNvSpPr>
            <a:spLocks noGrp="1"/>
          </p:cNvSpPr>
          <p:nvPr>
            <p:ph type="title"/>
          </p:nvPr>
        </p:nvSpPr>
        <p:spPr>
          <a:xfrm>
            <a:off x="735502" y="416710"/>
            <a:ext cx="10813716" cy="722785"/>
          </a:xfrm>
        </p:spPr>
        <p:txBody>
          <a:bodyPr/>
          <a:lstStyle/>
          <a:p>
            <a:r>
              <a:rPr lang="de-CH" sz="3600" b="1" dirty="0">
                <a:solidFill>
                  <a:srgbClr val="003C69"/>
                </a:solidFill>
                <a:latin typeface="Arial" panose="020B0604020202020204" pitchFamily="34" charset="0"/>
                <a:cs typeface="Arial" panose="020B0604020202020204" pitchFamily="34" charset="0"/>
              </a:rPr>
              <a:t>Sicherheitsverbund</a:t>
            </a:r>
          </a:p>
        </p:txBody>
      </p:sp>
      <p:pic>
        <p:nvPicPr>
          <p:cNvPr id="10" name="Grafik 9">
            <a:extLst>
              <a:ext uri="{FF2B5EF4-FFF2-40B4-BE49-F238E27FC236}">
                <a16:creationId xmlns:a16="http://schemas.microsoft.com/office/drawing/2014/main" id="{C0083066-8D54-07F0-B1F7-DD186A861DF8}"/>
              </a:ext>
            </a:extLst>
          </p:cNvPr>
          <p:cNvPicPr>
            <a:picLocks noChangeAspect="1"/>
          </p:cNvPicPr>
          <p:nvPr/>
        </p:nvPicPr>
        <p:blipFill>
          <a:blip r:embed="rId3"/>
          <a:stretch>
            <a:fillRect/>
          </a:stretch>
        </p:blipFill>
        <p:spPr>
          <a:xfrm>
            <a:off x="1446941" y="1304260"/>
            <a:ext cx="1849712" cy="1250758"/>
          </a:xfrm>
          <a:prstGeom prst="rect">
            <a:avLst/>
          </a:prstGeom>
        </p:spPr>
      </p:pic>
      <p:pic>
        <p:nvPicPr>
          <p:cNvPr id="12" name="Grafik 11" descr="Kantone der Schweiz, die bei Grenzgängern beliebt sind">
            <a:extLst>
              <a:ext uri="{FF2B5EF4-FFF2-40B4-BE49-F238E27FC236}">
                <a16:creationId xmlns:a16="http://schemas.microsoft.com/office/drawing/2014/main" id="{5B1C402E-0B42-8813-8982-F227F586FC21}"/>
              </a:ext>
            </a:extLst>
          </p:cNvPr>
          <p:cNvPicPr>
            <a:picLocks noChangeAspect="1"/>
          </p:cNvPicPr>
          <p:nvPr/>
        </p:nvPicPr>
        <p:blipFill>
          <a:blip r:embed="rId4"/>
          <a:stretch>
            <a:fillRect/>
          </a:stretch>
        </p:blipFill>
        <p:spPr>
          <a:xfrm>
            <a:off x="1446941" y="3092894"/>
            <a:ext cx="1847816" cy="1385862"/>
          </a:xfrm>
          <a:prstGeom prst="rect">
            <a:avLst/>
          </a:prstGeom>
        </p:spPr>
      </p:pic>
      <p:pic>
        <p:nvPicPr>
          <p:cNvPr id="13" name="Grafik 12" descr="Datei:Karte Gemeinden des Kantons Graubünden farbig 2021.png ...">
            <a:extLst>
              <a:ext uri="{FF2B5EF4-FFF2-40B4-BE49-F238E27FC236}">
                <a16:creationId xmlns:a16="http://schemas.microsoft.com/office/drawing/2014/main" id="{19AC04BE-E899-EE29-021B-DD3CFA9E5510}"/>
              </a:ext>
            </a:extLst>
          </p:cNvPr>
          <p:cNvPicPr>
            <a:picLocks noChangeAspect="1"/>
          </p:cNvPicPr>
          <p:nvPr/>
        </p:nvPicPr>
        <p:blipFill>
          <a:blip r:embed="rId5"/>
          <a:stretch>
            <a:fillRect/>
          </a:stretch>
        </p:blipFill>
        <p:spPr>
          <a:xfrm>
            <a:off x="1446941" y="5016633"/>
            <a:ext cx="1753459" cy="1257500"/>
          </a:xfrm>
          <a:prstGeom prst="rect">
            <a:avLst/>
          </a:prstGeom>
        </p:spPr>
      </p:pic>
    </p:spTree>
    <p:extLst>
      <p:ext uri="{BB962C8B-B14F-4D97-AF65-F5344CB8AC3E}">
        <p14:creationId xmlns:p14="http://schemas.microsoft.com/office/powerpoint/2010/main" val="1844416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A08A6166-02A8-A437-7553-30F6A1238BDE}"/>
              </a:ext>
            </a:extLst>
          </p:cNvPr>
          <p:cNvSpPr>
            <a:spLocks noGrp="1"/>
          </p:cNvSpPr>
          <p:nvPr>
            <p:ph type="sldNum" sz="quarter" idx="4"/>
          </p:nvPr>
        </p:nvSpPr>
        <p:spPr/>
        <p:txBody>
          <a:bodyPr/>
          <a:lstStyle/>
          <a:p>
            <a:fld id="{AAEDBC15-631C-4934-A6F0-AF344E582DF4}" type="slidenum">
              <a:rPr lang="de-CH" smtClean="0"/>
              <a:pPr/>
              <a:t>5</a:t>
            </a:fld>
            <a:endParaRPr lang="de-CH" dirty="0"/>
          </a:p>
        </p:txBody>
      </p:sp>
      <p:sp>
        <p:nvSpPr>
          <p:cNvPr id="4" name="Titel 3">
            <a:extLst>
              <a:ext uri="{FF2B5EF4-FFF2-40B4-BE49-F238E27FC236}">
                <a16:creationId xmlns:a16="http://schemas.microsoft.com/office/drawing/2014/main" id="{06B2EF9F-527E-CD3F-F22B-4038E3344704}"/>
              </a:ext>
            </a:extLst>
          </p:cNvPr>
          <p:cNvSpPr>
            <a:spLocks noGrp="1"/>
          </p:cNvSpPr>
          <p:nvPr>
            <p:ph type="title"/>
          </p:nvPr>
        </p:nvSpPr>
        <p:spPr/>
        <p:txBody>
          <a:bodyPr/>
          <a:lstStyle/>
          <a:p>
            <a:r>
              <a:rPr lang="de-CH" sz="3600" b="1" dirty="0">
                <a:solidFill>
                  <a:srgbClr val="003C69"/>
                </a:solidFill>
                <a:latin typeface="Arial" panose="020B0604020202020204" pitchFamily="34" charset="0"/>
                <a:cs typeface="Arial" panose="020B0604020202020204" pitchFamily="34" charset="0"/>
              </a:rPr>
              <a:t>Gremien</a:t>
            </a:r>
          </a:p>
        </p:txBody>
      </p:sp>
      <p:pic>
        <p:nvPicPr>
          <p:cNvPr id="8" name="Grafik 7">
            <a:extLst>
              <a:ext uri="{FF2B5EF4-FFF2-40B4-BE49-F238E27FC236}">
                <a16:creationId xmlns:a16="http://schemas.microsoft.com/office/drawing/2014/main" id="{50DA4729-DF2C-FE81-E243-E59377E8DB16}"/>
              </a:ext>
            </a:extLst>
          </p:cNvPr>
          <p:cNvPicPr>
            <a:picLocks noChangeAspect="1"/>
          </p:cNvPicPr>
          <p:nvPr/>
        </p:nvPicPr>
        <p:blipFill>
          <a:blip r:embed="rId2"/>
          <a:stretch>
            <a:fillRect/>
          </a:stretch>
        </p:blipFill>
        <p:spPr>
          <a:xfrm>
            <a:off x="1136582" y="3665408"/>
            <a:ext cx="4333487" cy="1380416"/>
          </a:xfrm>
          <a:prstGeom prst="rect">
            <a:avLst/>
          </a:prstGeom>
        </p:spPr>
      </p:pic>
      <p:pic>
        <p:nvPicPr>
          <p:cNvPr id="13" name="Grafik 12">
            <a:extLst>
              <a:ext uri="{FF2B5EF4-FFF2-40B4-BE49-F238E27FC236}">
                <a16:creationId xmlns:a16="http://schemas.microsoft.com/office/drawing/2014/main" id="{B0E0C170-3E07-8B93-75DB-46B93D92F47C}"/>
              </a:ext>
            </a:extLst>
          </p:cNvPr>
          <p:cNvPicPr>
            <a:picLocks noChangeAspect="1"/>
          </p:cNvPicPr>
          <p:nvPr/>
        </p:nvPicPr>
        <p:blipFill>
          <a:blip r:embed="rId3"/>
          <a:stretch>
            <a:fillRect/>
          </a:stretch>
        </p:blipFill>
        <p:spPr>
          <a:xfrm>
            <a:off x="6096000" y="772535"/>
            <a:ext cx="5344667" cy="829983"/>
          </a:xfrm>
          <a:prstGeom prst="rect">
            <a:avLst/>
          </a:prstGeom>
        </p:spPr>
      </p:pic>
      <p:pic>
        <p:nvPicPr>
          <p:cNvPr id="15" name="Grafik 14">
            <a:extLst>
              <a:ext uri="{FF2B5EF4-FFF2-40B4-BE49-F238E27FC236}">
                <a16:creationId xmlns:a16="http://schemas.microsoft.com/office/drawing/2014/main" id="{F262541E-B7F5-E511-B75E-03EBB47DCF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4834" y="1896085"/>
            <a:ext cx="6096003" cy="1055832"/>
          </a:xfrm>
          <a:prstGeom prst="rect">
            <a:avLst/>
          </a:prstGeom>
        </p:spPr>
      </p:pic>
      <p:pic>
        <p:nvPicPr>
          <p:cNvPr id="18" name="Grafik 17">
            <a:extLst>
              <a:ext uri="{FF2B5EF4-FFF2-40B4-BE49-F238E27FC236}">
                <a16:creationId xmlns:a16="http://schemas.microsoft.com/office/drawing/2014/main" id="{AFBE5B42-D620-4716-15CB-B9280C5A84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21932" y="3559711"/>
            <a:ext cx="4092801" cy="1482457"/>
          </a:xfrm>
          <a:prstGeom prst="rect">
            <a:avLst/>
          </a:prstGeom>
        </p:spPr>
      </p:pic>
      <p:pic>
        <p:nvPicPr>
          <p:cNvPr id="20" name="Grafik 19">
            <a:extLst>
              <a:ext uri="{FF2B5EF4-FFF2-40B4-BE49-F238E27FC236}">
                <a16:creationId xmlns:a16="http://schemas.microsoft.com/office/drawing/2014/main" id="{08F3CF9B-3D31-A1D5-357B-AA54D4FB363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10518" y="5042168"/>
            <a:ext cx="4604215" cy="248787"/>
          </a:xfrm>
          <a:prstGeom prst="rect">
            <a:avLst/>
          </a:prstGeom>
        </p:spPr>
      </p:pic>
      <p:sp>
        <p:nvSpPr>
          <p:cNvPr id="6" name="Textfeld 5">
            <a:extLst>
              <a:ext uri="{FF2B5EF4-FFF2-40B4-BE49-F238E27FC236}">
                <a16:creationId xmlns:a16="http://schemas.microsoft.com/office/drawing/2014/main" id="{FD7C89CD-E196-7088-85E8-C39977537C7D}"/>
              </a:ext>
            </a:extLst>
          </p:cNvPr>
          <p:cNvSpPr txBox="1"/>
          <p:nvPr/>
        </p:nvSpPr>
        <p:spPr>
          <a:xfrm>
            <a:off x="1441950" y="4843395"/>
            <a:ext cx="4398343" cy="584775"/>
          </a:xfrm>
          <a:prstGeom prst="rect">
            <a:avLst/>
          </a:prstGeom>
          <a:noFill/>
        </p:spPr>
        <p:txBody>
          <a:bodyPr wrap="square" rtlCol="0">
            <a:spAutoFit/>
          </a:bodyPr>
          <a:lstStyle/>
          <a:p>
            <a:r>
              <a:rPr lang="de-DE" sz="1600" dirty="0"/>
              <a:t>Konferenz der Polizeikommandantinnen und Polizeikommandanten der Schweiz</a:t>
            </a:r>
            <a:endParaRPr lang="de-CH" sz="1600" dirty="0"/>
          </a:p>
        </p:txBody>
      </p:sp>
    </p:spTree>
    <p:extLst>
      <p:ext uri="{BB962C8B-B14F-4D97-AF65-F5344CB8AC3E}">
        <p14:creationId xmlns:p14="http://schemas.microsoft.com/office/powerpoint/2010/main" val="903533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3FAF9C25-1871-BD3D-7DF0-DAAF63C685B4}"/>
              </a:ext>
            </a:extLst>
          </p:cNvPr>
          <p:cNvSpPr>
            <a:spLocks noGrp="1"/>
          </p:cNvSpPr>
          <p:nvPr>
            <p:ph type="sldNum" sz="quarter" idx="4"/>
          </p:nvPr>
        </p:nvSpPr>
        <p:spPr/>
        <p:txBody>
          <a:bodyPr/>
          <a:lstStyle/>
          <a:p>
            <a:fld id="{AAEDBC15-631C-4934-A6F0-AF344E582DF4}" type="slidenum">
              <a:rPr lang="de-CH" smtClean="0"/>
              <a:pPr/>
              <a:t>6</a:t>
            </a:fld>
            <a:endParaRPr lang="de-CH" dirty="0"/>
          </a:p>
        </p:txBody>
      </p:sp>
      <p:sp>
        <p:nvSpPr>
          <p:cNvPr id="3" name="Untertitel 2">
            <a:extLst>
              <a:ext uri="{FF2B5EF4-FFF2-40B4-BE49-F238E27FC236}">
                <a16:creationId xmlns:a16="http://schemas.microsoft.com/office/drawing/2014/main" id="{C1E17BC5-B375-0F69-F2A4-96AC78746725}"/>
              </a:ext>
            </a:extLst>
          </p:cNvPr>
          <p:cNvSpPr>
            <a:spLocks noGrp="1"/>
          </p:cNvSpPr>
          <p:nvPr>
            <p:ph type="subTitle" idx="1"/>
          </p:nvPr>
        </p:nvSpPr>
        <p:spPr/>
        <p:txBody>
          <a:bodyPr>
            <a:normAutofit fontScale="92500" lnSpcReduction="20000"/>
          </a:bodyPr>
          <a:lstStyle/>
          <a:p>
            <a:r>
              <a:rPr lang="de-CH" sz="2200" dirty="0"/>
              <a:t>Gewährleistung öffentliche Sicherheit und Ordnung (Kantonsverfassung und Polizeigesetz Kanton Graubünden)</a:t>
            </a:r>
          </a:p>
          <a:p>
            <a:r>
              <a:rPr lang="de-CH" sz="2200" dirty="0">
                <a:hlinkClick r:id="rId3"/>
              </a:rPr>
              <a:t>Grundauftrag der Kantonspolizei </a:t>
            </a:r>
            <a:endParaRPr lang="de-CH" sz="2200" dirty="0"/>
          </a:p>
          <a:p>
            <a:r>
              <a:rPr lang="de-DE" sz="2200" dirty="0"/>
              <a:t>Gefahrenabwehr und Störungsbeseitigung; Gefahren erkennen, abwehren und eingetretene Störungen beseitigen</a:t>
            </a:r>
            <a:r>
              <a:rPr lang="de-CH" sz="2200" dirty="0"/>
              <a:t>.</a:t>
            </a:r>
          </a:p>
          <a:p>
            <a:r>
              <a:rPr lang="de-CH" sz="2200" dirty="0">
                <a:hlinkClick r:id="rId3"/>
              </a:rPr>
              <a:t>Gerichtspolizeiliche Aufgaben</a:t>
            </a:r>
            <a:endParaRPr lang="de-CH" sz="2200" dirty="0"/>
          </a:p>
          <a:p>
            <a:r>
              <a:rPr lang="de-CH" sz="2200" dirty="0"/>
              <a:t>Kantonspolizei als Strafverfolgungsbehörde. Ermittlung und  Verzeigung aller strafbaren Handlungen, unter Aufsicht der Staatsanwaltschaft sowie Bekämpfung der Kriminalität und der Strassenverkehrs-delinquenz.</a:t>
            </a:r>
          </a:p>
          <a:p>
            <a:r>
              <a:rPr lang="de-CH" sz="2200" dirty="0">
                <a:hlinkClick r:id="rId4"/>
              </a:rPr>
              <a:t>Sicherheitspolizeiliche Aufgaben</a:t>
            </a:r>
            <a:endParaRPr lang="de-CH" sz="2200" dirty="0"/>
          </a:p>
          <a:p>
            <a:r>
              <a:rPr lang="de-CH" sz="2200" dirty="0"/>
              <a:t>Diese sind offen formuliert, damit der Kantonspolizei Handlungsspielraum für weitere Aufgaben zur Verfügung steht.</a:t>
            </a:r>
          </a:p>
          <a:p>
            <a:endParaRPr lang="de-CH" dirty="0"/>
          </a:p>
        </p:txBody>
      </p:sp>
      <p:sp>
        <p:nvSpPr>
          <p:cNvPr id="4" name="Titel 3">
            <a:extLst>
              <a:ext uri="{FF2B5EF4-FFF2-40B4-BE49-F238E27FC236}">
                <a16:creationId xmlns:a16="http://schemas.microsoft.com/office/drawing/2014/main" id="{8F175F62-70CE-E4A6-F17E-319D3D58ECC9}"/>
              </a:ext>
            </a:extLst>
          </p:cNvPr>
          <p:cNvSpPr>
            <a:spLocks noGrp="1"/>
          </p:cNvSpPr>
          <p:nvPr>
            <p:ph type="title"/>
          </p:nvPr>
        </p:nvSpPr>
        <p:spPr>
          <a:xfrm>
            <a:off x="689142" y="524940"/>
            <a:ext cx="10813716" cy="722785"/>
          </a:xfrm>
        </p:spPr>
        <p:txBody>
          <a:bodyPr/>
          <a:lstStyle/>
          <a:p>
            <a:r>
              <a:rPr lang="de-CH" sz="3600" b="1" dirty="0">
                <a:solidFill>
                  <a:srgbClr val="003C69"/>
                </a:solidFill>
                <a:latin typeface="Arial" panose="020B0604020202020204" pitchFamily="34" charset="0"/>
                <a:cs typeface="Arial" panose="020B0604020202020204" pitchFamily="34" charset="0"/>
              </a:rPr>
              <a:t>Auftrag der Kantonspolizei Graubünden</a:t>
            </a:r>
          </a:p>
        </p:txBody>
      </p:sp>
    </p:spTree>
    <p:extLst>
      <p:ext uri="{BB962C8B-B14F-4D97-AF65-F5344CB8AC3E}">
        <p14:creationId xmlns:p14="http://schemas.microsoft.com/office/powerpoint/2010/main" val="3313810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FDD6A-6B1D-6733-3924-769946E2B93E}"/>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C9B2485A-31F2-AB95-F21C-B71DC04EE21C}"/>
              </a:ext>
            </a:extLst>
          </p:cNvPr>
          <p:cNvSpPr>
            <a:spLocks noGrp="1"/>
          </p:cNvSpPr>
          <p:nvPr>
            <p:ph type="sldNum" sz="quarter" idx="4"/>
          </p:nvPr>
        </p:nvSpPr>
        <p:spPr/>
        <p:txBody>
          <a:bodyPr/>
          <a:lstStyle/>
          <a:p>
            <a:fld id="{AAEDBC15-631C-4934-A6F0-AF344E582DF4}" type="slidenum">
              <a:rPr lang="de-CH" smtClean="0"/>
              <a:pPr/>
              <a:t>7</a:t>
            </a:fld>
            <a:endParaRPr lang="de-CH" dirty="0"/>
          </a:p>
        </p:txBody>
      </p:sp>
      <p:sp>
        <p:nvSpPr>
          <p:cNvPr id="3" name="Untertitel 2">
            <a:extLst>
              <a:ext uri="{FF2B5EF4-FFF2-40B4-BE49-F238E27FC236}">
                <a16:creationId xmlns:a16="http://schemas.microsoft.com/office/drawing/2014/main" id="{6BA27056-5098-4E52-B5F7-A69B836024FA}"/>
              </a:ext>
            </a:extLst>
          </p:cNvPr>
          <p:cNvSpPr>
            <a:spLocks noGrp="1"/>
          </p:cNvSpPr>
          <p:nvPr>
            <p:ph type="subTitle" idx="1"/>
          </p:nvPr>
        </p:nvSpPr>
        <p:spPr/>
        <p:txBody>
          <a:bodyPr>
            <a:normAutofit/>
          </a:bodyPr>
          <a:lstStyle/>
          <a:p>
            <a:pPr marL="285750" indent="-285750">
              <a:buFont typeface="Arial" panose="020B0604020202020204" pitchFamily="34" charset="0"/>
              <a:buChar char="•"/>
            </a:pPr>
            <a:r>
              <a:rPr lang="de-CH" sz="2000" dirty="0">
                <a:hlinkClick r:id="rId3"/>
              </a:rPr>
              <a:t>Gefahrenabwehr und Störungsbeseitigung</a:t>
            </a:r>
          </a:p>
          <a:p>
            <a:pPr marL="285750" indent="-285750">
              <a:buFont typeface="Arial" panose="020B0604020202020204" pitchFamily="34" charset="0"/>
              <a:buChar char="•"/>
            </a:pPr>
            <a:r>
              <a:rPr lang="de-CH" sz="2000" dirty="0">
                <a:hlinkClick r:id="rId3"/>
              </a:rPr>
              <a:t>Gerichtspolizei</a:t>
            </a:r>
          </a:p>
          <a:p>
            <a:pPr marL="285750" indent="-285750">
              <a:buFont typeface="Arial" panose="020B0604020202020204" pitchFamily="34" charset="0"/>
              <a:buChar char="•"/>
            </a:pPr>
            <a:r>
              <a:rPr lang="de-CH" sz="2000" dirty="0">
                <a:hlinkClick r:id="rId3"/>
              </a:rPr>
              <a:t>Vorermittlung, Nachrichtendienst, Kriminalprävention</a:t>
            </a:r>
          </a:p>
          <a:p>
            <a:pPr marL="285750" indent="-285750">
              <a:buFont typeface="Arial" panose="020B0604020202020204" pitchFamily="34" charset="0"/>
              <a:buChar char="•"/>
            </a:pPr>
            <a:r>
              <a:rPr lang="de-CH" sz="2000" dirty="0">
                <a:hlinkClick r:id="rId3"/>
              </a:rPr>
              <a:t>Verkehrsüberwachung und Verkehrsprävention</a:t>
            </a:r>
          </a:p>
          <a:p>
            <a:pPr marL="285750" indent="-285750">
              <a:buFont typeface="Arial" panose="020B0604020202020204" pitchFamily="34" charset="0"/>
              <a:buChar char="•"/>
            </a:pPr>
            <a:r>
              <a:rPr lang="de-CH" sz="2000" dirty="0">
                <a:hlinkClick r:id="rId3"/>
              </a:rPr>
              <a:t>Not- und Spontanhilfe</a:t>
            </a:r>
          </a:p>
          <a:p>
            <a:pPr marL="285750" indent="-285750">
              <a:buFont typeface="Arial" panose="020B0604020202020204" pitchFamily="34" charset="0"/>
              <a:buChar char="•"/>
            </a:pPr>
            <a:r>
              <a:rPr lang="de-CH" sz="2000" dirty="0">
                <a:hlinkClick r:id="rId3"/>
              </a:rPr>
              <a:t>Einsatzleitung</a:t>
            </a:r>
          </a:p>
          <a:p>
            <a:pPr marL="285750" indent="-285750">
              <a:buFont typeface="Arial" panose="020B0604020202020204" pitchFamily="34" charset="0"/>
              <a:buChar char="•"/>
            </a:pPr>
            <a:r>
              <a:rPr lang="de-CH" sz="2000" dirty="0">
                <a:hlinkClick r:id="rId3"/>
              </a:rPr>
              <a:t>Unterstützung bei Grossanlässen</a:t>
            </a:r>
          </a:p>
          <a:p>
            <a:pPr marL="285750" indent="-285750">
              <a:buFont typeface="Arial" panose="020B0604020202020204" pitchFamily="34" charset="0"/>
              <a:buChar char="•"/>
            </a:pPr>
            <a:r>
              <a:rPr lang="de-CH" sz="2000" dirty="0">
                <a:hlinkClick r:id="rId3"/>
              </a:rPr>
              <a:t>Weitere Aufgaben</a:t>
            </a:r>
          </a:p>
          <a:p>
            <a:pPr marL="285750" indent="-285750">
              <a:buFont typeface="Arial" panose="020B0604020202020204" pitchFamily="34" charset="0"/>
              <a:buChar char="•"/>
            </a:pPr>
            <a:r>
              <a:rPr lang="de-CH" sz="2000" dirty="0">
                <a:hlinkClick r:id="rId3"/>
              </a:rPr>
              <a:t>Amtshilfe </a:t>
            </a:r>
            <a:endParaRPr lang="de-CH" sz="2000" dirty="0"/>
          </a:p>
          <a:p>
            <a:endParaRPr lang="de-CH" dirty="0"/>
          </a:p>
        </p:txBody>
      </p:sp>
      <p:sp>
        <p:nvSpPr>
          <p:cNvPr id="4" name="Titel 3">
            <a:extLst>
              <a:ext uri="{FF2B5EF4-FFF2-40B4-BE49-F238E27FC236}">
                <a16:creationId xmlns:a16="http://schemas.microsoft.com/office/drawing/2014/main" id="{5EE0537A-D641-1364-2190-D4C2E37D0625}"/>
              </a:ext>
            </a:extLst>
          </p:cNvPr>
          <p:cNvSpPr>
            <a:spLocks noGrp="1"/>
          </p:cNvSpPr>
          <p:nvPr>
            <p:ph type="title"/>
          </p:nvPr>
        </p:nvSpPr>
        <p:spPr>
          <a:xfrm>
            <a:off x="689142" y="524940"/>
            <a:ext cx="10813716" cy="722785"/>
          </a:xfrm>
        </p:spPr>
        <p:txBody>
          <a:bodyPr/>
          <a:lstStyle/>
          <a:p>
            <a:r>
              <a:rPr lang="de-CH" sz="3600" b="1" dirty="0">
                <a:solidFill>
                  <a:srgbClr val="003C69"/>
                </a:solidFill>
                <a:latin typeface="Arial" panose="020B0604020202020204" pitchFamily="34" charset="0"/>
                <a:cs typeface="Arial" panose="020B0604020202020204" pitchFamily="34" charset="0"/>
              </a:rPr>
              <a:t>Auftrag der Kantonspolizei Graubünden</a:t>
            </a:r>
          </a:p>
        </p:txBody>
      </p:sp>
    </p:spTree>
    <p:extLst>
      <p:ext uri="{BB962C8B-B14F-4D97-AF65-F5344CB8AC3E}">
        <p14:creationId xmlns:p14="http://schemas.microsoft.com/office/powerpoint/2010/main" val="1648503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13C83-24C1-1116-D672-A04257A64DE7}"/>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6F05271-6D89-AEB6-D9FC-8B766941AE85}"/>
              </a:ext>
            </a:extLst>
          </p:cNvPr>
          <p:cNvSpPr>
            <a:spLocks noGrp="1"/>
          </p:cNvSpPr>
          <p:nvPr>
            <p:ph type="sldNum" sz="quarter" idx="4"/>
          </p:nvPr>
        </p:nvSpPr>
        <p:spPr/>
        <p:txBody>
          <a:bodyPr/>
          <a:lstStyle/>
          <a:p>
            <a:fld id="{AAEDBC15-631C-4934-A6F0-AF344E582DF4}" type="slidenum">
              <a:rPr lang="de-CH" smtClean="0"/>
              <a:pPr/>
              <a:t>8</a:t>
            </a:fld>
            <a:endParaRPr lang="de-CH" dirty="0"/>
          </a:p>
        </p:txBody>
      </p:sp>
      <p:sp>
        <p:nvSpPr>
          <p:cNvPr id="3" name="Untertitel 2">
            <a:extLst>
              <a:ext uri="{FF2B5EF4-FFF2-40B4-BE49-F238E27FC236}">
                <a16:creationId xmlns:a16="http://schemas.microsoft.com/office/drawing/2014/main" id="{AD54394C-B4C0-34D7-99B4-9035033FF397}"/>
              </a:ext>
            </a:extLst>
          </p:cNvPr>
          <p:cNvSpPr>
            <a:spLocks noGrp="1"/>
          </p:cNvSpPr>
          <p:nvPr>
            <p:ph type="subTitle" idx="1"/>
          </p:nvPr>
        </p:nvSpPr>
        <p:spPr/>
        <p:txBody>
          <a:bodyPr/>
          <a:lstStyle/>
          <a:p>
            <a:r>
              <a:rPr lang="de-CH" sz="2000" dirty="0">
                <a:hlinkClick r:id="rId3"/>
              </a:rPr>
              <a:t>Kriminalstatistik 2025</a:t>
            </a:r>
            <a:endParaRPr lang="de-CH" sz="2000" dirty="0"/>
          </a:p>
          <a:p>
            <a:r>
              <a:rPr lang="de-CH" sz="2000" dirty="0"/>
              <a:t>Im Jahr 2025 betrugt die Zahl der Straftaten im Kanton Graubünden </a:t>
            </a:r>
            <a:r>
              <a:rPr lang="de-CH" sz="2000" b="1" dirty="0"/>
              <a:t>13'235 Fälle</a:t>
            </a:r>
            <a:r>
              <a:rPr lang="de-CH" sz="2000" dirty="0"/>
              <a:t>. Der Grossteil der Delikte entfiel auf das </a:t>
            </a:r>
            <a:r>
              <a:rPr lang="de-CH" sz="2000" b="1" dirty="0"/>
              <a:t>Strafgesetzbuch (79 %)</a:t>
            </a:r>
            <a:r>
              <a:rPr lang="de-CH" sz="2000" dirty="0"/>
              <a:t>. Den grössten Anteil machten mit </a:t>
            </a:r>
            <a:r>
              <a:rPr lang="de-CH" sz="2000" b="1" dirty="0"/>
              <a:t>65,1 %</a:t>
            </a:r>
            <a:r>
              <a:rPr lang="de-CH" sz="2000" dirty="0"/>
              <a:t> die Vermögensdelikte aus. Die </a:t>
            </a:r>
            <a:r>
              <a:rPr lang="de-CH" sz="2000" b="1" dirty="0"/>
              <a:t>Aufklärungsquote</a:t>
            </a:r>
            <a:r>
              <a:rPr lang="de-CH" sz="2000" dirty="0"/>
              <a:t> betrug </a:t>
            </a:r>
            <a:r>
              <a:rPr lang="de-CH" sz="2000" b="1" dirty="0"/>
              <a:t>44,0 %, </a:t>
            </a:r>
            <a:r>
              <a:rPr lang="de-CH" sz="2000" dirty="0"/>
              <a:t>bei Delikten gegen Leib und Leben (</a:t>
            </a:r>
            <a:r>
              <a:rPr lang="de-CH" sz="2000" b="1" dirty="0"/>
              <a:t>92,3 %</a:t>
            </a:r>
            <a:r>
              <a:rPr lang="de-CH" sz="2000" dirty="0"/>
              <a:t>) sowie bei Sexualdelikten (</a:t>
            </a:r>
            <a:r>
              <a:rPr lang="de-CH" sz="2000" b="1" dirty="0"/>
              <a:t>93,2 %</a:t>
            </a:r>
            <a:r>
              <a:rPr lang="de-CH" sz="2000" dirty="0"/>
              <a:t>).</a:t>
            </a:r>
          </a:p>
          <a:p>
            <a:endParaRPr lang="de-CH" dirty="0">
              <a:hlinkClick r:id="rId4"/>
            </a:endParaRPr>
          </a:p>
          <a:p>
            <a:r>
              <a:rPr lang="de-CH" sz="2000" dirty="0">
                <a:hlinkClick r:id="rId4"/>
              </a:rPr>
              <a:t>Verkehrsunfallstatistik 2025</a:t>
            </a:r>
            <a:endParaRPr lang="de-CH" sz="2000" dirty="0"/>
          </a:p>
          <a:p>
            <a:r>
              <a:rPr lang="de-CH" sz="2000" dirty="0"/>
              <a:t>Im Jahr 2025 wurden im Kanton Graubünden </a:t>
            </a:r>
            <a:r>
              <a:rPr lang="de-CH" sz="2000" b="1" dirty="0"/>
              <a:t>2'350 Verkehrsunfälle</a:t>
            </a:r>
            <a:r>
              <a:rPr lang="de-CH" sz="2000" dirty="0"/>
              <a:t> registriert. </a:t>
            </a:r>
            <a:br>
              <a:rPr lang="de-CH" sz="2000" dirty="0"/>
            </a:br>
            <a:r>
              <a:rPr lang="de-CH" sz="2000" dirty="0"/>
              <a:t>Dabei kamen </a:t>
            </a:r>
            <a:r>
              <a:rPr lang="de-CH" sz="2000" b="1" dirty="0"/>
              <a:t>6 Personen ums Leben</a:t>
            </a:r>
            <a:r>
              <a:rPr lang="de-CH" sz="2000" dirty="0"/>
              <a:t>, während </a:t>
            </a:r>
            <a:r>
              <a:rPr lang="de-CH" sz="2000" b="1" dirty="0"/>
              <a:t>592 Personen verletzt</a:t>
            </a:r>
            <a:r>
              <a:rPr lang="de-CH" sz="2000" dirty="0"/>
              <a:t> wurden.</a:t>
            </a:r>
          </a:p>
          <a:p>
            <a:endParaRPr lang="de-CH" dirty="0"/>
          </a:p>
        </p:txBody>
      </p:sp>
      <p:sp>
        <p:nvSpPr>
          <p:cNvPr id="4" name="Titel 3">
            <a:extLst>
              <a:ext uri="{FF2B5EF4-FFF2-40B4-BE49-F238E27FC236}">
                <a16:creationId xmlns:a16="http://schemas.microsoft.com/office/drawing/2014/main" id="{C384BDDB-ADEF-F94E-B974-C1802BCDB5E1}"/>
              </a:ext>
            </a:extLst>
          </p:cNvPr>
          <p:cNvSpPr>
            <a:spLocks noGrp="1"/>
          </p:cNvSpPr>
          <p:nvPr>
            <p:ph type="title"/>
          </p:nvPr>
        </p:nvSpPr>
        <p:spPr>
          <a:xfrm>
            <a:off x="689142" y="524940"/>
            <a:ext cx="10813716" cy="722785"/>
          </a:xfrm>
        </p:spPr>
        <p:txBody>
          <a:bodyPr/>
          <a:lstStyle/>
          <a:p>
            <a:r>
              <a:rPr lang="de-CH" sz="3600" b="1" dirty="0">
                <a:solidFill>
                  <a:srgbClr val="003C69"/>
                </a:solidFill>
                <a:latin typeface="Arial" panose="020B0604020202020204" pitchFamily="34" charset="0"/>
                <a:cs typeface="Arial" panose="020B0604020202020204" pitchFamily="34" charset="0"/>
              </a:rPr>
              <a:t>Statistik im Bereich Gerichtspolizei</a:t>
            </a:r>
          </a:p>
        </p:txBody>
      </p:sp>
    </p:spTree>
    <p:extLst>
      <p:ext uri="{BB962C8B-B14F-4D97-AF65-F5344CB8AC3E}">
        <p14:creationId xmlns:p14="http://schemas.microsoft.com/office/powerpoint/2010/main" val="4045079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4"/>
          </p:nvPr>
        </p:nvSpPr>
        <p:spPr>
          <a:prstGeom prst="rect">
            <a:avLst/>
          </a:prstGeom>
          <a:ln>
            <a:solidFill>
              <a:schemeClr val="bg1"/>
            </a:solidFill>
          </a:ln>
        </p:spPr>
        <p:txBody>
          <a:bodyPr vert="horz" lIns="91440" tIns="45720" rIns="91440" bIns="45720" rtlCol="0" anchor="ctr"/>
          <a:lstStyle>
            <a:defPPr>
              <a:defRPr lang="de-DE"/>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7033FB-CFF6-4C2A-A753-8ECE6A411342}" type="slidenum">
              <a:rPr lang="de-CH" smtClean="0"/>
              <a:pPr/>
              <a:t>9</a:t>
            </a:fld>
            <a:endParaRPr lang="de-CH" dirty="0"/>
          </a:p>
        </p:txBody>
      </p:sp>
      <p:sp>
        <p:nvSpPr>
          <p:cNvPr id="8" name="Inhaltsplatzhalter 2"/>
          <p:cNvSpPr>
            <a:spLocks noGrp="1"/>
          </p:cNvSpPr>
          <p:nvPr>
            <p:ph type="subTitle" idx="1"/>
          </p:nvPr>
        </p:nvSpPr>
        <p:spPr>
          <a:xfrm>
            <a:off x="1487488" y="3438344"/>
            <a:ext cx="2818656" cy="422705"/>
          </a:xfrm>
        </p:spPr>
        <p:txBody>
          <a:bodyPr>
            <a:noAutofit/>
          </a:bodyPr>
          <a:lstStyle/>
          <a:p>
            <a:pPr algn="ctr"/>
            <a:r>
              <a:rPr lang="de-CH" sz="2000" dirty="0"/>
              <a:t>WEF Davos</a:t>
            </a:r>
          </a:p>
        </p:txBody>
      </p:sp>
      <p:sp>
        <p:nvSpPr>
          <p:cNvPr id="2" name="Titel 1"/>
          <p:cNvSpPr>
            <a:spLocks noGrp="1"/>
          </p:cNvSpPr>
          <p:nvPr>
            <p:ph type="title"/>
          </p:nvPr>
        </p:nvSpPr>
        <p:spPr>
          <a:xfrm>
            <a:off x="863496" y="455512"/>
            <a:ext cx="9144000" cy="720000"/>
          </a:xfrm>
        </p:spPr>
        <p:txBody>
          <a:bodyPr/>
          <a:lstStyle/>
          <a:p>
            <a:r>
              <a:rPr lang="de-CH" sz="3600" b="1" dirty="0">
                <a:solidFill>
                  <a:srgbClr val="003C69"/>
                </a:solidFill>
                <a:latin typeface="Arial" panose="020B0604020202020204" pitchFamily="34" charset="0"/>
                <a:cs typeface="Arial" panose="020B0604020202020204" pitchFamily="34" charset="0"/>
              </a:rPr>
              <a:t>Zusätzliche Herausforderungen</a:t>
            </a:r>
          </a:p>
        </p:txBody>
      </p:sp>
      <p:sp>
        <p:nvSpPr>
          <p:cNvPr id="4" name="Datumsplatzhalter 3"/>
          <p:cNvSpPr>
            <a:spLocks noGrp="1"/>
          </p:cNvSpPr>
          <p:nvPr>
            <p:ph type="dt" sz="half" idx="4294967295"/>
          </p:nvPr>
        </p:nvSpPr>
        <p:spPr>
          <a:xfrm>
            <a:off x="11363325" y="6591300"/>
            <a:ext cx="828675" cy="200025"/>
          </a:xfrm>
          <a:prstGeom prst="rect">
            <a:avLst/>
          </a:prstGeom>
          <a:ln>
            <a:solidFill>
              <a:schemeClr val="bg1"/>
            </a:solidFill>
          </a:ln>
        </p:spPr>
        <p:txBody>
          <a:bodyPr vert="horz" lIns="91440" tIns="45720" rIns="91440" bIns="45720" rtlCol="0" anchor="ctr"/>
          <a:lstStyle>
            <a:defPPr>
              <a:defRPr lang="de-DE"/>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18C74-C262-47C9-932D-599C67DC24D3}" type="datetime1">
              <a:rPr lang="de-CH" smtClean="0"/>
              <a:pPr/>
              <a:t>22.10.2026</a:t>
            </a:fld>
            <a:endParaRPr lang="de-CH" dirty="0"/>
          </a:p>
        </p:txBody>
      </p:sp>
      <p:sp>
        <p:nvSpPr>
          <p:cNvPr id="6" name="Fußzeilenplatzhalter 5"/>
          <p:cNvSpPr>
            <a:spLocks noGrp="1"/>
          </p:cNvSpPr>
          <p:nvPr>
            <p:ph type="ftr" sz="quarter" idx="4294967295"/>
          </p:nvPr>
        </p:nvSpPr>
        <p:spPr>
          <a:xfrm>
            <a:off x="1353766" y="6592887"/>
            <a:ext cx="3086100" cy="198438"/>
          </a:xfrm>
          <a:prstGeom prst="rect">
            <a:avLst/>
          </a:prstGeom>
          <a:ln>
            <a:solidFill>
              <a:schemeClr val="bg1"/>
            </a:solidFill>
          </a:ln>
        </p:spPr>
        <p:txBody>
          <a:bodyPr vert="horz" lIns="91440" tIns="45720" rIns="91440" bIns="45720" rtlCol="0" anchor="ctr"/>
          <a:lstStyle>
            <a:defPPr>
              <a:defRPr lang="de-DE"/>
            </a:defPPr>
            <a:lvl1pPr marL="0" algn="l" defTabSz="914400" rtl="0" eaLnBrk="1" latinLnBrk="0" hangingPunct="1">
              <a:defRPr lang="de-CH"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CH"/>
              <a:t>Anlass / Referentin, Referent</a:t>
            </a:r>
            <a:endParaRPr lang="de-CH"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7995" y="1844824"/>
            <a:ext cx="2445882" cy="1620000"/>
          </a:xfrm>
          <a:prstGeom prst="rect">
            <a:avLst/>
          </a:prstGeom>
          <a:ln>
            <a:noFill/>
          </a:ln>
          <a:effectLst>
            <a:outerShdw blurRad="190500" algn="tl" rotWithShape="0">
              <a:srgbClr val="000000">
                <a:alpha val="70000"/>
              </a:srgbClr>
            </a:outerShdw>
          </a:effectLst>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9205" y="1789896"/>
            <a:ext cx="3286828" cy="2464881"/>
          </a:xfrm>
          <a:prstGeom prst="rect">
            <a:avLst/>
          </a:prstGeom>
          <a:ln>
            <a:noFill/>
          </a:ln>
          <a:effectLst>
            <a:outerShdw blurRad="190500" algn="tl" rotWithShape="0">
              <a:srgbClr val="000000">
                <a:alpha val="70000"/>
              </a:srgbClr>
            </a:outerShdw>
          </a:effectLst>
        </p:spPr>
      </p:pic>
      <p:sp>
        <p:nvSpPr>
          <p:cNvPr id="10" name="Inhaltsplatzhalter 2"/>
          <p:cNvSpPr txBox="1">
            <a:spLocks/>
          </p:cNvSpPr>
          <p:nvPr/>
        </p:nvSpPr>
        <p:spPr>
          <a:xfrm>
            <a:off x="4963705" y="4280406"/>
            <a:ext cx="2304256" cy="91047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de-CH" sz="2000" dirty="0"/>
              <a:t>Topographie </a:t>
            </a:r>
          </a:p>
          <a:p>
            <a:pPr marL="0" indent="0" algn="ctr">
              <a:buNone/>
            </a:pPr>
            <a:r>
              <a:rPr lang="de-CH" sz="2000" dirty="0"/>
              <a:t>279 – 4049 m </a:t>
            </a:r>
            <a:r>
              <a:rPr lang="de-CH" sz="2000" dirty="0" err="1"/>
              <a:t>ü.M</a:t>
            </a:r>
            <a:r>
              <a:rPr lang="de-CH" sz="1800" dirty="0"/>
              <a:t>.</a:t>
            </a:r>
          </a:p>
        </p:txBody>
      </p:sp>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37349" y="3788615"/>
            <a:ext cx="1945356" cy="1620000"/>
          </a:xfrm>
          <a:prstGeom prst="rect">
            <a:avLst/>
          </a:prstGeom>
          <a:ln>
            <a:noFill/>
          </a:ln>
          <a:effectLst>
            <a:outerShdw blurRad="190500" algn="tl" rotWithShape="0">
              <a:srgbClr val="000000">
                <a:alpha val="70000"/>
              </a:srgbClr>
            </a:outerShdw>
          </a:effectLst>
        </p:spPr>
      </p:pic>
      <p:sp>
        <p:nvSpPr>
          <p:cNvPr id="12" name="Inhaltsplatzhalter 2"/>
          <p:cNvSpPr txBox="1">
            <a:spLocks/>
          </p:cNvSpPr>
          <p:nvPr/>
        </p:nvSpPr>
        <p:spPr>
          <a:xfrm>
            <a:off x="7680176" y="5408616"/>
            <a:ext cx="3888433" cy="4227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de-CH" sz="2000" dirty="0"/>
              <a:t>Deutsch - Romanisch - Italienisch</a:t>
            </a:r>
          </a:p>
        </p:txBody>
      </p:sp>
      <p:pic>
        <p:nvPicPr>
          <p:cNvPr id="13" name="Grafik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70596" y="4159373"/>
            <a:ext cx="2160252" cy="1620000"/>
          </a:xfrm>
          <a:prstGeom prst="rect">
            <a:avLst/>
          </a:prstGeom>
          <a:ln>
            <a:noFill/>
          </a:ln>
          <a:effectLst>
            <a:outerShdw blurRad="190500" algn="tl" rotWithShape="0">
              <a:srgbClr val="000000">
                <a:alpha val="70000"/>
              </a:srgbClr>
            </a:outerShdw>
          </a:effectLst>
        </p:spPr>
      </p:pic>
      <p:sp>
        <p:nvSpPr>
          <p:cNvPr id="14" name="Inhaltsplatzhalter 2"/>
          <p:cNvSpPr txBox="1">
            <a:spLocks/>
          </p:cNvSpPr>
          <p:nvPr/>
        </p:nvSpPr>
        <p:spPr>
          <a:xfrm>
            <a:off x="1541394" y="5805265"/>
            <a:ext cx="2818656" cy="42270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de-CH" sz="2000" dirty="0"/>
              <a:t>Sportanlässe</a:t>
            </a:r>
          </a:p>
        </p:txBody>
      </p:sp>
      <p:pic>
        <p:nvPicPr>
          <p:cNvPr id="15" name="Grafik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80583" y="1274142"/>
            <a:ext cx="2447841" cy="1620000"/>
          </a:xfrm>
          <a:prstGeom prst="rect">
            <a:avLst/>
          </a:prstGeom>
          <a:ln>
            <a:noFill/>
          </a:ln>
          <a:effectLst>
            <a:outerShdw blurRad="190500" algn="tl" rotWithShape="0">
              <a:srgbClr val="000000">
                <a:alpha val="70000"/>
              </a:srgbClr>
            </a:outerShdw>
          </a:effectLst>
        </p:spPr>
      </p:pic>
      <p:sp>
        <p:nvSpPr>
          <p:cNvPr id="16" name="Inhaltsplatzhalter 2"/>
          <p:cNvSpPr txBox="1">
            <a:spLocks/>
          </p:cNvSpPr>
          <p:nvPr/>
        </p:nvSpPr>
        <p:spPr>
          <a:xfrm>
            <a:off x="8401361" y="2917008"/>
            <a:ext cx="2818656" cy="42270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de-CH" sz="2000" dirty="0"/>
              <a:t>Saisonale Auslastung</a:t>
            </a:r>
          </a:p>
        </p:txBody>
      </p:sp>
    </p:spTree>
    <p:extLst>
      <p:ext uri="{BB962C8B-B14F-4D97-AF65-F5344CB8AC3E}">
        <p14:creationId xmlns:p14="http://schemas.microsoft.com/office/powerpoint/2010/main" val="1616155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4"/>
          </p:nvPr>
        </p:nvSpPr>
        <p:spPr>
          <a:prstGeom prst="rect">
            <a:avLst/>
          </a:prstGeom>
          <a:ln>
            <a:solidFill>
              <a:schemeClr val="bg1"/>
            </a:solidFill>
          </a:ln>
        </p:spPr>
        <p:txBody>
          <a:bodyPr vert="horz" lIns="91440" tIns="45720" rIns="91440" bIns="45720" rtlCol="0" anchor="ctr"/>
          <a:lstStyle>
            <a:defPPr>
              <a:defRPr lang="de-DE"/>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7033FB-CFF6-4C2A-A753-8ECE6A411342}" type="slidenum">
              <a:rPr lang="de-CH" smtClean="0"/>
              <a:pPr/>
              <a:t>10</a:t>
            </a:fld>
            <a:endParaRPr lang="de-CH" dirty="0"/>
          </a:p>
        </p:txBody>
      </p:sp>
      <p:sp>
        <p:nvSpPr>
          <p:cNvPr id="2" name="Titel 1"/>
          <p:cNvSpPr>
            <a:spLocks noGrp="1"/>
          </p:cNvSpPr>
          <p:nvPr>
            <p:ph type="title"/>
          </p:nvPr>
        </p:nvSpPr>
        <p:spPr>
          <a:xfrm>
            <a:off x="838403" y="458736"/>
            <a:ext cx="8229600" cy="720000"/>
          </a:xfrm>
        </p:spPr>
        <p:txBody>
          <a:bodyPr/>
          <a:lstStyle/>
          <a:p>
            <a:r>
              <a:rPr lang="de-CH" sz="3600" b="1" dirty="0">
                <a:solidFill>
                  <a:srgbClr val="003C69"/>
                </a:solidFill>
                <a:latin typeface="Arial" panose="020B0604020202020204" pitchFamily="34" charset="0"/>
                <a:cs typeface="Arial" panose="020B0604020202020204" pitchFamily="34" charset="0"/>
              </a:rPr>
              <a:t>Polizeiausbildung</a:t>
            </a:r>
          </a:p>
        </p:txBody>
      </p:sp>
      <p:sp>
        <p:nvSpPr>
          <p:cNvPr id="4" name="Datumsplatzhalter 3"/>
          <p:cNvSpPr>
            <a:spLocks noGrp="1"/>
          </p:cNvSpPr>
          <p:nvPr>
            <p:ph type="dt" sz="half" idx="4294967295"/>
          </p:nvPr>
        </p:nvSpPr>
        <p:spPr>
          <a:xfrm>
            <a:off x="11363325" y="6591300"/>
            <a:ext cx="828675" cy="200025"/>
          </a:xfrm>
          <a:prstGeom prst="rect">
            <a:avLst/>
          </a:prstGeom>
          <a:ln>
            <a:solidFill>
              <a:schemeClr val="bg1"/>
            </a:solidFill>
          </a:ln>
        </p:spPr>
        <p:txBody>
          <a:bodyPr vert="horz" lIns="91440" tIns="45720" rIns="91440" bIns="45720" rtlCol="0" anchor="ctr"/>
          <a:lstStyle>
            <a:defPPr>
              <a:defRPr lang="de-DE"/>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18C74-C262-47C9-932D-599C67DC24D3}" type="datetime1">
              <a:rPr lang="de-CH" smtClean="0"/>
              <a:pPr/>
              <a:t>22.10.2026</a:t>
            </a:fld>
            <a:endParaRPr lang="de-CH" dirty="0"/>
          </a:p>
        </p:txBody>
      </p:sp>
      <p:grpSp>
        <p:nvGrpSpPr>
          <p:cNvPr id="9" name="Gruppieren 8"/>
          <p:cNvGrpSpPr/>
          <p:nvPr/>
        </p:nvGrpSpPr>
        <p:grpSpPr>
          <a:xfrm>
            <a:off x="7180413" y="2910608"/>
            <a:ext cx="4368805" cy="2467147"/>
            <a:chOff x="63107" y="3573016"/>
            <a:chExt cx="5224892" cy="2864172"/>
          </a:xfrm>
        </p:grpSpPr>
        <p:pic>
          <p:nvPicPr>
            <p:cNvPr id="7" name="Grafik 6"/>
            <p:cNvPicPr>
              <a:picLocks noChangeAspect="1"/>
            </p:cNvPicPr>
            <p:nvPr/>
          </p:nvPicPr>
          <p:blipFill>
            <a:blip r:embed="rId3"/>
            <a:stretch>
              <a:fillRect/>
            </a:stretch>
          </p:blipFill>
          <p:spPr>
            <a:xfrm>
              <a:off x="63107" y="3573016"/>
              <a:ext cx="5224892" cy="2864172"/>
            </a:xfrm>
            <a:prstGeom prst="rect">
              <a:avLst/>
            </a:prstGeom>
            <a:ln>
              <a:noFill/>
            </a:ln>
            <a:effectLst>
              <a:outerShdw blurRad="190500" algn="tl" rotWithShape="0">
                <a:srgbClr val="000000">
                  <a:alpha val="70000"/>
                </a:srgbClr>
              </a:outerShdw>
            </a:effectLst>
          </p:spPr>
        </p:pic>
        <p:pic>
          <p:nvPicPr>
            <p:cNvPr id="8" name="Grafik 7"/>
            <p:cNvPicPr>
              <a:picLocks noChangeAspect="1"/>
            </p:cNvPicPr>
            <p:nvPr/>
          </p:nvPicPr>
          <p:blipFill rotWithShape="1">
            <a:blip r:embed="rId3"/>
            <a:srcRect l="36522" t="-293" r="40049" b="92750"/>
            <a:stretch/>
          </p:blipFill>
          <p:spPr>
            <a:xfrm>
              <a:off x="2483768" y="3573016"/>
              <a:ext cx="2664296" cy="216024"/>
            </a:xfrm>
            <a:prstGeom prst="rect">
              <a:avLst/>
            </a:prstGeom>
          </p:spPr>
        </p:pic>
      </p:grpSp>
      <p:pic>
        <p:nvPicPr>
          <p:cNvPr id="11" name="Grafik 10">
            <a:extLst>
              <a:ext uri="{FF2B5EF4-FFF2-40B4-BE49-F238E27FC236}">
                <a16:creationId xmlns:a16="http://schemas.microsoft.com/office/drawing/2014/main" id="{50227C63-73C5-580F-C06B-E823DFC886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661" y="3665382"/>
            <a:ext cx="5920390" cy="2211230"/>
          </a:xfrm>
          <a:prstGeom prst="rect">
            <a:avLst/>
          </a:prstGeom>
        </p:spPr>
      </p:pic>
      <p:pic>
        <p:nvPicPr>
          <p:cNvPr id="15" name="Grafik 14">
            <a:extLst>
              <a:ext uri="{FF2B5EF4-FFF2-40B4-BE49-F238E27FC236}">
                <a16:creationId xmlns:a16="http://schemas.microsoft.com/office/drawing/2014/main" id="{297CFB3A-AE3D-CCA4-F0F7-98D811B8C0A2}"/>
              </a:ext>
            </a:extLst>
          </p:cNvPr>
          <p:cNvPicPr>
            <a:picLocks noChangeAspect="1"/>
          </p:cNvPicPr>
          <p:nvPr/>
        </p:nvPicPr>
        <p:blipFill>
          <a:blip r:embed="rId5"/>
          <a:stretch>
            <a:fillRect/>
          </a:stretch>
        </p:blipFill>
        <p:spPr>
          <a:xfrm>
            <a:off x="5170769" y="1281878"/>
            <a:ext cx="6516071" cy="1308828"/>
          </a:xfrm>
          <a:prstGeom prst="rect">
            <a:avLst/>
          </a:prstGeom>
        </p:spPr>
      </p:pic>
      <p:pic>
        <p:nvPicPr>
          <p:cNvPr id="17" name="Grafik 16">
            <a:extLst>
              <a:ext uri="{FF2B5EF4-FFF2-40B4-BE49-F238E27FC236}">
                <a16:creationId xmlns:a16="http://schemas.microsoft.com/office/drawing/2014/main" id="{FDF7C5CD-059E-45A0-D023-32411D1A4FE7}"/>
              </a:ext>
            </a:extLst>
          </p:cNvPr>
          <p:cNvPicPr>
            <a:picLocks noChangeAspect="1"/>
          </p:cNvPicPr>
          <p:nvPr/>
        </p:nvPicPr>
        <p:blipFill>
          <a:blip r:embed="rId4">
            <a:extLst>
              <a:ext uri="{28A0092B-C50C-407E-A947-70E740481C1C}">
                <a14:useLocalDpi xmlns:a14="http://schemas.microsoft.com/office/drawing/2010/main" val="0"/>
              </a:ext>
            </a:extLst>
          </a:blip>
          <a:srcRect l="61844" r="13160" b="88352"/>
          <a:stretch>
            <a:fillRect/>
          </a:stretch>
        </p:blipFill>
        <p:spPr>
          <a:xfrm>
            <a:off x="5454167" y="3665382"/>
            <a:ext cx="1479884" cy="257568"/>
          </a:xfrm>
          <a:prstGeom prst="rect">
            <a:avLst/>
          </a:prstGeom>
        </p:spPr>
      </p:pic>
      <p:sp>
        <p:nvSpPr>
          <p:cNvPr id="18" name="Textfeld 17">
            <a:extLst>
              <a:ext uri="{FF2B5EF4-FFF2-40B4-BE49-F238E27FC236}">
                <a16:creationId xmlns:a16="http://schemas.microsoft.com/office/drawing/2014/main" id="{4251A30B-D9FA-A092-0665-60F666D99338}"/>
              </a:ext>
            </a:extLst>
          </p:cNvPr>
          <p:cNvSpPr txBox="1"/>
          <p:nvPr/>
        </p:nvSpPr>
        <p:spPr>
          <a:xfrm>
            <a:off x="577514" y="1516533"/>
            <a:ext cx="4310116" cy="1631216"/>
          </a:xfrm>
          <a:prstGeom prst="rect">
            <a:avLst/>
          </a:prstGeom>
          <a:noFill/>
        </p:spPr>
        <p:txBody>
          <a:bodyPr wrap="square" rtlCol="0">
            <a:spAutoFit/>
          </a:bodyPr>
          <a:lstStyle/>
          <a:p>
            <a:r>
              <a:rPr lang="de-CH" sz="2000" dirty="0">
                <a:latin typeface="Arial" panose="020B0604020202020204" pitchFamily="34" charset="0"/>
                <a:cs typeface="Arial" panose="020B0604020202020204" pitchFamily="34" charset="0"/>
              </a:rPr>
              <a:t>Polizeischule Ostschweiz - Amriswil</a:t>
            </a:r>
          </a:p>
          <a:p>
            <a:endParaRPr lang="de-CH" sz="2000" dirty="0">
              <a:latin typeface="Arial" panose="020B0604020202020204" pitchFamily="34" charset="0"/>
              <a:cs typeface="Arial" panose="020B0604020202020204" pitchFamily="34" charset="0"/>
            </a:endParaRPr>
          </a:p>
          <a:p>
            <a:r>
              <a:rPr lang="de-CH" sz="2000" dirty="0">
                <a:latin typeface="Arial" panose="020B0604020202020204" pitchFamily="34" charset="0"/>
                <a:cs typeface="Arial" panose="020B0604020202020204" pitchFamily="34" charset="0"/>
              </a:rPr>
              <a:t>La </a:t>
            </a:r>
            <a:r>
              <a:rPr lang="de-CH" sz="2000" dirty="0" err="1">
                <a:latin typeface="Arial" panose="020B0604020202020204" pitchFamily="34" charset="0"/>
                <a:cs typeface="Arial" panose="020B0604020202020204" pitchFamily="34" charset="0"/>
              </a:rPr>
              <a:t>Scuola</a:t>
            </a:r>
            <a:r>
              <a:rPr lang="de-CH" sz="2000" dirty="0">
                <a:latin typeface="Arial" panose="020B0604020202020204" pitchFamily="34" charset="0"/>
                <a:cs typeface="Arial" panose="020B0604020202020204" pitchFamily="34" charset="0"/>
              </a:rPr>
              <a:t> di </a:t>
            </a:r>
            <a:r>
              <a:rPr lang="de-CH" sz="2000" dirty="0" err="1">
                <a:latin typeface="Arial" panose="020B0604020202020204" pitchFamily="34" charset="0"/>
                <a:cs typeface="Arial" panose="020B0604020202020204" pitchFamily="34" charset="0"/>
              </a:rPr>
              <a:t>polizia</a:t>
            </a:r>
            <a:r>
              <a:rPr lang="de-CH" sz="2000" dirty="0">
                <a:latin typeface="Arial" panose="020B0604020202020204" pitchFamily="34" charset="0"/>
                <a:cs typeface="Arial" panose="020B0604020202020204" pitchFamily="34" charset="0"/>
              </a:rPr>
              <a:t> - Giubiasco</a:t>
            </a:r>
          </a:p>
          <a:p>
            <a:endParaRPr lang="de-CH" sz="2000" dirty="0">
              <a:latin typeface="Arial" panose="020B0604020202020204" pitchFamily="34" charset="0"/>
              <a:cs typeface="Arial" panose="020B0604020202020204" pitchFamily="34" charset="0"/>
            </a:endParaRPr>
          </a:p>
          <a:p>
            <a:r>
              <a:rPr lang="de-CH" sz="2000" dirty="0">
                <a:latin typeface="Arial" panose="020B0604020202020204" pitchFamily="34" charset="0"/>
                <a:cs typeface="Arial" panose="020B0604020202020204" pitchFamily="34" charset="0"/>
              </a:rPr>
              <a:t>Polizeischule Wallis</a:t>
            </a:r>
          </a:p>
        </p:txBody>
      </p:sp>
    </p:spTree>
    <p:extLst>
      <p:ext uri="{BB962C8B-B14F-4D97-AF65-F5344CB8AC3E}">
        <p14:creationId xmlns:p14="http://schemas.microsoft.com/office/powerpoint/2010/main" val="3845566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D1857-8D14-32C9-AD9A-F73CC09960ED}"/>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D3865EEC-EDAC-D681-D593-60C78939FC65}"/>
              </a:ext>
            </a:extLst>
          </p:cNvPr>
          <p:cNvSpPr>
            <a:spLocks noGrp="1"/>
          </p:cNvSpPr>
          <p:nvPr>
            <p:ph type="title"/>
          </p:nvPr>
        </p:nvSpPr>
        <p:spPr>
          <a:xfrm>
            <a:off x="549843" y="396440"/>
            <a:ext cx="10835640" cy="969264"/>
          </a:xfrm>
        </p:spPr>
        <p:txBody>
          <a:bodyPr anchor="t">
            <a:normAutofit/>
          </a:bodyPr>
          <a:lstStyle/>
          <a:p>
            <a:r>
              <a:rPr lang="de-CH" sz="3600" b="1" dirty="0">
                <a:solidFill>
                  <a:srgbClr val="003C69"/>
                </a:solidFill>
                <a:latin typeface="Arial" panose="020B0604020202020204" pitchFamily="34" charset="0"/>
                <a:cs typeface="Arial" panose="020B0604020202020204" pitchFamily="34" charset="0"/>
              </a:rPr>
              <a:t>Kantonspolizei Graubünden</a:t>
            </a:r>
          </a:p>
        </p:txBody>
      </p:sp>
      <p:sp>
        <p:nvSpPr>
          <p:cNvPr id="2" name="Foliennummernplatzhalter 1">
            <a:extLst>
              <a:ext uri="{FF2B5EF4-FFF2-40B4-BE49-F238E27FC236}">
                <a16:creationId xmlns:a16="http://schemas.microsoft.com/office/drawing/2014/main" id="{19AA58CA-565A-EDD9-77A2-10716A5A2509}"/>
              </a:ext>
            </a:extLst>
          </p:cNvPr>
          <p:cNvSpPr>
            <a:spLocks noGrp="1"/>
          </p:cNvSpPr>
          <p:nvPr>
            <p:ph type="sldNum" sz="quarter" idx="12"/>
          </p:nvPr>
        </p:nvSpPr>
        <p:spPr>
          <a:xfrm>
            <a:off x="11509584" y="6387128"/>
            <a:ext cx="457200" cy="338328"/>
          </a:xfrm>
        </p:spPr>
        <p:txBody>
          <a:bodyPr anchor="ctr">
            <a:normAutofit/>
          </a:bodyPr>
          <a:lstStyle/>
          <a:p>
            <a:pPr>
              <a:spcAft>
                <a:spcPts val="600"/>
              </a:spcAft>
            </a:pPr>
            <a:fld id="{AAEDBC15-631C-4934-A6F0-AF344E582DF4}" type="slidenum">
              <a:rPr lang="de-CH" smtClean="0"/>
              <a:pPr>
                <a:spcAft>
                  <a:spcPts val="600"/>
                </a:spcAft>
              </a:pPr>
              <a:t>11</a:t>
            </a:fld>
            <a:endParaRPr lang="de-CH"/>
          </a:p>
        </p:txBody>
      </p:sp>
      <p:graphicFrame>
        <p:nvGraphicFramePr>
          <p:cNvPr id="4" name="Diagramm 3">
            <a:extLst>
              <a:ext uri="{FF2B5EF4-FFF2-40B4-BE49-F238E27FC236}">
                <a16:creationId xmlns:a16="http://schemas.microsoft.com/office/drawing/2014/main" id="{51DA3D69-8FCF-52DB-469B-6883AFD51EF0}"/>
              </a:ext>
            </a:extLst>
          </p:cNvPr>
          <p:cNvGraphicFramePr/>
          <p:nvPr>
            <p:extLst>
              <p:ext uri="{D42A27DB-BD31-4B8C-83A1-F6EECF244321}">
                <p14:modId xmlns:p14="http://schemas.microsoft.com/office/powerpoint/2010/main" val="3927463019"/>
              </p:ext>
            </p:extLst>
          </p:nvPr>
        </p:nvGraphicFramePr>
        <p:xfrm>
          <a:off x="678180" y="1089764"/>
          <a:ext cx="10835640" cy="5088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29425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500A6DDC-63AA-9942-05B2-ED2C94B0B3A4}"/>
              </a:ext>
            </a:extLst>
          </p:cNvPr>
          <p:cNvSpPr>
            <a:spLocks noGrp="1"/>
          </p:cNvSpPr>
          <p:nvPr>
            <p:ph type="sldNum" sz="quarter" idx="4"/>
          </p:nvPr>
        </p:nvSpPr>
        <p:spPr/>
        <p:txBody>
          <a:bodyPr/>
          <a:lstStyle/>
          <a:p>
            <a:fld id="{AAEDBC15-631C-4934-A6F0-AF344E582DF4}" type="slidenum">
              <a:rPr lang="de-CH" smtClean="0"/>
              <a:pPr/>
              <a:t>12</a:t>
            </a:fld>
            <a:endParaRPr lang="de-CH" dirty="0"/>
          </a:p>
        </p:txBody>
      </p:sp>
      <p:sp>
        <p:nvSpPr>
          <p:cNvPr id="4" name="Titel 3">
            <a:extLst>
              <a:ext uri="{FF2B5EF4-FFF2-40B4-BE49-F238E27FC236}">
                <a16:creationId xmlns:a16="http://schemas.microsoft.com/office/drawing/2014/main" id="{07613500-2F03-5098-268B-26E363919887}"/>
              </a:ext>
            </a:extLst>
          </p:cNvPr>
          <p:cNvSpPr>
            <a:spLocks noGrp="1"/>
          </p:cNvSpPr>
          <p:nvPr>
            <p:ph type="title"/>
          </p:nvPr>
        </p:nvSpPr>
        <p:spPr>
          <a:xfrm>
            <a:off x="636337" y="431198"/>
            <a:ext cx="10813716" cy="722785"/>
          </a:xfrm>
        </p:spPr>
        <p:txBody>
          <a:bodyPr/>
          <a:lstStyle/>
          <a:p>
            <a:r>
              <a:rPr lang="de-CH" sz="3600" b="1" dirty="0">
                <a:solidFill>
                  <a:srgbClr val="003C69"/>
                </a:solidFill>
                <a:latin typeface="Arial" panose="020B0604020202020204" pitchFamily="34" charset="0"/>
                <a:cs typeface="Arial" panose="020B0604020202020204" pitchFamily="34" charset="0"/>
              </a:rPr>
              <a:t>Standorte</a:t>
            </a:r>
          </a:p>
        </p:txBody>
      </p:sp>
      <p:pic>
        <p:nvPicPr>
          <p:cNvPr id="6" name="Grafik 5">
            <a:extLst>
              <a:ext uri="{FF2B5EF4-FFF2-40B4-BE49-F238E27FC236}">
                <a16:creationId xmlns:a16="http://schemas.microsoft.com/office/drawing/2014/main" id="{429E4285-389B-564F-A69D-74681AB31C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7988" y="1052648"/>
            <a:ext cx="6865864" cy="4752704"/>
          </a:xfrm>
          <a:prstGeom prst="rect">
            <a:avLst/>
          </a:prstGeom>
        </p:spPr>
      </p:pic>
    </p:spTree>
    <p:extLst>
      <p:ext uri="{BB962C8B-B14F-4D97-AF65-F5344CB8AC3E}">
        <p14:creationId xmlns:p14="http://schemas.microsoft.com/office/powerpoint/2010/main" val="3996473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01887A-CEAB-7E9C-029A-BB1A10297541}"/>
              </a:ext>
            </a:extLst>
          </p:cNvPr>
          <p:cNvSpPr>
            <a:spLocks noGrp="1"/>
          </p:cNvSpPr>
          <p:nvPr>
            <p:ph type="title"/>
          </p:nvPr>
        </p:nvSpPr>
        <p:spPr>
          <a:xfrm>
            <a:off x="510803" y="213942"/>
            <a:ext cx="10835640" cy="969264"/>
          </a:xfrm>
        </p:spPr>
        <p:txBody>
          <a:bodyPr/>
          <a:lstStyle/>
          <a:p>
            <a:r>
              <a:rPr lang="de-CH" sz="3600" b="1" dirty="0">
                <a:solidFill>
                  <a:srgbClr val="003C69"/>
                </a:solidFill>
                <a:latin typeface="Arial" panose="020B0604020202020204" pitchFamily="34" charset="0"/>
                <a:cs typeface="Arial" panose="020B0604020202020204" pitchFamily="34" charset="0"/>
              </a:rPr>
              <a:t>Polizeidichte auf Einwohnerschnitt</a:t>
            </a:r>
          </a:p>
        </p:txBody>
      </p:sp>
      <p:sp>
        <p:nvSpPr>
          <p:cNvPr id="3" name="Inhaltsplatzhalter 2">
            <a:extLst>
              <a:ext uri="{FF2B5EF4-FFF2-40B4-BE49-F238E27FC236}">
                <a16:creationId xmlns:a16="http://schemas.microsoft.com/office/drawing/2014/main" id="{75AF381A-F200-14A2-18B1-8E677610D5B7}"/>
              </a:ext>
            </a:extLst>
          </p:cNvPr>
          <p:cNvSpPr>
            <a:spLocks noGrp="1"/>
          </p:cNvSpPr>
          <p:nvPr>
            <p:ph idx="1"/>
          </p:nvPr>
        </p:nvSpPr>
        <p:spPr>
          <a:xfrm>
            <a:off x="649540" y="1183206"/>
            <a:ext cx="11363785" cy="5309742"/>
          </a:xfrm>
        </p:spPr>
        <p:txBody>
          <a:bodyPr>
            <a:noAutofit/>
          </a:bodyPr>
          <a:lstStyle/>
          <a:p>
            <a:pPr marL="0" indent="0">
              <a:buNone/>
            </a:pPr>
            <a:r>
              <a:rPr lang="de-CH" sz="2400" b="1" dirty="0">
                <a:latin typeface="Arial" panose="020B0604020202020204" pitchFamily="34" charset="0"/>
                <a:cs typeface="Arial" panose="020B0604020202020204" pitchFamily="34" charset="0"/>
              </a:rPr>
              <a:t>Kanton		Polizeibestand		Polizeidichte</a:t>
            </a:r>
            <a:br>
              <a:rPr lang="de-CH" sz="2400" b="1" dirty="0">
                <a:latin typeface="Arial" panose="020B0604020202020204" pitchFamily="34" charset="0"/>
                <a:cs typeface="Arial" panose="020B0604020202020204" pitchFamily="34" charset="0"/>
              </a:rPr>
            </a:br>
            <a:r>
              <a:rPr lang="de-CH" sz="2400" b="1" dirty="0">
                <a:latin typeface="Arial" panose="020B0604020202020204" pitchFamily="34" charset="0"/>
                <a:cs typeface="Arial" panose="020B0604020202020204" pitchFamily="34" charset="0"/>
              </a:rPr>
              <a:t>			(Vollzeitäquivalent)	Einwohner pro Vollzeit-Polizist)</a:t>
            </a:r>
          </a:p>
          <a:p>
            <a:pPr marL="0" indent="0">
              <a:buNone/>
            </a:pPr>
            <a:endParaRPr lang="de-CH" sz="2400" dirty="0">
              <a:latin typeface="Arial" panose="020B0604020202020204" pitchFamily="34" charset="0"/>
              <a:cs typeface="Arial" panose="020B0604020202020204" pitchFamily="34" charset="0"/>
            </a:endParaRPr>
          </a:p>
          <a:p>
            <a:pPr marL="0" indent="0">
              <a:buNone/>
            </a:pPr>
            <a:r>
              <a:rPr lang="de-CH" sz="2400" dirty="0">
                <a:latin typeface="Arial" panose="020B0604020202020204" pitchFamily="34" charset="0"/>
                <a:cs typeface="Arial" panose="020B0604020202020204" pitchFamily="34" charset="0"/>
              </a:rPr>
              <a:t>Graubünden		498.1				412</a:t>
            </a:r>
          </a:p>
          <a:p>
            <a:pPr marL="0" indent="0">
              <a:buNone/>
            </a:pPr>
            <a:r>
              <a:rPr lang="de-CH" sz="2400" dirty="0">
                <a:latin typeface="Arial" panose="020B0604020202020204" pitchFamily="34" charset="0"/>
                <a:cs typeface="Arial" panose="020B0604020202020204" pitchFamily="34" charset="0"/>
              </a:rPr>
              <a:t>St. Gallen		897				601</a:t>
            </a:r>
          </a:p>
          <a:p>
            <a:pPr marL="0" indent="0">
              <a:buNone/>
            </a:pPr>
            <a:r>
              <a:rPr lang="de-CH" sz="2400" dirty="0">
                <a:latin typeface="Arial" panose="020B0604020202020204" pitchFamily="34" charset="0"/>
                <a:cs typeface="Arial" panose="020B0604020202020204" pitchFamily="34" charset="0"/>
              </a:rPr>
              <a:t>Tessin			1’097.2			329</a:t>
            </a:r>
          </a:p>
          <a:p>
            <a:pPr marL="0" indent="0">
              <a:buNone/>
            </a:pPr>
            <a:r>
              <a:rPr lang="de-CH" sz="2400" dirty="0">
                <a:latin typeface="Arial" panose="020B0604020202020204" pitchFamily="34" charset="0"/>
                <a:cs typeface="Arial" panose="020B0604020202020204" pitchFamily="34" charset="0"/>
              </a:rPr>
              <a:t>Wallis			680.4				543</a:t>
            </a:r>
          </a:p>
          <a:p>
            <a:pPr marL="0" indent="0">
              <a:buNone/>
            </a:pPr>
            <a:r>
              <a:rPr lang="de-CH" sz="2400" dirty="0">
                <a:latin typeface="Arial" panose="020B0604020202020204" pitchFamily="34" charset="0"/>
                <a:cs typeface="Arial" panose="020B0604020202020204" pitchFamily="34" charset="0"/>
              </a:rPr>
              <a:t>Zürich			3’989.3			405</a:t>
            </a:r>
          </a:p>
          <a:p>
            <a:pPr marL="0" indent="0">
              <a:buNone/>
            </a:pPr>
            <a:r>
              <a:rPr lang="de-CH" sz="2400" dirty="0">
                <a:latin typeface="Arial" panose="020B0604020202020204" pitchFamily="34" charset="0"/>
                <a:cs typeface="Arial" panose="020B0604020202020204" pitchFamily="34" charset="0"/>
              </a:rPr>
              <a:t>Schweiz		19’000			477</a:t>
            </a:r>
          </a:p>
        </p:txBody>
      </p:sp>
      <p:sp>
        <p:nvSpPr>
          <p:cNvPr id="4" name="Foliennummernplatzhalter 3">
            <a:extLst>
              <a:ext uri="{FF2B5EF4-FFF2-40B4-BE49-F238E27FC236}">
                <a16:creationId xmlns:a16="http://schemas.microsoft.com/office/drawing/2014/main" id="{34DA2877-5393-BC9A-EE6B-EF647AE08570}"/>
              </a:ext>
            </a:extLst>
          </p:cNvPr>
          <p:cNvSpPr>
            <a:spLocks noGrp="1"/>
          </p:cNvSpPr>
          <p:nvPr>
            <p:ph type="sldNum" sz="quarter" idx="12"/>
          </p:nvPr>
        </p:nvSpPr>
        <p:spPr/>
        <p:txBody>
          <a:bodyPr/>
          <a:lstStyle/>
          <a:p>
            <a:fld id="{C8116806-1FD2-4A57-B5EA-7014AB76383B}" type="slidenum">
              <a:rPr lang="en-US" smtClean="0"/>
              <a:t>13</a:t>
            </a:fld>
            <a:endParaRPr lang="en-US"/>
          </a:p>
        </p:txBody>
      </p:sp>
    </p:spTree>
    <p:extLst>
      <p:ext uri="{BB962C8B-B14F-4D97-AF65-F5344CB8AC3E}">
        <p14:creationId xmlns:p14="http://schemas.microsoft.com/office/powerpoint/2010/main" val="1402006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C28B86-57FA-DA60-6197-D8E028A4B71E}"/>
              </a:ext>
            </a:extLst>
          </p:cNvPr>
          <p:cNvSpPr>
            <a:spLocks noGrp="1"/>
          </p:cNvSpPr>
          <p:nvPr>
            <p:ph type="title"/>
          </p:nvPr>
        </p:nvSpPr>
        <p:spPr>
          <a:xfrm>
            <a:off x="567559" y="213942"/>
            <a:ext cx="10835640" cy="969264"/>
          </a:xfrm>
        </p:spPr>
        <p:txBody>
          <a:bodyPr>
            <a:normAutofit fontScale="90000"/>
          </a:bodyPr>
          <a:lstStyle/>
          <a:p>
            <a:r>
              <a:rPr lang="de-CH" sz="3600" b="1" dirty="0">
                <a:solidFill>
                  <a:srgbClr val="003C69"/>
                </a:solidFill>
                <a:latin typeface="Arial" panose="020B0604020202020204" pitchFamily="34" charset="0"/>
                <a:cs typeface="Arial" panose="020B0604020202020204" pitchFamily="34" charset="0"/>
              </a:rPr>
              <a:t>Innerkantonale Zusammen-</a:t>
            </a:r>
            <a:br>
              <a:rPr lang="de-CH" sz="3600" b="1" dirty="0">
                <a:solidFill>
                  <a:srgbClr val="003C69"/>
                </a:solidFill>
                <a:latin typeface="Arial" panose="020B0604020202020204" pitchFamily="34" charset="0"/>
                <a:cs typeface="Arial" panose="020B0604020202020204" pitchFamily="34" charset="0"/>
              </a:rPr>
            </a:br>
            <a:r>
              <a:rPr lang="de-CH" sz="3600" b="1" dirty="0" err="1">
                <a:solidFill>
                  <a:srgbClr val="003C69"/>
                </a:solidFill>
                <a:latin typeface="Arial" panose="020B0604020202020204" pitchFamily="34" charset="0"/>
                <a:cs typeface="Arial" panose="020B0604020202020204" pitchFamily="34" charset="0"/>
              </a:rPr>
              <a:t>arbeit</a:t>
            </a:r>
            <a:r>
              <a:rPr lang="de-CH" sz="3600" b="1" dirty="0">
                <a:solidFill>
                  <a:srgbClr val="003C69"/>
                </a:solidFill>
                <a:latin typeface="Arial" panose="020B0604020202020204" pitchFamily="34" charset="0"/>
                <a:cs typeface="Arial" panose="020B0604020202020204" pitchFamily="34" charset="0"/>
              </a:rPr>
              <a:t> mit den Gemeinden</a:t>
            </a:r>
          </a:p>
        </p:txBody>
      </p:sp>
      <p:sp>
        <p:nvSpPr>
          <p:cNvPr id="3" name="Inhaltsplatzhalter 2">
            <a:extLst>
              <a:ext uri="{FF2B5EF4-FFF2-40B4-BE49-F238E27FC236}">
                <a16:creationId xmlns:a16="http://schemas.microsoft.com/office/drawing/2014/main" id="{0510305D-9387-0682-8081-A27E9ECE4B7A}"/>
              </a:ext>
            </a:extLst>
          </p:cNvPr>
          <p:cNvSpPr>
            <a:spLocks noGrp="1"/>
          </p:cNvSpPr>
          <p:nvPr>
            <p:ph idx="1"/>
          </p:nvPr>
        </p:nvSpPr>
        <p:spPr>
          <a:xfrm>
            <a:off x="567558" y="1183206"/>
            <a:ext cx="10450961" cy="5088672"/>
          </a:xfrm>
        </p:spPr>
        <p:txBody>
          <a:bodyPr>
            <a:normAutofit lnSpcReduction="10000"/>
          </a:bodyPr>
          <a:lstStyle/>
          <a:p>
            <a:pPr marL="0" indent="0">
              <a:buNone/>
            </a:pPr>
            <a:endParaRPr lang="de-CH" dirty="0"/>
          </a:p>
          <a:p>
            <a:pPr marL="0" indent="0">
              <a:buNone/>
            </a:pPr>
            <a:r>
              <a:rPr lang="de-CH" sz="2000" dirty="0">
                <a:latin typeface="Arial" panose="020B0604020202020204" pitchFamily="34" charset="0"/>
                <a:cs typeface="Arial" panose="020B0604020202020204" pitchFamily="34" charset="0"/>
              </a:rPr>
              <a:t>Auftrag des Grossen Rats Graubünden (Parlament)</a:t>
            </a:r>
          </a:p>
          <a:p>
            <a:r>
              <a:rPr lang="de-CH" sz="2000" dirty="0">
                <a:latin typeface="Arial" panose="020B0604020202020204" pitchFamily="34" charset="0"/>
                <a:cs typeface="Arial" panose="020B0604020202020204" pitchFamily="34" charset="0"/>
              </a:rPr>
              <a:t>Innerkantonale Zusammenarbeit analysieren und </a:t>
            </a:r>
            <a:br>
              <a:rPr lang="de-CH" sz="2000" dirty="0">
                <a:latin typeface="Arial" panose="020B0604020202020204" pitchFamily="34" charset="0"/>
                <a:cs typeface="Arial" panose="020B0604020202020204" pitchFamily="34" charset="0"/>
              </a:rPr>
            </a:br>
            <a:r>
              <a:rPr lang="de-CH" sz="2000" dirty="0">
                <a:latin typeface="Arial" panose="020B0604020202020204" pitchFamily="34" charset="0"/>
                <a:cs typeface="Arial" panose="020B0604020202020204" pitchFamily="34" charset="0"/>
              </a:rPr>
              <a:t>Prüfung einer Einheitspolizei im Kanton Graubünden</a:t>
            </a:r>
          </a:p>
          <a:p>
            <a:pPr marL="0" indent="0">
              <a:buNone/>
            </a:pPr>
            <a:r>
              <a:rPr lang="de-CH" sz="2000" dirty="0">
                <a:latin typeface="Arial" panose="020B0604020202020204" pitchFamily="34" charset="0"/>
                <a:cs typeface="Arial" panose="020B0604020202020204" pitchFamily="34" charset="0"/>
              </a:rPr>
              <a:t>Fazit: </a:t>
            </a:r>
          </a:p>
          <a:p>
            <a:r>
              <a:rPr lang="de-CH" sz="2000" dirty="0">
                <a:latin typeface="Arial" panose="020B0604020202020204" pitchFamily="34" charset="0"/>
                <a:cs typeface="Arial" panose="020B0604020202020204" pitchFamily="34" charset="0"/>
              </a:rPr>
              <a:t>Im Kanton Graubünden besteht bereits eine</a:t>
            </a:r>
            <a:br>
              <a:rPr lang="de-CH" sz="2000" dirty="0">
                <a:latin typeface="Arial" panose="020B0604020202020204" pitchFamily="34" charset="0"/>
                <a:cs typeface="Arial" panose="020B0604020202020204" pitchFamily="34" charset="0"/>
              </a:rPr>
            </a:br>
            <a:r>
              <a:rPr lang="de-CH" sz="2000" dirty="0">
                <a:latin typeface="Arial" panose="020B0604020202020204" pitchFamily="34" charset="0"/>
                <a:cs typeface="Arial" panose="020B0604020202020204" pitchFamily="34" charset="0"/>
              </a:rPr>
              <a:t>«Einheitspolizei»</a:t>
            </a:r>
          </a:p>
          <a:p>
            <a:r>
              <a:rPr lang="de-CH" sz="2000" dirty="0">
                <a:latin typeface="Arial" panose="020B0604020202020204" pitchFamily="34" charset="0"/>
                <a:cs typeface="Arial" panose="020B0604020202020204" pitchFamily="34" charset="0"/>
              </a:rPr>
              <a:t>Die Stadt Chur und die Gemeinde St. Moritz sind</a:t>
            </a:r>
            <a:br>
              <a:rPr lang="de-CH" sz="2000" dirty="0">
                <a:latin typeface="Arial" panose="020B0604020202020204" pitchFamily="34" charset="0"/>
                <a:cs typeface="Arial" panose="020B0604020202020204" pitchFamily="34" charset="0"/>
              </a:rPr>
            </a:br>
            <a:r>
              <a:rPr lang="de-CH" sz="2000" dirty="0">
                <a:latin typeface="Arial" panose="020B0604020202020204" pitchFamily="34" charset="0"/>
                <a:cs typeface="Arial" panose="020B0604020202020204" pitchFamily="34" charset="0"/>
              </a:rPr>
              <a:t>Ausnahmen</a:t>
            </a:r>
          </a:p>
          <a:p>
            <a:r>
              <a:rPr lang="de-CH" sz="2000" dirty="0">
                <a:latin typeface="Arial" panose="020B0604020202020204" pitchFamily="34" charset="0"/>
                <a:cs typeface="Arial" panose="020B0604020202020204" pitchFamily="34" charset="0"/>
              </a:rPr>
              <a:t>Mit vielen Gemeinden bestehen Zusammenarbeits-</a:t>
            </a:r>
            <a:br>
              <a:rPr lang="de-CH" sz="2000" dirty="0">
                <a:latin typeface="Arial" panose="020B0604020202020204" pitchFamily="34" charset="0"/>
                <a:cs typeface="Arial" panose="020B0604020202020204" pitchFamily="34" charset="0"/>
              </a:rPr>
            </a:br>
            <a:r>
              <a:rPr lang="de-CH" sz="2000" dirty="0" err="1">
                <a:latin typeface="Arial" panose="020B0604020202020204" pitchFamily="34" charset="0"/>
                <a:cs typeface="Arial" panose="020B0604020202020204" pitchFamily="34" charset="0"/>
              </a:rPr>
              <a:t>verträge</a:t>
            </a:r>
            <a:r>
              <a:rPr lang="de-CH" sz="2000" dirty="0">
                <a:latin typeface="Arial" panose="020B0604020202020204" pitchFamily="34" charset="0"/>
                <a:cs typeface="Arial" panose="020B0604020202020204" pitchFamily="34" charset="0"/>
              </a:rPr>
              <a:t> im sicherheits- und im verkehrspolizeilichen </a:t>
            </a:r>
            <a:br>
              <a:rPr lang="de-CH" sz="2000" dirty="0">
                <a:latin typeface="Arial" panose="020B0604020202020204" pitchFamily="34" charset="0"/>
                <a:cs typeface="Arial" panose="020B0604020202020204" pitchFamily="34" charset="0"/>
              </a:rPr>
            </a:br>
            <a:r>
              <a:rPr lang="de-CH" sz="2000" dirty="0">
                <a:latin typeface="Arial" panose="020B0604020202020204" pitchFamily="34" charset="0"/>
                <a:cs typeface="Arial" panose="020B0604020202020204" pitchFamily="34" charset="0"/>
              </a:rPr>
              <a:t>Bereich</a:t>
            </a:r>
          </a:p>
          <a:p>
            <a:pPr marL="0" indent="0">
              <a:buNone/>
            </a:pPr>
            <a:endParaRPr lang="de-CH" dirty="0"/>
          </a:p>
          <a:p>
            <a:pPr marL="0" indent="0">
              <a:buNone/>
            </a:pPr>
            <a:endParaRPr lang="de-CH" dirty="0"/>
          </a:p>
          <a:p>
            <a:pPr marL="0" indent="0">
              <a:buNone/>
            </a:pPr>
            <a:endParaRPr lang="de-CH" dirty="0"/>
          </a:p>
        </p:txBody>
      </p:sp>
      <p:sp>
        <p:nvSpPr>
          <p:cNvPr id="4" name="Foliennummernplatzhalter 3">
            <a:extLst>
              <a:ext uri="{FF2B5EF4-FFF2-40B4-BE49-F238E27FC236}">
                <a16:creationId xmlns:a16="http://schemas.microsoft.com/office/drawing/2014/main" id="{5EB471DF-63D9-9E08-CA29-0E4F40407AA3}"/>
              </a:ext>
            </a:extLst>
          </p:cNvPr>
          <p:cNvSpPr>
            <a:spLocks noGrp="1"/>
          </p:cNvSpPr>
          <p:nvPr>
            <p:ph type="sldNum" sz="quarter" idx="12"/>
          </p:nvPr>
        </p:nvSpPr>
        <p:spPr/>
        <p:txBody>
          <a:bodyPr/>
          <a:lstStyle/>
          <a:p>
            <a:fld id="{C8116806-1FD2-4A57-B5EA-7014AB76383B}" type="slidenum">
              <a:rPr lang="en-US" smtClean="0"/>
              <a:t>14</a:t>
            </a:fld>
            <a:endParaRPr lang="en-US"/>
          </a:p>
        </p:txBody>
      </p:sp>
      <p:pic>
        <p:nvPicPr>
          <p:cNvPr id="6" name="Grafik 5">
            <a:extLst>
              <a:ext uri="{FF2B5EF4-FFF2-40B4-BE49-F238E27FC236}">
                <a16:creationId xmlns:a16="http://schemas.microsoft.com/office/drawing/2014/main" id="{0D6663E9-5AB3-F3F5-9A0B-34B2683E39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58238" y="232078"/>
            <a:ext cx="4351346" cy="61550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42827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D54CB3-054C-8AAB-00B6-271E6A82688D}"/>
              </a:ext>
            </a:extLst>
          </p:cNvPr>
          <p:cNvSpPr>
            <a:spLocks noGrp="1"/>
          </p:cNvSpPr>
          <p:nvPr>
            <p:ph type="title"/>
          </p:nvPr>
        </p:nvSpPr>
        <p:spPr>
          <a:xfrm>
            <a:off x="447740" y="213942"/>
            <a:ext cx="10835640" cy="969264"/>
          </a:xfrm>
        </p:spPr>
        <p:txBody>
          <a:bodyPr/>
          <a:lstStyle/>
          <a:p>
            <a:r>
              <a:rPr lang="de-CH" sz="3600" b="1" dirty="0">
                <a:solidFill>
                  <a:srgbClr val="003C69"/>
                </a:solidFill>
                <a:latin typeface="Arial" panose="020B0604020202020204" pitchFamily="34" charset="0"/>
                <a:cs typeface="Arial" panose="020B0604020202020204" pitchFamily="34" charset="0"/>
              </a:rPr>
              <a:t>Zusammenarbeit mit kommunalen Polizeibehörden</a:t>
            </a:r>
          </a:p>
        </p:txBody>
      </p:sp>
      <p:sp>
        <p:nvSpPr>
          <p:cNvPr id="4" name="Foliennummernplatzhalter 3">
            <a:extLst>
              <a:ext uri="{FF2B5EF4-FFF2-40B4-BE49-F238E27FC236}">
                <a16:creationId xmlns:a16="http://schemas.microsoft.com/office/drawing/2014/main" id="{F168C818-77DE-5871-5504-9520C84437A3}"/>
              </a:ext>
            </a:extLst>
          </p:cNvPr>
          <p:cNvSpPr>
            <a:spLocks noGrp="1"/>
          </p:cNvSpPr>
          <p:nvPr>
            <p:ph type="sldNum" sz="quarter" idx="12"/>
          </p:nvPr>
        </p:nvSpPr>
        <p:spPr/>
        <p:txBody>
          <a:bodyPr/>
          <a:lstStyle/>
          <a:p>
            <a:fld id="{C8116806-1FD2-4A57-B5EA-7014AB76383B}" type="slidenum">
              <a:rPr lang="en-US" smtClean="0"/>
              <a:t>15</a:t>
            </a:fld>
            <a:endParaRPr lang="en-US"/>
          </a:p>
        </p:txBody>
      </p:sp>
      <p:pic>
        <p:nvPicPr>
          <p:cNvPr id="11" name="Inhaltsplatzhalter 10">
            <a:extLst>
              <a:ext uri="{FF2B5EF4-FFF2-40B4-BE49-F238E27FC236}">
                <a16:creationId xmlns:a16="http://schemas.microsoft.com/office/drawing/2014/main" id="{8BF023FD-059C-A0FC-15AE-E2FCC6E0E779}"/>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25606" y="1067153"/>
            <a:ext cx="3676008" cy="51968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Grafik 12">
            <a:extLst>
              <a:ext uri="{FF2B5EF4-FFF2-40B4-BE49-F238E27FC236}">
                <a16:creationId xmlns:a16="http://schemas.microsoft.com/office/drawing/2014/main" id="{C95568A1-69FB-EA4C-CB51-C9BC3D6482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5670" y="999909"/>
            <a:ext cx="3723573" cy="52640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31476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p:cNvGrpSpPr/>
          <p:nvPr/>
        </p:nvGrpSpPr>
        <p:grpSpPr>
          <a:xfrm>
            <a:off x="2702152" y="1428737"/>
            <a:ext cx="7813675" cy="4800915"/>
            <a:chOff x="1178151" y="1428736"/>
            <a:chExt cx="7813675" cy="4800915"/>
          </a:xfrm>
        </p:grpSpPr>
        <p:graphicFrame>
          <p:nvGraphicFramePr>
            <p:cNvPr id="6" name="Object 4"/>
            <p:cNvGraphicFramePr>
              <a:graphicFrameLocks noChangeAspect="1"/>
            </p:cNvGraphicFramePr>
            <p:nvPr/>
          </p:nvGraphicFramePr>
          <p:xfrm>
            <a:off x="1178151" y="1428736"/>
            <a:ext cx="7813675" cy="4800915"/>
          </p:xfrm>
          <a:graphic>
            <a:graphicData uri="http://schemas.openxmlformats.org/presentationml/2006/ole">
              <mc:AlternateContent xmlns:mc="http://schemas.openxmlformats.org/markup-compatibility/2006">
                <mc:Choice xmlns:v="urn:schemas-microsoft-com:vml" Requires="v">
                  <p:oleObj name="Microsoft-Zeichnung" r:id="rId3" imgW="6732588" imgH="4294188" progId="MSDraw">
                    <p:embed/>
                  </p:oleObj>
                </mc:Choice>
                <mc:Fallback>
                  <p:oleObj name="Microsoft-Zeichnung" r:id="rId3" imgW="6732588" imgH="4294188" progId="MSDraw">
                    <p:embed/>
                    <p:pic>
                      <p:nvPicPr>
                        <p:cNvPr id="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8151" y="1428736"/>
                          <a:ext cx="7813675" cy="480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1"/>
                              </a:solidFill>
                              <a:miter lim="800000"/>
                              <a:headEnd/>
                              <a:tailEnd/>
                            </a14:hiddenLine>
                          </a:ext>
                        </a:extLst>
                      </p:spPr>
                    </p:pic>
                  </p:oleObj>
                </mc:Fallback>
              </mc:AlternateContent>
            </a:graphicData>
          </a:graphic>
        </p:graphicFrame>
        <p:grpSp>
          <p:nvGrpSpPr>
            <p:cNvPr id="4" name="Group 5"/>
            <p:cNvGrpSpPr>
              <a:grpSpLocks/>
            </p:cNvGrpSpPr>
            <p:nvPr/>
          </p:nvGrpSpPr>
          <p:grpSpPr bwMode="auto">
            <a:xfrm>
              <a:off x="7234545" y="2710178"/>
              <a:ext cx="411094" cy="508706"/>
              <a:chOff x="4443" y="1476"/>
              <a:chExt cx="284" cy="368"/>
            </a:xfrm>
          </p:grpSpPr>
          <p:sp>
            <p:nvSpPr>
              <p:cNvPr id="15" name="Freeform 6"/>
              <p:cNvSpPr>
                <a:spLocks/>
              </p:cNvSpPr>
              <p:nvPr/>
            </p:nvSpPr>
            <p:spPr bwMode="auto">
              <a:xfrm>
                <a:off x="4483" y="1476"/>
                <a:ext cx="201" cy="368"/>
              </a:xfrm>
              <a:custGeom>
                <a:avLst/>
                <a:gdLst/>
                <a:ahLst/>
                <a:cxnLst>
                  <a:cxn ang="0">
                    <a:pos x="192" y="157"/>
                  </a:cxn>
                  <a:cxn ang="0">
                    <a:pos x="150" y="163"/>
                  </a:cxn>
                  <a:cxn ang="0">
                    <a:pos x="135" y="153"/>
                  </a:cxn>
                  <a:cxn ang="0">
                    <a:pos x="117" y="127"/>
                  </a:cxn>
                  <a:cxn ang="0">
                    <a:pos x="108" y="106"/>
                  </a:cxn>
                  <a:cxn ang="0">
                    <a:pos x="87" y="46"/>
                  </a:cxn>
                  <a:cxn ang="0">
                    <a:pos x="83" y="13"/>
                  </a:cxn>
                  <a:cxn ang="0">
                    <a:pos x="72" y="0"/>
                  </a:cxn>
                  <a:cxn ang="0">
                    <a:pos x="54" y="18"/>
                  </a:cxn>
                  <a:cxn ang="0">
                    <a:pos x="24" y="81"/>
                  </a:cxn>
                  <a:cxn ang="0">
                    <a:pos x="18" y="117"/>
                  </a:cxn>
                  <a:cxn ang="0">
                    <a:pos x="9" y="150"/>
                  </a:cxn>
                  <a:cxn ang="0">
                    <a:pos x="3" y="165"/>
                  </a:cxn>
                  <a:cxn ang="0">
                    <a:pos x="17" y="207"/>
                  </a:cxn>
                  <a:cxn ang="0">
                    <a:pos x="23" y="222"/>
                  </a:cxn>
                  <a:cxn ang="0">
                    <a:pos x="29" y="244"/>
                  </a:cxn>
                  <a:cxn ang="0">
                    <a:pos x="45" y="268"/>
                  </a:cxn>
                  <a:cxn ang="0">
                    <a:pos x="53" y="282"/>
                  </a:cxn>
                  <a:cxn ang="0">
                    <a:pos x="30" y="316"/>
                  </a:cxn>
                  <a:cxn ang="0">
                    <a:pos x="11" y="334"/>
                  </a:cxn>
                  <a:cxn ang="0">
                    <a:pos x="0" y="345"/>
                  </a:cxn>
                  <a:cxn ang="0">
                    <a:pos x="5" y="361"/>
                  </a:cxn>
                  <a:cxn ang="0">
                    <a:pos x="20" y="354"/>
                  </a:cxn>
                  <a:cxn ang="0">
                    <a:pos x="51" y="339"/>
                  </a:cxn>
                  <a:cxn ang="0">
                    <a:pos x="74" y="321"/>
                  </a:cxn>
                  <a:cxn ang="0">
                    <a:pos x="95" y="343"/>
                  </a:cxn>
                  <a:cxn ang="0">
                    <a:pos x="113" y="345"/>
                  </a:cxn>
                  <a:cxn ang="0">
                    <a:pos x="134" y="339"/>
                  </a:cxn>
                  <a:cxn ang="0">
                    <a:pos x="183" y="334"/>
                  </a:cxn>
                  <a:cxn ang="0">
                    <a:pos x="197" y="294"/>
                  </a:cxn>
                  <a:cxn ang="0">
                    <a:pos x="174" y="237"/>
                  </a:cxn>
                  <a:cxn ang="0">
                    <a:pos x="170" y="222"/>
                  </a:cxn>
                  <a:cxn ang="0">
                    <a:pos x="185" y="214"/>
                  </a:cxn>
                  <a:cxn ang="0">
                    <a:pos x="194" y="207"/>
                  </a:cxn>
                  <a:cxn ang="0">
                    <a:pos x="198" y="193"/>
                  </a:cxn>
                  <a:cxn ang="0">
                    <a:pos x="161" y="163"/>
                  </a:cxn>
                  <a:cxn ang="0">
                    <a:pos x="137" y="165"/>
                  </a:cxn>
                </a:cxnLst>
                <a:rect l="0" t="0" r="r" b="b"/>
                <a:pathLst>
                  <a:path w="202" h="361">
                    <a:moveTo>
                      <a:pt x="192" y="157"/>
                    </a:moveTo>
                    <a:cubicBezTo>
                      <a:pt x="178" y="159"/>
                      <a:pt x="164" y="161"/>
                      <a:pt x="150" y="163"/>
                    </a:cubicBezTo>
                    <a:cubicBezTo>
                      <a:pt x="138" y="167"/>
                      <a:pt x="139" y="162"/>
                      <a:pt x="135" y="153"/>
                    </a:cubicBezTo>
                    <a:cubicBezTo>
                      <a:pt x="133" y="142"/>
                      <a:pt x="126" y="133"/>
                      <a:pt x="117" y="127"/>
                    </a:cubicBezTo>
                    <a:cubicBezTo>
                      <a:pt x="112" y="120"/>
                      <a:pt x="111" y="114"/>
                      <a:pt x="108" y="106"/>
                    </a:cubicBezTo>
                    <a:cubicBezTo>
                      <a:pt x="110" y="79"/>
                      <a:pt x="114" y="57"/>
                      <a:pt x="87" y="46"/>
                    </a:cubicBezTo>
                    <a:cubicBezTo>
                      <a:pt x="77" y="36"/>
                      <a:pt x="82" y="30"/>
                      <a:pt x="83" y="13"/>
                    </a:cubicBezTo>
                    <a:cubicBezTo>
                      <a:pt x="81" y="2"/>
                      <a:pt x="82" y="2"/>
                      <a:pt x="72" y="0"/>
                    </a:cubicBezTo>
                    <a:cubicBezTo>
                      <a:pt x="62" y="2"/>
                      <a:pt x="58" y="9"/>
                      <a:pt x="54" y="18"/>
                    </a:cubicBezTo>
                    <a:cubicBezTo>
                      <a:pt x="53" y="63"/>
                      <a:pt x="57" y="61"/>
                      <a:pt x="24" y="81"/>
                    </a:cubicBezTo>
                    <a:cubicBezTo>
                      <a:pt x="22" y="93"/>
                      <a:pt x="21" y="105"/>
                      <a:pt x="18" y="117"/>
                    </a:cubicBezTo>
                    <a:cubicBezTo>
                      <a:pt x="17" y="129"/>
                      <a:pt x="15" y="140"/>
                      <a:pt x="9" y="150"/>
                    </a:cubicBezTo>
                    <a:cubicBezTo>
                      <a:pt x="8" y="156"/>
                      <a:pt x="6" y="159"/>
                      <a:pt x="3" y="165"/>
                    </a:cubicBezTo>
                    <a:cubicBezTo>
                      <a:pt x="5" y="185"/>
                      <a:pt x="8" y="191"/>
                      <a:pt x="17" y="207"/>
                    </a:cubicBezTo>
                    <a:cubicBezTo>
                      <a:pt x="18" y="213"/>
                      <a:pt x="20" y="216"/>
                      <a:pt x="23" y="222"/>
                    </a:cubicBezTo>
                    <a:cubicBezTo>
                      <a:pt x="24" y="230"/>
                      <a:pt x="26" y="237"/>
                      <a:pt x="29" y="244"/>
                    </a:cubicBezTo>
                    <a:cubicBezTo>
                      <a:pt x="31" y="256"/>
                      <a:pt x="35" y="261"/>
                      <a:pt x="45" y="268"/>
                    </a:cubicBezTo>
                    <a:cubicBezTo>
                      <a:pt x="47" y="273"/>
                      <a:pt x="50" y="277"/>
                      <a:pt x="53" y="282"/>
                    </a:cubicBezTo>
                    <a:cubicBezTo>
                      <a:pt x="55" y="299"/>
                      <a:pt x="47" y="313"/>
                      <a:pt x="30" y="316"/>
                    </a:cubicBezTo>
                    <a:cubicBezTo>
                      <a:pt x="23" y="322"/>
                      <a:pt x="18" y="329"/>
                      <a:pt x="11" y="334"/>
                    </a:cubicBezTo>
                    <a:cubicBezTo>
                      <a:pt x="8" y="340"/>
                      <a:pt x="6" y="342"/>
                      <a:pt x="0" y="345"/>
                    </a:cubicBezTo>
                    <a:cubicBezTo>
                      <a:pt x="2" y="351"/>
                      <a:pt x="2" y="356"/>
                      <a:pt x="5" y="361"/>
                    </a:cubicBezTo>
                    <a:cubicBezTo>
                      <a:pt x="10" y="357"/>
                      <a:pt x="13" y="355"/>
                      <a:pt x="20" y="354"/>
                    </a:cubicBezTo>
                    <a:cubicBezTo>
                      <a:pt x="30" y="349"/>
                      <a:pt x="41" y="346"/>
                      <a:pt x="51" y="339"/>
                    </a:cubicBezTo>
                    <a:cubicBezTo>
                      <a:pt x="60" y="333"/>
                      <a:pt x="63" y="323"/>
                      <a:pt x="74" y="321"/>
                    </a:cubicBezTo>
                    <a:cubicBezTo>
                      <a:pt x="82" y="328"/>
                      <a:pt x="86" y="338"/>
                      <a:pt x="95" y="343"/>
                    </a:cubicBezTo>
                    <a:cubicBezTo>
                      <a:pt x="102" y="352"/>
                      <a:pt x="104" y="347"/>
                      <a:pt x="113" y="345"/>
                    </a:cubicBezTo>
                    <a:cubicBezTo>
                      <a:pt x="119" y="342"/>
                      <a:pt x="127" y="340"/>
                      <a:pt x="134" y="339"/>
                    </a:cubicBezTo>
                    <a:cubicBezTo>
                      <a:pt x="148" y="332"/>
                      <a:pt x="169" y="335"/>
                      <a:pt x="183" y="334"/>
                    </a:cubicBezTo>
                    <a:cubicBezTo>
                      <a:pt x="187" y="320"/>
                      <a:pt x="180" y="297"/>
                      <a:pt x="197" y="294"/>
                    </a:cubicBezTo>
                    <a:cubicBezTo>
                      <a:pt x="202" y="269"/>
                      <a:pt x="202" y="243"/>
                      <a:pt x="174" y="237"/>
                    </a:cubicBezTo>
                    <a:cubicBezTo>
                      <a:pt x="169" y="231"/>
                      <a:pt x="160" y="230"/>
                      <a:pt x="170" y="222"/>
                    </a:cubicBezTo>
                    <a:cubicBezTo>
                      <a:pt x="174" y="219"/>
                      <a:pt x="181" y="217"/>
                      <a:pt x="185" y="214"/>
                    </a:cubicBezTo>
                    <a:cubicBezTo>
                      <a:pt x="188" y="212"/>
                      <a:pt x="194" y="207"/>
                      <a:pt x="194" y="207"/>
                    </a:cubicBezTo>
                    <a:cubicBezTo>
                      <a:pt x="195" y="202"/>
                      <a:pt x="197" y="198"/>
                      <a:pt x="198" y="193"/>
                    </a:cubicBezTo>
                    <a:cubicBezTo>
                      <a:pt x="197" y="149"/>
                      <a:pt x="199" y="161"/>
                      <a:pt x="161" y="163"/>
                    </a:cubicBezTo>
                    <a:cubicBezTo>
                      <a:pt x="141" y="165"/>
                      <a:pt x="149" y="165"/>
                      <a:pt x="137" y="165"/>
                    </a:cubicBezTo>
                  </a:path>
                </a:pathLst>
              </a:custGeom>
              <a:solidFill>
                <a:srgbClr val="00FF00"/>
              </a:solidFill>
              <a:ln w="19050" cmpd="sng">
                <a:solidFill>
                  <a:srgbClr val="FF9900"/>
                </a:solidFill>
                <a:round/>
                <a:headEnd/>
                <a:tailEnd/>
              </a:ln>
              <a:effectLst/>
            </p:spPr>
            <p:txBody>
              <a:bodyPr/>
              <a:lstStyle/>
              <a:p>
                <a:pPr fontAlgn="base">
                  <a:spcBef>
                    <a:spcPct val="0"/>
                  </a:spcBef>
                  <a:spcAft>
                    <a:spcPct val="0"/>
                  </a:spcAft>
                </a:pPr>
                <a:endParaRPr lang="de-CH">
                  <a:solidFill>
                    <a:srgbClr val="000000"/>
                  </a:solidFill>
                </a:endParaRPr>
              </a:p>
            </p:txBody>
          </p:sp>
          <p:sp>
            <p:nvSpPr>
              <p:cNvPr id="16" name="Text Box 7"/>
              <p:cNvSpPr txBox="1">
                <a:spLocks noChangeArrowheads="1"/>
              </p:cNvSpPr>
              <p:nvPr/>
            </p:nvSpPr>
            <p:spPr bwMode="auto">
              <a:xfrm>
                <a:off x="4443" y="1587"/>
                <a:ext cx="284" cy="223"/>
              </a:xfrm>
              <a:prstGeom prst="rect">
                <a:avLst/>
              </a:prstGeom>
              <a:noFill/>
              <a:ln w="9525">
                <a:noFill/>
                <a:miter lim="800000"/>
                <a:headEnd/>
                <a:tailEnd/>
              </a:ln>
              <a:effectLst/>
            </p:spPr>
            <p:txBody>
              <a:bodyPr>
                <a:spAutoFit/>
              </a:bodyPr>
              <a:lstStyle/>
              <a:p>
                <a:pPr fontAlgn="base">
                  <a:spcBef>
                    <a:spcPct val="50000"/>
                  </a:spcBef>
                  <a:spcAft>
                    <a:spcPct val="0"/>
                  </a:spcAft>
                </a:pPr>
                <a:r>
                  <a:rPr lang="de-CH" sz="1400" dirty="0">
                    <a:solidFill>
                      <a:srgbClr val="000000"/>
                    </a:solidFill>
                    <a:latin typeface="Verdana" pitchFamily="34" charset="0"/>
                  </a:rPr>
                  <a:t>FL</a:t>
                </a:r>
              </a:p>
            </p:txBody>
          </p:sp>
        </p:grpSp>
        <p:grpSp>
          <p:nvGrpSpPr>
            <p:cNvPr id="5" name="Group 8"/>
            <p:cNvGrpSpPr>
              <a:grpSpLocks/>
            </p:cNvGrpSpPr>
            <p:nvPr/>
          </p:nvGrpSpPr>
          <p:grpSpPr bwMode="auto">
            <a:xfrm>
              <a:off x="7130903" y="3554802"/>
              <a:ext cx="720861" cy="494884"/>
              <a:chOff x="4264" y="2087"/>
              <a:chExt cx="498" cy="358"/>
            </a:xfrm>
          </p:grpSpPr>
          <p:sp>
            <p:nvSpPr>
              <p:cNvPr id="13" name="Oval 9"/>
              <p:cNvSpPr>
                <a:spLocks noChangeArrowheads="1"/>
              </p:cNvSpPr>
              <p:nvPr/>
            </p:nvSpPr>
            <p:spPr bwMode="auto">
              <a:xfrm>
                <a:off x="4331" y="2087"/>
                <a:ext cx="363" cy="358"/>
              </a:xfrm>
              <a:prstGeom prst="ellipse">
                <a:avLst/>
              </a:prstGeom>
              <a:noFill/>
              <a:ln w="28575">
                <a:solidFill>
                  <a:srgbClr val="FF9900"/>
                </a:solidFill>
                <a:round/>
                <a:headEnd/>
                <a:tailEnd/>
              </a:ln>
              <a:effectLst/>
            </p:spPr>
            <p:txBody>
              <a:bodyPr wrap="none" anchor="ctr"/>
              <a:lstStyle/>
              <a:p>
                <a:pPr fontAlgn="base">
                  <a:spcBef>
                    <a:spcPct val="0"/>
                  </a:spcBef>
                  <a:spcAft>
                    <a:spcPct val="0"/>
                  </a:spcAft>
                </a:pPr>
                <a:endParaRPr lang="de-CH">
                  <a:solidFill>
                    <a:srgbClr val="000000"/>
                  </a:solidFill>
                </a:endParaRPr>
              </a:p>
            </p:txBody>
          </p:sp>
          <p:sp>
            <p:nvSpPr>
              <p:cNvPr id="14" name="Text Box 10"/>
              <p:cNvSpPr txBox="1">
                <a:spLocks noChangeArrowheads="1"/>
              </p:cNvSpPr>
              <p:nvPr/>
            </p:nvSpPr>
            <p:spPr bwMode="auto">
              <a:xfrm>
                <a:off x="4264" y="2099"/>
                <a:ext cx="498" cy="334"/>
              </a:xfrm>
              <a:prstGeom prst="rect">
                <a:avLst/>
              </a:prstGeom>
              <a:noFill/>
              <a:ln w="9525">
                <a:noFill/>
                <a:miter lim="800000"/>
                <a:headEnd/>
                <a:tailEnd/>
              </a:ln>
              <a:effectLst/>
            </p:spPr>
            <p:txBody>
              <a:bodyPr>
                <a:spAutoFit/>
              </a:bodyPr>
              <a:lstStyle/>
              <a:p>
                <a:pPr algn="ctr" fontAlgn="base">
                  <a:spcBef>
                    <a:spcPct val="50000"/>
                  </a:spcBef>
                  <a:spcAft>
                    <a:spcPct val="0"/>
                  </a:spcAft>
                </a:pPr>
                <a:r>
                  <a:rPr lang="de-CH" sz="1200" b="1" dirty="0" err="1">
                    <a:solidFill>
                      <a:srgbClr val="000000"/>
                    </a:solidFill>
                  </a:rPr>
                  <a:t>Stapo</a:t>
                </a:r>
                <a:r>
                  <a:rPr lang="de-CH" sz="1200" b="1" dirty="0">
                    <a:solidFill>
                      <a:srgbClr val="000000"/>
                    </a:solidFill>
                  </a:rPr>
                  <a:t> </a:t>
                </a:r>
                <a:br>
                  <a:rPr lang="de-CH" sz="1200" b="1" dirty="0">
                    <a:solidFill>
                      <a:srgbClr val="000000"/>
                    </a:solidFill>
                  </a:rPr>
                </a:br>
                <a:r>
                  <a:rPr lang="de-CH" sz="1200" b="1" dirty="0">
                    <a:solidFill>
                      <a:srgbClr val="000000"/>
                    </a:solidFill>
                  </a:rPr>
                  <a:t>Chur</a:t>
                </a:r>
              </a:p>
            </p:txBody>
          </p:sp>
        </p:grpSp>
        <p:grpSp>
          <p:nvGrpSpPr>
            <p:cNvPr id="7" name="Group 11"/>
            <p:cNvGrpSpPr>
              <a:grpSpLocks/>
            </p:cNvGrpSpPr>
            <p:nvPr/>
          </p:nvGrpSpPr>
          <p:grpSpPr bwMode="auto">
            <a:xfrm>
              <a:off x="6615359" y="1916833"/>
              <a:ext cx="720861" cy="539118"/>
              <a:chOff x="3965" y="804"/>
              <a:chExt cx="498" cy="390"/>
            </a:xfrm>
          </p:grpSpPr>
          <p:sp>
            <p:nvSpPr>
              <p:cNvPr id="11" name="Oval 12"/>
              <p:cNvSpPr>
                <a:spLocks noChangeArrowheads="1"/>
              </p:cNvSpPr>
              <p:nvPr/>
            </p:nvSpPr>
            <p:spPr bwMode="auto">
              <a:xfrm>
                <a:off x="4025" y="804"/>
                <a:ext cx="363" cy="358"/>
              </a:xfrm>
              <a:prstGeom prst="ellipse">
                <a:avLst/>
              </a:prstGeom>
              <a:noFill/>
              <a:ln w="28575">
                <a:solidFill>
                  <a:srgbClr val="FFCC00"/>
                </a:solidFill>
                <a:round/>
                <a:headEnd/>
                <a:tailEnd/>
              </a:ln>
              <a:effectLst/>
            </p:spPr>
            <p:txBody>
              <a:bodyPr wrap="none" anchor="ctr"/>
              <a:lstStyle/>
              <a:p>
                <a:pPr algn="ctr" fontAlgn="base">
                  <a:spcBef>
                    <a:spcPct val="0"/>
                  </a:spcBef>
                  <a:spcAft>
                    <a:spcPct val="0"/>
                  </a:spcAft>
                </a:pPr>
                <a:endParaRPr lang="de-DE">
                  <a:solidFill>
                    <a:srgbClr val="FF0000"/>
                  </a:solidFill>
                </a:endParaRPr>
              </a:p>
            </p:txBody>
          </p:sp>
          <p:sp>
            <p:nvSpPr>
              <p:cNvPr id="12" name="Text Box 13"/>
              <p:cNvSpPr txBox="1">
                <a:spLocks noChangeArrowheads="1"/>
              </p:cNvSpPr>
              <p:nvPr/>
            </p:nvSpPr>
            <p:spPr bwMode="auto">
              <a:xfrm>
                <a:off x="3965" y="860"/>
                <a:ext cx="498" cy="334"/>
              </a:xfrm>
              <a:prstGeom prst="rect">
                <a:avLst/>
              </a:prstGeom>
              <a:noFill/>
              <a:ln w="9525">
                <a:noFill/>
                <a:miter lim="800000"/>
                <a:headEnd/>
                <a:tailEnd/>
              </a:ln>
              <a:effectLst/>
            </p:spPr>
            <p:txBody>
              <a:bodyPr>
                <a:spAutoFit/>
              </a:bodyPr>
              <a:lstStyle/>
              <a:p>
                <a:pPr algn="ctr" fontAlgn="base">
                  <a:spcBef>
                    <a:spcPct val="50000"/>
                  </a:spcBef>
                  <a:spcAft>
                    <a:spcPct val="0"/>
                  </a:spcAft>
                </a:pPr>
                <a:r>
                  <a:rPr lang="de-CH" sz="1200" b="1" dirty="0" err="1">
                    <a:solidFill>
                      <a:srgbClr val="000000"/>
                    </a:solidFill>
                  </a:rPr>
                  <a:t>Stapo</a:t>
                </a:r>
                <a:r>
                  <a:rPr lang="de-CH" sz="1200" b="1" dirty="0">
                    <a:solidFill>
                      <a:srgbClr val="000000"/>
                    </a:solidFill>
                  </a:rPr>
                  <a:t> </a:t>
                </a:r>
                <a:br>
                  <a:rPr lang="de-CH" sz="1200" b="1" dirty="0">
                    <a:solidFill>
                      <a:srgbClr val="000000"/>
                    </a:solidFill>
                  </a:rPr>
                </a:br>
                <a:r>
                  <a:rPr lang="de-CH" sz="1200" b="1" dirty="0">
                    <a:solidFill>
                      <a:srgbClr val="000000"/>
                    </a:solidFill>
                  </a:rPr>
                  <a:t>SG</a:t>
                </a:r>
              </a:p>
            </p:txBody>
          </p:sp>
        </p:grpSp>
      </p:grpSp>
      <p:sp>
        <p:nvSpPr>
          <p:cNvPr id="19" name="Rectangle 2"/>
          <p:cNvSpPr txBox="1">
            <a:spLocks noChangeArrowheads="1"/>
          </p:cNvSpPr>
          <p:nvPr/>
        </p:nvSpPr>
        <p:spPr>
          <a:xfrm>
            <a:off x="1022367" y="438655"/>
            <a:ext cx="7992243" cy="7969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800" kern="1200">
                <a:solidFill>
                  <a:schemeClr val="tx1"/>
                </a:solidFill>
                <a:latin typeface="Arial" panose="020B0604020202020204" pitchFamily="34" charset="0"/>
                <a:ea typeface="+mj-ea"/>
                <a:cs typeface="Arial" panose="020B0604020202020204" pitchFamily="34" charset="0"/>
              </a:defRPr>
            </a:lvl1pPr>
          </a:lstStyle>
          <a:p>
            <a:pPr algn="l">
              <a:defRPr/>
            </a:pPr>
            <a:r>
              <a:rPr lang="de-CH" sz="3600" b="1" spc="-100" dirty="0">
                <a:solidFill>
                  <a:srgbClr val="003C69"/>
                </a:solidFill>
              </a:rPr>
              <a:t>Konkordat</a:t>
            </a:r>
            <a:r>
              <a:rPr lang="de-CH" sz="2800" b="1" dirty="0">
                <a:solidFill>
                  <a:srgbClr val="003C69"/>
                </a:solidFill>
              </a:rPr>
              <a:t> </a:t>
            </a:r>
            <a:r>
              <a:rPr lang="de-CH" sz="3600" b="1" spc="-100" dirty="0">
                <a:solidFill>
                  <a:srgbClr val="003C69"/>
                </a:solidFill>
              </a:rPr>
              <a:t>ostpol</a:t>
            </a:r>
            <a:r>
              <a:rPr lang="de-CH" sz="3600" b="1" dirty="0">
                <a:solidFill>
                  <a:srgbClr val="003C69"/>
                </a:solidFill>
              </a:rPr>
              <a:t>.</a:t>
            </a:r>
            <a:r>
              <a:rPr lang="de-CH" sz="3600" b="1" spc="-100" dirty="0">
                <a:solidFill>
                  <a:srgbClr val="003C69"/>
                </a:solidFill>
              </a:rPr>
              <a:t>ch</a:t>
            </a:r>
          </a:p>
        </p:txBody>
      </p:sp>
      <p:sp>
        <p:nvSpPr>
          <p:cNvPr id="23" name="Foliennummernplatzhalter 6"/>
          <p:cNvSpPr>
            <a:spLocks noGrp="1"/>
          </p:cNvSpPr>
          <p:nvPr>
            <p:ph type="sldNum" sz="quarter" idx="4"/>
          </p:nvPr>
        </p:nvSpPr>
        <p:spPr>
          <a:prstGeom prst="rect">
            <a:avLst/>
          </a:prstGeom>
          <a:noFill/>
          <a:ln>
            <a:solidFill>
              <a:schemeClr val="bg1"/>
            </a:solidFill>
          </a:ln>
        </p:spPr>
        <p:txBody>
          <a:bodyPr vert="horz" lIns="91440" tIns="45720" rIns="91440" bIns="45720" rtlCol="0" anchor="ctr"/>
          <a:lstStyle>
            <a:defPPr>
              <a:defRPr lang="de-DE"/>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7033FB-CFF6-4C2A-A753-8ECE6A411342}" type="slidenum">
              <a:rPr lang="de-CH" smtClean="0"/>
              <a:pPr/>
              <a:t>16</a:t>
            </a:fld>
            <a:endParaRPr lang="de-CH">
              <a:latin typeface="Arial" pitchFamily="34" charset="0"/>
            </a:endParaRPr>
          </a:p>
        </p:txBody>
      </p:sp>
      <p:sp>
        <p:nvSpPr>
          <p:cNvPr id="22" name="Datumsplatzhalter 4"/>
          <p:cNvSpPr>
            <a:spLocks noGrp="1"/>
          </p:cNvSpPr>
          <p:nvPr>
            <p:ph type="dt" sz="quarter" idx="4294967295"/>
          </p:nvPr>
        </p:nvSpPr>
        <p:spPr>
          <a:xfrm>
            <a:off x="11363325" y="6591300"/>
            <a:ext cx="828675" cy="200025"/>
          </a:xfrm>
          <a:prstGeom prst="rect">
            <a:avLst/>
          </a:prstGeom>
          <a:noFill/>
          <a:ln>
            <a:solidFill>
              <a:schemeClr val="bg1"/>
            </a:solidFill>
          </a:ln>
        </p:spPr>
        <p:txBody>
          <a:bodyPr vert="horz" lIns="91440" tIns="45720" rIns="91440" bIns="45720" rtlCol="0" anchor="ctr"/>
          <a:lstStyle>
            <a:defPPr>
              <a:defRPr lang="de-DE"/>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18C74-C262-47C9-932D-599C67DC24D3}" type="datetime1">
              <a:rPr lang="de-CH" smtClean="0"/>
              <a:pPr/>
              <a:t>22.10.2026</a:t>
            </a:fld>
            <a:endParaRPr lang="de-CH">
              <a:latin typeface="Arial" pitchFamily="34" charset="0"/>
            </a:endParaRPr>
          </a:p>
        </p:txBody>
      </p:sp>
      <p:sp>
        <p:nvSpPr>
          <p:cNvPr id="17" name="Fußzeilenplatzhalter 5"/>
          <p:cNvSpPr>
            <a:spLocks noGrp="1"/>
          </p:cNvSpPr>
          <p:nvPr>
            <p:ph type="ftr" sz="quarter" idx="4294967295"/>
          </p:nvPr>
        </p:nvSpPr>
        <p:spPr>
          <a:xfrm>
            <a:off x="1471395" y="6597722"/>
            <a:ext cx="3086100" cy="198438"/>
          </a:xfrm>
          <a:prstGeom prst="rect">
            <a:avLst/>
          </a:prstGeom>
          <a:ln>
            <a:solidFill>
              <a:schemeClr val="bg1"/>
            </a:solidFill>
          </a:ln>
        </p:spPr>
        <p:txBody>
          <a:bodyPr vert="horz" lIns="91440" tIns="45720" rIns="91440" bIns="45720" rtlCol="0" anchor="ctr"/>
          <a:lstStyle>
            <a:defPPr>
              <a:defRPr lang="de-DE"/>
            </a:defPPr>
            <a:lvl1pPr marL="0" algn="l" defTabSz="914400" rtl="0" eaLnBrk="1" latinLnBrk="0" hangingPunct="1">
              <a:defRPr lang="de-CH"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CH"/>
              <a:t>Anlass / Referentin, Referent</a:t>
            </a:r>
            <a:endParaRPr lang="de-CH" dirty="0"/>
          </a:p>
        </p:txBody>
      </p:sp>
    </p:spTree>
    <p:extLst>
      <p:ext uri="{BB962C8B-B14F-4D97-AF65-F5344CB8AC3E}">
        <p14:creationId xmlns:p14="http://schemas.microsoft.com/office/powerpoint/2010/main" val="1965045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4"/>
          </p:nvPr>
        </p:nvSpPr>
        <p:spPr>
          <a:prstGeom prst="rect">
            <a:avLst/>
          </a:prstGeom>
          <a:ln>
            <a:solidFill>
              <a:schemeClr val="bg1"/>
            </a:solidFill>
          </a:ln>
        </p:spPr>
        <p:txBody>
          <a:bodyPr vert="horz" lIns="91440" tIns="45720" rIns="91440" bIns="45720" rtlCol="0" anchor="ctr"/>
          <a:lstStyle>
            <a:defPPr>
              <a:defRPr lang="de-DE"/>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7033FB-CFF6-4C2A-A753-8ECE6A411342}" type="slidenum">
              <a:rPr lang="de-CH" smtClean="0"/>
              <a:pPr/>
              <a:t>17</a:t>
            </a:fld>
            <a:endParaRPr lang="de-CH" dirty="0"/>
          </a:p>
        </p:txBody>
      </p:sp>
      <p:sp>
        <p:nvSpPr>
          <p:cNvPr id="11" name="Titel 1"/>
          <p:cNvSpPr>
            <a:spLocks noGrp="1"/>
          </p:cNvSpPr>
          <p:nvPr>
            <p:ph type="title"/>
          </p:nvPr>
        </p:nvSpPr>
        <p:spPr>
          <a:xfrm>
            <a:off x="878904" y="391362"/>
            <a:ext cx="8229600" cy="720000"/>
          </a:xfrm>
        </p:spPr>
        <p:txBody>
          <a:bodyPr/>
          <a:lstStyle/>
          <a:p>
            <a:r>
              <a:rPr lang="de-CH" sz="3600" b="1" dirty="0">
                <a:solidFill>
                  <a:srgbClr val="003C69"/>
                </a:solidFill>
                <a:latin typeface="Arial" panose="020B0604020202020204" pitchFamily="34" charset="0"/>
                <a:cs typeface="Arial" panose="020B0604020202020204" pitchFamily="34" charset="0"/>
              </a:rPr>
              <a:t>Polizeikonkordate CH</a:t>
            </a:r>
          </a:p>
        </p:txBody>
      </p:sp>
      <p:sp>
        <p:nvSpPr>
          <p:cNvPr id="4" name="Datumsplatzhalter 3"/>
          <p:cNvSpPr>
            <a:spLocks noGrp="1"/>
          </p:cNvSpPr>
          <p:nvPr>
            <p:ph type="dt" sz="half" idx="4294967295"/>
          </p:nvPr>
        </p:nvSpPr>
        <p:spPr>
          <a:xfrm>
            <a:off x="11363325" y="6591300"/>
            <a:ext cx="828675" cy="200025"/>
          </a:xfrm>
          <a:prstGeom prst="rect">
            <a:avLst/>
          </a:prstGeom>
          <a:ln>
            <a:solidFill>
              <a:schemeClr val="bg1"/>
            </a:solidFill>
          </a:ln>
        </p:spPr>
        <p:txBody>
          <a:bodyPr vert="horz" lIns="91440" tIns="45720" rIns="91440" bIns="45720" rtlCol="0" anchor="ctr"/>
          <a:lstStyle>
            <a:defPPr>
              <a:defRPr lang="de-DE"/>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18C74-C262-47C9-932D-599C67DC24D3}" type="datetime1">
              <a:rPr lang="de-CH" smtClean="0"/>
              <a:pPr/>
              <a:t>22.10.2026</a:t>
            </a:fld>
            <a:endParaRPr lang="de-CH" dirty="0"/>
          </a:p>
        </p:txBody>
      </p:sp>
      <p:sp>
        <p:nvSpPr>
          <p:cNvPr id="6" name="Fußzeilenplatzhalter 5"/>
          <p:cNvSpPr>
            <a:spLocks noGrp="1"/>
          </p:cNvSpPr>
          <p:nvPr>
            <p:ph type="ftr" sz="quarter" idx="4294967295"/>
          </p:nvPr>
        </p:nvSpPr>
        <p:spPr>
          <a:xfrm>
            <a:off x="1527094" y="6571501"/>
            <a:ext cx="3086100" cy="198438"/>
          </a:xfrm>
          <a:prstGeom prst="rect">
            <a:avLst/>
          </a:prstGeom>
          <a:ln>
            <a:solidFill>
              <a:schemeClr val="bg1"/>
            </a:solidFill>
          </a:ln>
        </p:spPr>
        <p:txBody>
          <a:bodyPr vert="horz" lIns="91440" tIns="45720" rIns="91440" bIns="45720" rtlCol="0" anchor="ctr"/>
          <a:lstStyle>
            <a:defPPr>
              <a:defRPr lang="de-DE"/>
            </a:defPPr>
            <a:lvl1pPr marL="0" algn="l" defTabSz="914400" rtl="0" eaLnBrk="1" latinLnBrk="0" hangingPunct="1">
              <a:defRPr lang="de-CH"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CH"/>
              <a:t>Anlass / Referentin, Referent</a:t>
            </a:r>
            <a:endParaRPr lang="de-CH" dirty="0"/>
          </a:p>
        </p:txBody>
      </p:sp>
      <p:grpSp>
        <p:nvGrpSpPr>
          <p:cNvPr id="12" name="Gruppieren 11"/>
          <p:cNvGrpSpPr/>
          <p:nvPr/>
        </p:nvGrpSpPr>
        <p:grpSpPr>
          <a:xfrm>
            <a:off x="2422235" y="1628721"/>
            <a:ext cx="6927538" cy="4306841"/>
            <a:chOff x="1357294" y="1470491"/>
            <a:chExt cx="7677206" cy="5052533"/>
          </a:xfrm>
        </p:grpSpPr>
        <p:pic>
          <p:nvPicPr>
            <p:cNvPr id="13" name="Picture 2" descr="12 Konkordate"/>
            <p:cNvPicPr>
              <a:picLocks noChangeAspect="1" noChangeArrowheads="1"/>
            </p:cNvPicPr>
            <p:nvPr/>
          </p:nvPicPr>
          <p:blipFill>
            <a:blip r:embed="rId3" cstate="screen">
              <a:clrChange>
                <a:clrFrom>
                  <a:srgbClr val="FBFBFD"/>
                </a:clrFrom>
                <a:clrTo>
                  <a:srgbClr val="FBFBFD">
                    <a:alpha val="0"/>
                  </a:srgbClr>
                </a:clrTo>
              </a:clrChange>
              <a:extLst>
                <a:ext uri="{28A0092B-C50C-407E-A947-70E740481C1C}">
                  <a14:useLocalDpi xmlns:a14="http://schemas.microsoft.com/office/drawing/2010/main" val="0"/>
                </a:ext>
              </a:extLst>
            </a:blip>
            <a:srcRect/>
            <a:stretch>
              <a:fillRect/>
            </a:stretch>
          </p:blipFill>
          <p:spPr bwMode="auto">
            <a:xfrm>
              <a:off x="1357294" y="1470491"/>
              <a:ext cx="7677206" cy="5052533"/>
            </a:xfrm>
            <a:prstGeom prst="rect">
              <a:avLst/>
            </a:prstGeom>
            <a:noFill/>
            <a:ln w="9525">
              <a:noFill/>
              <a:miter lim="800000"/>
              <a:headEnd/>
              <a:tailEnd/>
            </a:ln>
          </p:spPr>
        </p:pic>
        <p:sp>
          <p:nvSpPr>
            <p:cNvPr id="14" name="Freeform 6"/>
            <p:cNvSpPr>
              <a:spLocks/>
            </p:cNvSpPr>
            <p:nvPr/>
          </p:nvSpPr>
          <p:spPr bwMode="auto">
            <a:xfrm>
              <a:off x="7233378" y="2852936"/>
              <a:ext cx="290950" cy="508706"/>
            </a:xfrm>
            <a:custGeom>
              <a:avLst/>
              <a:gdLst/>
              <a:ahLst/>
              <a:cxnLst>
                <a:cxn ang="0">
                  <a:pos x="192" y="157"/>
                </a:cxn>
                <a:cxn ang="0">
                  <a:pos x="150" y="163"/>
                </a:cxn>
                <a:cxn ang="0">
                  <a:pos x="135" y="153"/>
                </a:cxn>
                <a:cxn ang="0">
                  <a:pos x="117" y="127"/>
                </a:cxn>
                <a:cxn ang="0">
                  <a:pos x="108" y="106"/>
                </a:cxn>
                <a:cxn ang="0">
                  <a:pos x="87" y="46"/>
                </a:cxn>
                <a:cxn ang="0">
                  <a:pos x="83" y="13"/>
                </a:cxn>
                <a:cxn ang="0">
                  <a:pos x="72" y="0"/>
                </a:cxn>
                <a:cxn ang="0">
                  <a:pos x="54" y="18"/>
                </a:cxn>
                <a:cxn ang="0">
                  <a:pos x="24" y="81"/>
                </a:cxn>
                <a:cxn ang="0">
                  <a:pos x="18" y="117"/>
                </a:cxn>
                <a:cxn ang="0">
                  <a:pos x="9" y="150"/>
                </a:cxn>
                <a:cxn ang="0">
                  <a:pos x="3" y="165"/>
                </a:cxn>
                <a:cxn ang="0">
                  <a:pos x="17" y="207"/>
                </a:cxn>
                <a:cxn ang="0">
                  <a:pos x="23" y="222"/>
                </a:cxn>
                <a:cxn ang="0">
                  <a:pos x="29" y="244"/>
                </a:cxn>
                <a:cxn ang="0">
                  <a:pos x="45" y="268"/>
                </a:cxn>
                <a:cxn ang="0">
                  <a:pos x="53" y="282"/>
                </a:cxn>
                <a:cxn ang="0">
                  <a:pos x="30" y="316"/>
                </a:cxn>
                <a:cxn ang="0">
                  <a:pos x="11" y="334"/>
                </a:cxn>
                <a:cxn ang="0">
                  <a:pos x="0" y="345"/>
                </a:cxn>
                <a:cxn ang="0">
                  <a:pos x="5" y="361"/>
                </a:cxn>
                <a:cxn ang="0">
                  <a:pos x="20" y="354"/>
                </a:cxn>
                <a:cxn ang="0">
                  <a:pos x="51" y="339"/>
                </a:cxn>
                <a:cxn ang="0">
                  <a:pos x="74" y="321"/>
                </a:cxn>
                <a:cxn ang="0">
                  <a:pos x="95" y="343"/>
                </a:cxn>
                <a:cxn ang="0">
                  <a:pos x="113" y="345"/>
                </a:cxn>
                <a:cxn ang="0">
                  <a:pos x="134" y="339"/>
                </a:cxn>
                <a:cxn ang="0">
                  <a:pos x="183" y="334"/>
                </a:cxn>
                <a:cxn ang="0">
                  <a:pos x="197" y="294"/>
                </a:cxn>
                <a:cxn ang="0">
                  <a:pos x="174" y="237"/>
                </a:cxn>
                <a:cxn ang="0">
                  <a:pos x="170" y="222"/>
                </a:cxn>
                <a:cxn ang="0">
                  <a:pos x="185" y="214"/>
                </a:cxn>
                <a:cxn ang="0">
                  <a:pos x="194" y="207"/>
                </a:cxn>
                <a:cxn ang="0">
                  <a:pos x="198" y="193"/>
                </a:cxn>
                <a:cxn ang="0">
                  <a:pos x="161" y="163"/>
                </a:cxn>
                <a:cxn ang="0">
                  <a:pos x="137" y="165"/>
                </a:cxn>
              </a:cxnLst>
              <a:rect l="0" t="0" r="r" b="b"/>
              <a:pathLst>
                <a:path w="202" h="361">
                  <a:moveTo>
                    <a:pt x="192" y="157"/>
                  </a:moveTo>
                  <a:cubicBezTo>
                    <a:pt x="178" y="159"/>
                    <a:pt x="164" y="161"/>
                    <a:pt x="150" y="163"/>
                  </a:cubicBezTo>
                  <a:cubicBezTo>
                    <a:pt x="138" y="167"/>
                    <a:pt x="139" y="162"/>
                    <a:pt x="135" y="153"/>
                  </a:cubicBezTo>
                  <a:cubicBezTo>
                    <a:pt x="133" y="142"/>
                    <a:pt x="126" y="133"/>
                    <a:pt x="117" y="127"/>
                  </a:cubicBezTo>
                  <a:cubicBezTo>
                    <a:pt x="112" y="120"/>
                    <a:pt x="111" y="114"/>
                    <a:pt x="108" y="106"/>
                  </a:cubicBezTo>
                  <a:cubicBezTo>
                    <a:pt x="110" y="79"/>
                    <a:pt x="114" y="57"/>
                    <a:pt x="87" y="46"/>
                  </a:cubicBezTo>
                  <a:cubicBezTo>
                    <a:pt x="77" y="36"/>
                    <a:pt x="82" y="30"/>
                    <a:pt x="83" y="13"/>
                  </a:cubicBezTo>
                  <a:cubicBezTo>
                    <a:pt x="81" y="2"/>
                    <a:pt x="82" y="2"/>
                    <a:pt x="72" y="0"/>
                  </a:cubicBezTo>
                  <a:cubicBezTo>
                    <a:pt x="62" y="2"/>
                    <a:pt x="58" y="9"/>
                    <a:pt x="54" y="18"/>
                  </a:cubicBezTo>
                  <a:cubicBezTo>
                    <a:pt x="53" y="63"/>
                    <a:pt x="57" y="61"/>
                    <a:pt x="24" y="81"/>
                  </a:cubicBezTo>
                  <a:cubicBezTo>
                    <a:pt x="22" y="93"/>
                    <a:pt x="21" y="105"/>
                    <a:pt x="18" y="117"/>
                  </a:cubicBezTo>
                  <a:cubicBezTo>
                    <a:pt x="17" y="129"/>
                    <a:pt x="15" y="140"/>
                    <a:pt x="9" y="150"/>
                  </a:cubicBezTo>
                  <a:cubicBezTo>
                    <a:pt x="8" y="156"/>
                    <a:pt x="6" y="159"/>
                    <a:pt x="3" y="165"/>
                  </a:cubicBezTo>
                  <a:cubicBezTo>
                    <a:pt x="5" y="185"/>
                    <a:pt x="8" y="191"/>
                    <a:pt x="17" y="207"/>
                  </a:cubicBezTo>
                  <a:cubicBezTo>
                    <a:pt x="18" y="213"/>
                    <a:pt x="20" y="216"/>
                    <a:pt x="23" y="222"/>
                  </a:cubicBezTo>
                  <a:cubicBezTo>
                    <a:pt x="24" y="230"/>
                    <a:pt x="26" y="237"/>
                    <a:pt x="29" y="244"/>
                  </a:cubicBezTo>
                  <a:cubicBezTo>
                    <a:pt x="31" y="256"/>
                    <a:pt x="35" y="261"/>
                    <a:pt x="45" y="268"/>
                  </a:cubicBezTo>
                  <a:cubicBezTo>
                    <a:pt x="47" y="273"/>
                    <a:pt x="50" y="277"/>
                    <a:pt x="53" y="282"/>
                  </a:cubicBezTo>
                  <a:cubicBezTo>
                    <a:pt x="55" y="299"/>
                    <a:pt x="47" y="313"/>
                    <a:pt x="30" y="316"/>
                  </a:cubicBezTo>
                  <a:cubicBezTo>
                    <a:pt x="23" y="322"/>
                    <a:pt x="18" y="329"/>
                    <a:pt x="11" y="334"/>
                  </a:cubicBezTo>
                  <a:cubicBezTo>
                    <a:pt x="8" y="340"/>
                    <a:pt x="6" y="342"/>
                    <a:pt x="0" y="345"/>
                  </a:cubicBezTo>
                  <a:cubicBezTo>
                    <a:pt x="2" y="351"/>
                    <a:pt x="2" y="356"/>
                    <a:pt x="5" y="361"/>
                  </a:cubicBezTo>
                  <a:cubicBezTo>
                    <a:pt x="10" y="357"/>
                    <a:pt x="13" y="355"/>
                    <a:pt x="20" y="354"/>
                  </a:cubicBezTo>
                  <a:cubicBezTo>
                    <a:pt x="30" y="349"/>
                    <a:pt x="41" y="346"/>
                    <a:pt x="51" y="339"/>
                  </a:cubicBezTo>
                  <a:cubicBezTo>
                    <a:pt x="60" y="333"/>
                    <a:pt x="63" y="323"/>
                    <a:pt x="74" y="321"/>
                  </a:cubicBezTo>
                  <a:cubicBezTo>
                    <a:pt x="82" y="328"/>
                    <a:pt x="86" y="338"/>
                    <a:pt x="95" y="343"/>
                  </a:cubicBezTo>
                  <a:cubicBezTo>
                    <a:pt x="102" y="352"/>
                    <a:pt x="104" y="347"/>
                    <a:pt x="113" y="345"/>
                  </a:cubicBezTo>
                  <a:cubicBezTo>
                    <a:pt x="119" y="342"/>
                    <a:pt x="127" y="340"/>
                    <a:pt x="134" y="339"/>
                  </a:cubicBezTo>
                  <a:cubicBezTo>
                    <a:pt x="148" y="332"/>
                    <a:pt x="169" y="335"/>
                    <a:pt x="183" y="334"/>
                  </a:cubicBezTo>
                  <a:cubicBezTo>
                    <a:pt x="187" y="320"/>
                    <a:pt x="180" y="297"/>
                    <a:pt x="197" y="294"/>
                  </a:cubicBezTo>
                  <a:cubicBezTo>
                    <a:pt x="202" y="269"/>
                    <a:pt x="202" y="243"/>
                    <a:pt x="174" y="237"/>
                  </a:cubicBezTo>
                  <a:cubicBezTo>
                    <a:pt x="169" y="231"/>
                    <a:pt x="160" y="230"/>
                    <a:pt x="170" y="222"/>
                  </a:cubicBezTo>
                  <a:cubicBezTo>
                    <a:pt x="174" y="219"/>
                    <a:pt x="181" y="217"/>
                    <a:pt x="185" y="214"/>
                  </a:cubicBezTo>
                  <a:cubicBezTo>
                    <a:pt x="188" y="212"/>
                    <a:pt x="194" y="207"/>
                    <a:pt x="194" y="207"/>
                  </a:cubicBezTo>
                  <a:cubicBezTo>
                    <a:pt x="195" y="202"/>
                    <a:pt x="197" y="198"/>
                    <a:pt x="198" y="193"/>
                  </a:cubicBezTo>
                  <a:cubicBezTo>
                    <a:pt x="197" y="149"/>
                    <a:pt x="199" y="161"/>
                    <a:pt x="161" y="163"/>
                  </a:cubicBezTo>
                  <a:cubicBezTo>
                    <a:pt x="141" y="165"/>
                    <a:pt x="149" y="165"/>
                    <a:pt x="137" y="165"/>
                  </a:cubicBezTo>
                </a:path>
              </a:pathLst>
            </a:custGeom>
            <a:solidFill>
              <a:srgbClr val="339933"/>
            </a:solidFill>
            <a:ln w="19050" cmpd="sng">
              <a:solidFill>
                <a:srgbClr val="333333"/>
              </a:solidFill>
              <a:round/>
              <a:headEnd/>
              <a:tailEnd/>
            </a:ln>
            <a:effectLst/>
          </p:spPr>
          <p:txBody>
            <a:bodyPr/>
            <a:lstStyle/>
            <a:p>
              <a:pPr fontAlgn="base">
                <a:spcBef>
                  <a:spcPct val="0"/>
                </a:spcBef>
                <a:spcAft>
                  <a:spcPct val="0"/>
                </a:spcAft>
              </a:pPr>
              <a:endParaRPr lang="de-CH">
                <a:solidFill>
                  <a:srgbClr val="000000"/>
                </a:solidFill>
              </a:endParaRPr>
            </a:p>
          </p:txBody>
        </p:sp>
        <p:sp>
          <p:nvSpPr>
            <p:cNvPr id="15" name="Text Box 7"/>
            <p:cNvSpPr txBox="1">
              <a:spLocks noChangeArrowheads="1"/>
            </p:cNvSpPr>
            <p:nvPr/>
          </p:nvSpPr>
          <p:spPr bwMode="auto">
            <a:xfrm>
              <a:off x="7164287" y="2996952"/>
              <a:ext cx="411094" cy="324959"/>
            </a:xfrm>
            <a:prstGeom prst="rect">
              <a:avLst/>
            </a:prstGeom>
            <a:noFill/>
            <a:ln w="9525">
              <a:noFill/>
              <a:miter lim="800000"/>
              <a:headEnd/>
              <a:tailEnd/>
            </a:ln>
            <a:effectLst/>
          </p:spPr>
          <p:txBody>
            <a:bodyPr>
              <a:spAutoFit/>
            </a:bodyPr>
            <a:lstStyle/>
            <a:p>
              <a:pPr fontAlgn="base">
                <a:spcBef>
                  <a:spcPct val="50000"/>
                </a:spcBef>
                <a:spcAft>
                  <a:spcPct val="0"/>
                </a:spcAft>
              </a:pPr>
              <a:r>
                <a:rPr lang="de-CH" sz="1200" b="1" dirty="0">
                  <a:solidFill>
                    <a:srgbClr val="000000"/>
                  </a:solidFill>
                  <a:latin typeface="+mj-lt"/>
                </a:rPr>
                <a:t>FL</a:t>
              </a:r>
              <a:endParaRPr lang="de-CH" sz="1400" b="1" dirty="0">
                <a:solidFill>
                  <a:srgbClr val="000000"/>
                </a:solidFill>
                <a:latin typeface="+mj-lt"/>
              </a:endParaRPr>
            </a:p>
          </p:txBody>
        </p:sp>
      </p:grpSp>
    </p:spTree>
    <p:extLst>
      <p:ext uri="{BB962C8B-B14F-4D97-AF65-F5344CB8AC3E}">
        <p14:creationId xmlns:p14="http://schemas.microsoft.com/office/powerpoint/2010/main" val="3877595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4"/>
          </p:nvPr>
        </p:nvSpPr>
        <p:spPr>
          <a:prstGeom prst="rect">
            <a:avLst/>
          </a:prstGeom>
          <a:ln>
            <a:solidFill>
              <a:schemeClr val="bg1"/>
            </a:solidFill>
          </a:ln>
        </p:spPr>
        <p:txBody>
          <a:bodyPr vert="horz" lIns="91440" tIns="45720" rIns="91440" bIns="45720" rtlCol="0" anchor="ctr"/>
          <a:lstStyle>
            <a:defPPr>
              <a:defRPr lang="de-DE"/>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7033FB-CFF6-4C2A-A753-8ECE6A411342}" type="slidenum">
              <a:rPr lang="de-CH" smtClean="0"/>
              <a:pPr/>
              <a:t>18</a:t>
            </a:fld>
            <a:endParaRPr lang="de-CH" dirty="0"/>
          </a:p>
        </p:txBody>
      </p:sp>
      <p:sp>
        <p:nvSpPr>
          <p:cNvPr id="11" name="Titel 1"/>
          <p:cNvSpPr>
            <a:spLocks noGrp="1"/>
          </p:cNvSpPr>
          <p:nvPr>
            <p:ph type="title"/>
          </p:nvPr>
        </p:nvSpPr>
        <p:spPr>
          <a:xfrm>
            <a:off x="908385" y="600364"/>
            <a:ext cx="10780294" cy="720000"/>
          </a:xfrm>
        </p:spPr>
        <p:txBody>
          <a:bodyPr/>
          <a:lstStyle/>
          <a:p>
            <a:r>
              <a:rPr lang="de-CH" sz="3600" b="1" dirty="0">
                <a:solidFill>
                  <a:srgbClr val="003C69"/>
                </a:solidFill>
                <a:latin typeface="Arial" panose="020B0604020202020204" pitchFamily="34" charset="0"/>
                <a:cs typeface="Arial" panose="020B0604020202020204" pitchFamily="34" charset="0"/>
              </a:rPr>
              <a:t>Internationale und Interkantonale Zusammenarbeit</a:t>
            </a:r>
          </a:p>
        </p:txBody>
      </p:sp>
      <p:sp>
        <p:nvSpPr>
          <p:cNvPr id="4" name="Datumsplatzhalter 3"/>
          <p:cNvSpPr>
            <a:spLocks noGrp="1"/>
          </p:cNvSpPr>
          <p:nvPr>
            <p:ph type="dt" sz="half" idx="4294967295"/>
          </p:nvPr>
        </p:nvSpPr>
        <p:spPr>
          <a:xfrm>
            <a:off x="11363325" y="6591300"/>
            <a:ext cx="828675" cy="200025"/>
          </a:xfrm>
          <a:prstGeom prst="rect">
            <a:avLst/>
          </a:prstGeom>
          <a:ln>
            <a:solidFill>
              <a:schemeClr val="bg1"/>
            </a:solidFill>
          </a:ln>
        </p:spPr>
        <p:txBody>
          <a:bodyPr vert="horz" lIns="91440" tIns="45720" rIns="91440" bIns="45720" rtlCol="0" anchor="ctr"/>
          <a:lstStyle>
            <a:defPPr>
              <a:defRPr lang="de-DE"/>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18C74-C262-47C9-932D-599C67DC24D3}" type="datetime1">
              <a:rPr lang="de-CH" smtClean="0"/>
              <a:pPr/>
              <a:t>22.10.2026</a:t>
            </a:fld>
            <a:endParaRPr lang="de-CH" dirty="0"/>
          </a:p>
        </p:txBody>
      </p:sp>
      <p:sp>
        <p:nvSpPr>
          <p:cNvPr id="6" name="Fußzeilenplatzhalter 5"/>
          <p:cNvSpPr>
            <a:spLocks noGrp="1"/>
          </p:cNvSpPr>
          <p:nvPr>
            <p:ph type="ftr" sz="quarter" idx="4294967295"/>
          </p:nvPr>
        </p:nvSpPr>
        <p:spPr>
          <a:xfrm>
            <a:off x="1304297" y="6591300"/>
            <a:ext cx="3086100" cy="198438"/>
          </a:xfrm>
          <a:prstGeom prst="rect">
            <a:avLst/>
          </a:prstGeom>
          <a:ln>
            <a:solidFill>
              <a:schemeClr val="bg1"/>
            </a:solidFill>
          </a:ln>
        </p:spPr>
        <p:txBody>
          <a:bodyPr vert="horz" lIns="91440" tIns="45720" rIns="91440" bIns="45720" rtlCol="0" anchor="ctr"/>
          <a:lstStyle>
            <a:defPPr>
              <a:defRPr lang="de-DE"/>
            </a:defPPr>
            <a:lvl1pPr marL="0" algn="l" defTabSz="914400" rtl="0" eaLnBrk="1" latinLnBrk="0" hangingPunct="1">
              <a:defRPr lang="de-CH"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CH"/>
              <a:t>Anlass / Referentin, Referent</a:t>
            </a:r>
            <a:endParaRPr lang="de-CH" dirty="0"/>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0620" y="1886915"/>
            <a:ext cx="6489596" cy="4640061"/>
          </a:xfrm>
          <a:prstGeom prst="rect">
            <a:avLst/>
          </a:prstGeom>
          <a:ln>
            <a:solidFill>
              <a:schemeClr val="bg1">
                <a:lumMod val="75000"/>
              </a:schemeClr>
            </a:solidFill>
          </a:ln>
        </p:spPr>
      </p:pic>
      <p:pic>
        <p:nvPicPr>
          <p:cNvPr id="1026" name="Picture 2" descr="Keine Fotobeschreibung verfügba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12224" y="3100394"/>
            <a:ext cx="2232248" cy="14087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st möglicherweise ein Bild von Wasserfall und Natu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96814" y="4726975"/>
            <a:ext cx="2187619" cy="1640714"/>
          </a:xfrm>
          <a:prstGeom prst="rect">
            <a:avLst/>
          </a:prstGeom>
          <a:noFill/>
          <a:extLst>
            <a:ext uri="{909E8E84-426E-40DD-AFC4-6F175D3DCCD1}">
              <a14:hiddenFill xmlns:a14="http://schemas.microsoft.com/office/drawing/2010/main">
                <a:solidFill>
                  <a:srgbClr val="FFFFFF"/>
                </a:solidFill>
              </a14:hiddenFill>
            </a:ext>
          </a:extLst>
        </p:spPr>
      </p:pic>
      <p:pic>
        <p:nvPicPr>
          <p:cNvPr id="3" name="Grafik 2"/>
          <p:cNvPicPr>
            <a:picLocks noChangeAspect="1"/>
          </p:cNvPicPr>
          <p:nvPr/>
        </p:nvPicPr>
        <p:blipFill>
          <a:blip r:embed="rId6"/>
          <a:stretch>
            <a:fillRect/>
          </a:stretch>
        </p:blipFill>
        <p:spPr>
          <a:xfrm>
            <a:off x="7855122" y="1591311"/>
            <a:ext cx="2572147" cy="1134771"/>
          </a:xfrm>
          <a:prstGeom prst="rect">
            <a:avLst/>
          </a:prstGeom>
        </p:spPr>
      </p:pic>
    </p:spTree>
    <p:extLst>
      <p:ext uri="{BB962C8B-B14F-4D97-AF65-F5344CB8AC3E}">
        <p14:creationId xmlns:p14="http://schemas.microsoft.com/office/powerpoint/2010/main" val="2478806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Grafik 3" descr="Mueller_Federspiel.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348" y="1369155"/>
            <a:ext cx="2911477" cy="1941373"/>
          </a:xfrm>
          <a:prstGeom prst="rect">
            <a:avLst/>
          </a:prstGeom>
          <a:ln>
            <a:noFill/>
          </a:ln>
          <a:effectLst>
            <a:outerShdw blurRad="190500" algn="tl" rotWithShape="0">
              <a:srgbClr val="000000">
                <a:alpha val="70000"/>
              </a:srgbClr>
            </a:outerShdw>
          </a:effectLst>
        </p:spPr>
      </p:pic>
      <p:pic>
        <p:nvPicPr>
          <p:cNvPr id="5" name="Grafik 4" descr="Medienkonferenz-52.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26054" y="1714312"/>
            <a:ext cx="3961893" cy="2641790"/>
          </a:xfrm>
          <a:prstGeom prst="rect">
            <a:avLst/>
          </a:prstGeom>
          <a:ln>
            <a:noFill/>
          </a:ln>
          <a:effectLst>
            <a:outerShdw blurRad="190500" algn="tl" rotWithShape="0">
              <a:srgbClr val="000000">
                <a:alpha val="70000"/>
              </a:srgbClr>
            </a:outerShdw>
          </a:effectLst>
        </p:spPr>
      </p:pic>
      <p:sp>
        <p:nvSpPr>
          <p:cNvPr id="9" name="Rectangle 2"/>
          <p:cNvSpPr txBox="1">
            <a:spLocks noChangeArrowheads="1"/>
          </p:cNvSpPr>
          <p:nvPr/>
        </p:nvSpPr>
        <p:spPr>
          <a:xfrm>
            <a:off x="1245687" y="329384"/>
            <a:ext cx="7992243" cy="7969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800" kern="1200">
                <a:solidFill>
                  <a:schemeClr val="tx1"/>
                </a:solidFill>
                <a:latin typeface="Arial" panose="020B0604020202020204" pitchFamily="34" charset="0"/>
                <a:ea typeface="+mj-ea"/>
                <a:cs typeface="Arial" panose="020B0604020202020204" pitchFamily="34" charset="0"/>
              </a:defRPr>
            </a:lvl1pPr>
          </a:lstStyle>
          <a:p>
            <a:pPr algn="l">
              <a:defRPr/>
            </a:pPr>
            <a:r>
              <a:rPr lang="de-CH" sz="3600" b="1" spc="-100" dirty="0">
                <a:solidFill>
                  <a:srgbClr val="003C69"/>
                </a:solidFill>
              </a:rPr>
              <a:t>Zusammenarbeit Polizei &amp; Armee</a:t>
            </a:r>
          </a:p>
        </p:txBody>
      </p:sp>
      <p:sp>
        <p:nvSpPr>
          <p:cNvPr id="11" name="Foliennummernplatzhalter 6"/>
          <p:cNvSpPr>
            <a:spLocks noGrp="1"/>
          </p:cNvSpPr>
          <p:nvPr>
            <p:ph type="sldNum" sz="quarter" idx="4"/>
          </p:nvPr>
        </p:nvSpPr>
        <p:spPr>
          <a:prstGeom prst="rect">
            <a:avLst/>
          </a:prstGeom>
          <a:noFill/>
          <a:ln>
            <a:solidFill>
              <a:schemeClr val="bg1"/>
            </a:solidFill>
          </a:ln>
        </p:spPr>
        <p:txBody>
          <a:bodyPr vert="horz" lIns="91440" tIns="45720" rIns="91440" bIns="45720" rtlCol="0" anchor="ctr"/>
          <a:lstStyle>
            <a:defPPr>
              <a:defRPr lang="de-DE"/>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7033FB-CFF6-4C2A-A753-8ECE6A411342}" type="slidenum">
              <a:rPr lang="de-CH" smtClean="0"/>
              <a:pPr/>
              <a:t>19</a:t>
            </a:fld>
            <a:endParaRPr lang="de-CH">
              <a:latin typeface="Arial" pitchFamily="34" charset="0"/>
            </a:endParaRPr>
          </a:p>
        </p:txBody>
      </p:sp>
      <p:sp>
        <p:nvSpPr>
          <p:cNvPr id="10" name="Datumsplatzhalter 4"/>
          <p:cNvSpPr>
            <a:spLocks noGrp="1"/>
          </p:cNvSpPr>
          <p:nvPr>
            <p:ph type="dt" sz="quarter" idx="4294967295"/>
          </p:nvPr>
        </p:nvSpPr>
        <p:spPr>
          <a:xfrm>
            <a:off x="11363325" y="6591300"/>
            <a:ext cx="828675" cy="200025"/>
          </a:xfrm>
          <a:prstGeom prst="rect">
            <a:avLst/>
          </a:prstGeom>
          <a:noFill/>
          <a:ln>
            <a:solidFill>
              <a:schemeClr val="bg1"/>
            </a:solidFill>
          </a:ln>
        </p:spPr>
        <p:txBody>
          <a:bodyPr vert="horz" lIns="91440" tIns="45720" rIns="91440" bIns="45720" rtlCol="0" anchor="ctr"/>
          <a:lstStyle>
            <a:defPPr>
              <a:defRPr lang="de-DE"/>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6836F6A-5E92-4DDE-9BAA-61CD30CB144C}" type="datetime1">
              <a:rPr lang="de-CH" smtClean="0"/>
              <a:pPr/>
              <a:t>22.10.2026</a:t>
            </a:fld>
            <a:endParaRPr lang="de-CH">
              <a:latin typeface="Arial" pitchFamily="34" charset="0"/>
            </a:endParaRPr>
          </a:p>
        </p:txBody>
      </p:sp>
      <p:sp>
        <p:nvSpPr>
          <p:cNvPr id="2" name="Rechteck 1"/>
          <p:cNvSpPr/>
          <p:nvPr/>
        </p:nvSpPr>
        <p:spPr>
          <a:xfrm>
            <a:off x="5163043" y="6575088"/>
            <a:ext cx="1863011" cy="215444"/>
          </a:xfrm>
          <a:prstGeom prst="rect">
            <a:avLst/>
          </a:prstGeom>
        </p:spPr>
        <p:txBody>
          <a:bodyPr wrap="none">
            <a:spAutoFit/>
          </a:bodyPr>
          <a:lstStyle/>
          <a:p>
            <a:pPr lvl="0" algn="ctr">
              <a:spcBef>
                <a:spcPct val="0"/>
              </a:spcBef>
            </a:pPr>
            <a:r>
              <a:rPr lang="de-CH" altLang="de-DE" sz="800" dirty="0">
                <a:solidFill>
                  <a:prstClr val="white"/>
                </a:solidFill>
                <a:latin typeface="Arial" panose="020B0604020202020204" pitchFamily="34" charset="0"/>
                <a:cs typeface="Arial" panose="020B0604020202020204" pitchFamily="34" charset="0"/>
              </a:rPr>
              <a:t>Walter Schlegel, Polizeikommandant</a:t>
            </a:r>
          </a:p>
        </p:txBody>
      </p:sp>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90086" y="3547473"/>
            <a:ext cx="3988584" cy="2641790"/>
          </a:xfrm>
          <a:prstGeom prst="rect">
            <a:avLst/>
          </a:prstGeom>
          <a:effectLst>
            <a:outerShdw blurRad="88900" dist="88900" dir="13500000" algn="br" rotWithShape="0">
              <a:prstClr val="black">
                <a:alpha val="40000"/>
              </a:prstClr>
            </a:outerShdw>
          </a:effectLst>
        </p:spPr>
      </p:pic>
    </p:spTree>
    <p:extLst>
      <p:ext uri="{BB962C8B-B14F-4D97-AF65-F5344CB8AC3E}">
        <p14:creationId xmlns:p14="http://schemas.microsoft.com/office/powerpoint/2010/main" val="185937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Ein Bild, das Text, Anzug, Mann, Kleidung enthält.&#10;&#10;KI-generierte Inhalte können fehlerhaft sein.">
            <a:extLst>
              <a:ext uri="{FF2B5EF4-FFF2-40B4-BE49-F238E27FC236}">
                <a16:creationId xmlns:a16="http://schemas.microsoft.com/office/drawing/2014/main" id="{BF961C71-2401-0042-B24C-653DC5B163EF}"/>
              </a:ext>
            </a:extLst>
          </p:cNvPr>
          <p:cNvPicPr>
            <a:picLocks noChangeAspect="1"/>
          </p:cNvPicPr>
          <p:nvPr/>
        </p:nvPicPr>
        <p:blipFill>
          <a:blip r:embed="rId3"/>
          <a:srcRect t="2761" b="17467"/>
          <a:stretch>
            <a:fillRect/>
          </a:stretch>
        </p:blipFill>
        <p:spPr>
          <a:xfrm>
            <a:off x="20" y="1282"/>
            <a:ext cx="12191980" cy="6856718"/>
          </a:xfrm>
          <a:prstGeom prst="rect">
            <a:avLst/>
          </a:prstGeom>
        </p:spPr>
      </p:pic>
      <p:sp>
        <p:nvSpPr>
          <p:cNvPr id="2" name="Foliennummernplatzhalter 1">
            <a:extLst>
              <a:ext uri="{FF2B5EF4-FFF2-40B4-BE49-F238E27FC236}">
                <a16:creationId xmlns:a16="http://schemas.microsoft.com/office/drawing/2014/main" id="{6A232B28-21A8-4866-F9E0-7CE38AA4D22C}"/>
              </a:ext>
            </a:extLst>
          </p:cNvPr>
          <p:cNvSpPr>
            <a:spLocks noGrp="1"/>
          </p:cNvSpPr>
          <p:nvPr>
            <p:ph type="sldNum" sz="quarter" idx="4"/>
          </p:nvPr>
        </p:nvSpPr>
        <p:spPr>
          <a:xfrm>
            <a:off x="8610600" y="6356350"/>
            <a:ext cx="2743200" cy="365125"/>
          </a:xfrm>
        </p:spPr>
        <p:txBody>
          <a:bodyPr vert="horz" lIns="91440" tIns="45720" rIns="91440" bIns="45720" rtlCol="0" anchor="ctr">
            <a:normAutofit/>
          </a:bodyPr>
          <a:lstStyle/>
          <a:p>
            <a:pPr>
              <a:spcAft>
                <a:spcPts val="600"/>
              </a:spcAft>
            </a:pPr>
            <a:fld id="{AAEDBC15-631C-4934-A6F0-AF344E582DF4}" type="slidenum">
              <a:rPr lang="en-US" sz="1200">
                <a:solidFill>
                  <a:srgbClr val="FFFFFF"/>
                </a:solidFill>
                <a:latin typeface="+mn-lt"/>
                <a:cs typeface="+mn-cs"/>
              </a:rPr>
              <a:pPr>
                <a:spcAft>
                  <a:spcPts val="600"/>
                </a:spcAft>
              </a:pPr>
              <a:t>20</a:t>
            </a:fld>
            <a:endParaRPr lang="en-US" sz="1200">
              <a:solidFill>
                <a:srgbClr val="FFFFFF"/>
              </a:solidFill>
              <a:latin typeface="+mn-lt"/>
              <a:cs typeface="+mn-cs"/>
            </a:endParaRPr>
          </a:p>
        </p:txBody>
      </p:sp>
    </p:spTree>
    <p:extLst>
      <p:ext uri="{BB962C8B-B14F-4D97-AF65-F5344CB8AC3E}">
        <p14:creationId xmlns:p14="http://schemas.microsoft.com/office/powerpoint/2010/main" val="1861944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496" y="221104"/>
            <a:ext cx="10835640" cy="969264"/>
          </a:xfrm>
        </p:spPr>
        <p:txBody>
          <a:bodyPr/>
          <a:lstStyle/>
          <a:p>
            <a:r>
              <a:rPr sz="3600" b="1" dirty="0">
                <a:solidFill>
                  <a:srgbClr val="003C69"/>
                </a:solidFill>
                <a:latin typeface="Arial" panose="020B0604020202020204" pitchFamily="34" charset="0"/>
                <a:cs typeface="Arial" panose="020B0604020202020204" pitchFamily="34" charset="0"/>
              </a:rPr>
              <a:t>Die </a:t>
            </a:r>
            <a:r>
              <a:rPr sz="3600" b="1" dirty="0" err="1">
                <a:solidFill>
                  <a:srgbClr val="003C69"/>
                </a:solidFill>
                <a:latin typeface="Arial" panose="020B0604020202020204" pitchFamily="34" charset="0"/>
                <a:cs typeface="Arial" panose="020B0604020202020204" pitchFamily="34" charset="0"/>
              </a:rPr>
              <a:t>Jahresrechnung</a:t>
            </a:r>
            <a:r>
              <a:rPr sz="3600" b="1" dirty="0">
                <a:solidFill>
                  <a:srgbClr val="003C69"/>
                </a:solidFill>
                <a:latin typeface="Arial" panose="020B0604020202020204" pitchFamily="34" charset="0"/>
                <a:cs typeface="Arial" panose="020B0604020202020204" pitchFamily="34" charset="0"/>
              </a:rPr>
              <a:t> 2025 </a:t>
            </a:r>
            <a:r>
              <a:rPr sz="3600" b="1" dirty="0" err="1">
                <a:solidFill>
                  <a:srgbClr val="003C69"/>
                </a:solidFill>
                <a:latin typeface="Arial" panose="020B0604020202020204" pitchFamily="34" charset="0"/>
                <a:cs typeface="Arial" panose="020B0604020202020204" pitchFamily="34" charset="0"/>
              </a:rPr>
              <a:t>im</a:t>
            </a:r>
            <a:r>
              <a:rPr sz="3600" b="1" dirty="0">
                <a:solidFill>
                  <a:srgbClr val="003C69"/>
                </a:solidFill>
                <a:latin typeface="Arial" panose="020B0604020202020204" pitchFamily="34" charset="0"/>
                <a:cs typeface="Arial" panose="020B0604020202020204" pitchFamily="34" charset="0"/>
              </a:rPr>
              <a:t> </a:t>
            </a:r>
            <a:r>
              <a:rPr sz="3600" b="1" dirty="0" err="1">
                <a:solidFill>
                  <a:srgbClr val="003C69"/>
                </a:solidFill>
                <a:latin typeface="Arial" panose="020B0604020202020204" pitchFamily="34" charset="0"/>
                <a:cs typeface="Arial" panose="020B0604020202020204" pitchFamily="34" charset="0"/>
              </a:rPr>
              <a:t>Überblick</a:t>
            </a:r>
            <a:endParaRPr sz="3600" b="1" dirty="0">
              <a:solidFill>
                <a:srgbClr val="003C69"/>
              </a:solidFill>
              <a:latin typeface="Arial" panose="020B0604020202020204" pitchFamily="34" charset="0"/>
              <a:cs typeface="Arial" panose="020B0604020202020204" pitchFamily="34" charset="0"/>
            </a:endParaRPr>
          </a:p>
        </p:txBody>
      </p:sp>
      <p:sp>
        <p:nvSpPr>
          <p:cNvPr id="6" name="Foliennummernplatzhalter 5"/>
          <p:cNvSpPr>
            <a:spLocks noGrp="1"/>
          </p:cNvSpPr>
          <p:nvPr>
            <p:ph type="sldNum" sz="quarter" idx="4"/>
          </p:nvPr>
        </p:nvSpPr>
        <p:spPr>
          <a:xfrm>
            <a:off x="10451938" y="6488158"/>
            <a:ext cx="1097280" cy="365125"/>
          </a:xfrm>
          <a:prstGeom prst="rect">
            <a:avLst/>
          </a:prstGeom>
        </p:spPr>
        <p:txBody>
          <a:bodyPr vert="horz" lIns="91440" tIns="45720" rIns="91440" bIns="45720" rtlCol="0" anchor="ctr"/>
          <a:lstStyle>
            <a:defPPr>
              <a:defRPr lang="de-DE"/>
            </a:defPPr>
            <a:lvl1pPr marL="0" algn="r" defTabSz="914400" rtl="0" eaLnBrk="1" latinLnBrk="0" hangingPunct="1">
              <a:defRPr sz="9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EDBC15-631C-4934-A6F0-AF344E582DF4}" type="slidenum">
              <a:rPr lang="de-CH" smtClean="0"/>
              <a:pPr/>
              <a:t>21</a:t>
            </a:fld>
            <a:endParaRPr lang="de-CH" dirty="0"/>
          </a:p>
        </p:txBody>
      </p:sp>
      <p:sp>
        <p:nvSpPr>
          <p:cNvPr id="7" name="KPI Aufwand"/>
          <p:cNvSpPr/>
          <p:nvPr/>
        </p:nvSpPr>
        <p:spPr>
          <a:xfrm>
            <a:off x="641684" y="1650000"/>
            <a:ext cx="5150000" cy="1420000"/>
          </a:xfrm>
          <a:prstGeom prst="rect">
            <a:avLst/>
          </a:prstGeom>
          <a:solidFill>
            <a:srgbClr val="E8F0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91684" y="1800000"/>
            <a:ext cx="4650000" cy="260000"/>
          </a:xfrm>
          <a:prstGeom prst="rect">
            <a:avLst/>
          </a:prstGeom>
          <a:noFill/>
        </p:spPr>
        <p:txBody>
          <a:bodyPr wrap="square" lIns="0" tIns="0" rIns="0" bIns="0" anchor="t">
            <a:spAutoFit/>
          </a:bodyPr>
          <a:lstStyle/>
          <a:p>
            <a:pPr algn="l"/>
            <a:r>
              <a:rPr sz="1000" b="1">
                <a:solidFill>
                  <a:srgbClr val="0073AF"/>
                </a:solidFill>
                <a:latin typeface="Arial"/>
              </a:rPr>
              <a:t>AUFWAND</a:t>
            </a:r>
          </a:p>
        </p:txBody>
      </p:sp>
      <p:sp>
        <p:nvSpPr>
          <p:cNvPr id="9" name="TextBox 8"/>
          <p:cNvSpPr txBox="1"/>
          <p:nvPr/>
        </p:nvSpPr>
        <p:spPr>
          <a:xfrm>
            <a:off x="891684" y="2050000"/>
            <a:ext cx="4650000" cy="500000"/>
          </a:xfrm>
          <a:prstGeom prst="rect">
            <a:avLst/>
          </a:prstGeom>
          <a:noFill/>
        </p:spPr>
        <p:txBody>
          <a:bodyPr wrap="square" lIns="0" tIns="0" rIns="0" bIns="0" anchor="t">
            <a:spAutoFit/>
          </a:bodyPr>
          <a:lstStyle/>
          <a:p>
            <a:pPr algn="l"/>
            <a:r>
              <a:rPr sz="3000" b="1">
                <a:solidFill>
                  <a:srgbClr val="003C69"/>
                </a:solidFill>
                <a:latin typeface="Arial"/>
              </a:rPr>
              <a:t>105.9</a:t>
            </a:r>
            <a:r>
              <a:rPr sz="1300" b="0">
                <a:solidFill>
                  <a:srgbClr val="003C69"/>
                </a:solidFill>
                <a:latin typeface="Arial"/>
              </a:rPr>
              <a:t>  Mio. CHF</a:t>
            </a:r>
          </a:p>
        </p:txBody>
      </p:sp>
      <p:sp>
        <p:nvSpPr>
          <p:cNvPr id="10" name="TextBox 9"/>
          <p:cNvSpPr txBox="1"/>
          <p:nvPr/>
        </p:nvSpPr>
        <p:spPr>
          <a:xfrm>
            <a:off x="891684" y="2515005"/>
            <a:ext cx="4650000" cy="584775"/>
          </a:xfrm>
          <a:prstGeom prst="rect">
            <a:avLst/>
          </a:prstGeom>
          <a:noFill/>
        </p:spPr>
        <p:txBody>
          <a:bodyPr wrap="square" lIns="0" tIns="0" rIns="0" bIns="0" anchor="t">
            <a:spAutoFit/>
          </a:bodyPr>
          <a:lstStyle/>
          <a:p>
            <a:pPr algn="l"/>
            <a:r>
              <a:rPr sz="1900" b="0" dirty="0">
                <a:solidFill>
                  <a:srgbClr val="1D1D1B"/>
                </a:solidFill>
                <a:latin typeface="Arial"/>
              </a:rPr>
              <a:t>Davon 72.1 Mio. </a:t>
            </a:r>
            <a:r>
              <a:rPr sz="1900" b="0" dirty="0" err="1">
                <a:solidFill>
                  <a:srgbClr val="1D1D1B"/>
                </a:solidFill>
                <a:latin typeface="Arial"/>
              </a:rPr>
              <a:t>Personalaufwand</a:t>
            </a:r>
            <a:r>
              <a:rPr sz="1900" b="0" dirty="0">
                <a:solidFill>
                  <a:srgbClr val="1D1D1B"/>
                </a:solidFill>
                <a:latin typeface="Arial"/>
              </a:rPr>
              <a:t> und 31.8 Mio. Sach</a:t>
            </a:r>
            <a:r>
              <a:rPr lang="de-CH" sz="1900" dirty="0">
                <a:solidFill>
                  <a:srgbClr val="1D1D1B"/>
                </a:solidFill>
                <a:latin typeface="Arial"/>
              </a:rPr>
              <a:t>- und </a:t>
            </a:r>
            <a:r>
              <a:rPr sz="1900" b="0" dirty="0" err="1">
                <a:solidFill>
                  <a:srgbClr val="1D1D1B"/>
                </a:solidFill>
                <a:latin typeface="Arial"/>
              </a:rPr>
              <a:t>Betriebsaufwand</a:t>
            </a:r>
            <a:r>
              <a:rPr sz="1900" b="0" dirty="0">
                <a:solidFill>
                  <a:srgbClr val="1D1D1B"/>
                </a:solidFill>
                <a:latin typeface="Arial"/>
              </a:rPr>
              <a:t>.</a:t>
            </a:r>
          </a:p>
        </p:txBody>
      </p:sp>
      <p:sp>
        <p:nvSpPr>
          <p:cNvPr id="11" name="KPI Ertrag"/>
          <p:cNvSpPr/>
          <p:nvPr/>
        </p:nvSpPr>
        <p:spPr>
          <a:xfrm>
            <a:off x="641684" y="3230000"/>
            <a:ext cx="5150000" cy="1420000"/>
          </a:xfrm>
          <a:prstGeom prst="rect">
            <a:avLst/>
          </a:prstGeom>
          <a:solidFill>
            <a:srgbClr val="E8F0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91684" y="3380000"/>
            <a:ext cx="4650000" cy="260000"/>
          </a:xfrm>
          <a:prstGeom prst="rect">
            <a:avLst/>
          </a:prstGeom>
          <a:noFill/>
        </p:spPr>
        <p:txBody>
          <a:bodyPr wrap="square" lIns="0" tIns="0" rIns="0" bIns="0" anchor="t">
            <a:spAutoFit/>
          </a:bodyPr>
          <a:lstStyle/>
          <a:p>
            <a:pPr algn="l"/>
            <a:r>
              <a:rPr sz="1000" b="1">
                <a:solidFill>
                  <a:srgbClr val="0073AF"/>
                </a:solidFill>
                <a:latin typeface="Arial"/>
              </a:rPr>
              <a:t>ERTRAG</a:t>
            </a:r>
          </a:p>
        </p:txBody>
      </p:sp>
      <p:sp>
        <p:nvSpPr>
          <p:cNvPr id="13" name="TextBox 12"/>
          <p:cNvSpPr txBox="1"/>
          <p:nvPr/>
        </p:nvSpPr>
        <p:spPr>
          <a:xfrm>
            <a:off x="891684" y="3630000"/>
            <a:ext cx="4650000" cy="500000"/>
          </a:xfrm>
          <a:prstGeom prst="rect">
            <a:avLst/>
          </a:prstGeom>
          <a:noFill/>
        </p:spPr>
        <p:txBody>
          <a:bodyPr wrap="square" lIns="0" tIns="0" rIns="0" bIns="0" anchor="t">
            <a:spAutoFit/>
          </a:bodyPr>
          <a:lstStyle/>
          <a:p>
            <a:pPr algn="l"/>
            <a:r>
              <a:rPr sz="3000" b="1">
                <a:solidFill>
                  <a:srgbClr val="003C69"/>
                </a:solidFill>
                <a:latin typeface="Arial"/>
              </a:rPr>
              <a:t>60.1</a:t>
            </a:r>
            <a:r>
              <a:rPr sz="1300" b="0">
                <a:solidFill>
                  <a:srgbClr val="003C69"/>
                </a:solidFill>
                <a:latin typeface="Arial"/>
              </a:rPr>
              <a:t>  Mio. CHF</a:t>
            </a:r>
          </a:p>
        </p:txBody>
      </p:sp>
      <p:sp>
        <p:nvSpPr>
          <p:cNvPr id="15" name="KPI Ergebnis"/>
          <p:cNvSpPr/>
          <p:nvPr/>
        </p:nvSpPr>
        <p:spPr>
          <a:xfrm>
            <a:off x="641684" y="4810000"/>
            <a:ext cx="5150000" cy="1420000"/>
          </a:xfrm>
          <a:prstGeom prst="rect">
            <a:avLst/>
          </a:prstGeom>
          <a:solidFill>
            <a:srgbClr val="E8F0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91684" y="4960000"/>
            <a:ext cx="4650000" cy="260000"/>
          </a:xfrm>
          <a:prstGeom prst="rect">
            <a:avLst/>
          </a:prstGeom>
          <a:noFill/>
        </p:spPr>
        <p:txBody>
          <a:bodyPr wrap="square" lIns="0" tIns="0" rIns="0" bIns="0" anchor="t">
            <a:spAutoFit/>
          </a:bodyPr>
          <a:lstStyle/>
          <a:p>
            <a:pPr algn="l"/>
            <a:r>
              <a:rPr sz="1000" b="1">
                <a:solidFill>
                  <a:srgbClr val="0073AF"/>
                </a:solidFill>
                <a:latin typeface="Arial"/>
              </a:rPr>
              <a:t>ERGEBNIS</a:t>
            </a:r>
          </a:p>
        </p:txBody>
      </p:sp>
      <p:sp>
        <p:nvSpPr>
          <p:cNvPr id="17" name="TextBox 16"/>
          <p:cNvSpPr txBox="1"/>
          <p:nvPr/>
        </p:nvSpPr>
        <p:spPr>
          <a:xfrm>
            <a:off x="891684" y="5210000"/>
            <a:ext cx="4650000" cy="500000"/>
          </a:xfrm>
          <a:prstGeom prst="rect">
            <a:avLst/>
          </a:prstGeom>
          <a:noFill/>
        </p:spPr>
        <p:txBody>
          <a:bodyPr wrap="square" lIns="0" tIns="0" rIns="0" bIns="0" anchor="t">
            <a:spAutoFit/>
          </a:bodyPr>
          <a:lstStyle/>
          <a:p>
            <a:pPr algn="l"/>
            <a:r>
              <a:rPr sz="3000" b="1" dirty="0">
                <a:solidFill>
                  <a:srgbClr val="003C69"/>
                </a:solidFill>
                <a:latin typeface="Arial"/>
              </a:rPr>
              <a:t>45.8</a:t>
            </a:r>
            <a:r>
              <a:rPr sz="1300" b="0" dirty="0">
                <a:solidFill>
                  <a:srgbClr val="003C69"/>
                </a:solidFill>
                <a:latin typeface="Arial"/>
              </a:rPr>
              <a:t>  Mio. CHF</a:t>
            </a:r>
          </a:p>
        </p:txBody>
      </p:sp>
      <p:sp>
        <p:nvSpPr>
          <p:cNvPr id="19" name="Kernaussage"/>
          <p:cNvSpPr/>
          <p:nvPr/>
        </p:nvSpPr>
        <p:spPr>
          <a:xfrm>
            <a:off x="6191684" y="1650000"/>
            <a:ext cx="5263716" cy="2000000"/>
          </a:xfrm>
          <a:prstGeom prst="rect">
            <a:avLst/>
          </a:prstGeom>
          <a:solidFill>
            <a:srgbClr val="FFD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41684" y="1850000"/>
            <a:ext cx="4763716" cy="700000"/>
          </a:xfrm>
          <a:prstGeom prst="rect">
            <a:avLst/>
          </a:prstGeom>
          <a:noFill/>
        </p:spPr>
        <p:txBody>
          <a:bodyPr wrap="square" lIns="0" tIns="0" rIns="0" bIns="0" anchor="t">
            <a:spAutoFit/>
          </a:bodyPr>
          <a:lstStyle/>
          <a:p>
            <a:pPr algn="l"/>
            <a:r>
              <a:rPr sz="4000" b="1">
                <a:solidFill>
                  <a:srgbClr val="003C69"/>
                </a:solidFill>
                <a:latin typeface="Arial"/>
              </a:rPr>
              <a:t>rund 11 %</a:t>
            </a:r>
          </a:p>
        </p:txBody>
      </p:sp>
      <p:sp>
        <p:nvSpPr>
          <p:cNvPr id="21" name="TextBox 20"/>
          <p:cNvSpPr txBox="1"/>
          <p:nvPr/>
        </p:nvSpPr>
        <p:spPr>
          <a:xfrm>
            <a:off x="6441684" y="2600000"/>
            <a:ext cx="4763716" cy="615553"/>
          </a:xfrm>
          <a:prstGeom prst="rect">
            <a:avLst/>
          </a:prstGeom>
          <a:noFill/>
        </p:spPr>
        <p:txBody>
          <a:bodyPr wrap="square" lIns="0" tIns="0" rIns="0" bIns="0" anchor="t">
            <a:spAutoFit/>
          </a:bodyPr>
          <a:lstStyle/>
          <a:p>
            <a:pPr algn="l"/>
            <a:r>
              <a:rPr sz="2000" b="0" dirty="0">
                <a:solidFill>
                  <a:srgbClr val="003C69"/>
                </a:solidFill>
                <a:latin typeface="Arial"/>
              </a:rPr>
              <a:t>Von 105.9 Mio. CHF </a:t>
            </a:r>
            <a:r>
              <a:rPr sz="2000" b="0" dirty="0" err="1">
                <a:solidFill>
                  <a:srgbClr val="003C69"/>
                </a:solidFill>
                <a:latin typeface="Arial"/>
              </a:rPr>
              <a:t>Gesamtaufwand</a:t>
            </a:r>
            <a:r>
              <a:rPr sz="2000" b="0" dirty="0">
                <a:solidFill>
                  <a:srgbClr val="003C69"/>
                </a:solidFill>
                <a:latin typeface="Arial"/>
              </a:rPr>
              <a:t> </a:t>
            </a:r>
            <a:r>
              <a:rPr lang="de-CH" sz="2000" b="0" dirty="0">
                <a:solidFill>
                  <a:srgbClr val="003C69"/>
                </a:solidFill>
                <a:latin typeface="Arial"/>
              </a:rPr>
              <a:t>sind nur rund 11.5 Mio. CHF steuerbar</a:t>
            </a:r>
            <a:endParaRPr sz="2000" b="0" dirty="0">
              <a:solidFill>
                <a:srgbClr val="003C69"/>
              </a:solidFill>
              <a:latin typeface="Arial"/>
            </a:endParaRPr>
          </a:p>
        </p:txBody>
      </p:sp>
      <p:sp>
        <p:nvSpPr>
          <p:cNvPr id="22" name="TextBox 21"/>
          <p:cNvSpPr txBox="1"/>
          <p:nvPr/>
        </p:nvSpPr>
        <p:spPr>
          <a:xfrm>
            <a:off x="6191684" y="3900000"/>
            <a:ext cx="5263716" cy="615553"/>
          </a:xfrm>
          <a:prstGeom prst="rect">
            <a:avLst/>
          </a:prstGeom>
          <a:noFill/>
        </p:spPr>
        <p:txBody>
          <a:bodyPr wrap="square" lIns="0" tIns="0" rIns="0" bIns="0" anchor="t">
            <a:spAutoFit/>
          </a:bodyPr>
          <a:lstStyle/>
          <a:p>
            <a:pPr algn="l">
              <a:spcAft>
                <a:spcPts val="1000"/>
              </a:spcAft>
            </a:pPr>
            <a:r>
              <a:rPr sz="2000" b="1" dirty="0">
                <a:solidFill>
                  <a:srgbClr val="003C69"/>
                </a:solidFill>
                <a:latin typeface="Arial"/>
              </a:rPr>
              <a:t>Nicht </a:t>
            </a:r>
            <a:r>
              <a:rPr sz="2000" b="1" dirty="0" err="1">
                <a:solidFill>
                  <a:srgbClr val="003C69"/>
                </a:solidFill>
                <a:latin typeface="Arial"/>
              </a:rPr>
              <a:t>steuerbar</a:t>
            </a:r>
            <a:r>
              <a:rPr sz="2000" b="1" dirty="0">
                <a:solidFill>
                  <a:srgbClr val="003C69"/>
                </a:solidFill>
                <a:latin typeface="Arial"/>
              </a:rPr>
              <a:t> </a:t>
            </a:r>
            <a:r>
              <a:rPr sz="2000" b="0" dirty="0" err="1">
                <a:solidFill>
                  <a:srgbClr val="1D1D1B"/>
                </a:solidFill>
                <a:latin typeface="Arial"/>
              </a:rPr>
              <a:t>sind</a:t>
            </a:r>
            <a:r>
              <a:rPr sz="2000" b="0" dirty="0">
                <a:solidFill>
                  <a:srgbClr val="1D1D1B"/>
                </a:solidFill>
                <a:latin typeface="Arial"/>
              </a:rPr>
              <a:t> der </a:t>
            </a:r>
            <a:r>
              <a:rPr sz="2000" b="0" dirty="0" err="1">
                <a:solidFill>
                  <a:srgbClr val="1D1D1B"/>
                </a:solidFill>
                <a:latin typeface="Arial"/>
              </a:rPr>
              <a:t>Personalaufwand</a:t>
            </a:r>
            <a:r>
              <a:rPr lang="de-CH" sz="2000" dirty="0">
                <a:solidFill>
                  <a:srgbClr val="1D1D1B"/>
                </a:solidFill>
                <a:latin typeface="Arial"/>
              </a:rPr>
              <a:t> sowie </a:t>
            </a:r>
            <a:r>
              <a:rPr sz="2000" b="0" dirty="0">
                <a:solidFill>
                  <a:srgbClr val="1D1D1B"/>
                </a:solidFill>
                <a:latin typeface="Arial"/>
              </a:rPr>
              <a:t>die </a:t>
            </a:r>
            <a:r>
              <a:rPr sz="2000" b="0" dirty="0" err="1">
                <a:solidFill>
                  <a:srgbClr val="1D1D1B"/>
                </a:solidFill>
                <a:latin typeface="Arial"/>
              </a:rPr>
              <a:t>Abschreibungen</a:t>
            </a:r>
            <a:r>
              <a:rPr lang="de-CH" b="0" dirty="0">
                <a:solidFill>
                  <a:srgbClr val="1D1D1B"/>
                </a:solidFill>
                <a:latin typeface="Arial"/>
              </a:rPr>
              <a:t>.</a:t>
            </a:r>
            <a:r>
              <a:rPr b="0" dirty="0">
                <a:solidFill>
                  <a:srgbClr val="1D1D1B"/>
                </a:solidFill>
                <a:latin typeface="Arial"/>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F9FC87F8-87A1-A89E-D80C-1B456B9AD1B8}"/>
              </a:ext>
            </a:extLst>
          </p:cNvPr>
          <p:cNvSpPr>
            <a:spLocks noGrp="1"/>
          </p:cNvSpPr>
          <p:nvPr>
            <p:ph type="sldNum" sz="quarter" idx="4"/>
          </p:nvPr>
        </p:nvSpPr>
        <p:spPr/>
        <p:txBody>
          <a:bodyPr/>
          <a:lstStyle/>
          <a:p>
            <a:fld id="{AAEDBC15-631C-4934-A6F0-AF344E582DF4}" type="slidenum">
              <a:rPr lang="de-CH" smtClean="0"/>
              <a:pPr/>
              <a:t>22</a:t>
            </a:fld>
            <a:endParaRPr lang="de-CH" dirty="0"/>
          </a:p>
        </p:txBody>
      </p:sp>
      <p:sp>
        <p:nvSpPr>
          <p:cNvPr id="3" name="Untertitel 2">
            <a:extLst>
              <a:ext uri="{FF2B5EF4-FFF2-40B4-BE49-F238E27FC236}">
                <a16:creationId xmlns:a16="http://schemas.microsoft.com/office/drawing/2014/main" id="{9A71FD04-81C9-3C4A-B0E5-ACFAF4D5337B}"/>
              </a:ext>
            </a:extLst>
          </p:cNvPr>
          <p:cNvSpPr>
            <a:spLocks noGrp="1"/>
          </p:cNvSpPr>
          <p:nvPr>
            <p:ph type="subTitle" idx="1"/>
          </p:nvPr>
        </p:nvSpPr>
        <p:spPr>
          <a:xfrm>
            <a:off x="3196742" y="1602120"/>
            <a:ext cx="6254496" cy="4531643"/>
          </a:xfrm>
        </p:spPr>
        <p:txBody>
          <a:bodyPr>
            <a:noAutofit/>
          </a:bodyPr>
          <a:lstStyle/>
          <a:p>
            <a:r>
              <a:rPr lang="de-CH" sz="2000" dirty="0"/>
              <a:t>Budget Kapo GR – 105.9 </a:t>
            </a:r>
            <a:r>
              <a:rPr lang="de-CH" sz="2000" dirty="0" err="1"/>
              <a:t>Mio</a:t>
            </a:r>
            <a:r>
              <a:rPr lang="de-CH" sz="2000" dirty="0"/>
              <a:t>/Jahr</a:t>
            </a:r>
          </a:p>
          <a:p>
            <a:r>
              <a:rPr lang="de-CH" sz="2000" dirty="0"/>
              <a:t>Anzahl eigene Beschaffungen – 3889</a:t>
            </a:r>
          </a:p>
          <a:p>
            <a:r>
              <a:rPr lang="de-CH" sz="2000" dirty="0"/>
              <a:t>Ausgabenkompetenzen:</a:t>
            </a:r>
          </a:p>
          <a:p>
            <a:r>
              <a:rPr lang="de-CH" sz="2000" dirty="0"/>
              <a:t>bis CHF 25’000   - Abteilungsleiter</a:t>
            </a:r>
          </a:p>
          <a:p>
            <a:r>
              <a:rPr lang="de-CH" sz="2000" dirty="0"/>
              <a:t>bis CHF 100’000 - Kommandant</a:t>
            </a:r>
          </a:p>
          <a:p>
            <a:r>
              <a:rPr lang="de-CH" sz="2000" dirty="0"/>
              <a:t>bis CHF 500’000 - Departement</a:t>
            </a:r>
          </a:p>
          <a:p>
            <a:endParaRPr lang="de-CH" sz="2000" dirty="0"/>
          </a:p>
          <a:p>
            <a:r>
              <a:rPr lang="de-CH" sz="2000" dirty="0"/>
              <a:t>Grösstes Projekt – 2.5 </a:t>
            </a:r>
            <a:r>
              <a:rPr lang="de-CH" sz="2000" dirty="0" err="1"/>
              <a:t>Mio</a:t>
            </a:r>
            <a:r>
              <a:rPr lang="de-CH" sz="2000" dirty="0"/>
              <a:t> (Umbau Einsatzleitzentrale)</a:t>
            </a:r>
          </a:p>
          <a:p>
            <a:endParaRPr lang="de-CH" sz="2000" dirty="0"/>
          </a:p>
        </p:txBody>
      </p:sp>
      <p:sp>
        <p:nvSpPr>
          <p:cNvPr id="4" name="Titel 3">
            <a:extLst>
              <a:ext uri="{FF2B5EF4-FFF2-40B4-BE49-F238E27FC236}">
                <a16:creationId xmlns:a16="http://schemas.microsoft.com/office/drawing/2014/main" id="{DB0D7ABC-F5F9-F115-808A-89177226E7D6}"/>
              </a:ext>
            </a:extLst>
          </p:cNvPr>
          <p:cNvSpPr>
            <a:spLocks noGrp="1"/>
          </p:cNvSpPr>
          <p:nvPr>
            <p:ph type="title"/>
          </p:nvPr>
        </p:nvSpPr>
        <p:spPr/>
        <p:txBody>
          <a:bodyPr/>
          <a:lstStyle/>
          <a:p>
            <a:r>
              <a:rPr lang="de-CH" sz="3600" b="1" dirty="0">
                <a:solidFill>
                  <a:srgbClr val="003C69"/>
                </a:solidFill>
                <a:latin typeface="Arial" panose="020B0604020202020204" pitchFamily="34" charset="0"/>
                <a:cs typeface="Arial" panose="020B0604020202020204" pitchFamily="34" charset="0"/>
              </a:rPr>
              <a:t>Ausstattung und Finanzierung</a:t>
            </a:r>
          </a:p>
        </p:txBody>
      </p:sp>
      <p:pic>
        <p:nvPicPr>
          <p:cNvPr id="6" name="Grafik 5">
            <a:extLst>
              <a:ext uri="{FF2B5EF4-FFF2-40B4-BE49-F238E27FC236}">
                <a16:creationId xmlns:a16="http://schemas.microsoft.com/office/drawing/2014/main" id="{0C10FB1B-27A0-4BAB-F4E2-3712D404D8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337" y="1602120"/>
            <a:ext cx="2466317" cy="4411066"/>
          </a:xfrm>
          <a:prstGeom prst="rect">
            <a:avLst/>
          </a:prstGeom>
        </p:spPr>
      </p:pic>
      <p:pic>
        <p:nvPicPr>
          <p:cNvPr id="8" name="Grafik 7">
            <a:extLst>
              <a:ext uri="{FF2B5EF4-FFF2-40B4-BE49-F238E27FC236}">
                <a16:creationId xmlns:a16="http://schemas.microsoft.com/office/drawing/2014/main" id="{2FCD503A-D8EE-F276-66FB-C0F0B0F12D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2631" y="770303"/>
            <a:ext cx="2679211" cy="5317394"/>
          </a:xfrm>
          <a:prstGeom prst="rect">
            <a:avLst/>
          </a:prstGeom>
        </p:spPr>
      </p:pic>
    </p:spTree>
    <p:extLst>
      <p:ext uri="{BB962C8B-B14F-4D97-AF65-F5344CB8AC3E}">
        <p14:creationId xmlns:p14="http://schemas.microsoft.com/office/powerpoint/2010/main" val="2513969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31D76637-98B8-CB5B-24B9-F685F370E328}"/>
              </a:ext>
            </a:extLst>
          </p:cNvPr>
          <p:cNvSpPr>
            <a:spLocks noGrp="1"/>
          </p:cNvSpPr>
          <p:nvPr>
            <p:ph type="sldNum" sz="quarter" idx="4"/>
          </p:nvPr>
        </p:nvSpPr>
        <p:spPr/>
        <p:txBody>
          <a:bodyPr/>
          <a:lstStyle/>
          <a:p>
            <a:fld id="{AAEDBC15-631C-4934-A6F0-AF344E582DF4}" type="slidenum">
              <a:rPr lang="de-CH" smtClean="0"/>
              <a:pPr/>
              <a:t>23</a:t>
            </a:fld>
            <a:endParaRPr lang="de-CH" dirty="0"/>
          </a:p>
        </p:txBody>
      </p:sp>
      <p:sp>
        <p:nvSpPr>
          <p:cNvPr id="4" name="Titel 3">
            <a:extLst>
              <a:ext uri="{FF2B5EF4-FFF2-40B4-BE49-F238E27FC236}">
                <a16:creationId xmlns:a16="http://schemas.microsoft.com/office/drawing/2014/main" id="{1329AF16-793C-3786-5897-BADAEFAE08AD}"/>
              </a:ext>
            </a:extLst>
          </p:cNvPr>
          <p:cNvSpPr>
            <a:spLocks noGrp="1"/>
          </p:cNvSpPr>
          <p:nvPr>
            <p:ph type="title"/>
          </p:nvPr>
        </p:nvSpPr>
        <p:spPr>
          <a:xfrm>
            <a:off x="5196314" y="731883"/>
            <a:ext cx="6558456" cy="1412228"/>
          </a:xfrm>
        </p:spPr>
        <p:txBody>
          <a:bodyPr/>
          <a:lstStyle/>
          <a:p>
            <a:r>
              <a:rPr lang="de-CH" sz="3600" b="1" dirty="0">
                <a:solidFill>
                  <a:srgbClr val="003C69"/>
                </a:solidFill>
                <a:latin typeface="Arial" panose="020B0604020202020204" pitchFamily="34" charset="0"/>
                <a:cs typeface="Arial" panose="020B0604020202020204" pitchFamily="34" charset="0"/>
              </a:rPr>
              <a:t>Lage und Informationszentrum</a:t>
            </a:r>
            <a:br>
              <a:rPr lang="de-CH" sz="3600" b="1" dirty="0">
                <a:solidFill>
                  <a:srgbClr val="003C69"/>
                </a:solidFill>
                <a:latin typeface="Arial" panose="020B0604020202020204" pitchFamily="34" charset="0"/>
                <a:cs typeface="Arial" panose="020B0604020202020204" pitchFamily="34" charset="0"/>
              </a:rPr>
            </a:br>
            <a:br>
              <a:rPr lang="de-CH" sz="3600" b="1" dirty="0">
                <a:solidFill>
                  <a:srgbClr val="003C69"/>
                </a:solidFill>
                <a:latin typeface="Arial" panose="020B0604020202020204" pitchFamily="34" charset="0"/>
                <a:cs typeface="Arial" panose="020B0604020202020204" pitchFamily="34" charset="0"/>
              </a:rPr>
            </a:br>
            <a:r>
              <a:rPr lang="de-CH" sz="3600" b="1" dirty="0">
                <a:solidFill>
                  <a:srgbClr val="003C69"/>
                </a:solidFill>
                <a:latin typeface="Arial" panose="020B0604020202020204" pitchFamily="34" charset="0"/>
                <a:cs typeface="Arial" panose="020B0604020202020204" pitchFamily="34" charset="0"/>
              </a:rPr>
              <a:t>Einsatzleitzentrale</a:t>
            </a:r>
          </a:p>
        </p:txBody>
      </p:sp>
      <p:pic>
        <p:nvPicPr>
          <p:cNvPr id="6" name="Grafik 5">
            <a:extLst>
              <a:ext uri="{FF2B5EF4-FFF2-40B4-BE49-F238E27FC236}">
                <a16:creationId xmlns:a16="http://schemas.microsoft.com/office/drawing/2014/main" id="{EBA73A1F-CD38-F83F-7B00-3A5DDE63E1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53377" y="2445961"/>
            <a:ext cx="7695841" cy="3822642"/>
          </a:xfrm>
          <a:prstGeom prst="rect">
            <a:avLst/>
          </a:prstGeom>
          <a:ln>
            <a:noFill/>
          </a:ln>
          <a:effectLst>
            <a:outerShdw blurRad="292100" dist="139700" dir="2700000" algn="tl" rotWithShape="0">
              <a:srgbClr val="333333">
                <a:alpha val="65000"/>
              </a:srgbClr>
            </a:outerShdw>
          </a:effectLst>
        </p:spPr>
      </p:pic>
      <p:pic>
        <p:nvPicPr>
          <p:cNvPr id="8" name="Grafik 7">
            <a:extLst>
              <a:ext uri="{FF2B5EF4-FFF2-40B4-BE49-F238E27FC236}">
                <a16:creationId xmlns:a16="http://schemas.microsoft.com/office/drawing/2014/main" id="{633C2049-3C30-1464-1D9E-5D7C3D1777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782" y="198456"/>
            <a:ext cx="4307393" cy="32305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6788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4430D7-1DFA-2F04-AE26-7269E85250A5}"/>
              </a:ext>
            </a:extLst>
          </p:cNvPr>
          <p:cNvSpPr>
            <a:spLocks noGrp="1"/>
          </p:cNvSpPr>
          <p:nvPr>
            <p:ph type="title"/>
          </p:nvPr>
        </p:nvSpPr>
        <p:spPr>
          <a:xfrm>
            <a:off x="561252" y="225762"/>
            <a:ext cx="10835640" cy="764312"/>
          </a:xfrm>
        </p:spPr>
        <p:txBody>
          <a:bodyPr/>
          <a:lstStyle/>
          <a:p>
            <a:r>
              <a:rPr lang="de-CH" sz="3200" b="1" dirty="0">
                <a:solidFill>
                  <a:srgbClr val="003C69"/>
                </a:solidFill>
                <a:latin typeface="Arial" panose="020B0604020202020204" pitchFamily="34" charset="0"/>
                <a:cs typeface="Arial" panose="020B0604020202020204" pitchFamily="34" charset="0"/>
              </a:rPr>
              <a:t>Fahrzeuge und Lufttransportmittel</a:t>
            </a:r>
          </a:p>
        </p:txBody>
      </p:sp>
      <p:sp>
        <p:nvSpPr>
          <p:cNvPr id="3" name="Foliennummernplatzhalter 2">
            <a:extLst>
              <a:ext uri="{FF2B5EF4-FFF2-40B4-BE49-F238E27FC236}">
                <a16:creationId xmlns:a16="http://schemas.microsoft.com/office/drawing/2014/main" id="{4A0B8ADE-E847-5555-4E4C-6781EA7741DD}"/>
              </a:ext>
            </a:extLst>
          </p:cNvPr>
          <p:cNvSpPr>
            <a:spLocks noGrp="1"/>
          </p:cNvSpPr>
          <p:nvPr>
            <p:ph type="sldNum" sz="quarter" idx="12"/>
          </p:nvPr>
        </p:nvSpPr>
        <p:spPr/>
        <p:txBody>
          <a:bodyPr/>
          <a:lstStyle/>
          <a:p>
            <a:fld id="{AAEDBC15-631C-4934-A6F0-AF344E582DF4}" type="slidenum">
              <a:rPr lang="de-CH" smtClean="0"/>
              <a:pPr/>
              <a:t>24</a:t>
            </a:fld>
            <a:endParaRPr lang="de-CH" dirty="0"/>
          </a:p>
        </p:txBody>
      </p:sp>
      <p:pic>
        <p:nvPicPr>
          <p:cNvPr id="6" name="Grafik 5">
            <a:extLst>
              <a:ext uri="{FF2B5EF4-FFF2-40B4-BE49-F238E27FC236}">
                <a16:creationId xmlns:a16="http://schemas.microsoft.com/office/drawing/2014/main" id="{EECD5FD8-1736-0FBD-D3F4-8EDA5E992D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7326" y="3379056"/>
            <a:ext cx="3520109" cy="2350134"/>
          </a:xfrm>
          <a:prstGeom prst="rect">
            <a:avLst/>
          </a:prstGeom>
        </p:spPr>
      </p:pic>
      <p:pic>
        <p:nvPicPr>
          <p:cNvPr id="8" name="Grafik 7">
            <a:extLst>
              <a:ext uri="{FF2B5EF4-FFF2-40B4-BE49-F238E27FC236}">
                <a16:creationId xmlns:a16="http://schemas.microsoft.com/office/drawing/2014/main" id="{A19F3966-1424-1167-CABC-6F4181091D74}"/>
              </a:ext>
            </a:extLst>
          </p:cNvPr>
          <p:cNvPicPr>
            <a:picLocks noChangeAspect="1"/>
          </p:cNvPicPr>
          <p:nvPr/>
        </p:nvPicPr>
        <p:blipFill>
          <a:blip r:embed="rId4" cstate="print">
            <a:extLst>
              <a:ext uri="{28A0092B-C50C-407E-A947-70E740481C1C}">
                <a14:useLocalDpi xmlns:a14="http://schemas.microsoft.com/office/drawing/2010/main" val="0"/>
              </a:ext>
            </a:extLst>
          </a:blip>
          <a:srcRect l="17923" t="4174" r="16626" b="13624"/>
          <a:stretch>
            <a:fillRect/>
          </a:stretch>
        </p:blipFill>
        <p:spPr>
          <a:xfrm>
            <a:off x="7983658" y="794582"/>
            <a:ext cx="2537358" cy="2390052"/>
          </a:xfrm>
          <a:prstGeom prst="rect">
            <a:avLst/>
          </a:prstGeom>
        </p:spPr>
      </p:pic>
      <p:pic>
        <p:nvPicPr>
          <p:cNvPr id="10" name="Grafik 9" descr="Ein Bild, das draußen, Himmel, Fahrzeug, Landfahrzeug enthält.&#10;&#10;KI-generierte Inhalte können fehlerhaft sein.">
            <a:extLst>
              <a:ext uri="{FF2B5EF4-FFF2-40B4-BE49-F238E27FC236}">
                <a16:creationId xmlns:a16="http://schemas.microsoft.com/office/drawing/2014/main" id="{E6510265-9860-9E8D-6E18-8C5968F63DF7}"/>
              </a:ext>
            </a:extLst>
          </p:cNvPr>
          <p:cNvPicPr>
            <a:picLocks noChangeAspect="1"/>
          </p:cNvPicPr>
          <p:nvPr/>
        </p:nvPicPr>
        <p:blipFill>
          <a:blip r:embed="rId5">
            <a:extLst>
              <a:ext uri="{28A0092B-C50C-407E-A947-70E740481C1C}">
                <a14:useLocalDpi xmlns:a14="http://schemas.microsoft.com/office/drawing/2010/main" val="0"/>
              </a:ext>
            </a:extLst>
          </a:blip>
          <a:srcRect l="18924" t="51463" r="14682" b="18454"/>
          <a:stretch>
            <a:fillRect/>
          </a:stretch>
        </p:blipFill>
        <p:spPr>
          <a:xfrm>
            <a:off x="920706" y="1128810"/>
            <a:ext cx="6437323" cy="1835107"/>
          </a:xfrm>
          <a:prstGeom prst="rect">
            <a:avLst/>
          </a:prstGeom>
        </p:spPr>
      </p:pic>
      <p:pic>
        <p:nvPicPr>
          <p:cNvPr id="9" name="Grafik 8" descr="A snowy mountain landscape with a German police helicopter, numbered 25, parked on the snow.&#10;&#10;KI-generierte Inhalte können fehlerhaft sein.">
            <a:extLst>
              <a:ext uri="{FF2B5EF4-FFF2-40B4-BE49-F238E27FC236}">
                <a16:creationId xmlns:a16="http://schemas.microsoft.com/office/drawing/2014/main" id="{A5D23072-8B8F-5EF6-C8C6-FA8E6FF58B4C}"/>
              </a:ext>
            </a:extLst>
          </p:cNvPr>
          <p:cNvPicPr>
            <a:picLocks noChangeAspect="1"/>
          </p:cNvPicPr>
          <p:nvPr/>
        </p:nvPicPr>
        <p:blipFill>
          <a:blip r:embed="rId6"/>
          <a:stretch>
            <a:fillRect/>
          </a:stretch>
        </p:blipFill>
        <p:spPr>
          <a:xfrm>
            <a:off x="5273017" y="3564435"/>
            <a:ext cx="3859764" cy="2612677"/>
          </a:xfrm>
          <a:prstGeom prst="rect">
            <a:avLst/>
          </a:prstGeom>
        </p:spPr>
      </p:pic>
      <p:pic>
        <p:nvPicPr>
          <p:cNvPr id="7" name="Picture 2" descr="P:\Stabschef\WEF\WEF 2011\Heli Allgemein\DSC_0165.JPG">
            <a:extLst>
              <a:ext uri="{FF2B5EF4-FFF2-40B4-BE49-F238E27FC236}">
                <a16:creationId xmlns:a16="http://schemas.microsoft.com/office/drawing/2014/main" id="{4C2C5B5E-BA28-5DF2-E0BD-1CB5BCDE54B4}"/>
              </a:ext>
            </a:extLst>
          </p:cNvPr>
          <p:cNvPicPr>
            <a:picLocks noChangeAspect="1" noChangeArrowheads="1"/>
          </p:cNvPicPr>
          <p:nvPr/>
        </p:nvPicPr>
        <p:blipFill>
          <a:blip r:embed="rId7" cstate="print"/>
          <a:srcRect/>
          <a:stretch>
            <a:fillRect/>
          </a:stretch>
        </p:blipFill>
        <p:spPr bwMode="auto">
          <a:xfrm>
            <a:off x="9254036" y="3886424"/>
            <a:ext cx="2774709" cy="1842766"/>
          </a:xfrm>
          <a:prstGeom prst="rect">
            <a:avLst/>
          </a:prstGeom>
          <a:noFill/>
        </p:spPr>
      </p:pic>
    </p:spTree>
    <p:extLst>
      <p:ext uri="{BB962C8B-B14F-4D97-AF65-F5344CB8AC3E}">
        <p14:creationId xmlns:p14="http://schemas.microsoft.com/office/powerpoint/2010/main" val="2187083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1884" y="250987"/>
            <a:ext cx="10835640" cy="770618"/>
          </a:xfrm>
        </p:spPr>
        <p:txBody>
          <a:bodyPr>
            <a:noAutofit/>
          </a:bodyPr>
          <a:lstStyle/>
          <a:p>
            <a:r>
              <a:rPr lang="de-CH" sz="3600" b="1" dirty="0">
                <a:solidFill>
                  <a:srgbClr val="003C69"/>
                </a:solidFill>
                <a:latin typeface="Arial" panose="020B0604020202020204" pitchFamily="34" charset="0"/>
                <a:cs typeface="Arial" panose="020B0604020202020204" pitchFamily="34" charset="0"/>
              </a:rPr>
              <a:t>Strategie Kapo GR 2025+</a:t>
            </a:r>
          </a:p>
        </p:txBody>
      </p:sp>
      <p:sp>
        <p:nvSpPr>
          <p:cNvPr id="3" name="Inhaltsplatzhalter 2">
            <a:extLst>
              <a:ext uri="{FF2B5EF4-FFF2-40B4-BE49-F238E27FC236}">
                <a16:creationId xmlns:a16="http://schemas.microsoft.com/office/drawing/2014/main" id="{DFCD0B2F-B011-510F-5485-8D9AC8DBC6B7}"/>
              </a:ext>
            </a:extLst>
          </p:cNvPr>
          <p:cNvSpPr>
            <a:spLocks noGrp="1"/>
          </p:cNvSpPr>
          <p:nvPr>
            <p:ph idx="1"/>
          </p:nvPr>
        </p:nvSpPr>
        <p:spPr/>
        <p:txBody>
          <a:bodyPr/>
          <a:lstStyle/>
          <a:p>
            <a:endParaRPr lang="de-CH" dirty="0"/>
          </a:p>
        </p:txBody>
      </p:sp>
      <p:sp>
        <p:nvSpPr>
          <p:cNvPr id="7" name="Fußzeilenplatzhalter 6"/>
          <p:cNvSpPr>
            <a:spLocks noGrp="1"/>
          </p:cNvSpPr>
          <p:nvPr>
            <p:ph type="ftr" sz="quarter" idx="11"/>
          </p:nvPr>
        </p:nvSpPr>
        <p:spPr>
          <a:xfrm>
            <a:off x="438011" y="6401256"/>
            <a:ext cx="2703777" cy="338328"/>
          </a:xfrm>
          <a:prstGeom prst="rect">
            <a:avLst/>
          </a:prstGeom>
          <a:ln>
            <a:solidFill>
              <a:schemeClr val="bg1"/>
            </a:solidFill>
          </a:ln>
        </p:spPr>
        <p:txBody>
          <a:bodyPr vert="horz" lIns="91440" tIns="45720" rIns="91440" bIns="45720" rtlCol="0" anchor="ctr"/>
          <a:lstStyle>
            <a:defPPr>
              <a:defRPr lang="de-DE"/>
            </a:defPPr>
            <a:lvl1pPr marL="0" algn="l" defTabSz="914400" rtl="0" eaLnBrk="1" latinLnBrk="0" hangingPunct="1">
              <a:defRPr lang="de-CH"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CH" dirty="0"/>
              <a:t>Anlass / Referentin, Referent</a:t>
            </a:r>
          </a:p>
        </p:txBody>
      </p:sp>
      <p:pic>
        <p:nvPicPr>
          <p:cNvPr id="4" name="Grafik 3" descr="Ein Bild, das Karte enthält.&#10;&#10;Automatisch generierte Beschreibung">
            <a:extLst>
              <a:ext uri="{FF2B5EF4-FFF2-40B4-BE49-F238E27FC236}">
                <a16:creationId xmlns:a16="http://schemas.microsoft.com/office/drawing/2014/main" id="{EEE7CCD0-6F23-99B1-BE59-101F304325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39115" y="1504240"/>
            <a:ext cx="6123170" cy="4170554"/>
          </a:xfrm>
          <a:prstGeom prst="rect">
            <a:avLst/>
          </a:prstGeom>
        </p:spPr>
      </p:pic>
    </p:spTree>
    <p:extLst>
      <p:ext uri="{BB962C8B-B14F-4D97-AF65-F5344CB8AC3E}">
        <p14:creationId xmlns:p14="http://schemas.microsoft.com/office/powerpoint/2010/main" val="675342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DB2A2FC3-5F4E-AB19-FCA3-581219329CA1}"/>
              </a:ext>
            </a:extLst>
          </p:cNvPr>
          <p:cNvSpPr>
            <a:spLocks noGrp="1"/>
          </p:cNvSpPr>
          <p:nvPr>
            <p:ph type="sldNum" sz="quarter" idx="12"/>
          </p:nvPr>
        </p:nvSpPr>
        <p:spPr/>
        <p:txBody>
          <a:bodyPr/>
          <a:lstStyle/>
          <a:p>
            <a:fld id="{C8116806-1FD2-4A57-B5EA-7014AB76383B}" type="slidenum">
              <a:rPr lang="en-US" smtClean="0"/>
              <a:t>26</a:t>
            </a:fld>
            <a:endParaRPr lang="en-US"/>
          </a:p>
        </p:txBody>
      </p:sp>
      <p:pic>
        <p:nvPicPr>
          <p:cNvPr id="6" name="Inhaltsplatzhalter 5">
            <a:extLst>
              <a:ext uri="{FF2B5EF4-FFF2-40B4-BE49-F238E27FC236}">
                <a16:creationId xmlns:a16="http://schemas.microsoft.com/office/drawing/2014/main" id="{C01BA264-D80F-6733-B791-EB449D9F703F}"/>
              </a:ext>
            </a:extLst>
          </p:cNvPr>
          <p:cNvPicPr>
            <a:picLocks noGrp="1" noChangeAspect="1"/>
          </p:cNvPicPr>
          <p:nvPr>
            <p:ph idx="1"/>
          </p:nvPr>
        </p:nvPicPr>
        <p:blipFill rotWithShape="1">
          <a:blip r:embed="rId3"/>
          <a:srcRect r="7881"/>
          <a:stretch/>
        </p:blipFill>
        <p:spPr>
          <a:xfrm>
            <a:off x="2005466" y="1182688"/>
            <a:ext cx="7797645" cy="5519294"/>
          </a:xfrm>
          <a:prstGeom prst="rect">
            <a:avLst/>
          </a:prstGeom>
        </p:spPr>
      </p:pic>
      <p:sp>
        <p:nvSpPr>
          <p:cNvPr id="7" name="Titel 1">
            <a:extLst>
              <a:ext uri="{FF2B5EF4-FFF2-40B4-BE49-F238E27FC236}">
                <a16:creationId xmlns:a16="http://schemas.microsoft.com/office/drawing/2014/main" id="{B000FE0A-8C4F-8685-2442-293E0BAC6D92}"/>
              </a:ext>
            </a:extLst>
          </p:cNvPr>
          <p:cNvSpPr>
            <a:spLocks noGrp="1"/>
          </p:cNvSpPr>
          <p:nvPr>
            <p:ph type="title"/>
          </p:nvPr>
        </p:nvSpPr>
        <p:spPr>
          <a:xfrm>
            <a:off x="491884" y="250987"/>
            <a:ext cx="10835640" cy="770618"/>
          </a:xfrm>
        </p:spPr>
        <p:txBody>
          <a:bodyPr>
            <a:noAutofit/>
          </a:bodyPr>
          <a:lstStyle/>
          <a:p>
            <a:r>
              <a:rPr lang="de-CH" sz="3600" b="1" dirty="0">
                <a:solidFill>
                  <a:srgbClr val="003C69"/>
                </a:solidFill>
                <a:latin typeface="Arial" panose="020B0604020202020204" pitchFamily="34" charset="0"/>
                <a:cs typeface="Arial" panose="020B0604020202020204" pitchFamily="34" charset="0"/>
              </a:rPr>
              <a:t>Strategie Kapo GR 2025+</a:t>
            </a:r>
          </a:p>
        </p:txBody>
      </p:sp>
    </p:spTree>
    <p:extLst>
      <p:ext uri="{BB962C8B-B14F-4D97-AF65-F5344CB8AC3E}">
        <p14:creationId xmlns:p14="http://schemas.microsoft.com/office/powerpoint/2010/main" val="3171767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4"/>
          </p:nvPr>
        </p:nvSpPr>
        <p:spPr>
          <a:prstGeom prst="rect">
            <a:avLst/>
          </a:prstGeom>
          <a:ln>
            <a:solidFill>
              <a:schemeClr val="bg1"/>
            </a:solidFill>
          </a:ln>
        </p:spPr>
        <p:txBody>
          <a:bodyPr vert="horz" lIns="91440" tIns="45720" rIns="91440" bIns="45720" rtlCol="0" anchor="ctr"/>
          <a:lstStyle>
            <a:defPPr>
              <a:defRPr lang="de-DE"/>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7033FB-CFF6-4C2A-A753-8ECE6A411342}" type="slidenum">
              <a:rPr lang="de-CH" smtClean="0"/>
              <a:pPr/>
              <a:t>27</a:t>
            </a:fld>
            <a:endParaRPr lang="de-CH" dirty="0"/>
          </a:p>
        </p:txBody>
      </p:sp>
      <p:sp>
        <p:nvSpPr>
          <p:cNvPr id="4" name="Datumsplatzhalter 3"/>
          <p:cNvSpPr>
            <a:spLocks noGrp="1"/>
          </p:cNvSpPr>
          <p:nvPr>
            <p:ph type="dt" sz="half" idx="4294967295"/>
          </p:nvPr>
        </p:nvSpPr>
        <p:spPr>
          <a:xfrm>
            <a:off x="11363325" y="6591300"/>
            <a:ext cx="828675" cy="200025"/>
          </a:xfrm>
          <a:prstGeom prst="rect">
            <a:avLst/>
          </a:prstGeom>
          <a:ln>
            <a:solidFill>
              <a:schemeClr val="bg1"/>
            </a:solidFill>
          </a:ln>
        </p:spPr>
        <p:txBody>
          <a:bodyPr vert="horz" lIns="91440" tIns="45720" rIns="91440" bIns="45720" rtlCol="0" anchor="ctr"/>
          <a:lstStyle>
            <a:defPPr>
              <a:defRPr lang="de-DE"/>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A18C74-C262-47C9-932D-599C67DC24D3}" type="datetime1">
              <a:rPr lang="de-CH" smtClean="0"/>
              <a:pPr/>
              <a:t>22.10.2026</a:t>
            </a:fld>
            <a:endParaRPr lang="de-CH" dirty="0"/>
          </a:p>
        </p:txBody>
      </p:sp>
      <p:pic>
        <p:nvPicPr>
          <p:cNvPr id="1026" name="Picture 2" descr="Ist möglicherweise ein Bild von Text „KANTONSPOLIE ሌስልል ንቅ GRAUBÜNDEN 제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067" y="-24009"/>
            <a:ext cx="10369152" cy="6906017"/>
          </a:xfrm>
          <a:prstGeom prst="rect">
            <a:avLst/>
          </a:prstGeom>
          <a:noFill/>
          <a:extLst>
            <a:ext uri="{909E8E84-426E-40DD-AFC4-6F175D3DCCD1}">
              <a14:hiddenFill xmlns:a14="http://schemas.microsoft.com/office/drawing/2010/main">
                <a:solidFill>
                  <a:srgbClr val="FFFFFF"/>
                </a:solidFill>
              </a14:hiddenFill>
            </a:ext>
          </a:extLst>
        </p:spPr>
      </p:pic>
      <p:sp>
        <p:nvSpPr>
          <p:cNvPr id="2" name="Inhaltsplatzhalter 2">
            <a:extLst>
              <a:ext uri="{FF2B5EF4-FFF2-40B4-BE49-F238E27FC236}">
                <a16:creationId xmlns:a16="http://schemas.microsoft.com/office/drawing/2014/main" id="{5AA2DA08-49AA-9476-1468-954473CB82C9}"/>
              </a:ext>
            </a:extLst>
          </p:cNvPr>
          <p:cNvSpPr txBox="1">
            <a:spLocks/>
          </p:cNvSpPr>
          <p:nvPr/>
        </p:nvSpPr>
        <p:spPr>
          <a:xfrm>
            <a:off x="6554857" y="238539"/>
            <a:ext cx="4463662" cy="6033339"/>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tabLst>
                <a:tab pos="5760000" algn="l"/>
              </a:tabLst>
              <a:defRPr sz="18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2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de-CH" dirty="0"/>
          </a:p>
          <a:p>
            <a:r>
              <a:rPr lang="de-CH" dirty="0">
                <a:solidFill>
                  <a:schemeClr val="bg1"/>
                </a:solidFill>
              </a:rPr>
              <a:t>Notwendig für die Sicherheit ist:</a:t>
            </a:r>
          </a:p>
          <a:p>
            <a:pPr marL="285750" indent="-285750">
              <a:buFont typeface="Arial" panose="020B0604020202020204" pitchFamily="34" charset="0"/>
              <a:buChar char="•"/>
            </a:pPr>
            <a:r>
              <a:rPr lang="de-CH" dirty="0">
                <a:solidFill>
                  <a:schemeClr val="bg1"/>
                </a:solidFill>
              </a:rPr>
              <a:t>eine intensive und kooperative polizeiliche Zusammenarbeit über alle Staatsebenen </a:t>
            </a:r>
          </a:p>
          <a:p>
            <a:pPr marL="285750" indent="-285750">
              <a:buFont typeface="Arial" panose="020B0604020202020204" pitchFamily="34" charset="0"/>
              <a:buChar char="•"/>
            </a:pPr>
            <a:r>
              <a:rPr lang="de-CH" dirty="0">
                <a:solidFill>
                  <a:schemeClr val="bg1"/>
                </a:solidFill>
              </a:rPr>
              <a:t>ein Verbund der verschiedenen polizeilichen Kompetenzen, Kräfte und Systeme</a:t>
            </a:r>
          </a:p>
          <a:p>
            <a:pPr marL="285750" indent="-285750">
              <a:buFont typeface="Arial" panose="020B0604020202020204" pitchFamily="34" charset="0"/>
              <a:buChar char="•"/>
            </a:pPr>
            <a:r>
              <a:rPr lang="de-CH" dirty="0">
                <a:solidFill>
                  <a:schemeClr val="bg1"/>
                </a:solidFill>
              </a:rPr>
              <a:t>ein zeitgemässer polizeilicher Informations- und Datenaustausch</a:t>
            </a:r>
          </a:p>
          <a:p>
            <a:pPr marL="285750" indent="-285750">
              <a:buFont typeface="Arial" panose="020B0604020202020204" pitchFamily="34" charset="0"/>
              <a:buChar char="•"/>
            </a:pPr>
            <a:r>
              <a:rPr lang="de-CH" dirty="0">
                <a:solidFill>
                  <a:schemeClr val="bg1"/>
                </a:solidFill>
              </a:rPr>
              <a:t>Genügend finanzielle Mittel für Personal, Fahrzeuge, Infrastruktur und Material</a:t>
            </a:r>
          </a:p>
          <a:p>
            <a:endParaRPr lang="de-CH" dirty="0"/>
          </a:p>
          <a:p>
            <a:endParaRPr lang="de-CH" dirty="0"/>
          </a:p>
          <a:p>
            <a:endParaRPr lang="de-CH" dirty="0"/>
          </a:p>
        </p:txBody>
      </p:sp>
    </p:spTree>
    <p:extLst>
      <p:ext uri="{BB962C8B-B14F-4D97-AF65-F5344CB8AC3E}">
        <p14:creationId xmlns:p14="http://schemas.microsoft.com/office/powerpoint/2010/main" val="24596186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E8C47-5DD2-063C-EAC2-2BF22A27B8B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F5F1B5C-6409-1BFA-AAAA-2EBC48DA3B7B}"/>
              </a:ext>
            </a:extLst>
          </p:cNvPr>
          <p:cNvSpPr>
            <a:spLocks noGrp="1"/>
          </p:cNvSpPr>
          <p:nvPr>
            <p:ph type="title"/>
          </p:nvPr>
        </p:nvSpPr>
        <p:spPr>
          <a:xfrm>
            <a:off x="626235" y="634225"/>
            <a:ext cx="10835640" cy="764312"/>
          </a:xfrm>
        </p:spPr>
        <p:txBody>
          <a:bodyPr>
            <a:normAutofit fontScale="90000"/>
          </a:bodyPr>
          <a:lstStyle/>
          <a:p>
            <a:pPr algn="ctr"/>
            <a:r>
              <a:rPr lang="de-CH" sz="3200" b="1" dirty="0">
                <a:solidFill>
                  <a:srgbClr val="003C69"/>
                </a:solidFill>
                <a:latin typeface="Arial" panose="020B0604020202020204" pitchFamily="34" charset="0"/>
                <a:cs typeface="Arial" panose="020B0604020202020204" pitchFamily="34" charset="0"/>
              </a:rPr>
              <a:t>Herzlichen Dank für die </a:t>
            </a:r>
            <a:br>
              <a:rPr lang="de-CH" sz="3200" b="1" dirty="0">
                <a:solidFill>
                  <a:srgbClr val="003C69"/>
                </a:solidFill>
                <a:latin typeface="Arial" panose="020B0604020202020204" pitchFamily="34" charset="0"/>
                <a:cs typeface="Arial" panose="020B0604020202020204" pitchFamily="34" charset="0"/>
              </a:rPr>
            </a:br>
            <a:r>
              <a:rPr lang="de-CH" sz="3200" b="1" dirty="0">
                <a:solidFill>
                  <a:srgbClr val="003C69"/>
                </a:solidFill>
                <a:latin typeface="Arial" panose="020B0604020202020204" pitchFamily="34" charset="0"/>
                <a:cs typeface="Arial" panose="020B0604020202020204" pitchFamily="34" charset="0"/>
              </a:rPr>
              <a:t>Aufmerksamkeit</a:t>
            </a:r>
            <a:br>
              <a:rPr lang="de-CH" sz="3200" b="1" dirty="0">
                <a:solidFill>
                  <a:srgbClr val="003C69"/>
                </a:solidFill>
                <a:latin typeface="Arial" panose="020B0604020202020204" pitchFamily="34" charset="0"/>
                <a:cs typeface="Arial" panose="020B0604020202020204" pitchFamily="34" charset="0"/>
              </a:rPr>
            </a:br>
            <a:br>
              <a:rPr lang="de-CH" sz="3200" b="1" dirty="0">
                <a:solidFill>
                  <a:srgbClr val="003C69"/>
                </a:solidFill>
                <a:latin typeface="Arial" panose="020B0604020202020204" pitchFamily="34" charset="0"/>
                <a:cs typeface="Arial" panose="020B0604020202020204" pitchFamily="34" charset="0"/>
              </a:rPr>
            </a:br>
            <a:r>
              <a:rPr lang="de-CH" sz="3200" b="1" dirty="0">
                <a:solidFill>
                  <a:srgbClr val="003C69"/>
                </a:solidFill>
                <a:latin typeface="Arial" panose="020B0604020202020204" pitchFamily="34" charset="0"/>
                <a:cs typeface="Arial" panose="020B0604020202020204" pitchFamily="34" charset="0"/>
              </a:rPr>
              <a:t>Für Fragen stehen wir gerne zur Verfügung</a:t>
            </a:r>
          </a:p>
        </p:txBody>
      </p:sp>
      <p:sp>
        <p:nvSpPr>
          <p:cNvPr id="3" name="Foliennummernplatzhalter 2">
            <a:extLst>
              <a:ext uri="{FF2B5EF4-FFF2-40B4-BE49-F238E27FC236}">
                <a16:creationId xmlns:a16="http://schemas.microsoft.com/office/drawing/2014/main" id="{7B0E6448-D28A-A1DF-4485-77234EFAF0FB}"/>
              </a:ext>
            </a:extLst>
          </p:cNvPr>
          <p:cNvSpPr>
            <a:spLocks noGrp="1"/>
          </p:cNvSpPr>
          <p:nvPr>
            <p:ph type="sldNum" sz="quarter" idx="12"/>
          </p:nvPr>
        </p:nvSpPr>
        <p:spPr/>
        <p:txBody>
          <a:bodyPr/>
          <a:lstStyle/>
          <a:p>
            <a:fld id="{AAEDBC15-631C-4934-A6F0-AF344E582DF4}" type="slidenum">
              <a:rPr lang="de-CH" smtClean="0"/>
              <a:pPr/>
              <a:t>28</a:t>
            </a:fld>
            <a:endParaRPr lang="de-CH" dirty="0"/>
          </a:p>
        </p:txBody>
      </p:sp>
      <p:pic>
        <p:nvPicPr>
          <p:cNvPr id="5" name="Grafik 4">
            <a:extLst>
              <a:ext uri="{FF2B5EF4-FFF2-40B4-BE49-F238E27FC236}">
                <a16:creationId xmlns:a16="http://schemas.microsoft.com/office/drawing/2014/main" id="{FE446E64-C3AA-198E-3190-DA5ED294C70E}"/>
              </a:ext>
            </a:extLst>
          </p:cNvPr>
          <p:cNvPicPr>
            <a:picLocks noChangeAspect="1"/>
          </p:cNvPicPr>
          <p:nvPr/>
        </p:nvPicPr>
        <p:blipFill>
          <a:blip r:embed="rId3"/>
          <a:stretch>
            <a:fillRect/>
          </a:stretch>
        </p:blipFill>
        <p:spPr>
          <a:xfrm>
            <a:off x="2519598" y="2176922"/>
            <a:ext cx="6666580" cy="4246017"/>
          </a:xfrm>
          <a:prstGeom prst="rect">
            <a:avLst/>
          </a:prstGeom>
        </p:spPr>
      </p:pic>
    </p:spTree>
    <p:extLst>
      <p:ext uri="{BB962C8B-B14F-4D97-AF65-F5344CB8AC3E}">
        <p14:creationId xmlns:p14="http://schemas.microsoft.com/office/powerpoint/2010/main" val="1603307696"/>
      </p:ext>
    </p:extLst>
  </p:cSld>
  <p:clrMapOvr>
    <a:masterClrMapping/>
  </p:clrMapOvr>
</p:sld>
</file>

<file path=ppt/theme/theme1.xml><?xml version="1.0" encoding="utf-8"?>
<a:theme xmlns:a="http://schemas.openxmlformats.org/drawingml/2006/main" name="Düne">
  <a:themeElements>
    <a:clrScheme name="Düne">
      <a:dk1>
        <a:srgbClr val="131313"/>
      </a:dk1>
      <a:lt1>
        <a:sysClr val="window" lastClr="FFFFFF"/>
      </a:lt1>
      <a:dk2>
        <a:srgbClr val="272D2B"/>
      </a:dk2>
      <a:lt2>
        <a:srgbClr val="F0EDE6"/>
      </a:lt2>
      <a:accent1>
        <a:srgbClr val="647E6B"/>
      </a:accent1>
      <a:accent2>
        <a:srgbClr val="476262"/>
      </a:accent2>
      <a:accent3>
        <a:srgbClr val="9B8C69"/>
      </a:accent3>
      <a:accent4>
        <a:srgbClr val="BA988C"/>
      </a:accent4>
      <a:accent5>
        <a:srgbClr val="A27C7C"/>
      </a:accent5>
      <a:accent6>
        <a:srgbClr val="79958B"/>
      </a:accent6>
      <a:hlink>
        <a:srgbClr val="476262"/>
      </a:hlink>
      <a:folHlink>
        <a:srgbClr val="A27C7C"/>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une" id="{7A434096-21D7-44B8-8536-5670F4990977}" vid="{9E2B180D-3A1B-4983-B64A-9C133C18DC9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CD34DD342BD824DBB8946E8BD02E812" ma:contentTypeVersion="3" ma:contentTypeDescription="Ein neues Dokument erstellen." ma:contentTypeScope="" ma:versionID="b1390b49d55d182b6e7dc40f8ba49ae1">
  <xsd:schema xmlns:xsd="http://www.w3.org/2001/XMLSchema" xmlns:xs="http://www.w3.org/2001/XMLSchema" xmlns:p="http://schemas.microsoft.com/office/2006/metadata/properties" xmlns:ns1="http://schemas.microsoft.com/sharepoint/v3" targetNamespace="http://schemas.microsoft.com/office/2006/metadata/properties" ma:root="true" ma:fieldsID="0f8f89ee0027416b5033b02b1f498d83" ns1:_="">
    <xsd:import namespace="http://schemas.microsoft.com/sharepoint/v3"/>
    <xsd:element name="properties">
      <xsd:complexType>
        <xsd:sequence>
          <xsd:element name="documentManagement">
            <xsd:complexType>
              <xsd:all>
                <xsd:element ref="ns1:PublishingStartDate" minOccurs="0"/>
                <xsd:element ref="ns1:PublishingExpirationDate" minOccurs="0"/>
                <xsd:element ref="ns1:Categories" minOccurs="0"/>
                <xsd:element ref="ns1:Customer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Geplantes Startdatum" ma:description="" ma:hidden="true" ma:internalName="PublishingStartDate">
      <xsd:simpleType>
        <xsd:restriction base="dms:Unknown"/>
      </xsd:simpleType>
    </xsd:element>
    <xsd:element name="PublishingExpirationDate" ma:index="9" nillable="true" ma:displayName="Geplantes Enddatum" ma:description="" ma:hidden="true" ma:internalName="PublishingExpirationDate">
      <xsd:simpleType>
        <xsd:restriction base="dms:Unknown"/>
      </xsd:simpleType>
    </xsd:element>
    <xsd:element name="Categories" ma:index="10" nillable="true" ma:displayName="Kategorien" ma:internalName="Categories">
      <xsd:simpleType>
        <xsd:restriction base="dms:Text"/>
      </xsd:simpleType>
    </xsd:element>
    <xsd:element name="CustomerID" ma:index="11" nillable="true" ma:displayName="Benutzerdefinierte ID" ma:internalName="CustomerID">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ategories xmlns="http://schemas.microsoft.com/sharepoint/v3" xsi:nil="true"/>
    <PublishingStartDate xmlns="http://schemas.microsoft.com/sharepoint/v3" xsi:nil="true"/>
    <PublishingExpirationDate xmlns="http://schemas.microsoft.com/sharepoint/v3" xsi:nil="true"/>
    <CustomerID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38EFF8-064C-475D-8774-9D1106EF2C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555244C-CC34-4C07-BE86-E55F8E619364}">
  <ds:schemaRefs>
    <ds:schemaRef ds:uri="http://schemas.microsoft.com/sharepoint/v3"/>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purl.org/dc/dcmitype/"/>
    <ds:schemaRef ds:uri="http://purl.org/dc/elements/1.1/"/>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553ED213-7C8B-4C93-853D-314F9E17515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Dune</Template>
  <TotalTime>0</TotalTime>
  <Words>3463</Words>
  <Application>Microsoft Office PowerPoint</Application>
  <PresentationFormat>Breitbild</PresentationFormat>
  <Paragraphs>409</Paragraphs>
  <Slides>28</Slides>
  <Notes>26</Notes>
  <HiddenSlides>0</HiddenSlides>
  <MMClips>0</MMClips>
  <ScaleCrop>false</ScaleCrop>
  <HeadingPairs>
    <vt:vector size="8" baseType="variant">
      <vt:variant>
        <vt:lpstr>Verwendete Schriftarten</vt:lpstr>
      </vt:variant>
      <vt:variant>
        <vt:i4>4</vt:i4>
      </vt:variant>
      <vt:variant>
        <vt:lpstr>Design</vt:lpstr>
      </vt:variant>
      <vt:variant>
        <vt:i4>1</vt:i4>
      </vt:variant>
      <vt:variant>
        <vt:lpstr>Eingebettete OLE-Server</vt:lpstr>
      </vt:variant>
      <vt:variant>
        <vt:i4>1</vt:i4>
      </vt:variant>
      <vt:variant>
        <vt:lpstr>Folientitel</vt:lpstr>
      </vt:variant>
      <vt:variant>
        <vt:i4>28</vt:i4>
      </vt:variant>
    </vt:vector>
  </HeadingPairs>
  <TitlesOfParts>
    <vt:vector size="34" baseType="lpstr">
      <vt:lpstr>Arial</vt:lpstr>
      <vt:lpstr>Calibri</vt:lpstr>
      <vt:lpstr>Neue Haas Grotesk Text Pro</vt:lpstr>
      <vt:lpstr>Verdana</vt:lpstr>
      <vt:lpstr>Düne</vt:lpstr>
      <vt:lpstr>Microsoft-Zeichnung</vt:lpstr>
      <vt:lpstr>Sicherheitskonferenz in Bozen</vt:lpstr>
      <vt:lpstr>Organisation</vt:lpstr>
      <vt:lpstr>Organisation</vt:lpstr>
      <vt:lpstr>Sicherheitsverbund</vt:lpstr>
      <vt:lpstr>Gremien</vt:lpstr>
      <vt:lpstr>Auftrag der Kantonspolizei Graubünden</vt:lpstr>
      <vt:lpstr>Auftrag der Kantonspolizei Graubünden</vt:lpstr>
      <vt:lpstr>Statistik im Bereich Gerichtspolizei</vt:lpstr>
      <vt:lpstr>Zusätzliche Herausforderungen</vt:lpstr>
      <vt:lpstr>Polizeiausbildung</vt:lpstr>
      <vt:lpstr>Kantonspolizei Graubünden</vt:lpstr>
      <vt:lpstr>Standorte</vt:lpstr>
      <vt:lpstr>Polizeidichte auf Einwohnerschnitt</vt:lpstr>
      <vt:lpstr>Innerkantonale Zusammen- arbeit mit den Gemeinden</vt:lpstr>
      <vt:lpstr>Zusammenarbeit mit kommunalen Polizeibehörden</vt:lpstr>
      <vt:lpstr>PowerPoint-Präsentation</vt:lpstr>
      <vt:lpstr>Polizeikonkordate CH</vt:lpstr>
      <vt:lpstr>Internationale und Interkantonale Zusammenarbeit</vt:lpstr>
      <vt:lpstr>PowerPoint-Präsentation</vt:lpstr>
      <vt:lpstr>PowerPoint-Präsentation</vt:lpstr>
      <vt:lpstr>Die Jahresrechnung 2025 im Überblick</vt:lpstr>
      <vt:lpstr>Ausstattung und Finanzierung</vt:lpstr>
      <vt:lpstr>Lage und Informationszentrum  Einsatzleitzentrale</vt:lpstr>
      <vt:lpstr>Fahrzeuge und Lufttransportmittel</vt:lpstr>
      <vt:lpstr>Strategie Kapo GR 2025+</vt:lpstr>
      <vt:lpstr>Strategie Kapo GR 2025+</vt:lpstr>
      <vt:lpstr>PowerPoint-Präsentation</vt:lpstr>
      <vt:lpstr>Herzlichen Dank für die  Aufmerksamkeit  Für Fragen stehen wir gerne zur Verfügung</vt:lpstr>
    </vt:vector>
  </TitlesOfParts>
  <Company>Kantonale Verwaltung Graubünden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Tröhler Amanda</dc:creator>
  <cp:lastModifiedBy>Pirchstaller, Ursula</cp:lastModifiedBy>
  <cp:revision>96</cp:revision>
  <dcterms:created xsi:type="dcterms:W3CDTF">2024-03-26T07:46:24Z</dcterms:created>
  <dcterms:modified xsi:type="dcterms:W3CDTF">2026-10-22T09:27:24Z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0x010100BCD34DD342BD824DBB8946E8BD02E812</vt:lpwstr>
  </property>
  <property fmtid="{D5CDD505-2E9C-101B-9397-08002B2CF9AE}" pid="3" name="MSIP_Label_fbfc5642-2d7f-4e68-9674-ab3e35a89b06_Enabled">
    <vt:lpwstr>true</vt:lpwstr>
  </property>
  <property fmtid="{D5CDD505-2E9C-101B-9397-08002B2CF9AE}" pid="4" name="MSIP_Label_fbfc5642-2d7f-4e68-9674-ab3e35a89b06_SetDate">
    <vt:lpwstr>2026-09-11T18:23:32Z</vt:lpwstr>
  </property>
  <property fmtid="{D5CDD505-2E9C-101B-9397-08002B2CF9AE}" pid="5" name="MSIP_Label_fbfc5642-2d7f-4e68-9674-ab3e35a89b06_Method">
    <vt:lpwstr>Standard</vt:lpwstr>
  </property>
  <property fmtid="{D5CDD505-2E9C-101B-9397-08002B2CF9AE}" pid="6" name="MSIP_Label_fbfc5642-2d7f-4e68-9674-ab3e35a89b06_Name">
    <vt:lpwstr>label-2-default</vt:lpwstr>
  </property>
  <property fmtid="{D5CDD505-2E9C-101B-9397-08002B2CF9AE}" pid="7" name="MSIP_Label_fbfc5642-2d7f-4e68-9674-ab3e35a89b06_SiteId">
    <vt:lpwstr>70ee0a01-45f2-4b86-aa78-73100089c50c</vt:lpwstr>
  </property>
  <property fmtid="{D5CDD505-2E9C-101B-9397-08002B2CF9AE}" pid="8" name="MSIP_Label_fbfc5642-2d7f-4e68-9674-ab3e35a89b06_ActionId">
    <vt:lpwstr>fc22a291-4d1d-455f-96d2-1db56c68321e</vt:lpwstr>
  </property>
  <property fmtid="{D5CDD505-2E9C-101B-9397-08002B2CF9AE}" pid="9" name="MSIP_Label_fbfc5642-2d7f-4e68-9674-ab3e35a89b06_ContentBits">
    <vt:lpwstr>0</vt:lpwstr>
  </property>
  <property fmtid="{D5CDD505-2E9C-101B-9397-08002B2CF9AE}" pid="10" name="MSIP_Label_fbfc5642-2d7f-4e68-9674-ab3e35a89b06_Tag">
    <vt:lpwstr>10, 3, 0, 1</vt:lpwstr>
  </property>
</Properties>
</file>