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320" r:id="rId6"/>
    <p:sldId id="333" r:id="rId7"/>
    <p:sldId id="308" r:id="rId8"/>
    <p:sldId id="270" r:id="rId9"/>
    <p:sldId id="332" r:id="rId10"/>
    <p:sldId id="299" r:id="rId11"/>
  </p:sldIdLst>
  <p:sldSz cx="12192000" cy="6858000"/>
  <p:notesSz cx="6808788" cy="9940925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F7B11C9-8A12-4715-96CF-26E81AA86433}">
          <p14:sldIdLst>
            <p14:sldId id="258"/>
            <p14:sldId id="320"/>
            <p14:sldId id="333"/>
            <p14:sldId id="308"/>
            <p14:sldId id="270"/>
          </p14:sldIdLst>
        </p14:section>
        <p14:section name="Allegati" id="{E588EFAD-E752-49DA-8ABB-2B11BB58C0D4}">
          <p14:sldIdLst>
            <p14:sldId id="33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piaz, Patrick" initials="DP" lastIdx="3" clrIdx="0">
    <p:extLst>
      <p:ext uri="{19B8F6BF-5375-455C-9EA6-DF929625EA0E}">
        <p15:presenceInfo xmlns:p15="http://schemas.microsoft.com/office/powerpoint/2012/main" userId="Dalpiaz, Patrick" providerId="None"/>
      </p:ext>
    </p:extLst>
  </p:cmAuthor>
  <p:cmAuthor id="2" name="Pichler, Georg" initials="PG" lastIdx="1" clrIdx="1">
    <p:extLst>
      <p:ext uri="{19B8F6BF-5375-455C-9EA6-DF929625EA0E}">
        <p15:presenceInfo xmlns:p15="http://schemas.microsoft.com/office/powerpoint/2012/main" userId="S::pb11378@prov.bz::32ac14e3-7489-481f-a940-f532530e84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BCC"/>
    <a:srgbClr val="EEF5FB"/>
    <a:srgbClr val="E2A6B9"/>
    <a:srgbClr val="C8D6EE"/>
    <a:srgbClr val="8AAEF6"/>
    <a:srgbClr val="E5F3DC"/>
    <a:srgbClr val="A1D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519" autoAdjust="0"/>
  </p:normalViewPr>
  <p:slideViewPr>
    <p:cSldViewPr snapToGrid="0" snapToObjects="1" showGuides="1">
      <p:cViewPr varScale="1">
        <p:scale>
          <a:sx n="93" d="100"/>
          <a:sy n="93" d="100"/>
        </p:scale>
        <p:origin x="6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3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handoutMaster" Target="handoutMasters/handoutMaster1.xml" /><Relationship Id="rId1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notesMaster" Target="notesMasters/notesMaster1.xml" /><Relationship Id="rId17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presProps" Target="pres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commentAuthors" Target="commentAuthor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E939F03-5324-4AE7-9349-2903006F5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4F0004-68E6-45F4-9502-EBD51ECFD1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1980-4537-4A3F-9606-195879CB7B0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9E3A30-8C00-4F41-A757-E49FBB6136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D807A2-1075-480B-A139-F3664B228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6B75-0307-4CD0-9BCE-A01A9BB84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411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EA0B-73F6-49B3-9B55-F5698C991CC7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27BD-F78C-4A49-863A-752893713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868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8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979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10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20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6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688360-21B6-A840-9300-0E74DFDE0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1390"/>
            <a:ext cx="12192000" cy="535661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E95CFA9-68DD-5745-8EBE-FC9099B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64585"/>
            <a:ext cx="10515600" cy="10674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 della </a:t>
            </a:r>
            <a:r>
              <a:rPr lang="de-DE" dirty="0" err="1"/>
              <a:t>presentazione</a:t>
            </a:r>
            <a:r>
              <a:rPr lang="de-DE" dirty="0"/>
              <a:t> – </a:t>
            </a:r>
            <a:r>
              <a:rPr lang="de-DE" dirty="0" err="1"/>
              <a:t>opzione</a:t>
            </a:r>
            <a:r>
              <a:rPr lang="de-DE" dirty="0"/>
              <a:t>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93467-7252-6A4D-AED6-2E5FA9CC37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4918460"/>
            <a:ext cx="5181600" cy="8763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relatore</a:t>
            </a:r>
            <a:r>
              <a:rPr lang="de-DE" dirty="0"/>
              <a:t>/</a:t>
            </a:r>
            <a:r>
              <a:rPr lang="de-DE" dirty="0" err="1"/>
              <a:t>relatrice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8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701621"/>
            <a:ext cx="10325100" cy="24963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 </a:t>
            </a:r>
          </a:p>
          <a:p>
            <a:pPr lvl="4"/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108407"/>
            <a:ext cx="103251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743955D9-680C-CB47-B537-62304C190F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7882339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Öffnung des A22-Abschnittes zwischen Bz-Nord und Bz-Süd </a:t>
            </a:r>
            <a:r>
              <a:rPr lang="it-IT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Landesagentur für Umwelt und Klimaschutz</a:t>
            </a:r>
            <a:r>
              <a:rPr lang="it-IT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CFB25D-A551-964B-B241-04360D215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sp>
        <p:nvSpPr>
          <p:cNvPr id="13" name="Line 39">
            <a:extLst>
              <a:ext uri="{FF2B5EF4-FFF2-40B4-BE49-F238E27FC236}">
                <a16:creationId xmlns:a16="http://schemas.microsoft.com/office/drawing/2014/main" id="{86BDB4D8-8F9A-0C4D-A471-A3D030E607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93F5921-08B4-9042-BCF7-E20EE3C1A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8C7F77-3CAD-974A-9BE1-C4B542E62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2637693"/>
            <a:ext cx="10339387" cy="325034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A8E92B7C-17DA-E64F-B60E-46AA9F48E3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2031325" cy="4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sz="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Finanziamento</a:t>
            </a: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MiTE</a:t>
            </a:r>
            <a:b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per </a:t>
            </a:r>
            <a:r>
              <a:rPr lang="de-DE" sz="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misure</a:t>
            </a: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lang="de-DE" sz="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qualità</a:t>
            </a: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sz="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dell‘aria</a:t>
            </a:r>
            <a:r>
              <a:rPr lang="de-DE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IT" sz="800" b="1" dirty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B31FC9-2893-BC4E-93FF-251ED166B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sp>
        <p:nvSpPr>
          <p:cNvPr id="15" name="Line 39">
            <a:extLst>
              <a:ext uri="{FF2B5EF4-FFF2-40B4-BE49-F238E27FC236}">
                <a16:creationId xmlns:a16="http://schemas.microsoft.com/office/drawing/2014/main" id="{36D55A72-95C5-3244-B141-A947EEFCD5F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8148E7B-DFC4-2C47-A6D3-016BD65D3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97597F43-FF38-C549-9D1C-6E7186FA1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108407"/>
            <a:ext cx="103251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Titolo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6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2300BD2C-61FE-3C4E-A24E-DBA28725E94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98538" y="2599202"/>
            <a:ext cx="10325100" cy="32412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03A8303B-7581-9241-9DB5-3544721207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6930616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it-IT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Progetto - Consulenza capillare ai gestori dei generatori di calore a biomassa	Ufficio Aria e rumore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B723B78-FE68-D644-AF41-C7F654598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sp>
        <p:nvSpPr>
          <p:cNvPr id="15" name="Line 39">
            <a:extLst>
              <a:ext uri="{FF2B5EF4-FFF2-40B4-BE49-F238E27FC236}">
                <a16:creationId xmlns:a16="http://schemas.microsoft.com/office/drawing/2014/main" id="{094241E2-32FF-0A40-B861-82913419F8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F60833-0AC7-3643-AB24-1FE299A0F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B0A5F47B-4C7D-A344-9674-3AB21AB64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108407"/>
            <a:ext cx="103251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Titolo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52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2833044"/>
            <a:ext cx="10325100" cy="79152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Capitolo</a:t>
            </a:r>
            <a:endParaRPr lang="de-DE" dirty="0"/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A99E79BF-FD81-D347-8D8D-2B5BE499A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5819222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it-IT" sz="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Progetto - Consulenza capillare ai gestori dei generatori di calore a biomassa	Ufficio Aria e rumore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000698-7614-C34C-8A0B-8A96D9785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sp>
        <p:nvSpPr>
          <p:cNvPr id="15" name="Line 39">
            <a:extLst>
              <a:ext uri="{FF2B5EF4-FFF2-40B4-BE49-F238E27FC236}">
                <a16:creationId xmlns:a16="http://schemas.microsoft.com/office/drawing/2014/main" id="{928F27A0-5361-4B4D-A118-703649EC7D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CAE1D0F-599B-BB41-BBBF-1E9936AD2D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4CC2849-6C40-8040-A319-77D682817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01390"/>
            <a:ext cx="12191999" cy="535661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19C107-82DE-1C49-BE6F-931955E0F7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244340"/>
            <a:ext cx="5598367" cy="190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Georg Pichler</a:t>
            </a:r>
          </a:p>
          <a:p>
            <a:pPr lvl="0"/>
            <a:r>
              <a:rPr lang="de-DE" dirty="0"/>
              <a:t>29. Landesagentur für Umwelt und Klimaschutz  </a:t>
            </a:r>
          </a:p>
          <a:p>
            <a:pPr lvl="0"/>
            <a:r>
              <a:rPr lang="de-DE" dirty="0"/>
              <a:t>29.2. Amt für Luft und Lärm</a:t>
            </a:r>
          </a:p>
          <a:p>
            <a:pPr lvl="0"/>
            <a:r>
              <a:rPr lang="de-DE" dirty="0"/>
              <a:t>Tel +39 0471 41 18 20  </a:t>
            </a:r>
          </a:p>
          <a:p>
            <a:pPr lvl="0"/>
            <a:r>
              <a:rPr lang="de-DE" dirty="0"/>
              <a:t> Georg.Pichler@provinz.bz.it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0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  <p:sldLayoutId id="2147483664" r:id="rId4"/>
    <p:sldLayoutId id="2147483661" r:id="rId5"/>
    <p:sldLayoutId id="214748366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9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10" Type="http://schemas.openxmlformats.org/officeDocument/2006/relationships/image" Target="../media/image13.png" /><Relationship Id="rId4" Type="http://schemas.microsoft.com/office/2007/relationships/hdphoto" Target="../media/hdphoto1.wdp" /><Relationship Id="rId9" Type="http://schemas.microsoft.com/office/2007/relationships/hdphoto" Target="../media/hdphoto3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0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E5A2C263-2673-C443-AF9D-FC216E3B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2696575"/>
            <a:ext cx="12192000" cy="2585994"/>
          </a:xfrm>
        </p:spPr>
        <p:txBody>
          <a:bodyPr/>
          <a:lstStyle/>
          <a:p>
            <a:r>
              <a:rPr lang="it-IT" sz="4000" dirty="0"/>
              <a:t>Liberalizzazione del tratto di A22 </a:t>
            </a:r>
            <a:br>
              <a:rPr lang="it-IT" sz="4000" dirty="0"/>
            </a:br>
            <a:r>
              <a:rPr lang="it-IT" sz="4000" dirty="0"/>
              <a:t>tra Bz-Nord e Bz-Sud</a:t>
            </a:r>
            <a:br>
              <a:rPr lang="it-IT" sz="4000" dirty="0"/>
            </a:br>
            <a:br>
              <a:rPr lang="it-IT" sz="4000" dirty="0"/>
            </a:br>
            <a:r>
              <a:rPr lang="de-DE" sz="4000" i="1" dirty="0"/>
              <a:t>Öffnung </a:t>
            </a:r>
            <a:r>
              <a:rPr lang="de-DE" sz="4000" dirty="0"/>
              <a:t>des </a:t>
            </a:r>
            <a:r>
              <a:rPr lang="de-DE" sz="4000" i="1" dirty="0"/>
              <a:t>A22-Abschnittes </a:t>
            </a:r>
            <a:br>
              <a:rPr lang="de-DE" sz="4000" i="1" dirty="0"/>
            </a:br>
            <a:r>
              <a:rPr lang="de-DE" sz="4000" i="1" dirty="0"/>
              <a:t>Bz-Nord / Bz-Süd</a:t>
            </a:r>
            <a:br>
              <a:rPr lang="it-IT" sz="4000" dirty="0"/>
            </a:br>
            <a:br>
              <a:rPr lang="it-IT" sz="4000" dirty="0"/>
            </a:br>
            <a:endParaRPr lang="it-IT" sz="4000" noProof="0" dirty="0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FAB86D03-69A5-E648-B4EF-09B897CBE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8">
            <a:extLst>
              <a:ext uri="{FF2B5EF4-FFF2-40B4-BE49-F238E27FC236}">
                <a16:creationId xmlns:a16="http://schemas.microsoft.com/office/drawing/2014/main" id="{E8116FB8-F965-5543-AF13-53F0C9673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6DC75370-32DB-CA46-83EE-F590259F4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97C39EFC-3EFD-6843-9B0A-269FF1B1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5338A0FF-E31D-5248-999B-B15296AD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4947188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Ripartizione 29 - Agenzia provinciale per l'ambiente e la tutela del clima</a:t>
            </a:r>
            <a:endParaRPr lang="it-IT" altLang="de-IT" sz="1100" dirty="0">
              <a:latin typeface="Arial" panose="020B0604020202020204" pitchFamily="34" charset="0"/>
            </a:endParaRP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C149DC80-63A1-0442-8538-C950FD75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69" y="734378"/>
            <a:ext cx="4099200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Abteilung 29 - Landesagentur für Umwelt und Klimaschutz</a:t>
            </a:r>
            <a:endParaRPr lang="de-DE" altLang="de-IT" sz="1100" dirty="0">
              <a:latin typeface="Arial" panose="020B0604020202020204" pitchFamily="34" charset="0"/>
            </a:endParaRP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45C573FB-687A-D045-8DB1-C6EF7454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471" y="935990"/>
            <a:ext cx="15424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200"/>
              </a:lnSpc>
              <a:spcBef>
                <a:spcPct val="0"/>
              </a:spcBef>
            </a:pPr>
            <a:r>
              <a:rPr lang="de-DE" altLang="de-IT" sz="1100" dirty="0">
                <a:latin typeface="Arial" panose="020B0604020202020204" pitchFamily="34" charset="0"/>
              </a:rPr>
              <a:t>Amt für Luft und Lärm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7C7CF6B2-AB9F-944B-87E7-51603221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935990"/>
            <a:ext cx="1468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Bef>
                <a:spcPct val="0"/>
              </a:spcBef>
            </a:pPr>
            <a:r>
              <a:rPr lang="it-IT" altLang="de-IT" sz="1100" dirty="0">
                <a:latin typeface="Arial" panose="020B0604020202020204" pitchFamily="34" charset="0"/>
              </a:rPr>
              <a:t>Ufficio Aria e rumore</a:t>
            </a:r>
          </a:p>
        </p:txBody>
      </p:sp>
      <p:pic>
        <p:nvPicPr>
          <p:cNvPr id="22" name="Picture 38">
            <a:extLst>
              <a:ext uri="{FF2B5EF4-FFF2-40B4-BE49-F238E27FC236}">
                <a16:creationId xmlns:a16="http://schemas.microsoft.com/office/drawing/2014/main" id="{3D7E2579-92F6-9B4A-A59A-0232AE1D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3AA8098-01D8-4A4F-AA38-7304ED8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" y="624374"/>
            <a:ext cx="11904617" cy="5747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2800" dirty="0"/>
              <a:t>Valutazione viabilistica</a:t>
            </a:r>
            <a:endParaRPr lang="it-IT" sz="2800" noProof="0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8F08A5AE-A387-47CB-8CE3-51C38F203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84592"/>
              </p:ext>
            </p:extLst>
          </p:nvPr>
        </p:nvGraphicFramePr>
        <p:xfrm>
          <a:off x="399661" y="1323013"/>
          <a:ext cx="11392678" cy="461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917">
                  <a:extLst>
                    <a:ext uri="{9D8B030D-6E8A-4147-A177-3AD203B41FA5}">
                      <a16:colId xmlns:a16="http://schemas.microsoft.com/office/drawing/2014/main" val="444143854"/>
                    </a:ext>
                  </a:extLst>
                </a:gridCol>
                <a:gridCol w="5673761">
                  <a:extLst>
                    <a:ext uri="{9D8B030D-6E8A-4147-A177-3AD203B41FA5}">
                      <a16:colId xmlns:a16="http://schemas.microsoft.com/office/drawing/2014/main" val="3064167123"/>
                    </a:ext>
                  </a:extLst>
                </a:gridCol>
              </a:tblGrid>
              <a:tr h="576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Andamento del traffico sull’arginale di Bolzano</a:t>
                      </a:r>
                      <a:br>
                        <a:rPr lang="it-IT" sz="1600" dirty="0"/>
                      </a:br>
                      <a:r>
                        <a:rPr lang="it-IT" sz="1200" dirty="0"/>
                        <a:t>(via Galilei e arginale sud c/o </a:t>
                      </a:r>
                      <a:r>
                        <a:rPr lang="it-IT" sz="1200" dirty="0" err="1"/>
                        <a:t>Twenty</a:t>
                      </a:r>
                      <a:r>
                        <a:rPr lang="it-IT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Andamento del traffico sulla A22 tra i caselli di Bolzano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435608"/>
                  </a:ext>
                </a:extLst>
              </a:tr>
              <a:tr h="404038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459277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4652A1-4A72-49C7-B55F-825DD23EC160}"/>
              </a:ext>
            </a:extLst>
          </p:cNvPr>
          <p:cNvSpPr txBox="1"/>
          <p:nvPr/>
        </p:nvSpPr>
        <p:spPr>
          <a:xfrm>
            <a:off x="4171821" y="5923189"/>
            <a:ext cx="400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Giornata rappresentativa: 24.05.2022 (</a:t>
            </a:r>
            <a:r>
              <a:rPr lang="it-IT" sz="1400" dirty="0" err="1"/>
              <a:t>martedi</a:t>
            </a:r>
            <a:r>
              <a:rPr lang="it-IT" sz="1400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2E133E-3B0A-46F8-BB55-B6E6890BE09E}"/>
              </a:ext>
            </a:extLst>
          </p:cNvPr>
          <p:cNvSpPr txBox="1"/>
          <p:nvPr/>
        </p:nvSpPr>
        <p:spPr>
          <a:xfrm>
            <a:off x="11397673" y="621093"/>
            <a:ext cx="45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2/4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8933C-52D7-485A-A3FE-7536AAD9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75" y="1884017"/>
            <a:ext cx="4459280" cy="396279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CB938C2-27F2-468A-BB72-A3D2A943F445}"/>
              </a:ext>
            </a:extLst>
          </p:cNvPr>
          <p:cNvSpPr txBox="1"/>
          <p:nvPr/>
        </p:nvSpPr>
        <p:spPr>
          <a:xfrm>
            <a:off x="6725175" y="1886172"/>
            <a:ext cx="45616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4">
                    <a:lumMod val="75000"/>
                  </a:schemeClr>
                </a:solidFill>
              </a:rPr>
              <a:t>v/h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A73BB72-118D-4A42-9B01-5A474113D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237" y="2212480"/>
            <a:ext cx="1963672" cy="31538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AB67FEF-FDAB-4795-8B58-824D8BED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04" y="1898922"/>
            <a:ext cx="4525212" cy="391998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B5C24E1-42BF-415E-A146-53B5FAC660B8}"/>
              </a:ext>
            </a:extLst>
          </p:cNvPr>
          <p:cNvSpPr txBox="1"/>
          <p:nvPr/>
        </p:nvSpPr>
        <p:spPr>
          <a:xfrm>
            <a:off x="959769" y="1914207"/>
            <a:ext cx="45616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4">
                    <a:lumMod val="75000"/>
                  </a:schemeClr>
                </a:solidFill>
              </a:rPr>
              <a:t>v/h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53E67F-7CB4-A2FE-3747-2DDDDC83206A}"/>
              </a:ext>
            </a:extLst>
          </p:cNvPr>
          <p:cNvSpPr txBox="1"/>
          <p:nvPr/>
        </p:nvSpPr>
        <p:spPr>
          <a:xfrm>
            <a:off x="8321105" y="4267172"/>
            <a:ext cx="141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5"/>
                </a:solidFill>
              </a:rPr>
              <a:t>ca. 37.000 v/g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57E8DE-3F01-5D60-D526-BD7DB7EA24A9}"/>
              </a:ext>
            </a:extLst>
          </p:cNvPr>
          <p:cNvSpPr txBox="1"/>
          <p:nvPr/>
        </p:nvSpPr>
        <p:spPr>
          <a:xfrm>
            <a:off x="2744791" y="3578819"/>
            <a:ext cx="141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5"/>
                </a:solidFill>
              </a:rPr>
              <a:t>ca. 45.000 v/g</a:t>
            </a:r>
          </a:p>
        </p:txBody>
      </p:sp>
    </p:spTree>
    <p:extLst>
      <p:ext uri="{BB962C8B-B14F-4D97-AF65-F5344CB8AC3E}">
        <p14:creationId xmlns:p14="http://schemas.microsoft.com/office/powerpoint/2010/main" val="237415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3AA8098-01D8-4A4F-AA38-7304ED8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" y="614100"/>
            <a:ext cx="11904617" cy="5747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2800" dirty="0"/>
              <a:t>Valutazione viabilistica</a:t>
            </a:r>
            <a:endParaRPr lang="it-IT" sz="2800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2E133E-3B0A-46F8-BB55-B6E6890BE09E}"/>
              </a:ext>
            </a:extLst>
          </p:cNvPr>
          <p:cNvSpPr txBox="1"/>
          <p:nvPr/>
        </p:nvSpPr>
        <p:spPr>
          <a:xfrm>
            <a:off x="11397673" y="621093"/>
            <a:ext cx="45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3/4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F5B9DE6-8FA5-0A12-3AD1-18B430D8D18E}"/>
              </a:ext>
            </a:extLst>
          </p:cNvPr>
          <p:cNvGrpSpPr/>
          <p:nvPr/>
        </p:nvGrpSpPr>
        <p:grpSpPr>
          <a:xfrm>
            <a:off x="6192631" y="1945417"/>
            <a:ext cx="2401143" cy="4197778"/>
            <a:chOff x="7065933" y="1945417"/>
            <a:chExt cx="2401143" cy="4197778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94652A1-4A72-49C7-B55F-825DD23EC160}"/>
                </a:ext>
              </a:extLst>
            </p:cNvPr>
            <p:cNvSpPr txBox="1"/>
            <p:nvPr/>
          </p:nvSpPr>
          <p:spPr>
            <a:xfrm>
              <a:off x="7858595" y="1945417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Velocità</a:t>
              </a:r>
              <a:r>
                <a:rPr lang="it-IT" dirty="0"/>
                <a:t> 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9A021E8-9D48-0636-3FE8-CB814F678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11000"/>
                      </a14:imgEffect>
                    </a14:imgLayer>
                  </a14:imgProps>
                </a:ext>
              </a:extLst>
            </a:blip>
            <a:srcRect l="56922" b="51483"/>
            <a:stretch/>
          </p:blipFill>
          <p:spPr>
            <a:xfrm>
              <a:off x="7367722" y="2459886"/>
              <a:ext cx="2099353" cy="291359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FC719B9-9999-6551-DF4A-D701A10A7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contrast="7000"/>
                      </a14:imgEffect>
                    </a14:imgLayer>
                  </a14:imgProps>
                </a:ext>
              </a:extLst>
            </a:blip>
            <a:srcRect r="50000"/>
            <a:stretch/>
          </p:blipFill>
          <p:spPr>
            <a:xfrm>
              <a:off x="7262696" y="5724095"/>
              <a:ext cx="2204380" cy="4191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0573DB8-652A-8E8E-7E01-D2A0BE6C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5933" y="3123344"/>
              <a:ext cx="352425" cy="2250133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7EB4B29E-55B7-7BD2-CDF0-13C3399F13C8}"/>
              </a:ext>
            </a:extLst>
          </p:cNvPr>
          <p:cNvSpPr txBox="1"/>
          <p:nvPr/>
        </p:nvSpPr>
        <p:spPr>
          <a:xfrm>
            <a:off x="4164463" y="114190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Via </a:t>
            </a:r>
            <a:r>
              <a:rPr lang="it-IT" dirty="0" err="1"/>
              <a:t>Gallilei</a:t>
            </a:r>
            <a:r>
              <a:rPr lang="it-IT" dirty="0"/>
              <a:t> – da 04.2022 al 10.2022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F938DB-2EC9-EF8C-C1FC-AA80579378D0}"/>
              </a:ext>
            </a:extLst>
          </p:cNvPr>
          <p:cNvGrpSpPr/>
          <p:nvPr/>
        </p:nvGrpSpPr>
        <p:grpSpPr>
          <a:xfrm>
            <a:off x="2707726" y="1935147"/>
            <a:ext cx="2665658" cy="4146404"/>
            <a:chOff x="3622122" y="1996791"/>
            <a:chExt cx="2532098" cy="4146404"/>
          </a:xfrm>
        </p:grpSpPr>
        <p:sp>
          <p:nvSpPr>
            <p:cNvPr id="13" name="CasellaDiTesto 1">
              <a:extLst>
                <a:ext uri="{FF2B5EF4-FFF2-40B4-BE49-F238E27FC236}">
                  <a16:creationId xmlns:a16="http://schemas.microsoft.com/office/drawing/2014/main" id="{C5F9243A-7AE9-8CF9-AB26-CB30F71C85F6}"/>
                </a:ext>
              </a:extLst>
            </p:cNvPr>
            <p:cNvSpPr txBox="1"/>
            <p:nvPr/>
          </p:nvSpPr>
          <p:spPr>
            <a:xfrm>
              <a:off x="4209071" y="1996791"/>
              <a:ext cx="1839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Veicoli / 10 min</a:t>
              </a:r>
              <a:endParaRPr lang="it-IT" dirty="0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41EA558-D94F-4F0E-E1D8-2EE03A2CA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contrast="7000"/>
                      </a14:imgEffect>
                    </a14:imgLayer>
                  </a14:imgProps>
                </a:ext>
              </a:extLst>
            </a:blip>
            <a:srcRect l="51061" t="-31094" b="-1"/>
            <a:stretch/>
          </p:blipFill>
          <p:spPr>
            <a:xfrm>
              <a:off x="3996647" y="5593781"/>
              <a:ext cx="2157573" cy="549414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EBAC89D-9507-6408-BD31-E43F4585B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6000"/>
                      </a14:imgEffect>
                      <a14:imgEffect>
                        <a14:brightnessContrast bright="3000" contrast="7000"/>
                      </a14:imgEffect>
                    </a14:imgLayer>
                  </a14:imgProps>
                </a:ext>
              </a:extLst>
            </a:blip>
            <a:srcRect l="54249"/>
            <a:stretch/>
          </p:blipFill>
          <p:spPr>
            <a:xfrm>
              <a:off x="3996647" y="2445621"/>
              <a:ext cx="2157573" cy="314816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2EB06CC-23DA-E2AF-A89E-CB51820E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22122" y="2897312"/>
              <a:ext cx="447675" cy="2656720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513A58F2-695A-A96F-34C6-D37BE9530239}"/>
              </a:ext>
            </a:extLst>
          </p:cNvPr>
          <p:cNvSpPr txBox="1"/>
          <p:nvPr/>
        </p:nvSpPr>
        <p:spPr>
          <a:xfrm>
            <a:off x="8673106" y="5098845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Studio </a:t>
            </a:r>
            <a:r>
              <a:rPr lang="it-IT" sz="1200" dirty="0" err="1"/>
              <a:t>BrennerLEC</a:t>
            </a:r>
            <a:r>
              <a:rPr lang="it-IT" sz="1200" dirty="0"/>
              <a:t> – 23.01.23</a:t>
            </a:r>
            <a:endParaRPr lang="de-DE" sz="12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D3FDE89-07B7-0EFB-2325-265240BF3706}"/>
              </a:ext>
            </a:extLst>
          </p:cNvPr>
          <p:cNvSpPr/>
          <p:nvPr/>
        </p:nvSpPr>
        <p:spPr>
          <a:xfrm>
            <a:off x="3678148" y="3195263"/>
            <a:ext cx="465766" cy="66782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698CF7-2518-269F-B1A6-B291D0D8F450}"/>
              </a:ext>
            </a:extLst>
          </p:cNvPr>
          <p:cNvSpPr/>
          <p:nvPr/>
        </p:nvSpPr>
        <p:spPr>
          <a:xfrm>
            <a:off x="4457693" y="3305713"/>
            <a:ext cx="465766" cy="66782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2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44D5574-4310-410B-BE97-8B935784C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793" y="698086"/>
            <a:ext cx="11991704" cy="549573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2400" dirty="0"/>
              <a:t>Valutazione viabilistica </a:t>
            </a:r>
            <a:br>
              <a:rPr lang="it-IT" sz="1800" b="1" dirty="0"/>
            </a:br>
            <a:endParaRPr lang="it-IT" sz="1600" dirty="0"/>
          </a:p>
          <a:p>
            <a:pPr algn="ctr">
              <a:lnSpc>
                <a:spcPct val="150000"/>
              </a:lnSpc>
            </a:pPr>
            <a:endParaRPr lang="it-IT" sz="1600" dirty="0"/>
          </a:p>
          <a:p>
            <a:pPr algn="ctr">
              <a:lnSpc>
                <a:spcPct val="150000"/>
              </a:lnSpc>
            </a:pPr>
            <a:endParaRPr lang="it-IT" sz="1600" dirty="0"/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6480B109-2436-4887-9616-5664E1522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90008"/>
              </p:ext>
            </p:extLst>
          </p:nvPr>
        </p:nvGraphicFramePr>
        <p:xfrm>
          <a:off x="515668" y="1558530"/>
          <a:ext cx="11262050" cy="456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920">
                  <a:extLst>
                    <a:ext uri="{9D8B030D-6E8A-4147-A177-3AD203B41FA5}">
                      <a16:colId xmlns:a16="http://schemas.microsoft.com/office/drawing/2014/main" val="368465465"/>
                    </a:ext>
                  </a:extLst>
                </a:gridCol>
                <a:gridCol w="6935130">
                  <a:extLst>
                    <a:ext uri="{9D8B030D-6E8A-4147-A177-3AD203B41FA5}">
                      <a16:colId xmlns:a16="http://schemas.microsoft.com/office/drawing/2014/main" val="3765884013"/>
                    </a:ext>
                  </a:extLst>
                </a:gridCol>
              </a:tblGrid>
              <a:tr h="602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Confronto emissioni: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velocità costante - </a:t>
                      </a:r>
                      <a:r>
                        <a:rPr lang="it-IT" sz="1400" dirty="0" err="1"/>
                        <a:t>Stop&amp;Go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Viadotto A22: migliore dispersione degli inquinanti per via della sua altezza dal suolo (10-15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1872"/>
                  </a:ext>
                </a:extLst>
              </a:tr>
              <a:tr h="3960151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53448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284317-4891-473A-B9A6-427C7099CDBF}"/>
              </a:ext>
            </a:extLst>
          </p:cNvPr>
          <p:cNvSpPr txBox="1"/>
          <p:nvPr/>
        </p:nvSpPr>
        <p:spPr>
          <a:xfrm>
            <a:off x="959688" y="5712342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Riduzione delle emissioni di CO</a:t>
            </a:r>
            <a:r>
              <a:rPr lang="it-IT" sz="1400" baseline="-25000" dirty="0"/>
              <a:t>2</a:t>
            </a:r>
            <a:r>
              <a:rPr lang="it-IT" sz="1400" dirty="0"/>
              <a:t> ca. 46%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7926FA0-B54A-449F-AAEF-7C7FBF1E96FD}"/>
              </a:ext>
            </a:extLst>
          </p:cNvPr>
          <p:cNvGrpSpPr/>
          <p:nvPr/>
        </p:nvGrpSpPr>
        <p:grpSpPr>
          <a:xfrm>
            <a:off x="10776357" y="2754993"/>
            <a:ext cx="1400064" cy="2635701"/>
            <a:chOff x="10776357" y="3361164"/>
            <a:chExt cx="1400064" cy="2635701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773F13E7-DF3D-4118-AA33-AD800227CAD4}"/>
                </a:ext>
              </a:extLst>
            </p:cNvPr>
            <p:cNvSpPr txBox="1"/>
            <p:nvPr/>
          </p:nvSpPr>
          <p:spPr>
            <a:xfrm>
              <a:off x="10797849" y="3361164"/>
              <a:ext cx="13785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CH" sz="1400" dirty="0"/>
                <a:t>Strada</a:t>
              </a:r>
              <a:br>
                <a:rPr lang="it-CH" sz="1400" dirty="0"/>
              </a:br>
              <a:r>
                <a:rPr lang="it-CH" sz="1400" dirty="0"/>
                <a:t>livello</a:t>
              </a:r>
              <a:br>
                <a:rPr lang="it-CH" sz="1400" dirty="0"/>
              </a:br>
              <a:r>
                <a:rPr lang="it-CH" sz="1400" dirty="0"/>
                <a:t>suolo (arginale)</a:t>
              </a:r>
              <a:endParaRPr lang="it-IT" sz="1400" dirty="0"/>
            </a:p>
          </p:txBody>
        </p:sp>
        <p:sp>
          <p:nvSpPr>
            <p:cNvPr id="37" name="Freccia in giù 36">
              <a:extLst>
                <a:ext uri="{FF2B5EF4-FFF2-40B4-BE49-F238E27FC236}">
                  <a16:creationId xmlns:a16="http://schemas.microsoft.com/office/drawing/2014/main" id="{F6FA6239-084B-4F35-ABB5-CD546974861A}"/>
                </a:ext>
              </a:extLst>
            </p:cNvPr>
            <p:cNvSpPr/>
            <p:nvPr/>
          </p:nvSpPr>
          <p:spPr>
            <a:xfrm rot="5400000">
              <a:off x="11035463" y="4587061"/>
              <a:ext cx="270588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9AC6C4DC-98C7-4EB8-9AF3-F99A83D9E353}"/>
                </a:ext>
              </a:extLst>
            </p:cNvPr>
            <p:cNvSpPr txBox="1"/>
            <p:nvPr/>
          </p:nvSpPr>
          <p:spPr>
            <a:xfrm>
              <a:off x="10776357" y="5473645"/>
              <a:ext cx="1233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CH" sz="1400" dirty="0"/>
                <a:t>Viadotto</a:t>
              </a:r>
              <a:br>
                <a:rPr lang="it-CH" sz="1400" dirty="0"/>
              </a:br>
              <a:r>
                <a:rPr lang="it-CH" sz="1400" dirty="0"/>
                <a:t>(A22)</a:t>
              </a:r>
              <a:endParaRPr lang="it-IT" sz="1400" dirty="0"/>
            </a:p>
          </p:txBody>
        </p:sp>
      </p:grp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4EB6054B-4542-4EAE-B9D3-0108C060830A}"/>
              </a:ext>
            </a:extLst>
          </p:cNvPr>
          <p:cNvSpPr/>
          <p:nvPr/>
        </p:nvSpPr>
        <p:spPr>
          <a:xfrm rot="5400000">
            <a:off x="11008484" y="5531955"/>
            <a:ext cx="270588" cy="335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A75770-ACE5-4351-B1B3-D221474C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4" y="2569221"/>
            <a:ext cx="4133446" cy="300462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8597E8-E191-45D1-8C42-742EDE44A7A5}"/>
              </a:ext>
            </a:extLst>
          </p:cNvPr>
          <p:cNvSpPr txBox="1"/>
          <p:nvPr/>
        </p:nvSpPr>
        <p:spPr>
          <a:xfrm>
            <a:off x="3632529" y="37524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- 81%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A5AD3C-1690-4339-A583-8B5FE7C6445A}"/>
              </a:ext>
            </a:extLst>
          </p:cNvPr>
          <p:cNvSpPr txBox="1"/>
          <p:nvPr/>
        </p:nvSpPr>
        <p:spPr>
          <a:xfrm>
            <a:off x="1638074" y="40542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- 44%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BF729EE-FAE2-4A24-A0CA-7F72C42B1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2" t="29356" r="19640" b="30951"/>
          <a:stretch/>
        </p:blipFill>
        <p:spPr>
          <a:xfrm>
            <a:off x="4865910" y="2573049"/>
            <a:ext cx="5927731" cy="16183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9944288-3A29-434A-ABA8-569C1C7F35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" t="31951" r="21327" b="31107"/>
          <a:stretch/>
        </p:blipFill>
        <p:spPr>
          <a:xfrm>
            <a:off x="4875730" y="4477551"/>
            <a:ext cx="5900549" cy="1542568"/>
          </a:xfrm>
          <a:prstGeom prst="rect">
            <a:avLst/>
          </a:prstGeom>
        </p:spPr>
      </p:pic>
      <p:grpSp>
        <p:nvGrpSpPr>
          <p:cNvPr id="77" name="Gruppo 76">
            <a:extLst>
              <a:ext uri="{FF2B5EF4-FFF2-40B4-BE49-F238E27FC236}">
                <a16:creationId xmlns:a16="http://schemas.microsoft.com/office/drawing/2014/main" id="{1A36F61C-1F9A-4319-BBFF-6C488967393C}"/>
              </a:ext>
            </a:extLst>
          </p:cNvPr>
          <p:cNvGrpSpPr/>
          <p:nvPr/>
        </p:nvGrpSpPr>
        <p:grpSpPr>
          <a:xfrm>
            <a:off x="5411755" y="5482998"/>
            <a:ext cx="3076010" cy="600003"/>
            <a:chOff x="6524410" y="4083660"/>
            <a:chExt cx="3113075" cy="528452"/>
          </a:xfrm>
        </p:grpSpPr>
        <p:grpSp>
          <p:nvGrpSpPr>
            <p:cNvPr id="78" name="Elemento grafico 25" descr="Scena di foresta">
              <a:extLst>
                <a:ext uri="{FF2B5EF4-FFF2-40B4-BE49-F238E27FC236}">
                  <a16:creationId xmlns:a16="http://schemas.microsoft.com/office/drawing/2014/main" id="{9714C912-E34E-4A5D-90B7-5B240510997C}"/>
                </a:ext>
              </a:extLst>
            </p:cNvPr>
            <p:cNvGrpSpPr/>
            <p:nvPr/>
          </p:nvGrpSpPr>
          <p:grpSpPr>
            <a:xfrm>
              <a:off x="6524410" y="4165839"/>
              <a:ext cx="407341" cy="407341"/>
              <a:chOff x="6524410" y="4165839"/>
              <a:chExt cx="407341" cy="407341"/>
            </a:xfrm>
          </p:grpSpPr>
          <p:sp>
            <p:nvSpPr>
              <p:cNvPr id="94" name="Figura a mano libera: forma 93">
                <a:extLst>
                  <a:ext uri="{FF2B5EF4-FFF2-40B4-BE49-F238E27FC236}">
                    <a16:creationId xmlns:a16="http://schemas.microsoft.com/office/drawing/2014/main" id="{5A529EBB-4B0A-4B7A-BF53-6E5349837A8C}"/>
                  </a:ext>
                </a:extLst>
              </p:cNvPr>
              <p:cNvSpPr/>
              <p:nvPr/>
            </p:nvSpPr>
            <p:spPr>
              <a:xfrm>
                <a:off x="6672919" y="4214550"/>
                <a:ext cx="241858" cy="311955"/>
              </a:xfrm>
              <a:custGeom>
                <a:avLst/>
                <a:gdLst>
                  <a:gd name="connsiteX0" fmla="*/ 182200 w 241858"/>
                  <a:gd name="connsiteY0" fmla="*/ 267869 h 311955"/>
                  <a:gd name="connsiteX1" fmla="*/ 182200 w 241858"/>
                  <a:gd name="connsiteY1" fmla="*/ 233924 h 311955"/>
                  <a:gd name="connsiteX2" fmla="*/ 232057 w 241858"/>
                  <a:gd name="connsiteY2" fmla="*/ 238167 h 311955"/>
                  <a:gd name="connsiteX3" fmla="*/ 198791 w 241858"/>
                  <a:gd name="connsiteY3" fmla="*/ 186995 h 311955"/>
                  <a:gd name="connsiteX4" fmla="*/ 219158 w 241858"/>
                  <a:gd name="connsiteY4" fmla="*/ 192469 h 311955"/>
                  <a:gd name="connsiteX5" fmla="*/ 195184 w 241858"/>
                  <a:gd name="connsiteY5" fmla="*/ 155893 h 311955"/>
                  <a:gd name="connsiteX6" fmla="*/ 209993 w 241858"/>
                  <a:gd name="connsiteY6" fmla="*/ 157760 h 311955"/>
                  <a:gd name="connsiteX7" fmla="*/ 174775 w 241858"/>
                  <a:gd name="connsiteY7" fmla="*/ 106545 h 311955"/>
                  <a:gd name="connsiteX8" fmla="*/ 156699 w 241858"/>
                  <a:gd name="connsiteY8" fmla="*/ 132937 h 311955"/>
                  <a:gd name="connsiteX9" fmla="*/ 120717 w 241858"/>
                  <a:gd name="connsiteY9" fmla="*/ 77777 h 311955"/>
                  <a:gd name="connsiteX10" fmla="*/ 143715 w 241858"/>
                  <a:gd name="connsiteY10" fmla="*/ 80662 h 311955"/>
                  <a:gd name="connsiteX11" fmla="*/ 89106 w 241858"/>
                  <a:gd name="connsiteY11" fmla="*/ 0 h 311955"/>
                  <a:gd name="connsiteX12" fmla="*/ 34497 w 241858"/>
                  <a:gd name="connsiteY12" fmla="*/ 80620 h 311955"/>
                  <a:gd name="connsiteX13" fmla="*/ 57494 w 241858"/>
                  <a:gd name="connsiteY13" fmla="*/ 77734 h 311955"/>
                  <a:gd name="connsiteX14" fmla="*/ 20112 w 241858"/>
                  <a:gd name="connsiteY14" fmla="*/ 135101 h 311955"/>
                  <a:gd name="connsiteX15" fmla="*/ 51724 w 241858"/>
                  <a:gd name="connsiteY15" fmla="*/ 126615 h 311955"/>
                  <a:gd name="connsiteX16" fmla="*/ 0 w 241858"/>
                  <a:gd name="connsiteY16" fmla="*/ 206980 h 311955"/>
                  <a:gd name="connsiteX17" fmla="*/ 76376 w 241858"/>
                  <a:gd name="connsiteY17" fmla="*/ 192596 h 311955"/>
                  <a:gd name="connsiteX18" fmla="*/ 76376 w 241858"/>
                  <a:gd name="connsiteY18" fmla="*/ 244829 h 311955"/>
                  <a:gd name="connsiteX19" fmla="*/ 9547 w 241858"/>
                  <a:gd name="connsiteY19" fmla="*/ 262565 h 311955"/>
                  <a:gd name="connsiteX20" fmla="*/ 60847 w 241858"/>
                  <a:gd name="connsiteY20" fmla="*/ 311955 h 311955"/>
                  <a:gd name="connsiteX21" fmla="*/ 241859 w 241858"/>
                  <a:gd name="connsiteY21" fmla="*/ 311955 h 311955"/>
                  <a:gd name="connsiteX22" fmla="*/ 182200 w 241858"/>
                  <a:gd name="connsiteY22" fmla="*/ 267869 h 311955"/>
                  <a:gd name="connsiteX23" fmla="*/ 155638 w 241858"/>
                  <a:gd name="connsiteY23" fmla="*/ 134465 h 311955"/>
                  <a:gd name="connsiteX24" fmla="*/ 143248 w 241858"/>
                  <a:gd name="connsiteY24" fmla="*/ 152583 h 311955"/>
                  <a:gd name="connsiteX25" fmla="*/ 126276 w 241858"/>
                  <a:gd name="connsiteY25" fmla="*/ 126488 h 311955"/>
                  <a:gd name="connsiteX26" fmla="*/ 141975 w 241858"/>
                  <a:gd name="connsiteY26" fmla="*/ 200531 h 311955"/>
                  <a:gd name="connsiteX27" fmla="*/ 117492 w 241858"/>
                  <a:gd name="connsiteY27" fmla="*/ 238167 h 311955"/>
                  <a:gd name="connsiteX28" fmla="*/ 165482 w 241858"/>
                  <a:gd name="connsiteY28" fmla="*/ 233924 h 311955"/>
                  <a:gd name="connsiteX29" fmla="*/ 165482 w 241858"/>
                  <a:gd name="connsiteY29" fmla="*/ 261038 h 311955"/>
                  <a:gd name="connsiteX30" fmla="*/ 97592 w 241858"/>
                  <a:gd name="connsiteY30" fmla="*/ 245635 h 311955"/>
                  <a:gd name="connsiteX31" fmla="*/ 97592 w 241858"/>
                  <a:gd name="connsiteY31" fmla="*/ 192596 h 31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1858" h="311955">
                    <a:moveTo>
                      <a:pt x="182200" y="267869"/>
                    </a:moveTo>
                    <a:lnTo>
                      <a:pt x="182200" y="233924"/>
                    </a:lnTo>
                    <a:lnTo>
                      <a:pt x="232057" y="238167"/>
                    </a:lnTo>
                    <a:lnTo>
                      <a:pt x="198791" y="186995"/>
                    </a:lnTo>
                    <a:lnTo>
                      <a:pt x="219158" y="192469"/>
                    </a:lnTo>
                    <a:lnTo>
                      <a:pt x="195184" y="155893"/>
                    </a:lnTo>
                    <a:lnTo>
                      <a:pt x="209993" y="157760"/>
                    </a:lnTo>
                    <a:lnTo>
                      <a:pt x="174775" y="106545"/>
                    </a:lnTo>
                    <a:lnTo>
                      <a:pt x="156699" y="132937"/>
                    </a:lnTo>
                    <a:lnTo>
                      <a:pt x="120717" y="77777"/>
                    </a:lnTo>
                    <a:lnTo>
                      <a:pt x="143715" y="80662"/>
                    </a:lnTo>
                    <a:lnTo>
                      <a:pt x="89106" y="0"/>
                    </a:lnTo>
                    <a:lnTo>
                      <a:pt x="34497" y="80620"/>
                    </a:lnTo>
                    <a:lnTo>
                      <a:pt x="57494" y="77734"/>
                    </a:lnTo>
                    <a:lnTo>
                      <a:pt x="20112" y="135101"/>
                    </a:lnTo>
                    <a:lnTo>
                      <a:pt x="51724" y="126615"/>
                    </a:lnTo>
                    <a:lnTo>
                      <a:pt x="0" y="206980"/>
                    </a:lnTo>
                    <a:lnTo>
                      <a:pt x="76376" y="192596"/>
                    </a:lnTo>
                    <a:lnTo>
                      <a:pt x="76376" y="244829"/>
                    </a:lnTo>
                    <a:cubicBezTo>
                      <a:pt x="51257" y="245381"/>
                      <a:pt x="27835" y="250854"/>
                      <a:pt x="9547" y="262565"/>
                    </a:cubicBezTo>
                    <a:cubicBezTo>
                      <a:pt x="26520" y="271391"/>
                      <a:pt x="44468" y="286539"/>
                      <a:pt x="60847" y="311955"/>
                    </a:cubicBezTo>
                    <a:lnTo>
                      <a:pt x="241859" y="311955"/>
                    </a:lnTo>
                    <a:cubicBezTo>
                      <a:pt x="228196" y="294601"/>
                      <a:pt x="206938" y="279410"/>
                      <a:pt x="182200" y="267869"/>
                    </a:cubicBezTo>
                    <a:close/>
                    <a:moveTo>
                      <a:pt x="155638" y="134465"/>
                    </a:moveTo>
                    <a:lnTo>
                      <a:pt x="143248" y="152583"/>
                    </a:lnTo>
                    <a:lnTo>
                      <a:pt x="126276" y="126488"/>
                    </a:lnTo>
                    <a:close/>
                    <a:moveTo>
                      <a:pt x="141975" y="200531"/>
                    </a:moveTo>
                    <a:lnTo>
                      <a:pt x="117492" y="238167"/>
                    </a:lnTo>
                    <a:lnTo>
                      <a:pt x="165482" y="233924"/>
                    </a:lnTo>
                    <a:lnTo>
                      <a:pt x="165482" y="261038"/>
                    </a:lnTo>
                    <a:cubicBezTo>
                      <a:pt x="143672" y="252794"/>
                      <a:pt x="120825" y="247610"/>
                      <a:pt x="97592" y="245635"/>
                    </a:cubicBezTo>
                    <a:lnTo>
                      <a:pt x="97592" y="192596"/>
                    </a:lnTo>
                    <a:close/>
                  </a:path>
                </a:pathLst>
              </a:custGeom>
              <a:solidFill>
                <a:srgbClr val="000000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5" name="Figura a mano libera: forma 94">
                <a:extLst>
                  <a:ext uri="{FF2B5EF4-FFF2-40B4-BE49-F238E27FC236}">
                    <a16:creationId xmlns:a16="http://schemas.microsoft.com/office/drawing/2014/main" id="{7FD59439-A223-482B-A3E0-183D124EEBAB}"/>
                  </a:ext>
                </a:extLst>
              </p:cNvPr>
              <p:cNvSpPr/>
              <p:nvPr/>
            </p:nvSpPr>
            <p:spPr>
              <a:xfrm>
                <a:off x="6541382" y="4341759"/>
                <a:ext cx="177023" cy="184746"/>
              </a:xfrm>
              <a:custGeom>
                <a:avLst/>
                <a:gdLst>
                  <a:gd name="connsiteX0" fmla="*/ 119614 w 177023"/>
                  <a:gd name="connsiteY0" fmla="*/ 140023 h 184746"/>
                  <a:gd name="connsiteX1" fmla="*/ 118808 w 177023"/>
                  <a:gd name="connsiteY1" fmla="*/ 140023 h 184746"/>
                  <a:gd name="connsiteX2" fmla="*/ 118808 w 177023"/>
                  <a:gd name="connsiteY2" fmla="*/ 125342 h 184746"/>
                  <a:gd name="connsiteX3" fmla="*/ 140023 w 177023"/>
                  <a:gd name="connsiteY3" fmla="*/ 129585 h 184746"/>
                  <a:gd name="connsiteX4" fmla="*/ 124494 w 177023"/>
                  <a:gd name="connsiteY4" fmla="*/ 100987 h 184746"/>
                  <a:gd name="connsiteX5" fmla="*/ 135780 w 177023"/>
                  <a:gd name="connsiteY5" fmla="*/ 104127 h 184746"/>
                  <a:gd name="connsiteX6" fmla="*/ 122414 w 177023"/>
                  <a:gd name="connsiteY6" fmla="*/ 83802 h 184746"/>
                  <a:gd name="connsiteX7" fmla="*/ 130646 w 177023"/>
                  <a:gd name="connsiteY7" fmla="*/ 84820 h 184746"/>
                  <a:gd name="connsiteX8" fmla="*/ 110322 w 177023"/>
                  <a:gd name="connsiteY8" fmla="*/ 57452 h 184746"/>
                  <a:gd name="connsiteX9" fmla="*/ 91652 w 177023"/>
                  <a:gd name="connsiteY9" fmla="*/ 84735 h 184746"/>
                  <a:gd name="connsiteX10" fmla="*/ 99841 w 177023"/>
                  <a:gd name="connsiteY10" fmla="*/ 83717 h 184746"/>
                  <a:gd name="connsiteX11" fmla="*/ 92628 w 177023"/>
                  <a:gd name="connsiteY11" fmla="*/ 94707 h 184746"/>
                  <a:gd name="connsiteX12" fmla="*/ 76716 w 177023"/>
                  <a:gd name="connsiteY12" fmla="*/ 69248 h 184746"/>
                  <a:gd name="connsiteX13" fmla="*/ 94198 w 177023"/>
                  <a:gd name="connsiteY13" fmla="*/ 73958 h 184746"/>
                  <a:gd name="connsiteX14" fmla="*/ 73534 w 177023"/>
                  <a:gd name="connsiteY14" fmla="*/ 42516 h 184746"/>
                  <a:gd name="connsiteX15" fmla="*/ 86263 w 177023"/>
                  <a:gd name="connsiteY15" fmla="*/ 44086 h 184746"/>
                  <a:gd name="connsiteX16" fmla="*/ 56052 w 177023"/>
                  <a:gd name="connsiteY16" fmla="*/ 0 h 184746"/>
                  <a:gd name="connsiteX17" fmla="*/ 25841 w 177023"/>
                  <a:gd name="connsiteY17" fmla="*/ 44001 h 184746"/>
                  <a:gd name="connsiteX18" fmla="*/ 38570 w 177023"/>
                  <a:gd name="connsiteY18" fmla="*/ 42431 h 184746"/>
                  <a:gd name="connsiteX19" fmla="*/ 17906 w 177023"/>
                  <a:gd name="connsiteY19" fmla="*/ 73873 h 184746"/>
                  <a:gd name="connsiteX20" fmla="*/ 35388 w 177023"/>
                  <a:gd name="connsiteY20" fmla="*/ 69163 h 184746"/>
                  <a:gd name="connsiteX21" fmla="*/ 6789 w 177023"/>
                  <a:gd name="connsiteY21" fmla="*/ 113207 h 184746"/>
                  <a:gd name="connsiteX22" fmla="*/ 46674 w 177023"/>
                  <a:gd name="connsiteY22" fmla="*/ 108370 h 184746"/>
                  <a:gd name="connsiteX23" fmla="*/ 46674 w 177023"/>
                  <a:gd name="connsiteY23" fmla="*/ 150801 h 184746"/>
                  <a:gd name="connsiteX24" fmla="*/ 0 w 177023"/>
                  <a:gd name="connsiteY24" fmla="*/ 184746 h 184746"/>
                  <a:gd name="connsiteX25" fmla="*/ 177024 w 177023"/>
                  <a:gd name="connsiteY25" fmla="*/ 184746 h 184746"/>
                  <a:gd name="connsiteX26" fmla="*/ 119614 w 177023"/>
                  <a:gd name="connsiteY26" fmla="*/ 140023 h 184746"/>
                  <a:gd name="connsiteX27" fmla="*/ 59404 w 177023"/>
                  <a:gd name="connsiteY27" fmla="*/ 145837 h 184746"/>
                  <a:gd name="connsiteX28" fmla="*/ 59404 w 177023"/>
                  <a:gd name="connsiteY28" fmla="*/ 108370 h 184746"/>
                  <a:gd name="connsiteX29" fmla="*/ 92713 w 177023"/>
                  <a:gd name="connsiteY29" fmla="*/ 112189 h 184746"/>
                  <a:gd name="connsiteX30" fmla="*/ 84863 w 177023"/>
                  <a:gd name="connsiteY30" fmla="*/ 129585 h 184746"/>
                  <a:gd name="connsiteX31" fmla="*/ 106078 w 177023"/>
                  <a:gd name="connsiteY31" fmla="*/ 125342 h 184746"/>
                  <a:gd name="connsiteX32" fmla="*/ 106078 w 177023"/>
                  <a:gd name="connsiteY32" fmla="*/ 138963 h 184746"/>
                  <a:gd name="connsiteX33" fmla="*/ 59404 w 177023"/>
                  <a:gd name="connsiteY33" fmla="*/ 145837 h 18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7023" h="184746">
                    <a:moveTo>
                      <a:pt x="119614" y="140023"/>
                    </a:moveTo>
                    <a:lnTo>
                      <a:pt x="118808" y="140023"/>
                    </a:lnTo>
                    <a:lnTo>
                      <a:pt x="118808" y="125342"/>
                    </a:lnTo>
                    <a:lnTo>
                      <a:pt x="140023" y="129585"/>
                    </a:lnTo>
                    <a:lnTo>
                      <a:pt x="124494" y="100987"/>
                    </a:lnTo>
                    <a:lnTo>
                      <a:pt x="135780" y="104127"/>
                    </a:lnTo>
                    <a:lnTo>
                      <a:pt x="122414" y="83802"/>
                    </a:lnTo>
                    <a:lnTo>
                      <a:pt x="130646" y="84820"/>
                    </a:lnTo>
                    <a:lnTo>
                      <a:pt x="110322" y="57452"/>
                    </a:lnTo>
                    <a:lnTo>
                      <a:pt x="91652" y="84735"/>
                    </a:lnTo>
                    <a:lnTo>
                      <a:pt x="99841" y="83717"/>
                    </a:lnTo>
                    <a:lnTo>
                      <a:pt x="92628" y="94707"/>
                    </a:lnTo>
                    <a:lnTo>
                      <a:pt x="76716" y="69248"/>
                    </a:lnTo>
                    <a:lnTo>
                      <a:pt x="94198" y="73958"/>
                    </a:lnTo>
                    <a:lnTo>
                      <a:pt x="73534" y="42516"/>
                    </a:lnTo>
                    <a:lnTo>
                      <a:pt x="86263" y="44086"/>
                    </a:lnTo>
                    <a:lnTo>
                      <a:pt x="56052" y="0"/>
                    </a:lnTo>
                    <a:lnTo>
                      <a:pt x="25841" y="44001"/>
                    </a:lnTo>
                    <a:lnTo>
                      <a:pt x="38570" y="42431"/>
                    </a:lnTo>
                    <a:lnTo>
                      <a:pt x="17906" y="73873"/>
                    </a:lnTo>
                    <a:lnTo>
                      <a:pt x="35388" y="69163"/>
                    </a:lnTo>
                    <a:lnTo>
                      <a:pt x="6789" y="113207"/>
                    </a:lnTo>
                    <a:lnTo>
                      <a:pt x="46674" y="108370"/>
                    </a:lnTo>
                    <a:lnTo>
                      <a:pt x="46674" y="150801"/>
                    </a:lnTo>
                    <a:cubicBezTo>
                      <a:pt x="28999" y="158874"/>
                      <a:pt x="13126" y="170417"/>
                      <a:pt x="0" y="184746"/>
                    </a:cubicBezTo>
                    <a:lnTo>
                      <a:pt x="177024" y="184746"/>
                    </a:lnTo>
                    <a:cubicBezTo>
                      <a:pt x="157802" y="157802"/>
                      <a:pt x="137011" y="145412"/>
                      <a:pt x="119614" y="140023"/>
                    </a:cubicBezTo>
                    <a:close/>
                    <a:moveTo>
                      <a:pt x="59404" y="145837"/>
                    </a:moveTo>
                    <a:lnTo>
                      <a:pt x="59404" y="108370"/>
                    </a:lnTo>
                    <a:lnTo>
                      <a:pt x="92713" y="112189"/>
                    </a:lnTo>
                    <a:lnTo>
                      <a:pt x="84863" y="129585"/>
                    </a:lnTo>
                    <a:lnTo>
                      <a:pt x="106078" y="125342"/>
                    </a:lnTo>
                    <a:lnTo>
                      <a:pt x="106078" y="138963"/>
                    </a:lnTo>
                    <a:cubicBezTo>
                      <a:pt x="90239" y="138524"/>
                      <a:pt x="74445" y="140850"/>
                      <a:pt x="59404" y="1458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79" name="Elemento grafico 29" descr="Città">
              <a:extLst>
                <a:ext uri="{FF2B5EF4-FFF2-40B4-BE49-F238E27FC236}">
                  <a16:creationId xmlns:a16="http://schemas.microsoft.com/office/drawing/2014/main" id="{B1E89004-33AA-4816-9DF2-DCEAF0450FE6}"/>
                </a:ext>
              </a:extLst>
            </p:cNvPr>
            <p:cNvGrpSpPr/>
            <p:nvPr/>
          </p:nvGrpSpPr>
          <p:grpSpPr>
            <a:xfrm>
              <a:off x="6995381" y="4126908"/>
              <a:ext cx="637698" cy="485204"/>
              <a:chOff x="6995381" y="4126908"/>
              <a:chExt cx="637698" cy="485204"/>
            </a:xfrm>
          </p:grpSpPr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id="{84B5D8EE-3AD6-4653-A340-A0478F361169}"/>
                  </a:ext>
                </a:extLst>
              </p:cNvPr>
              <p:cNvSpPr/>
              <p:nvPr/>
            </p:nvSpPr>
            <p:spPr>
              <a:xfrm>
                <a:off x="7048522" y="4344238"/>
                <a:ext cx="159424" cy="181951"/>
              </a:xfrm>
              <a:custGeom>
                <a:avLst/>
                <a:gdLst>
                  <a:gd name="connsiteX0" fmla="*/ 39856 w 159424"/>
                  <a:gd name="connsiteY0" fmla="*/ 111193 h 181951"/>
                  <a:gd name="connsiteX1" fmla="*/ 66427 w 159424"/>
                  <a:gd name="connsiteY1" fmla="*/ 111193 h 181951"/>
                  <a:gd name="connsiteX2" fmla="*/ 66427 w 159424"/>
                  <a:gd name="connsiteY2" fmla="*/ 131409 h 181951"/>
                  <a:gd name="connsiteX3" fmla="*/ 39856 w 159424"/>
                  <a:gd name="connsiteY3" fmla="*/ 131409 h 181951"/>
                  <a:gd name="connsiteX4" fmla="*/ 39856 w 159424"/>
                  <a:gd name="connsiteY4" fmla="*/ 111193 h 181951"/>
                  <a:gd name="connsiteX5" fmla="*/ 39856 w 159424"/>
                  <a:gd name="connsiteY5" fmla="*/ 70759 h 181951"/>
                  <a:gd name="connsiteX6" fmla="*/ 66427 w 159424"/>
                  <a:gd name="connsiteY6" fmla="*/ 70759 h 181951"/>
                  <a:gd name="connsiteX7" fmla="*/ 66427 w 159424"/>
                  <a:gd name="connsiteY7" fmla="*/ 90976 h 181951"/>
                  <a:gd name="connsiteX8" fmla="*/ 39856 w 159424"/>
                  <a:gd name="connsiteY8" fmla="*/ 90976 h 181951"/>
                  <a:gd name="connsiteX9" fmla="*/ 39856 w 159424"/>
                  <a:gd name="connsiteY9" fmla="*/ 70759 h 181951"/>
                  <a:gd name="connsiteX10" fmla="*/ 39856 w 159424"/>
                  <a:gd name="connsiteY10" fmla="*/ 30325 h 181951"/>
                  <a:gd name="connsiteX11" fmla="*/ 66427 w 159424"/>
                  <a:gd name="connsiteY11" fmla="*/ 30325 h 181951"/>
                  <a:gd name="connsiteX12" fmla="*/ 66427 w 159424"/>
                  <a:gd name="connsiteY12" fmla="*/ 50542 h 181951"/>
                  <a:gd name="connsiteX13" fmla="*/ 39856 w 159424"/>
                  <a:gd name="connsiteY13" fmla="*/ 50542 h 181951"/>
                  <a:gd name="connsiteX14" fmla="*/ 39856 w 159424"/>
                  <a:gd name="connsiteY14" fmla="*/ 30325 h 181951"/>
                  <a:gd name="connsiteX15" fmla="*/ 92998 w 159424"/>
                  <a:gd name="connsiteY15" fmla="*/ 111193 h 181951"/>
                  <a:gd name="connsiteX16" fmla="*/ 119568 w 159424"/>
                  <a:gd name="connsiteY16" fmla="*/ 111193 h 181951"/>
                  <a:gd name="connsiteX17" fmla="*/ 119568 w 159424"/>
                  <a:gd name="connsiteY17" fmla="*/ 131409 h 181951"/>
                  <a:gd name="connsiteX18" fmla="*/ 92998 w 159424"/>
                  <a:gd name="connsiteY18" fmla="*/ 131409 h 181951"/>
                  <a:gd name="connsiteX19" fmla="*/ 92998 w 159424"/>
                  <a:gd name="connsiteY19" fmla="*/ 111193 h 181951"/>
                  <a:gd name="connsiteX20" fmla="*/ 92998 w 159424"/>
                  <a:gd name="connsiteY20" fmla="*/ 70759 h 181951"/>
                  <a:gd name="connsiteX21" fmla="*/ 119568 w 159424"/>
                  <a:gd name="connsiteY21" fmla="*/ 70759 h 181951"/>
                  <a:gd name="connsiteX22" fmla="*/ 119568 w 159424"/>
                  <a:gd name="connsiteY22" fmla="*/ 90976 h 181951"/>
                  <a:gd name="connsiteX23" fmla="*/ 92998 w 159424"/>
                  <a:gd name="connsiteY23" fmla="*/ 90976 h 181951"/>
                  <a:gd name="connsiteX24" fmla="*/ 92998 w 159424"/>
                  <a:gd name="connsiteY24" fmla="*/ 70759 h 181951"/>
                  <a:gd name="connsiteX25" fmla="*/ 92998 w 159424"/>
                  <a:gd name="connsiteY25" fmla="*/ 30325 h 181951"/>
                  <a:gd name="connsiteX26" fmla="*/ 119568 w 159424"/>
                  <a:gd name="connsiteY26" fmla="*/ 30325 h 181951"/>
                  <a:gd name="connsiteX27" fmla="*/ 119568 w 159424"/>
                  <a:gd name="connsiteY27" fmla="*/ 50542 h 181951"/>
                  <a:gd name="connsiteX28" fmla="*/ 92998 w 159424"/>
                  <a:gd name="connsiteY28" fmla="*/ 50542 h 181951"/>
                  <a:gd name="connsiteX29" fmla="*/ 92998 w 159424"/>
                  <a:gd name="connsiteY29" fmla="*/ 30325 h 181951"/>
                  <a:gd name="connsiteX30" fmla="*/ 0 w 159424"/>
                  <a:gd name="connsiteY30" fmla="*/ 181952 h 181951"/>
                  <a:gd name="connsiteX31" fmla="*/ 66427 w 159424"/>
                  <a:gd name="connsiteY31" fmla="*/ 181952 h 181951"/>
                  <a:gd name="connsiteX32" fmla="*/ 66427 w 159424"/>
                  <a:gd name="connsiteY32" fmla="*/ 151626 h 181951"/>
                  <a:gd name="connsiteX33" fmla="*/ 92998 w 159424"/>
                  <a:gd name="connsiteY33" fmla="*/ 151626 h 181951"/>
                  <a:gd name="connsiteX34" fmla="*/ 92998 w 159424"/>
                  <a:gd name="connsiteY34" fmla="*/ 181952 h 181951"/>
                  <a:gd name="connsiteX35" fmla="*/ 159425 w 159424"/>
                  <a:gd name="connsiteY35" fmla="*/ 181952 h 181951"/>
                  <a:gd name="connsiteX36" fmla="*/ 159425 w 159424"/>
                  <a:gd name="connsiteY36" fmla="*/ 0 h 181951"/>
                  <a:gd name="connsiteX37" fmla="*/ 0 w 159424"/>
                  <a:gd name="connsiteY37" fmla="*/ 0 h 181951"/>
                  <a:gd name="connsiteX38" fmla="*/ 0 w 159424"/>
                  <a:gd name="connsiteY38" fmla="*/ 181952 h 18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9424" h="181951">
                    <a:moveTo>
                      <a:pt x="39856" y="111193"/>
                    </a:moveTo>
                    <a:lnTo>
                      <a:pt x="66427" y="111193"/>
                    </a:lnTo>
                    <a:lnTo>
                      <a:pt x="66427" y="131409"/>
                    </a:lnTo>
                    <a:lnTo>
                      <a:pt x="39856" y="131409"/>
                    </a:lnTo>
                    <a:lnTo>
                      <a:pt x="39856" y="111193"/>
                    </a:lnTo>
                    <a:close/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111193"/>
                    </a:moveTo>
                    <a:lnTo>
                      <a:pt x="119568" y="111193"/>
                    </a:lnTo>
                    <a:lnTo>
                      <a:pt x="119568" y="131409"/>
                    </a:lnTo>
                    <a:lnTo>
                      <a:pt x="92998" y="131409"/>
                    </a:lnTo>
                    <a:lnTo>
                      <a:pt x="92998" y="111193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81952"/>
                    </a:moveTo>
                    <a:lnTo>
                      <a:pt x="66427" y="181952"/>
                    </a:lnTo>
                    <a:lnTo>
                      <a:pt x="66427" y="151626"/>
                    </a:lnTo>
                    <a:lnTo>
                      <a:pt x="92998" y="151626"/>
                    </a:lnTo>
                    <a:lnTo>
                      <a:pt x="92998" y="181952"/>
                    </a:lnTo>
                    <a:lnTo>
                      <a:pt x="159425" y="181952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81952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id="{D8E5E907-FD3A-420D-811B-5BBFC7D613ED}"/>
                  </a:ext>
                </a:extLst>
              </p:cNvPr>
              <p:cNvSpPr/>
              <p:nvPr/>
            </p:nvSpPr>
            <p:spPr>
              <a:xfrm>
                <a:off x="7234517" y="4384672"/>
                <a:ext cx="159424" cy="141517"/>
              </a:xfrm>
              <a:custGeom>
                <a:avLst/>
                <a:gdLst>
                  <a:gd name="connsiteX0" fmla="*/ 39856 w 159424"/>
                  <a:gd name="connsiteY0" fmla="*/ 70759 h 141517"/>
                  <a:gd name="connsiteX1" fmla="*/ 66427 w 159424"/>
                  <a:gd name="connsiteY1" fmla="*/ 70759 h 141517"/>
                  <a:gd name="connsiteX2" fmla="*/ 66427 w 159424"/>
                  <a:gd name="connsiteY2" fmla="*/ 90976 h 141517"/>
                  <a:gd name="connsiteX3" fmla="*/ 39856 w 159424"/>
                  <a:gd name="connsiteY3" fmla="*/ 90976 h 141517"/>
                  <a:gd name="connsiteX4" fmla="*/ 39856 w 159424"/>
                  <a:gd name="connsiteY4" fmla="*/ 70759 h 141517"/>
                  <a:gd name="connsiteX5" fmla="*/ 39856 w 159424"/>
                  <a:gd name="connsiteY5" fmla="*/ 30325 h 141517"/>
                  <a:gd name="connsiteX6" fmla="*/ 66427 w 159424"/>
                  <a:gd name="connsiteY6" fmla="*/ 30325 h 141517"/>
                  <a:gd name="connsiteX7" fmla="*/ 66427 w 159424"/>
                  <a:gd name="connsiteY7" fmla="*/ 50542 h 141517"/>
                  <a:gd name="connsiteX8" fmla="*/ 39856 w 159424"/>
                  <a:gd name="connsiteY8" fmla="*/ 50542 h 141517"/>
                  <a:gd name="connsiteX9" fmla="*/ 39856 w 159424"/>
                  <a:gd name="connsiteY9" fmla="*/ 30325 h 141517"/>
                  <a:gd name="connsiteX10" fmla="*/ 92998 w 159424"/>
                  <a:gd name="connsiteY10" fmla="*/ 70759 h 141517"/>
                  <a:gd name="connsiteX11" fmla="*/ 119568 w 159424"/>
                  <a:gd name="connsiteY11" fmla="*/ 70759 h 141517"/>
                  <a:gd name="connsiteX12" fmla="*/ 119568 w 159424"/>
                  <a:gd name="connsiteY12" fmla="*/ 90976 h 141517"/>
                  <a:gd name="connsiteX13" fmla="*/ 92998 w 159424"/>
                  <a:gd name="connsiteY13" fmla="*/ 90976 h 141517"/>
                  <a:gd name="connsiteX14" fmla="*/ 92998 w 159424"/>
                  <a:gd name="connsiteY14" fmla="*/ 70759 h 141517"/>
                  <a:gd name="connsiteX15" fmla="*/ 92998 w 159424"/>
                  <a:gd name="connsiteY15" fmla="*/ 30325 h 141517"/>
                  <a:gd name="connsiteX16" fmla="*/ 119568 w 159424"/>
                  <a:gd name="connsiteY16" fmla="*/ 30325 h 141517"/>
                  <a:gd name="connsiteX17" fmla="*/ 119568 w 159424"/>
                  <a:gd name="connsiteY17" fmla="*/ 50542 h 141517"/>
                  <a:gd name="connsiteX18" fmla="*/ 92998 w 159424"/>
                  <a:gd name="connsiteY18" fmla="*/ 50542 h 141517"/>
                  <a:gd name="connsiteX19" fmla="*/ 92998 w 159424"/>
                  <a:gd name="connsiteY19" fmla="*/ 30325 h 141517"/>
                  <a:gd name="connsiteX20" fmla="*/ 0 w 159424"/>
                  <a:gd name="connsiteY20" fmla="*/ 141518 h 141517"/>
                  <a:gd name="connsiteX21" fmla="*/ 66427 w 159424"/>
                  <a:gd name="connsiteY21" fmla="*/ 141518 h 141517"/>
                  <a:gd name="connsiteX22" fmla="*/ 66427 w 159424"/>
                  <a:gd name="connsiteY22" fmla="*/ 111193 h 141517"/>
                  <a:gd name="connsiteX23" fmla="*/ 92998 w 159424"/>
                  <a:gd name="connsiteY23" fmla="*/ 111193 h 141517"/>
                  <a:gd name="connsiteX24" fmla="*/ 92998 w 159424"/>
                  <a:gd name="connsiteY24" fmla="*/ 141518 h 141517"/>
                  <a:gd name="connsiteX25" fmla="*/ 159425 w 159424"/>
                  <a:gd name="connsiteY25" fmla="*/ 141518 h 141517"/>
                  <a:gd name="connsiteX26" fmla="*/ 159425 w 159424"/>
                  <a:gd name="connsiteY26" fmla="*/ 0 h 141517"/>
                  <a:gd name="connsiteX27" fmla="*/ 0 w 159424"/>
                  <a:gd name="connsiteY27" fmla="*/ 0 h 141517"/>
                  <a:gd name="connsiteX28" fmla="*/ 0 w 159424"/>
                  <a:gd name="connsiteY28" fmla="*/ 141518 h 14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9424" h="141517"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41518"/>
                    </a:moveTo>
                    <a:lnTo>
                      <a:pt x="66427" y="141518"/>
                    </a:lnTo>
                    <a:lnTo>
                      <a:pt x="66427" y="111193"/>
                    </a:lnTo>
                    <a:lnTo>
                      <a:pt x="92998" y="111193"/>
                    </a:lnTo>
                    <a:lnTo>
                      <a:pt x="92998" y="141518"/>
                    </a:lnTo>
                    <a:lnTo>
                      <a:pt x="159425" y="141518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41518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2" name="Figura a mano libera: forma 91">
                <a:extLst>
                  <a:ext uri="{FF2B5EF4-FFF2-40B4-BE49-F238E27FC236}">
                    <a16:creationId xmlns:a16="http://schemas.microsoft.com/office/drawing/2014/main" id="{C25FE29B-DC9E-4E33-AF75-531517080F66}"/>
                  </a:ext>
                </a:extLst>
              </p:cNvPr>
              <p:cNvSpPr/>
              <p:nvPr/>
            </p:nvSpPr>
            <p:spPr>
              <a:xfrm>
                <a:off x="7420513" y="4222937"/>
                <a:ext cx="159424" cy="303252"/>
              </a:xfrm>
              <a:custGeom>
                <a:avLst/>
                <a:gdLst>
                  <a:gd name="connsiteX0" fmla="*/ 119568 w 159424"/>
                  <a:gd name="connsiteY0" fmla="*/ 55596 h 303252"/>
                  <a:gd name="connsiteX1" fmla="*/ 92998 w 159424"/>
                  <a:gd name="connsiteY1" fmla="*/ 55596 h 303252"/>
                  <a:gd name="connsiteX2" fmla="*/ 92998 w 159424"/>
                  <a:gd name="connsiteY2" fmla="*/ 35379 h 303252"/>
                  <a:gd name="connsiteX3" fmla="*/ 119568 w 159424"/>
                  <a:gd name="connsiteY3" fmla="*/ 35379 h 303252"/>
                  <a:gd name="connsiteX4" fmla="*/ 119568 w 159424"/>
                  <a:gd name="connsiteY4" fmla="*/ 55596 h 303252"/>
                  <a:gd name="connsiteX5" fmla="*/ 119568 w 159424"/>
                  <a:gd name="connsiteY5" fmla="*/ 90976 h 303252"/>
                  <a:gd name="connsiteX6" fmla="*/ 92998 w 159424"/>
                  <a:gd name="connsiteY6" fmla="*/ 90976 h 303252"/>
                  <a:gd name="connsiteX7" fmla="*/ 92998 w 159424"/>
                  <a:gd name="connsiteY7" fmla="*/ 70759 h 303252"/>
                  <a:gd name="connsiteX8" fmla="*/ 119568 w 159424"/>
                  <a:gd name="connsiteY8" fmla="*/ 70759 h 303252"/>
                  <a:gd name="connsiteX9" fmla="*/ 119568 w 159424"/>
                  <a:gd name="connsiteY9" fmla="*/ 90976 h 303252"/>
                  <a:gd name="connsiteX10" fmla="*/ 119568 w 159424"/>
                  <a:gd name="connsiteY10" fmla="*/ 131409 h 303252"/>
                  <a:gd name="connsiteX11" fmla="*/ 92998 w 159424"/>
                  <a:gd name="connsiteY11" fmla="*/ 131409 h 303252"/>
                  <a:gd name="connsiteX12" fmla="*/ 92998 w 159424"/>
                  <a:gd name="connsiteY12" fmla="*/ 111193 h 303252"/>
                  <a:gd name="connsiteX13" fmla="*/ 119568 w 159424"/>
                  <a:gd name="connsiteY13" fmla="*/ 111193 h 303252"/>
                  <a:gd name="connsiteX14" fmla="*/ 119568 w 159424"/>
                  <a:gd name="connsiteY14" fmla="*/ 131409 h 303252"/>
                  <a:gd name="connsiteX15" fmla="*/ 119568 w 159424"/>
                  <a:gd name="connsiteY15" fmla="*/ 171843 h 303252"/>
                  <a:gd name="connsiteX16" fmla="*/ 92998 w 159424"/>
                  <a:gd name="connsiteY16" fmla="*/ 171843 h 303252"/>
                  <a:gd name="connsiteX17" fmla="*/ 92998 w 159424"/>
                  <a:gd name="connsiteY17" fmla="*/ 151626 h 303252"/>
                  <a:gd name="connsiteX18" fmla="*/ 119568 w 159424"/>
                  <a:gd name="connsiteY18" fmla="*/ 151626 h 303252"/>
                  <a:gd name="connsiteX19" fmla="*/ 119568 w 159424"/>
                  <a:gd name="connsiteY19" fmla="*/ 171843 h 303252"/>
                  <a:gd name="connsiteX20" fmla="*/ 119568 w 159424"/>
                  <a:gd name="connsiteY20" fmla="*/ 212277 h 303252"/>
                  <a:gd name="connsiteX21" fmla="*/ 92998 w 159424"/>
                  <a:gd name="connsiteY21" fmla="*/ 212277 h 303252"/>
                  <a:gd name="connsiteX22" fmla="*/ 92998 w 159424"/>
                  <a:gd name="connsiteY22" fmla="*/ 192060 h 303252"/>
                  <a:gd name="connsiteX23" fmla="*/ 119568 w 159424"/>
                  <a:gd name="connsiteY23" fmla="*/ 192060 h 303252"/>
                  <a:gd name="connsiteX24" fmla="*/ 119568 w 159424"/>
                  <a:gd name="connsiteY24" fmla="*/ 212277 h 303252"/>
                  <a:gd name="connsiteX25" fmla="*/ 119568 w 159424"/>
                  <a:gd name="connsiteY25" fmla="*/ 252710 h 303252"/>
                  <a:gd name="connsiteX26" fmla="*/ 92998 w 159424"/>
                  <a:gd name="connsiteY26" fmla="*/ 252710 h 303252"/>
                  <a:gd name="connsiteX27" fmla="*/ 92998 w 159424"/>
                  <a:gd name="connsiteY27" fmla="*/ 232494 h 303252"/>
                  <a:gd name="connsiteX28" fmla="*/ 119568 w 159424"/>
                  <a:gd name="connsiteY28" fmla="*/ 232494 h 303252"/>
                  <a:gd name="connsiteX29" fmla="*/ 119568 w 159424"/>
                  <a:gd name="connsiteY29" fmla="*/ 252710 h 303252"/>
                  <a:gd name="connsiteX30" fmla="*/ 66427 w 159424"/>
                  <a:gd name="connsiteY30" fmla="*/ 55596 h 303252"/>
                  <a:gd name="connsiteX31" fmla="*/ 39856 w 159424"/>
                  <a:gd name="connsiteY31" fmla="*/ 55596 h 303252"/>
                  <a:gd name="connsiteX32" fmla="*/ 39856 w 159424"/>
                  <a:gd name="connsiteY32" fmla="*/ 35379 h 303252"/>
                  <a:gd name="connsiteX33" fmla="*/ 66427 w 159424"/>
                  <a:gd name="connsiteY33" fmla="*/ 35379 h 303252"/>
                  <a:gd name="connsiteX34" fmla="*/ 66427 w 159424"/>
                  <a:gd name="connsiteY34" fmla="*/ 55596 h 303252"/>
                  <a:gd name="connsiteX35" fmla="*/ 66427 w 159424"/>
                  <a:gd name="connsiteY35" fmla="*/ 90976 h 303252"/>
                  <a:gd name="connsiteX36" fmla="*/ 39856 w 159424"/>
                  <a:gd name="connsiteY36" fmla="*/ 90976 h 303252"/>
                  <a:gd name="connsiteX37" fmla="*/ 39856 w 159424"/>
                  <a:gd name="connsiteY37" fmla="*/ 70759 h 303252"/>
                  <a:gd name="connsiteX38" fmla="*/ 66427 w 159424"/>
                  <a:gd name="connsiteY38" fmla="*/ 70759 h 303252"/>
                  <a:gd name="connsiteX39" fmla="*/ 66427 w 159424"/>
                  <a:gd name="connsiteY39" fmla="*/ 90976 h 303252"/>
                  <a:gd name="connsiteX40" fmla="*/ 66427 w 159424"/>
                  <a:gd name="connsiteY40" fmla="*/ 131409 h 303252"/>
                  <a:gd name="connsiteX41" fmla="*/ 39856 w 159424"/>
                  <a:gd name="connsiteY41" fmla="*/ 131409 h 303252"/>
                  <a:gd name="connsiteX42" fmla="*/ 39856 w 159424"/>
                  <a:gd name="connsiteY42" fmla="*/ 111193 h 303252"/>
                  <a:gd name="connsiteX43" fmla="*/ 66427 w 159424"/>
                  <a:gd name="connsiteY43" fmla="*/ 111193 h 303252"/>
                  <a:gd name="connsiteX44" fmla="*/ 66427 w 159424"/>
                  <a:gd name="connsiteY44" fmla="*/ 131409 h 303252"/>
                  <a:gd name="connsiteX45" fmla="*/ 66427 w 159424"/>
                  <a:gd name="connsiteY45" fmla="*/ 171843 h 303252"/>
                  <a:gd name="connsiteX46" fmla="*/ 39856 w 159424"/>
                  <a:gd name="connsiteY46" fmla="*/ 171843 h 303252"/>
                  <a:gd name="connsiteX47" fmla="*/ 39856 w 159424"/>
                  <a:gd name="connsiteY47" fmla="*/ 151626 h 303252"/>
                  <a:gd name="connsiteX48" fmla="*/ 66427 w 159424"/>
                  <a:gd name="connsiteY48" fmla="*/ 151626 h 303252"/>
                  <a:gd name="connsiteX49" fmla="*/ 66427 w 159424"/>
                  <a:gd name="connsiteY49" fmla="*/ 171843 h 303252"/>
                  <a:gd name="connsiteX50" fmla="*/ 66427 w 159424"/>
                  <a:gd name="connsiteY50" fmla="*/ 212277 h 303252"/>
                  <a:gd name="connsiteX51" fmla="*/ 39856 w 159424"/>
                  <a:gd name="connsiteY51" fmla="*/ 212277 h 303252"/>
                  <a:gd name="connsiteX52" fmla="*/ 39856 w 159424"/>
                  <a:gd name="connsiteY52" fmla="*/ 192060 h 303252"/>
                  <a:gd name="connsiteX53" fmla="*/ 66427 w 159424"/>
                  <a:gd name="connsiteY53" fmla="*/ 192060 h 303252"/>
                  <a:gd name="connsiteX54" fmla="*/ 66427 w 159424"/>
                  <a:gd name="connsiteY54" fmla="*/ 212277 h 303252"/>
                  <a:gd name="connsiteX55" fmla="*/ 66427 w 159424"/>
                  <a:gd name="connsiteY55" fmla="*/ 252710 h 303252"/>
                  <a:gd name="connsiteX56" fmla="*/ 39856 w 159424"/>
                  <a:gd name="connsiteY56" fmla="*/ 252710 h 303252"/>
                  <a:gd name="connsiteX57" fmla="*/ 39856 w 159424"/>
                  <a:gd name="connsiteY57" fmla="*/ 232494 h 303252"/>
                  <a:gd name="connsiteX58" fmla="*/ 66427 w 159424"/>
                  <a:gd name="connsiteY58" fmla="*/ 232494 h 303252"/>
                  <a:gd name="connsiteX59" fmla="*/ 66427 w 159424"/>
                  <a:gd name="connsiteY59" fmla="*/ 252710 h 303252"/>
                  <a:gd name="connsiteX60" fmla="*/ 0 w 159424"/>
                  <a:gd name="connsiteY60" fmla="*/ 0 h 303252"/>
                  <a:gd name="connsiteX61" fmla="*/ 0 w 159424"/>
                  <a:gd name="connsiteY61" fmla="*/ 303253 h 303252"/>
                  <a:gd name="connsiteX62" fmla="*/ 66427 w 159424"/>
                  <a:gd name="connsiteY62" fmla="*/ 303253 h 303252"/>
                  <a:gd name="connsiteX63" fmla="*/ 66427 w 159424"/>
                  <a:gd name="connsiteY63" fmla="*/ 272927 h 303252"/>
                  <a:gd name="connsiteX64" fmla="*/ 92998 w 159424"/>
                  <a:gd name="connsiteY64" fmla="*/ 272927 h 303252"/>
                  <a:gd name="connsiteX65" fmla="*/ 92998 w 159424"/>
                  <a:gd name="connsiteY65" fmla="*/ 303253 h 303252"/>
                  <a:gd name="connsiteX66" fmla="*/ 159425 w 159424"/>
                  <a:gd name="connsiteY66" fmla="*/ 303253 h 303252"/>
                  <a:gd name="connsiteX67" fmla="*/ 159425 w 159424"/>
                  <a:gd name="connsiteY67" fmla="*/ 15163 h 303252"/>
                  <a:gd name="connsiteX68" fmla="*/ 0 w 159424"/>
                  <a:gd name="connsiteY68" fmla="*/ 0 h 3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424" h="303252">
                    <a:moveTo>
                      <a:pt x="119568" y="55596"/>
                    </a:moveTo>
                    <a:lnTo>
                      <a:pt x="92998" y="55596"/>
                    </a:lnTo>
                    <a:lnTo>
                      <a:pt x="92998" y="35379"/>
                    </a:lnTo>
                    <a:lnTo>
                      <a:pt x="119568" y="35379"/>
                    </a:lnTo>
                    <a:lnTo>
                      <a:pt x="119568" y="55596"/>
                    </a:lnTo>
                    <a:close/>
                    <a:moveTo>
                      <a:pt x="119568" y="90976"/>
                    </a:moveTo>
                    <a:lnTo>
                      <a:pt x="92998" y="90976"/>
                    </a:lnTo>
                    <a:lnTo>
                      <a:pt x="92998" y="70759"/>
                    </a:lnTo>
                    <a:lnTo>
                      <a:pt x="119568" y="70759"/>
                    </a:lnTo>
                    <a:lnTo>
                      <a:pt x="119568" y="90976"/>
                    </a:lnTo>
                    <a:close/>
                    <a:moveTo>
                      <a:pt x="119568" y="131409"/>
                    </a:moveTo>
                    <a:lnTo>
                      <a:pt x="92998" y="131409"/>
                    </a:lnTo>
                    <a:lnTo>
                      <a:pt x="92998" y="111193"/>
                    </a:lnTo>
                    <a:lnTo>
                      <a:pt x="119568" y="111193"/>
                    </a:lnTo>
                    <a:lnTo>
                      <a:pt x="119568" y="131409"/>
                    </a:lnTo>
                    <a:close/>
                    <a:moveTo>
                      <a:pt x="119568" y="171843"/>
                    </a:moveTo>
                    <a:lnTo>
                      <a:pt x="92998" y="171843"/>
                    </a:lnTo>
                    <a:lnTo>
                      <a:pt x="92998" y="151626"/>
                    </a:lnTo>
                    <a:lnTo>
                      <a:pt x="119568" y="151626"/>
                    </a:lnTo>
                    <a:lnTo>
                      <a:pt x="119568" y="171843"/>
                    </a:lnTo>
                    <a:close/>
                    <a:moveTo>
                      <a:pt x="119568" y="212277"/>
                    </a:moveTo>
                    <a:lnTo>
                      <a:pt x="92998" y="212277"/>
                    </a:lnTo>
                    <a:lnTo>
                      <a:pt x="92998" y="192060"/>
                    </a:lnTo>
                    <a:lnTo>
                      <a:pt x="119568" y="192060"/>
                    </a:lnTo>
                    <a:lnTo>
                      <a:pt x="119568" y="212277"/>
                    </a:lnTo>
                    <a:close/>
                    <a:moveTo>
                      <a:pt x="119568" y="252710"/>
                    </a:moveTo>
                    <a:lnTo>
                      <a:pt x="92998" y="252710"/>
                    </a:lnTo>
                    <a:lnTo>
                      <a:pt x="92998" y="232494"/>
                    </a:lnTo>
                    <a:lnTo>
                      <a:pt x="119568" y="232494"/>
                    </a:lnTo>
                    <a:lnTo>
                      <a:pt x="119568" y="252710"/>
                    </a:lnTo>
                    <a:close/>
                    <a:moveTo>
                      <a:pt x="66427" y="55596"/>
                    </a:moveTo>
                    <a:lnTo>
                      <a:pt x="39856" y="55596"/>
                    </a:lnTo>
                    <a:lnTo>
                      <a:pt x="39856" y="35379"/>
                    </a:lnTo>
                    <a:lnTo>
                      <a:pt x="66427" y="35379"/>
                    </a:lnTo>
                    <a:lnTo>
                      <a:pt x="66427" y="55596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66427" y="131409"/>
                    </a:moveTo>
                    <a:lnTo>
                      <a:pt x="39856" y="131409"/>
                    </a:lnTo>
                    <a:lnTo>
                      <a:pt x="39856" y="111193"/>
                    </a:lnTo>
                    <a:lnTo>
                      <a:pt x="66427" y="111193"/>
                    </a:lnTo>
                    <a:lnTo>
                      <a:pt x="66427" y="131409"/>
                    </a:lnTo>
                    <a:close/>
                    <a:moveTo>
                      <a:pt x="66427" y="171843"/>
                    </a:moveTo>
                    <a:lnTo>
                      <a:pt x="39856" y="171843"/>
                    </a:lnTo>
                    <a:lnTo>
                      <a:pt x="39856" y="151626"/>
                    </a:lnTo>
                    <a:lnTo>
                      <a:pt x="66427" y="151626"/>
                    </a:lnTo>
                    <a:lnTo>
                      <a:pt x="66427" y="171843"/>
                    </a:lnTo>
                    <a:close/>
                    <a:moveTo>
                      <a:pt x="66427" y="212277"/>
                    </a:moveTo>
                    <a:lnTo>
                      <a:pt x="39856" y="212277"/>
                    </a:lnTo>
                    <a:lnTo>
                      <a:pt x="39856" y="192060"/>
                    </a:lnTo>
                    <a:lnTo>
                      <a:pt x="66427" y="192060"/>
                    </a:lnTo>
                    <a:lnTo>
                      <a:pt x="66427" y="212277"/>
                    </a:lnTo>
                    <a:close/>
                    <a:moveTo>
                      <a:pt x="66427" y="252710"/>
                    </a:moveTo>
                    <a:lnTo>
                      <a:pt x="39856" y="252710"/>
                    </a:lnTo>
                    <a:lnTo>
                      <a:pt x="39856" y="232494"/>
                    </a:lnTo>
                    <a:lnTo>
                      <a:pt x="66427" y="232494"/>
                    </a:lnTo>
                    <a:lnTo>
                      <a:pt x="66427" y="252710"/>
                    </a:lnTo>
                    <a:close/>
                    <a:moveTo>
                      <a:pt x="0" y="0"/>
                    </a:moveTo>
                    <a:lnTo>
                      <a:pt x="0" y="303253"/>
                    </a:lnTo>
                    <a:lnTo>
                      <a:pt x="66427" y="303253"/>
                    </a:lnTo>
                    <a:lnTo>
                      <a:pt x="66427" y="272927"/>
                    </a:lnTo>
                    <a:lnTo>
                      <a:pt x="92998" y="272927"/>
                    </a:lnTo>
                    <a:lnTo>
                      <a:pt x="92998" y="303253"/>
                    </a:lnTo>
                    <a:lnTo>
                      <a:pt x="159425" y="303253"/>
                    </a:lnTo>
                    <a:lnTo>
                      <a:pt x="159425" y="15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3" name="Figura a mano libera: forma 92">
                <a:extLst>
                  <a:ext uri="{FF2B5EF4-FFF2-40B4-BE49-F238E27FC236}">
                    <a16:creationId xmlns:a16="http://schemas.microsoft.com/office/drawing/2014/main" id="{35F4D612-4301-4709-94C1-D13658E80B82}"/>
                  </a:ext>
                </a:extLst>
              </p:cNvPr>
              <p:cNvSpPr/>
              <p:nvPr/>
            </p:nvSpPr>
            <p:spPr>
              <a:xfrm>
                <a:off x="7141520" y="4212829"/>
                <a:ext cx="159424" cy="151626"/>
              </a:xfrm>
              <a:custGeom>
                <a:avLst/>
                <a:gdLst>
                  <a:gd name="connsiteX0" fmla="*/ 92998 w 159424"/>
                  <a:gd name="connsiteY0" fmla="*/ 70759 h 151626"/>
                  <a:gd name="connsiteX1" fmla="*/ 119568 w 159424"/>
                  <a:gd name="connsiteY1" fmla="*/ 70759 h 151626"/>
                  <a:gd name="connsiteX2" fmla="*/ 119568 w 159424"/>
                  <a:gd name="connsiteY2" fmla="*/ 90976 h 151626"/>
                  <a:gd name="connsiteX3" fmla="*/ 92998 w 159424"/>
                  <a:gd name="connsiteY3" fmla="*/ 90976 h 151626"/>
                  <a:gd name="connsiteX4" fmla="*/ 92998 w 159424"/>
                  <a:gd name="connsiteY4" fmla="*/ 70759 h 151626"/>
                  <a:gd name="connsiteX5" fmla="*/ 92998 w 159424"/>
                  <a:gd name="connsiteY5" fmla="*/ 30325 h 151626"/>
                  <a:gd name="connsiteX6" fmla="*/ 119568 w 159424"/>
                  <a:gd name="connsiteY6" fmla="*/ 30325 h 151626"/>
                  <a:gd name="connsiteX7" fmla="*/ 119568 w 159424"/>
                  <a:gd name="connsiteY7" fmla="*/ 50542 h 151626"/>
                  <a:gd name="connsiteX8" fmla="*/ 92998 w 159424"/>
                  <a:gd name="connsiteY8" fmla="*/ 50542 h 151626"/>
                  <a:gd name="connsiteX9" fmla="*/ 92998 w 159424"/>
                  <a:gd name="connsiteY9" fmla="*/ 30325 h 151626"/>
                  <a:gd name="connsiteX10" fmla="*/ 66427 w 159424"/>
                  <a:gd name="connsiteY10" fmla="*/ 50542 h 151626"/>
                  <a:gd name="connsiteX11" fmla="*/ 39856 w 159424"/>
                  <a:gd name="connsiteY11" fmla="*/ 50542 h 151626"/>
                  <a:gd name="connsiteX12" fmla="*/ 39856 w 159424"/>
                  <a:gd name="connsiteY12" fmla="*/ 30325 h 151626"/>
                  <a:gd name="connsiteX13" fmla="*/ 66427 w 159424"/>
                  <a:gd name="connsiteY13" fmla="*/ 30325 h 151626"/>
                  <a:gd name="connsiteX14" fmla="*/ 66427 w 159424"/>
                  <a:gd name="connsiteY14" fmla="*/ 50542 h 151626"/>
                  <a:gd name="connsiteX15" fmla="*/ 66427 w 159424"/>
                  <a:gd name="connsiteY15" fmla="*/ 90976 h 151626"/>
                  <a:gd name="connsiteX16" fmla="*/ 39856 w 159424"/>
                  <a:gd name="connsiteY16" fmla="*/ 90976 h 151626"/>
                  <a:gd name="connsiteX17" fmla="*/ 39856 w 159424"/>
                  <a:gd name="connsiteY17" fmla="*/ 70759 h 151626"/>
                  <a:gd name="connsiteX18" fmla="*/ 66427 w 159424"/>
                  <a:gd name="connsiteY18" fmla="*/ 70759 h 151626"/>
                  <a:gd name="connsiteX19" fmla="*/ 66427 w 159424"/>
                  <a:gd name="connsiteY19" fmla="*/ 90976 h 151626"/>
                  <a:gd name="connsiteX20" fmla="*/ 92998 w 159424"/>
                  <a:gd name="connsiteY20" fmla="*/ 151626 h 151626"/>
                  <a:gd name="connsiteX21" fmla="*/ 159425 w 159424"/>
                  <a:gd name="connsiteY21" fmla="*/ 151626 h 151626"/>
                  <a:gd name="connsiteX22" fmla="*/ 159425 w 159424"/>
                  <a:gd name="connsiteY22" fmla="*/ 0 h 151626"/>
                  <a:gd name="connsiteX23" fmla="*/ 0 w 159424"/>
                  <a:gd name="connsiteY23" fmla="*/ 0 h 151626"/>
                  <a:gd name="connsiteX24" fmla="*/ 0 w 159424"/>
                  <a:gd name="connsiteY24" fmla="*/ 111193 h 151626"/>
                  <a:gd name="connsiteX25" fmla="*/ 92998 w 159424"/>
                  <a:gd name="connsiteY25" fmla="*/ 111193 h 151626"/>
                  <a:gd name="connsiteX26" fmla="*/ 92998 w 159424"/>
                  <a:gd name="connsiteY26" fmla="*/ 151626 h 15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9424" h="151626"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66427" y="50542"/>
                    </a:moveTo>
                    <a:lnTo>
                      <a:pt x="39856" y="50542"/>
                    </a:lnTo>
                    <a:lnTo>
                      <a:pt x="39856" y="30325"/>
                    </a:lnTo>
                    <a:lnTo>
                      <a:pt x="66427" y="30325"/>
                    </a:lnTo>
                    <a:lnTo>
                      <a:pt x="66427" y="50542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92998" y="151626"/>
                    </a:moveTo>
                    <a:lnTo>
                      <a:pt x="159425" y="151626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11193"/>
                    </a:lnTo>
                    <a:lnTo>
                      <a:pt x="92998" y="111193"/>
                    </a:lnTo>
                    <a:lnTo>
                      <a:pt x="92998" y="151626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80" name="Elemento grafico 14" descr="Edificio">
              <a:extLst>
                <a:ext uri="{FF2B5EF4-FFF2-40B4-BE49-F238E27FC236}">
                  <a16:creationId xmlns:a16="http://schemas.microsoft.com/office/drawing/2014/main" id="{82D6AD52-7DC5-4311-A964-A0F403997A1F}"/>
                </a:ext>
              </a:extLst>
            </p:cNvPr>
            <p:cNvSpPr/>
            <p:nvPr/>
          </p:nvSpPr>
          <p:spPr>
            <a:xfrm>
              <a:off x="7704038" y="4105037"/>
              <a:ext cx="283035" cy="424553"/>
            </a:xfrm>
            <a:custGeom>
              <a:avLst/>
              <a:gdLst>
                <a:gd name="connsiteX0" fmla="*/ 227439 w 283035"/>
                <a:gd name="connsiteY0" fmla="*/ 116247 h 424553"/>
                <a:gd name="connsiteX1" fmla="*/ 197114 w 283035"/>
                <a:gd name="connsiteY1" fmla="*/ 116247 h 424553"/>
                <a:gd name="connsiteX2" fmla="*/ 197114 w 283035"/>
                <a:gd name="connsiteY2" fmla="*/ 85922 h 424553"/>
                <a:gd name="connsiteX3" fmla="*/ 227439 w 283035"/>
                <a:gd name="connsiteY3" fmla="*/ 85922 h 424553"/>
                <a:gd name="connsiteX4" fmla="*/ 227439 w 283035"/>
                <a:gd name="connsiteY4" fmla="*/ 116247 h 424553"/>
                <a:gd name="connsiteX5" fmla="*/ 227439 w 283035"/>
                <a:gd name="connsiteY5" fmla="*/ 197114 h 424553"/>
                <a:gd name="connsiteX6" fmla="*/ 197114 w 283035"/>
                <a:gd name="connsiteY6" fmla="*/ 197114 h 424553"/>
                <a:gd name="connsiteX7" fmla="*/ 197114 w 283035"/>
                <a:gd name="connsiteY7" fmla="*/ 166789 h 424553"/>
                <a:gd name="connsiteX8" fmla="*/ 227439 w 283035"/>
                <a:gd name="connsiteY8" fmla="*/ 166789 h 424553"/>
                <a:gd name="connsiteX9" fmla="*/ 227439 w 283035"/>
                <a:gd name="connsiteY9" fmla="*/ 197114 h 424553"/>
                <a:gd name="connsiteX10" fmla="*/ 227439 w 283035"/>
                <a:gd name="connsiteY10" fmla="*/ 277981 h 424553"/>
                <a:gd name="connsiteX11" fmla="*/ 197114 w 283035"/>
                <a:gd name="connsiteY11" fmla="*/ 277981 h 424553"/>
                <a:gd name="connsiteX12" fmla="*/ 197114 w 283035"/>
                <a:gd name="connsiteY12" fmla="*/ 247656 h 424553"/>
                <a:gd name="connsiteX13" fmla="*/ 227439 w 283035"/>
                <a:gd name="connsiteY13" fmla="*/ 247656 h 424553"/>
                <a:gd name="connsiteX14" fmla="*/ 227439 w 283035"/>
                <a:gd name="connsiteY14" fmla="*/ 277981 h 424553"/>
                <a:gd name="connsiteX15" fmla="*/ 227439 w 283035"/>
                <a:gd name="connsiteY15" fmla="*/ 358849 h 424553"/>
                <a:gd name="connsiteX16" fmla="*/ 197114 w 283035"/>
                <a:gd name="connsiteY16" fmla="*/ 358849 h 424553"/>
                <a:gd name="connsiteX17" fmla="*/ 197114 w 283035"/>
                <a:gd name="connsiteY17" fmla="*/ 328524 h 424553"/>
                <a:gd name="connsiteX18" fmla="*/ 227439 w 283035"/>
                <a:gd name="connsiteY18" fmla="*/ 328524 h 424553"/>
                <a:gd name="connsiteX19" fmla="*/ 227439 w 283035"/>
                <a:gd name="connsiteY19" fmla="*/ 358849 h 424553"/>
                <a:gd name="connsiteX20" fmla="*/ 156680 w 283035"/>
                <a:gd name="connsiteY20" fmla="*/ 116247 h 424553"/>
                <a:gd name="connsiteX21" fmla="*/ 126355 w 283035"/>
                <a:gd name="connsiteY21" fmla="*/ 116247 h 424553"/>
                <a:gd name="connsiteX22" fmla="*/ 126355 w 283035"/>
                <a:gd name="connsiteY22" fmla="*/ 85922 h 424553"/>
                <a:gd name="connsiteX23" fmla="*/ 156680 w 283035"/>
                <a:gd name="connsiteY23" fmla="*/ 85922 h 424553"/>
                <a:gd name="connsiteX24" fmla="*/ 156680 w 283035"/>
                <a:gd name="connsiteY24" fmla="*/ 116247 h 424553"/>
                <a:gd name="connsiteX25" fmla="*/ 156680 w 283035"/>
                <a:gd name="connsiteY25" fmla="*/ 197114 h 424553"/>
                <a:gd name="connsiteX26" fmla="*/ 126355 w 283035"/>
                <a:gd name="connsiteY26" fmla="*/ 197114 h 424553"/>
                <a:gd name="connsiteX27" fmla="*/ 126355 w 283035"/>
                <a:gd name="connsiteY27" fmla="*/ 166789 h 424553"/>
                <a:gd name="connsiteX28" fmla="*/ 156680 w 283035"/>
                <a:gd name="connsiteY28" fmla="*/ 166789 h 424553"/>
                <a:gd name="connsiteX29" fmla="*/ 156680 w 283035"/>
                <a:gd name="connsiteY29" fmla="*/ 197114 h 424553"/>
                <a:gd name="connsiteX30" fmla="*/ 156680 w 283035"/>
                <a:gd name="connsiteY30" fmla="*/ 277981 h 424553"/>
                <a:gd name="connsiteX31" fmla="*/ 126355 w 283035"/>
                <a:gd name="connsiteY31" fmla="*/ 277981 h 424553"/>
                <a:gd name="connsiteX32" fmla="*/ 126355 w 283035"/>
                <a:gd name="connsiteY32" fmla="*/ 247656 h 424553"/>
                <a:gd name="connsiteX33" fmla="*/ 156680 w 283035"/>
                <a:gd name="connsiteY33" fmla="*/ 247656 h 424553"/>
                <a:gd name="connsiteX34" fmla="*/ 156680 w 283035"/>
                <a:gd name="connsiteY34" fmla="*/ 277981 h 424553"/>
                <a:gd name="connsiteX35" fmla="*/ 156680 w 283035"/>
                <a:gd name="connsiteY35" fmla="*/ 389174 h 424553"/>
                <a:gd name="connsiteX36" fmla="*/ 126355 w 283035"/>
                <a:gd name="connsiteY36" fmla="*/ 389174 h 424553"/>
                <a:gd name="connsiteX37" fmla="*/ 126355 w 283035"/>
                <a:gd name="connsiteY37" fmla="*/ 328524 h 424553"/>
                <a:gd name="connsiteX38" fmla="*/ 156680 w 283035"/>
                <a:gd name="connsiteY38" fmla="*/ 328524 h 424553"/>
                <a:gd name="connsiteX39" fmla="*/ 156680 w 283035"/>
                <a:gd name="connsiteY39" fmla="*/ 389174 h 424553"/>
                <a:gd name="connsiteX40" fmla="*/ 85922 w 283035"/>
                <a:gd name="connsiteY40" fmla="*/ 116247 h 424553"/>
                <a:gd name="connsiteX41" fmla="*/ 55596 w 283035"/>
                <a:gd name="connsiteY41" fmla="*/ 116247 h 424553"/>
                <a:gd name="connsiteX42" fmla="*/ 55596 w 283035"/>
                <a:gd name="connsiteY42" fmla="*/ 85922 h 424553"/>
                <a:gd name="connsiteX43" fmla="*/ 85922 w 283035"/>
                <a:gd name="connsiteY43" fmla="*/ 85922 h 424553"/>
                <a:gd name="connsiteX44" fmla="*/ 85922 w 283035"/>
                <a:gd name="connsiteY44" fmla="*/ 116247 h 424553"/>
                <a:gd name="connsiteX45" fmla="*/ 85922 w 283035"/>
                <a:gd name="connsiteY45" fmla="*/ 197114 h 424553"/>
                <a:gd name="connsiteX46" fmla="*/ 55596 w 283035"/>
                <a:gd name="connsiteY46" fmla="*/ 197114 h 424553"/>
                <a:gd name="connsiteX47" fmla="*/ 55596 w 283035"/>
                <a:gd name="connsiteY47" fmla="*/ 166789 h 424553"/>
                <a:gd name="connsiteX48" fmla="*/ 85922 w 283035"/>
                <a:gd name="connsiteY48" fmla="*/ 166789 h 424553"/>
                <a:gd name="connsiteX49" fmla="*/ 85922 w 283035"/>
                <a:gd name="connsiteY49" fmla="*/ 197114 h 424553"/>
                <a:gd name="connsiteX50" fmla="*/ 85922 w 283035"/>
                <a:gd name="connsiteY50" fmla="*/ 277981 h 424553"/>
                <a:gd name="connsiteX51" fmla="*/ 55596 w 283035"/>
                <a:gd name="connsiteY51" fmla="*/ 277981 h 424553"/>
                <a:gd name="connsiteX52" fmla="*/ 55596 w 283035"/>
                <a:gd name="connsiteY52" fmla="*/ 247656 h 424553"/>
                <a:gd name="connsiteX53" fmla="*/ 85922 w 283035"/>
                <a:gd name="connsiteY53" fmla="*/ 247656 h 424553"/>
                <a:gd name="connsiteX54" fmla="*/ 85922 w 283035"/>
                <a:gd name="connsiteY54" fmla="*/ 277981 h 424553"/>
                <a:gd name="connsiteX55" fmla="*/ 85922 w 283035"/>
                <a:gd name="connsiteY55" fmla="*/ 358849 h 424553"/>
                <a:gd name="connsiteX56" fmla="*/ 55596 w 283035"/>
                <a:gd name="connsiteY56" fmla="*/ 358849 h 424553"/>
                <a:gd name="connsiteX57" fmla="*/ 55596 w 283035"/>
                <a:gd name="connsiteY57" fmla="*/ 328524 h 424553"/>
                <a:gd name="connsiteX58" fmla="*/ 85922 w 283035"/>
                <a:gd name="connsiteY58" fmla="*/ 328524 h 424553"/>
                <a:gd name="connsiteX59" fmla="*/ 85922 w 283035"/>
                <a:gd name="connsiteY59" fmla="*/ 358849 h 424553"/>
                <a:gd name="connsiteX60" fmla="*/ 262819 w 283035"/>
                <a:gd name="connsiteY60" fmla="*/ 389174 h 424553"/>
                <a:gd name="connsiteX61" fmla="*/ 262819 w 283035"/>
                <a:gd name="connsiteY61" fmla="*/ 50542 h 424553"/>
                <a:gd name="connsiteX62" fmla="*/ 247656 w 283035"/>
                <a:gd name="connsiteY62" fmla="*/ 50542 h 424553"/>
                <a:gd name="connsiteX63" fmla="*/ 247656 w 283035"/>
                <a:gd name="connsiteY63" fmla="*/ 20217 h 424553"/>
                <a:gd name="connsiteX64" fmla="*/ 232494 w 283035"/>
                <a:gd name="connsiteY64" fmla="*/ 20217 h 424553"/>
                <a:gd name="connsiteX65" fmla="*/ 232494 w 283035"/>
                <a:gd name="connsiteY65" fmla="*/ 0 h 424553"/>
                <a:gd name="connsiteX66" fmla="*/ 50542 w 283035"/>
                <a:gd name="connsiteY66" fmla="*/ 0 h 424553"/>
                <a:gd name="connsiteX67" fmla="*/ 50542 w 283035"/>
                <a:gd name="connsiteY67" fmla="*/ 20217 h 424553"/>
                <a:gd name="connsiteX68" fmla="*/ 35379 w 283035"/>
                <a:gd name="connsiteY68" fmla="*/ 20217 h 424553"/>
                <a:gd name="connsiteX69" fmla="*/ 35379 w 283035"/>
                <a:gd name="connsiteY69" fmla="*/ 50542 h 424553"/>
                <a:gd name="connsiteX70" fmla="*/ 20217 w 283035"/>
                <a:gd name="connsiteY70" fmla="*/ 50542 h 424553"/>
                <a:gd name="connsiteX71" fmla="*/ 20217 w 283035"/>
                <a:gd name="connsiteY71" fmla="*/ 389174 h 424553"/>
                <a:gd name="connsiteX72" fmla="*/ 0 w 283035"/>
                <a:gd name="connsiteY72" fmla="*/ 389174 h 424553"/>
                <a:gd name="connsiteX73" fmla="*/ 0 w 283035"/>
                <a:gd name="connsiteY73" fmla="*/ 424554 h 424553"/>
                <a:gd name="connsiteX74" fmla="*/ 283036 w 283035"/>
                <a:gd name="connsiteY74" fmla="*/ 424554 h 424553"/>
                <a:gd name="connsiteX75" fmla="*/ 283036 w 283035"/>
                <a:gd name="connsiteY75" fmla="*/ 389174 h 424553"/>
                <a:gd name="connsiteX76" fmla="*/ 262819 w 283035"/>
                <a:gd name="connsiteY76" fmla="*/ 389174 h 42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83035" h="424553">
                  <a:moveTo>
                    <a:pt x="227439" y="116247"/>
                  </a:moveTo>
                  <a:lnTo>
                    <a:pt x="197114" y="116247"/>
                  </a:lnTo>
                  <a:lnTo>
                    <a:pt x="197114" y="85922"/>
                  </a:lnTo>
                  <a:lnTo>
                    <a:pt x="227439" y="85922"/>
                  </a:lnTo>
                  <a:lnTo>
                    <a:pt x="227439" y="116247"/>
                  </a:lnTo>
                  <a:close/>
                  <a:moveTo>
                    <a:pt x="227439" y="197114"/>
                  </a:moveTo>
                  <a:lnTo>
                    <a:pt x="197114" y="197114"/>
                  </a:lnTo>
                  <a:lnTo>
                    <a:pt x="197114" y="166789"/>
                  </a:lnTo>
                  <a:lnTo>
                    <a:pt x="227439" y="166789"/>
                  </a:lnTo>
                  <a:lnTo>
                    <a:pt x="227439" y="197114"/>
                  </a:lnTo>
                  <a:close/>
                  <a:moveTo>
                    <a:pt x="227439" y="277981"/>
                  </a:moveTo>
                  <a:lnTo>
                    <a:pt x="197114" y="277981"/>
                  </a:lnTo>
                  <a:lnTo>
                    <a:pt x="197114" y="247656"/>
                  </a:lnTo>
                  <a:lnTo>
                    <a:pt x="227439" y="247656"/>
                  </a:lnTo>
                  <a:lnTo>
                    <a:pt x="227439" y="277981"/>
                  </a:lnTo>
                  <a:close/>
                  <a:moveTo>
                    <a:pt x="227439" y="358849"/>
                  </a:moveTo>
                  <a:lnTo>
                    <a:pt x="197114" y="358849"/>
                  </a:lnTo>
                  <a:lnTo>
                    <a:pt x="197114" y="328524"/>
                  </a:lnTo>
                  <a:lnTo>
                    <a:pt x="227439" y="328524"/>
                  </a:lnTo>
                  <a:lnTo>
                    <a:pt x="227439" y="358849"/>
                  </a:lnTo>
                  <a:close/>
                  <a:moveTo>
                    <a:pt x="156680" y="116247"/>
                  </a:moveTo>
                  <a:lnTo>
                    <a:pt x="126355" y="116247"/>
                  </a:lnTo>
                  <a:lnTo>
                    <a:pt x="126355" y="85922"/>
                  </a:lnTo>
                  <a:lnTo>
                    <a:pt x="156680" y="85922"/>
                  </a:lnTo>
                  <a:lnTo>
                    <a:pt x="156680" y="116247"/>
                  </a:lnTo>
                  <a:close/>
                  <a:moveTo>
                    <a:pt x="156680" y="197114"/>
                  </a:moveTo>
                  <a:lnTo>
                    <a:pt x="126355" y="197114"/>
                  </a:lnTo>
                  <a:lnTo>
                    <a:pt x="126355" y="166789"/>
                  </a:lnTo>
                  <a:lnTo>
                    <a:pt x="156680" y="166789"/>
                  </a:lnTo>
                  <a:lnTo>
                    <a:pt x="156680" y="197114"/>
                  </a:lnTo>
                  <a:close/>
                  <a:moveTo>
                    <a:pt x="156680" y="277981"/>
                  </a:moveTo>
                  <a:lnTo>
                    <a:pt x="126355" y="277981"/>
                  </a:lnTo>
                  <a:lnTo>
                    <a:pt x="126355" y="247656"/>
                  </a:lnTo>
                  <a:lnTo>
                    <a:pt x="156680" y="247656"/>
                  </a:lnTo>
                  <a:lnTo>
                    <a:pt x="156680" y="277981"/>
                  </a:lnTo>
                  <a:close/>
                  <a:moveTo>
                    <a:pt x="156680" y="389174"/>
                  </a:moveTo>
                  <a:lnTo>
                    <a:pt x="126355" y="389174"/>
                  </a:lnTo>
                  <a:lnTo>
                    <a:pt x="126355" y="328524"/>
                  </a:lnTo>
                  <a:lnTo>
                    <a:pt x="156680" y="328524"/>
                  </a:lnTo>
                  <a:lnTo>
                    <a:pt x="156680" y="389174"/>
                  </a:lnTo>
                  <a:close/>
                  <a:moveTo>
                    <a:pt x="85922" y="116247"/>
                  </a:moveTo>
                  <a:lnTo>
                    <a:pt x="55596" y="116247"/>
                  </a:lnTo>
                  <a:lnTo>
                    <a:pt x="55596" y="85922"/>
                  </a:lnTo>
                  <a:lnTo>
                    <a:pt x="85922" y="85922"/>
                  </a:lnTo>
                  <a:lnTo>
                    <a:pt x="85922" y="116247"/>
                  </a:lnTo>
                  <a:close/>
                  <a:moveTo>
                    <a:pt x="85922" y="197114"/>
                  </a:moveTo>
                  <a:lnTo>
                    <a:pt x="55596" y="197114"/>
                  </a:lnTo>
                  <a:lnTo>
                    <a:pt x="55596" y="166789"/>
                  </a:lnTo>
                  <a:lnTo>
                    <a:pt x="85922" y="166789"/>
                  </a:lnTo>
                  <a:lnTo>
                    <a:pt x="85922" y="197114"/>
                  </a:lnTo>
                  <a:close/>
                  <a:moveTo>
                    <a:pt x="85922" y="277981"/>
                  </a:moveTo>
                  <a:lnTo>
                    <a:pt x="55596" y="277981"/>
                  </a:lnTo>
                  <a:lnTo>
                    <a:pt x="55596" y="247656"/>
                  </a:lnTo>
                  <a:lnTo>
                    <a:pt x="85922" y="247656"/>
                  </a:lnTo>
                  <a:lnTo>
                    <a:pt x="85922" y="277981"/>
                  </a:lnTo>
                  <a:close/>
                  <a:moveTo>
                    <a:pt x="85922" y="358849"/>
                  </a:moveTo>
                  <a:lnTo>
                    <a:pt x="55596" y="358849"/>
                  </a:lnTo>
                  <a:lnTo>
                    <a:pt x="55596" y="328524"/>
                  </a:lnTo>
                  <a:lnTo>
                    <a:pt x="85922" y="328524"/>
                  </a:lnTo>
                  <a:lnTo>
                    <a:pt x="85922" y="358849"/>
                  </a:lnTo>
                  <a:close/>
                  <a:moveTo>
                    <a:pt x="262819" y="389174"/>
                  </a:moveTo>
                  <a:lnTo>
                    <a:pt x="262819" y="50542"/>
                  </a:lnTo>
                  <a:lnTo>
                    <a:pt x="247656" y="50542"/>
                  </a:lnTo>
                  <a:lnTo>
                    <a:pt x="247656" y="20217"/>
                  </a:lnTo>
                  <a:lnTo>
                    <a:pt x="232494" y="20217"/>
                  </a:lnTo>
                  <a:lnTo>
                    <a:pt x="232494" y="0"/>
                  </a:lnTo>
                  <a:lnTo>
                    <a:pt x="50542" y="0"/>
                  </a:lnTo>
                  <a:lnTo>
                    <a:pt x="50542" y="20217"/>
                  </a:lnTo>
                  <a:lnTo>
                    <a:pt x="35379" y="20217"/>
                  </a:lnTo>
                  <a:lnTo>
                    <a:pt x="35379" y="50542"/>
                  </a:lnTo>
                  <a:lnTo>
                    <a:pt x="20217" y="50542"/>
                  </a:lnTo>
                  <a:lnTo>
                    <a:pt x="20217" y="389174"/>
                  </a:lnTo>
                  <a:lnTo>
                    <a:pt x="0" y="389174"/>
                  </a:lnTo>
                  <a:lnTo>
                    <a:pt x="0" y="424554"/>
                  </a:lnTo>
                  <a:lnTo>
                    <a:pt x="283036" y="424554"/>
                  </a:lnTo>
                  <a:lnTo>
                    <a:pt x="283036" y="389174"/>
                  </a:lnTo>
                  <a:lnTo>
                    <a:pt x="262819" y="389174"/>
                  </a:ln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81" name="Elemento grafico 6" descr="Città">
              <a:extLst>
                <a:ext uri="{FF2B5EF4-FFF2-40B4-BE49-F238E27FC236}">
                  <a16:creationId xmlns:a16="http://schemas.microsoft.com/office/drawing/2014/main" id="{10EFAC52-7855-4CB0-8726-08E54DAF1E7D}"/>
                </a:ext>
              </a:extLst>
            </p:cNvPr>
            <p:cNvGrpSpPr/>
            <p:nvPr/>
          </p:nvGrpSpPr>
          <p:grpSpPr>
            <a:xfrm>
              <a:off x="8052467" y="4123531"/>
              <a:ext cx="637698" cy="485204"/>
              <a:chOff x="8052467" y="4123531"/>
              <a:chExt cx="637698" cy="485204"/>
            </a:xfrm>
          </p:grpSpPr>
          <p:sp>
            <p:nvSpPr>
              <p:cNvPr id="86" name="Figura a mano libera: forma 85">
                <a:extLst>
                  <a:ext uri="{FF2B5EF4-FFF2-40B4-BE49-F238E27FC236}">
                    <a16:creationId xmlns:a16="http://schemas.microsoft.com/office/drawing/2014/main" id="{BE773B62-A79F-43E2-8ED5-617533940466}"/>
                  </a:ext>
                </a:extLst>
              </p:cNvPr>
              <p:cNvSpPr/>
              <p:nvPr/>
            </p:nvSpPr>
            <p:spPr>
              <a:xfrm>
                <a:off x="8105608" y="4340861"/>
                <a:ext cx="159424" cy="181951"/>
              </a:xfrm>
              <a:custGeom>
                <a:avLst/>
                <a:gdLst>
                  <a:gd name="connsiteX0" fmla="*/ 39856 w 159424"/>
                  <a:gd name="connsiteY0" fmla="*/ 111193 h 181951"/>
                  <a:gd name="connsiteX1" fmla="*/ 66427 w 159424"/>
                  <a:gd name="connsiteY1" fmla="*/ 111193 h 181951"/>
                  <a:gd name="connsiteX2" fmla="*/ 66427 w 159424"/>
                  <a:gd name="connsiteY2" fmla="*/ 131409 h 181951"/>
                  <a:gd name="connsiteX3" fmla="*/ 39856 w 159424"/>
                  <a:gd name="connsiteY3" fmla="*/ 131409 h 181951"/>
                  <a:gd name="connsiteX4" fmla="*/ 39856 w 159424"/>
                  <a:gd name="connsiteY4" fmla="*/ 111193 h 181951"/>
                  <a:gd name="connsiteX5" fmla="*/ 39856 w 159424"/>
                  <a:gd name="connsiteY5" fmla="*/ 70759 h 181951"/>
                  <a:gd name="connsiteX6" fmla="*/ 66427 w 159424"/>
                  <a:gd name="connsiteY6" fmla="*/ 70759 h 181951"/>
                  <a:gd name="connsiteX7" fmla="*/ 66427 w 159424"/>
                  <a:gd name="connsiteY7" fmla="*/ 90976 h 181951"/>
                  <a:gd name="connsiteX8" fmla="*/ 39856 w 159424"/>
                  <a:gd name="connsiteY8" fmla="*/ 90976 h 181951"/>
                  <a:gd name="connsiteX9" fmla="*/ 39856 w 159424"/>
                  <a:gd name="connsiteY9" fmla="*/ 70759 h 181951"/>
                  <a:gd name="connsiteX10" fmla="*/ 39856 w 159424"/>
                  <a:gd name="connsiteY10" fmla="*/ 30325 h 181951"/>
                  <a:gd name="connsiteX11" fmla="*/ 66427 w 159424"/>
                  <a:gd name="connsiteY11" fmla="*/ 30325 h 181951"/>
                  <a:gd name="connsiteX12" fmla="*/ 66427 w 159424"/>
                  <a:gd name="connsiteY12" fmla="*/ 50542 h 181951"/>
                  <a:gd name="connsiteX13" fmla="*/ 39856 w 159424"/>
                  <a:gd name="connsiteY13" fmla="*/ 50542 h 181951"/>
                  <a:gd name="connsiteX14" fmla="*/ 39856 w 159424"/>
                  <a:gd name="connsiteY14" fmla="*/ 30325 h 181951"/>
                  <a:gd name="connsiteX15" fmla="*/ 92998 w 159424"/>
                  <a:gd name="connsiteY15" fmla="*/ 111193 h 181951"/>
                  <a:gd name="connsiteX16" fmla="*/ 119568 w 159424"/>
                  <a:gd name="connsiteY16" fmla="*/ 111193 h 181951"/>
                  <a:gd name="connsiteX17" fmla="*/ 119568 w 159424"/>
                  <a:gd name="connsiteY17" fmla="*/ 131409 h 181951"/>
                  <a:gd name="connsiteX18" fmla="*/ 92998 w 159424"/>
                  <a:gd name="connsiteY18" fmla="*/ 131409 h 181951"/>
                  <a:gd name="connsiteX19" fmla="*/ 92998 w 159424"/>
                  <a:gd name="connsiteY19" fmla="*/ 111193 h 181951"/>
                  <a:gd name="connsiteX20" fmla="*/ 92998 w 159424"/>
                  <a:gd name="connsiteY20" fmla="*/ 70759 h 181951"/>
                  <a:gd name="connsiteX21" fmla="*/ 119568 w 159424"/>
                  <a:gd name="connsiteY21" fmla="*/ 70759 h 181951"/>
                  <a:gd name="connsiteX22" fmla="*/ 119568 w 159424"/>
                  <a:gd name="connsiteY22" fmla="*/ 90976 h 181951"/>
                  <a:gd name="connsiteX23" fmla="*/ 92998 w 159424"/>
                  <a:gd name="connsiteY23" fmla="*/ 90976 h 181951"/>
                  <a:gd name="connsiteX24" fmla="*/ 92998 w 159424"/>
                  <a:gd name="connsiteY24" fmla="*/ 70759 h 181951"/>
                  <a:gd name="connsiteX25" fmla="*/ 92998 w 159424"/>
                  <a:gd name="connsiteY25" fmla="*/ 30325 h 181951"/>
                  <a:gd name="connsiteX26" fmla="*/ 119568 w 159424"/>
                  <a:gd name="connsiteY26" fmla="*/ 30325 h 181951"/>
                  <a:gd name="connsiteX27" fmla="*/ 119568 w 159424"/>
                  <a:gd name="connsiteY27" fmla="*/ 50542 h 181951"/>
                  <a:gd name="connsiteX28" fmla="*/ 92998 w 159424"/>
                  <a:gd name="connsiteY28" fmla="*/ 50542 h 181951"/>
                  <a:gd name="connsiteX29" fmla="*/ 92998 w 159424"/>
                  <a:gd name="connsiteY29" fmla="*/ 30325 h 181951"/>
                  <a:gd name="connsiteX30" fmla="*/ 0 w 159424"/>
                  <a:gd name="connsiteY30" fmla="*/ 181952 h 181951"/>
                  <a:gd name="connsiteX31" fmla="*/ 66427 w 159424"/>
                  <a:gd name="connsiteY31" fmla="*/ 181952 h 181951"/>
                  <a:gd name="connsiteX32" fmla="*/ 66427 w 159424"/>
                  <a:gd name="connsiteY32" fmla="*/ 151626 h 181951"/>
                  <a:gd name="connsiteX33" fmla="*/ 92998 w 159424"/>
                  <a:gd name="connsiteY33" fmla="*/ 151626 h 181951"/>
                  <a:gd name="connsiteX34" fmla="*/ 92998 w 159424"/>
                  <a:gd name="connsiteY34" fmla="*/ 181952 h 181951"/>
                  <a:gd name="connsiteX35" fmla="*/ 159425 w 159424"/>
                  <a:gd name="connsiteY35" fmla="*/ 181952 h 181951"/>
                  <a:gd name="connsiteX36" fmla="*/ 159425 w 159424"/>
                  <a:gd name="connsiteY36" fmla="*/ 0 h 181951"/>
                  <a:gd name="connsiteX37" fmla="*/ 0 w 159424"/>
                  <a:gd name="connsiteY37" fmla="*/ 0 h 181951"/>
                  <a:gd name="connsiteX38" fmla="*/ 0 w 159424"/>
                  <a:gd name="connsiteY38" fmla="*/ 181952 h 18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9424" h="181951">
                    <a:moveTo>
                      <a:pt x="39856" y="111193"/>
                    </a:moveTo>
                    <a:lnTo>
                      <a:pt x="66427" y="111193"/>
                    </a:lnTo>
                    <a:lnTo>
                      <a:pt x="66427" y="131409"/>
                    </a:lnTo>
                    <a:lnTo>
                      <a:pt x="39856" y="131409"/>
                    </a:lnTo>
                    <a:lnTo>
                      <a:pt x="39856" y="111193"/>
                    </a:lnTo>
                    <a:close/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111193"/>
                    </a:moveTo>
                    <a:lnTo>
                      <a:pt x="119568" y="111193"/>
                    </a:lnTo>
                    <a:lnTo>
                      <a:pt x="119568" y="131409"/>
                    </a:lnTo>
                    <a:lnTo>
                      <a:pt x="92998" y="131409"/>
                    </a:lnTo>
                    <a:lnTo>
                      <a:pt x="92998" y="111193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81952"/>
                    </a:moveTo>
                    <a:lnTo>
                      <a:pt x="66427" y="181952"/>
                    </a:lnTo>
                    <a:lnTo>
                      <a:pt x="66427" y="151626"/>
                    </a:lnTo>
                    <a:lnTo>
                      <a:pt x="92998" y="151626"/>
                    </a:lnTo>
                    <a:lnTo>
                      <a:pt x="92998" y="181952"/>
                    </a:lnTo>
                    <a:lnTo>
                      <a:pt x="159425" y="181952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81952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7" name="Figura a mano libera: forma 86">
                <a:extLst>
                  <a:ext uri="{FF2B5EF4-FFF2-40B4-BE49-F238E27FC236}">
                    <a16:creationId xmlns:a16="http://schemas.microsoft.com/office/drawing/2014/main" id="{6ED8C74B-5855-430C-85F1-ABCF37A4DBFC}"/>
                  </a:ext>
                </a:extLst>
              </p:cNvPr>
              <p:cNvSpPr/>
              <p:nvPr/>
            </p:nvSpPr>
            <p:spPr>
              <a:xfrm>
                <a:off x="8291603" y="4381295"/>
                <a:ext cx="159424" cy="141517"/>
              </a:xfrm>
              <a:custGeom>
                <a:avLst/>
                <a:gdLst>
                  <a:gd name="connsiteX0" fmla="*/ 39856 w 159424"/>
                  <a:gd name="connsiteY0" fmla="*/ 70759 h 141517"/>
                  <a:gd name="connsiteX1" fmla="*/ 66427 w 159424"/>
                  <a:gd name="connsiteY1" fmla="*/ 70759 h 141517"/>
                  <a:gd name="connsiteX2" fmla="*/ 66427 w 159424"/>
                  <a:gd name="connsiteY2" fmla="*/ 90976 h 141517"/>
                  <a:gd name="connsiteX3" fmla="*/ 39856 w 159424"/>
                  <a:gd name="connsiteY3" fmla="*/ 90976 h 141517"/>
                  <a:gd name="connsiteX4" fmla="*/ 39856 w 159424"/>
                  <a:gd name="connsiteY4" fmla="*/ 70759 h 141517"/>
                  <a:gd name="connsiteX5" fmla="*/ 39856 w 159424"/>
                  <a:gd name="connsiteY5" fmla="*/ 30325 h 141517"/>
                  <a:gd name="connsiteX6" fmla="*/ 66427 w 159424"/>
                  <a:gd name="connsiteY6" fmla="*/ 30325 h 141517"/>
                  <a:gd name="connsiteX7" fmla="*/ 66427 w 159424"/>
                  <a:gd name="connsiteY7" fmla="*/ 50542 h 141517"/>
                  <a:gd name="connsiteX8" fmla="*/ 39856 w 159424"/>
                  <a:gd name="connsiteY8" fmla="*/ 50542 h 141517"/>
                  <a:gd name="connsiteX9" fmla="*/ 39856 w 159424"/>
                  <a:gd name="connsiteY9" fmla="*/ 30325 h 141517"/>
                  <a:gd name="connsiteX10" fmla="*/ 92998 w 159424"/>
                  <a:gd name="connsiteY10" fmla="*/ 70759 h 141517"/>
                  <a:gd name="connsiteX11" fmla="*/ 119568 w 159424"/>
                  <a:gd name="connsiteY11" fmla="*/ 70759 h 141517"/>
                  <a:gd name="connsiteX12" fmla="*/ 119568 w 159424"/>
                  <a:gd name="connsiteY12" fmla="*/ 90976 h 141517"/>
                  <a:gd name="connsiteX13" fmla="*/ 92998 w 159424"/>
                  <a:gd name="connsiteY13" fmla="*/ 90976 h 141517"/>
                  <a:gd name="connsiteX14" fmla="*/ 92998 w 159424"/>
                  <a:gd name="connsiteY14" fmla="*/ 70759 h 141517"/>
                  <a:gd name="connsiteX15" fmla="*/ 92998 w 159424"/>
                  <a:gd name="connsiteY15" fmla="*/ 30325 h 141517"/>
                  <a:gd name="connsiteX16" fmla="*/ 119568 w 159424"/>
                  <a:gd name="connsiteY16" fmla="*/ 30325 h 141517"/>
                  <a:gd name="connsiteX17" fmla="*/ 119568 w 159424"/>
                  <a:gd name="connsiteY17" fmla="*/ 50542 h 141517"/>
                  <a:gd name="connsiteX18" fmla="*/ 92998 w 159424"/>
                  <a:gd name="connsiteY18" fmla="*/ 50542 h 141517"/>
                  <a:gd name="connsiteX19" fmla="*/ 92998 w 159424"/>
                  <a:gd name="connsiteY19" fmla="*/ 30325 h 141517"/>
                  <a:gd name="connsiteX20" fmla="*/ 0 w 159424"/>
                  <a:gd name="connsiteY20" fmla="*/ 141518 h 141517"/>
                  <a:gd name="connsiteX21" fmla="*/ 66427 w 159424"/>
                  <a:gd name="connsiteY21" fmla="*/ 141518 h 141517"/>
                  <a:gd name="connsiteX22" fmla="*/ 66427 w 159424"/>
                  <a:gd name="connsiteY22" fmla="*/ 111193 h 141517"/>
                  <a:gd name="connsiteX23" fmla="*/ 92998 w 159424"/>
                  <a:gd name="connsiteY23" fmla="*/ 111193 h 141517"/>
                  <a:gd name="connsiteX24" fmla="*/ 92998 w 159424"/>
                  <a:gd name="connsiteY24" fmla="*/ 141518 h 141517"/>
                  <a:gd name="connsiteX25" fmla="*/ 159425 w 159424"/>
                  <a:gd name="connsiteY25" fmla="*/ 141518 h 141517"/>
                  <a:gd name="connsiteX26" fmla="*/ 159425 w 159424"/>
                  <a:gd name="connsiteY26" fmla="*/ 0 h 141517"/>
                  <a:gd name="connsiteX27" fmla="*/ 0 w 159424"/>
                  <a:gd name="connsiteY27" fmla="*/ 0 h 141517"/>
                  <a:gd name="connsiteX28" fmla="*/ 0 w 159424"/>
                  <a:gd name="connsiteY28" fmla="*/ 141518 h 14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9424" h="141517"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41518"/>
                    </a:moveTo>
                    <a:lnTo>
                      <a:pt x="66427" y="141518"/>
                    </a:lnTo>
                    <a:lnTo>
                      <a:pt x="66427" y="111193"/>
                    </a:lnTo>
                    <a:lnTo>
                      <a:pt x="92998" y="111193"/>
                    </a:lnTo>
                    <a:lnTo>
                      <a:pt x="92998" y="141518"/>
                    </a:lnTo>
                    <a:lnTo>
                      <a:pt x="159425" y="141518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41518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8" name="Figura a mano libera: forma 87">
                <a:extLst>
                  <a:ext uri="{FF2B5EF4-FFF2-40B4-BE49-F238E27FC236}">
                    <a16:creationId xmlns:a16="http://schemas.microsoft.com/office/drawing/2014/main" id="{FCA82EFF-6B48-4658-8464-DF51E706AF78}"/>
                  </a:ext>
                </a:extLst>
              </p:cNvPr>
              <p:cNvSpPr/>
              <p:nvPr/>
            </p:nvSpPr>
            <p:spPr>
              <a:xfrm>
                <a:off x="8477599" y="4219560"/>
                <a:ext cx="159424" cy="303252"/>
              </a:xfrm>
              <a:custGeom>
                <a:avLst/>
                <a:gdLst>
                  <a:gd name="connsiteX0" fmla="*/ 119568 w 159424"/>
                  <a:gd name="connsiteY0" fmla="*/ 55596 h 303252"/>
                  <a:gd name="connsiteX1" fmla="*/ 92998 w 159424"/>
                  <a:gd name="connsiteY1" fmla="*/ 55596 h 303252"/>
                  <a:gd name="connsiteX2" fmla="*/ 92998 w 159424"/>
                  <a:gd name="connsiteY2" fmla="*/ 35379 h 303252"/>
                  <a:gd name="connsiteX3" fmla="*/ 119568 w 159424"/>
                  <a:gd name="connsiteY3" fmla="*/ 35379 h 303252"/>
                  <a:gd name="connsiteX4" fmla="*/ 119568 w 159424"/>
                  <a:gd name="connsiteY4" fmla="*/ 55596 h 303252"/>
                  <a:gd name="connsiteX5" fmla="*/ 119568 w 159424"/>
                  <a:gd name="connsiteY5" fmla="*/ 90976 h 303252"/>
                  <a:gd name="connsiteX6" fmla="*/ 92998 w 159424"/>
                  <a:gd name="connsiteY6" fmla="*/ 90976 h 303252"/>
                  <a:gd name="connsiteX7" fmla="*/ 92998 w 159424"/>
                  <a:gd name="connsiteY7" fmla="*/ 70759 h 303252"/>
                  <a:gd name="connsiteX8" fmla="*/ 119568 w 159424"/>
                  <a:gd name="connsiteY8" fmla="*/ 70759 h 303252"/>
                  <a:gd name="connsiteX9" fmla="*/ 119568 w 159424"/>
                  <a:gd name="connsiteY9" fmla="*/ 90976 h 303252"/>
                  <a:gd name="connsiteX10" fmla="*/ 119568 w 159424"/>
                  <a:gd name="connsiteY10" fmla="*/ 131409 h 303252"/>
                  <a:gd name="connsiteX11" fmla="*/ 92998 w 159424"/>
                  <a:gd name="connsiteY11" fmla="*/ 131409 h 303252"/>
                  <a:gd name="connsiteX12" fmla="*/ 92998 w 159424"/>
                  <a:gd name="connsiteY12" fmla="*/ 111193 h 303252"/>
                  <a:gd name="connsiteX13" fmla="*/ 119568 w 159424"/>
                  <a:gd name="connsiteY13" fmla="*/ 111193 h 303252"/>
                  <a:gd name="connsiteX14" fmla="*/ 119568 w 159424"/>
                  <a:gd name="connsiteY14" fmla="*/ 131409 h 303252"/>
                  <a:gd name="connsiteX15" fmla="*/ 119568 w 159424"/>
                  <a:gd name="connsiteY15" fmla="*/ 171843 h 303252"/>
                  <a:gd name="connsiteX16" fmla="*/ 92998 w 159424"/>
                  <a:gd name="connsiteY16" fmla="*/ 171843 h 303252"/>
                  <a:gd name="connsiteX17" fmla="*/ 92998 w 159424"/>
                  <a:gd name="connsiteY17" fmla="*/ 151626 h 303252"/>
                  <a:gd name="connsiteX18" fmla="*/ 119568 w 159424"/>
                  <a:gd name="connsiteY18" fmla="*/ 151626 h 303252"/>
                  <a:gd name="connsiteX19" fmla="*/ 119568 w 159424"/>
                  <a:gd name="connsiteY19" fmla="*/ 171843 h 303252"/>
                  <a:gd name="connsiteX20" fmla="*/ 119568 w 159424"/>
                  <a:gd name="connsiteY20" fmla="*/ 212277 h 303252"/>
                  <a:gd name="connsiteX21" fmla="*/ 92998 w 159424"/>
                  <a:gd name="connsiteY21" fmla="*/ 212277 h 303252"/>
                  <a:gd name="connsiteX22" fmla="*/ 92998 w 159424"/>
                  <a:gd name="connsiteY22" fmla="*/ 192060 h 303252"/>
                  <a:gd name="connsiteX23" fmla="*/ 119568 w 159424"/>
                  <a:gd name="connsiteY23" fmla="*/ 192060 h 303252"/>
                  <a:gd name="connsiteX24" fmla="*/ 119568 w 159424"/>
                  <a:gd name="connsiteY24" fmla="*/ 212277 h 303252"/>
                  <a:gd name="connsiteX25" fmla="*/ 119568 w 159424"/>
                  <a:gd name="connsiteY25" fmla="*/ 252710 h 303252"/>
                  <a:gd name="connsiteX26" fmla="*/ 92998 w 159424"/>
                  <a:gd name="connsiteY26" fmla="*/ 252710 h 303252"/>
                  <a:gd name="connsiteX27" fmla="*/ 92998 w 159424"/>
                  <a:gd name="connsiteY27" fmla="*/ 232494 h 303252"/>
                  <a:gd name="connsiteX28" fmla="*/ 119568 w 159424"/>
                  <a:gd name="connsiteY28" fmla="*/ 232494 h 303252"/>
                  <a:gd name="connsiteX29" fmla="*/ 119568 w 159424"/>
                  <a:gd name="connsiteY29" fmla="*/ 252710 h 303252"/>
                  <a:gd name="connsiteX30" fmla="*/ 66427 w 159424"/>
                  <a:gd name="connsiteY30" fmla="*/ 55596 h 303252"/>
                  <a:gd name="connsiteX31" fmla="*/ 39856 w 159424"/>
                  <a:gd name="connsiteY31" fmla="*/ 55596 h 303252"/>
                  <a:gd name="connsiteX32" fmla="*/ 39856 w 159424"/>
                  <a:gd name="connsiteY32" fmla="*/ 35379 h 303252"/>
                  <a:gd name="connsiteX33" fmla="*/ 66427 w 159424"/>
                  <a:gd name="connsiteY33" fmla="*/ 35379 h 303252"/>
                  <a:gd name="connsiteX34" fmla="*/ 66427 w 159424"/>
                  <a:gd name="connsiteY34" fmla="*/ 55596 h 303252"/>
                  <a:gd name="connsiteX35" fmla="*/ 66427 w 159424"/>
                  <a:gd name="connsiteY35" fmla="*/ 90976 h 303252"/>
                  <a:gd name="connsiteX36" fmla="*/ 39856 w 159424"/>
                  <a:gd name="connsiteY36" fmla="*/ 90976 h 303252"/>
                  <a:gd name="connsiteX37" fmla="*/ 39856 w 159424"/>
                  <a:gd name="connsiteY37" fmla="*/ 70759 h 303252"/>
                  <a:gd name="connsiteX38" fmla="*/ 66427 w 159424"/>
                  <a:gd name="connsiteY38" fmla="*/ 70759 h 303252"/>
                  <a:gd name="connsiteX39" fmla="*/ 66427 w 159424"/>
                  <a:gd name="connsiteY39" fmla="*/ 90976 h 303252"/>
                  <a:gd name="connsiteX40" fmla="*/ 66427 w 159424"/>
                  <a:gd name="connsiteY40" fmla="*/ 131409 h 303252"/>
                  <a:gd name="connsiteX41" fmla="*/ 39856 w 159424"/>
                  <a:gd name="connsiteY41" fmla="*/ 131409 h 303252"/>
                  <a:gd name="connsiteX42" fmla="*/ 39856 w 159424"/>
                  <a:gd name="connsiteY42" fmla="*/ 111193 h 303252"/>
                  <a:gd name="connsiteX43" fmla="*/ 66427 w 159424"/>
                  <a:gd name="connsiteY43" fmla="*/ 111193 h 303252"/>
                  <a:gd name="connsiteX44" fmla="*/ 66427 w 159424"/>
                  <a:gd name="connsiteY44" fmla="*/ 131409 h 303252"/>
                  <a:gd name="connsiteX45" fmla="*/ 66427 w 159424"/>
                  <a:gd name="connsiteY45" fmla="*/ 171843 h 303252"/>
                  <a:gd name="connsiteX46" fmla="*/ 39856 w 159424"/>
                  <a:gd name="connsiteY46" fmla="*/ 171843 h 303252"/>
                  <a:gd name="connsiteX47" fmla="*/ 39856 w 159424"/>
                  <a:gd name="connsiteY47" fmla="*/ 151626 h 303252"/>
                  <a:gd name="connsiteX48" fmla="*/ 66427 w 159424"/>
                  <a:gd name="connsiteY48" fmla="*/ 151626 h 303252"/>
                  <a:gd name="connsiteX49" fmla="*/ 66427 w 159424"/>
                  <a:gd name="connsiteY49" fmla="*/ 171843 h 303252"/>
                  <a:gd name="connsiteX50" fmla="*/ 66427 w 159424"/>
                  <a:gd name="connsiteY50" fmla="*/ 212277 h 303252"/>
                  <a:gd name="connsiteX51" fmla="*/ 39856 w 159424"/>
                  <a:gd name="connsiteY51" fmla="*/ 212277 h 303252"/>
                  <a:gd name="connsiteX52" fmla="*/ 39856 w 159424"/>
                  <a:gd name="connsiteY52" fmla="*/ 192060 h 303252"/>
                  <a:gd name="connsiteX53" fmla="*/ 66427 w 159424"/>
                  <a:gd name="connsiteY53" fmla="*/ 192060 h 303252"/>
                  <a:gd name="connsiteX54" fmla="*/ 66427 w 159424"/>
                  <a:gd name="connsiteY54" fmla="*/ 212277 h 303252"/>
                  <a:gd name="connsiteX55" fmla="*/ 66427 w 159424"/>
                  <a:gd name="connsiteY55" fmla="*/ 252710 h 303252"/>
                  <a:gd name="connsiteX56" fmla="*/ 39856 w 159424"/>
                  <a:gd name="connsiteY56" fmla="*/ 252710 h 303252"/>
                  <a:gd name="connsiteX57" fmla="*/ 39856 w 159424"/>
                  <a:gd name="connsiteY57" fmla="*/ 232494 h 303252"/>
                  <a:gd name="connsiteX58" fmla="*/ 66427 w 159424"/>
                  <a:gd name="connsiteY58" fmla="*/ 232494 h 303252"/>
                  <a:gd name="connsiteX59" fmla="*/ 66427 w 159424"/>
                  <a:gd name="connsiteY59" fmla="*/ 252710 h 303252"/>
                  <a:gd name="connsiteX60" fmla="*/ 0 w 159424"/>
                  <a:gd name="connsiteY60" fmla="*/ 0 h 303252"/>
                  <a:gd name="connsiteX61" fmla="*/ 0 w 159424"/>
                  <a:gd name="connsiteY61" fmla="*/ 303253 h 303252"/>
                  <a:gd name="connsiteX62" fmla="*/ 66427 w 159424"/>
                  <a:gd name="connsiteY62" fmla="*/ 303253 h 303252"/>
                  <a:gd name="connsiteX63" fmla="*/ 66427 w 159424"/>
                  <a:gd name="connsiteY63" fmla="*/ 272927 h 303252"/>
                  <a:gd name="connsiteX64" fmla="*/ 92998 w 159424"/>
                  <a:gd name="connsiteY64" fmla="*/ 272927 h 303252"/>
                  <a:gd name="connsiteX65" fmla="*/ 92998 w 159424"/>
                  <a:gd name="connsiteY65" fmla="*/ 303253 h 303252"/>
                  <a:gd name="connsiteX66" fmla="*/ 159425 w 159424"/>
                  <a:gd name="connsiteY66" fmla="*/ 303253 h 303252"/>
                  <a:gd name="connsiteX67" fmla="*/ 159425 w 159424"/>
                  <a:gd name="connsiteY67" fmla="*/ 15163 h 303252"/>
                  <a:gd name="connsiteX68" fmla="*/ 0 w 159424"/>
                  <a:gd name="connsiteY68" fmla="*/ 0 h 3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424" h="303252">
                    <a:moveTo>
                      <a:pt x="119568" y="55596"/>
                    </a:moveTo>
                    <a:lnTo>
                      <a:pt x="92998" y="55596"/>
                    </a:lnTo>
                    <a:lnTo>
                      <a:pt x="92998" y="35379"/>
                    </a:lnTo>
                    <a:lnTo>
                      <a:pt x="119568" y="35379"/>
                    </a:lnTo>
                    <a:lnTo>
                      <a:pt x="119568" y="55596"/>
                    </a:lnTo>
                    <a:close/>
                    <a:moveTo>
                      <a:pt x="119568" y="90976"/>
                    </a:moveTo>
                    <a:lnTo>
                      <a:pt x="92998" y="90976"/>
                    </a:lnTo>
                    <a:lnTo>
                      <a:pt x="92998" y="70759"/>
                    </a:lnTo>
                    <a:lnTo>
                      <a:pt x="119568" y="70759"/>
                    </a:lnTo>
                    <a:lnTo>
                      <a:pt x="119568" y="90976"/>
                    </a:lnTo>
                    <a:close/>
                    <a:moveTo>
                      <a:pt x="119568" y="131409"/>
                    </a:moveTo>
                    <a:lnTo>
                      <a:pt x="92998" y="131409"/>
                    </a:lnTo>
                    <a:lnTo>
                      <a:pt x="92998" y="111193"/>
                    </a:lnTo>
                    <a:lnTo>
                      <a:pt x="119568" y="111193"/>
                    </a:lnTo>
                    <a:lnTo>
                      <a:pt x="119568" y="131409"/>
                    </a:lnTo>
                    <a:close/>
                    <a:moveTo>
                      <a:pt x="119568" y="171843"/>
                    </a:moveTo>
                    <a:lnTo>
                      <a:pt x="92998" y="171843"/>
                    </a:lnTo>
                    <a:lnTo>
                      <a:pt x="92998" y="151626"/>
                    </a:lnTo>
                    <a:lnTo>
                      <a:pt x="119568" y="151626"/>
                    </a:lnTo>
                    <a:lnTo>
                      <a:pt x="119568" y="171843"/>
                    </a:lnTo>
                    <a:close/>
                    <a:moveTo>
                      <a:pt x="119568" y="212277"/>
                    </a:moveTo>
                    <a:lnTo>
                      <a:pt x="92998" y="212277"/>
                    </a:lnTo>
                    <a:lnTo>
                      <a:pt x="92998" y="192060"/>
                    </a:lnTo>
                    <a:lnTo>
                      <a:pt x="119568" y="192060"/>
                    </a:lnTo>
                    <a:lnTo>
                      <a:pt x="119568" y="212277"/>
                    </a:lnTo>
                    <a:close/>
                    <a:moveTo>
                      <a:pt x="119568" y="252710"/>
                    </a:moveTo>
                    <a:lnTo>
                      <a:pt x="92998" y="252710"/>
                    </a:lnTo>
                    <a:lnTo>
                      <a:pt x="92998" y="232494"/>
                    </a:lnTo>
                    <a:lnTo>
                      <a:pt x="119568" y="232494"/>
                    </a:lnTo>
                    <a:lnTo>
                      <a:pt x="119568" y="252710"/>
                    </a:lnTo>
                    <a:close/>
                    <a:moveTo>
                      <a:pt x="66427" y="55596"/>
                    </a:moveTo>
                    <a:lnTo>
                      <a:pt x="39856" y="55596"/>
                    </a:lnTo>
                    <a:lnTo>
                      <a:pt x="39856" y="35379"/>
                    </a:lnTo>
                    <a:lnTo>
                      <a:pt x="66427" y="35379"/>
                    </a:lnTo>
                    <a:lnTo>
                      <a:pt x="66427" y="55596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66427" y="131409"/>
                    </a:moveTo>
                    <a:lnTo>
                      <a:pt x="39856" y="131409"/>
                    </a:lnTo>
                    <a:lnTo>
                      <a:pt x="39856" y="111193"/>
                    </a:lnTo>
                    <a:lnTo>
                      <a:pt x="66427" y="111193"/>
                    </a:lnTo>
                    <a:lnTo>
                      <a:pt x="66427" y="131409"/>
                    </a:lnTo>
                    <a:close/>
                    <a:moveTo>
                      <a:pt x="66427" y="171843"/>
                    </a:moveTo>
                    <a:lnTo>
                      <a:pt x="39856" y="171843"/>
                    </a:lnTo>
                    <a:lnTo>
                      <a:pt x="39856" y="151626"/>
                    </a:lnTo>
                    <a:lnTo>
                      <a:pt x="66427" y="151626"/>
                    </a:lnTo>
                    <a:lnTo>
                      <a:pt x="66427" y="171843"/>
                    </a:lnTo>
                    <a:close/>
                    <a:moveTo>
                      <a:pt x="66427" y="212277"/>
                    </a:moveTo>
                    <a:lnTo>
                      <a:pt x="39856" y="212277"/>
                    </a:lnTo>
                    <a:lnTo>
                      <a:pt x="39856" y="192060"/>
                    </a:lnTo>
                    <a:lnTo>
                      <a:pt x="66427" y="192060"/>
                    </a:lnTo>
                    <a:lnTo>
                      <a:pt x="66427" y="212277"/>
                    </a:lnTo>
                    <a:close/>
                    <a:moveTo>
                      <a:pt x="66427" y="252710"/>
                    </a:moveTo>
                    <a:lnTo>
                      <a:pt x="39856" y="252710"/>
                    </a:lnTo>
                    <a:lnTo>
                      <a:pt x="39856" y="232494"/>
                    </a:lnTo>
                    <a:lnTo>
                      <a:pt x="66427" y="232494"/>
                    </a:lnTo>
                    <a:lnTo>
                      <a:pt x="66427" y="252710"/>
                    </a:lnTo>
                    <a:close/>
                    <a:moveTo>
                      <a:pt x="0" y="0"/>
                    </a:moveTo>
                    <a:lnTo>
                      <a:pt x="0" y="303253"/>
                    </a:lnTo>
                    <a:lnTo>
                      <a:pt x="66427" y="303253"/>
                    </a:lnTo>
                    <a:lnTo>
                      <a:pt x="66427" y="272927"/>
                    </a:lnTo>
                    <a:lnTo>
                      <a:pt x="92998" y="272927"/>
                    </a:lnTo>
                    <a:lnTo>
                      <a:pt x="92998" y="303253"/>
                    </a:lnTo>
                    <a:lnTo>
                      <a:pt x="159425" y="303253"/>
                    </a:lnTo>
                    <a:lnTo>
                      <a:pt x="159425" y="15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9" name="Figura a mano libera: forma 88">
                <a:extLst>
                  <a:ext uri="{FF2B5EF4-FFF2-40B4-BE49-F238E27FC236}">
                    <a16:creationId xmlns:a16="http://schemas.microsoft.com/office/drawing/2014/main" id="{57605DE4-27BE-4C35-8919-A78CF856819E}"/>
                  </a:ext>
                </a:extLst>
              </p:cNvPr>
              <p:cNvSpPr/>
              <p:nvPr/>
            </p:nvSpPr>
            <p:spPr>
              <a:xfrm>
                <a:off x="8198606" y="4209452"/>
                <a:ext cx="159424" cy="151626"/>
              </a:xfrm>
              <a:custGeom>
                <a:avLst/>
                <a:gdLst>
                  <a:gd name="connsiteX0" fmla="*/ 92998 w 159424"/>
                  <a:gd name="connsiteY0" fmla="*/ 70759 h 151626"/>
                  <a:gd name="connsiteX1" fmla="*/ 119568 w 159424"/>
                  <a:gd name="connsiteY1" fmla="*/ 70759 h 151626"/>
                  <a:gd name="connsiteX2" fmla="*/ 119568 w 159424"/>
                  <a:gd name="connsiteY2" fmla="*/ 90976 h 151626"/>
                  <a:gd name="connsiteX3" fmla="*/ 92998 w 159424"/>
                  <a:gd name="connsiteY3" fmla="*/ 90976 h 151626"/>
                  <a:gd name="connsiteX4" fmla="*/ 92998 w 159424"/>
                  <a:gd name="connsiteY4" fmla="*/ 70759 h 151626"/>
                  <a:gd name="connsiteX5" fmla="*/ 92998 w 159424"/>
                  <a:gd name="connsiteY5" fmla="*/ 30325 h 151626"/>
                  <a:gd name="connsiteX6" fmla="*/ 119568 w 159424"/>
                  <a:gd name="connsiteY6" fmla="*/ 30325 h 151626"/>
                  <a:gd name="connsiteX7" fmla="*/ 119568 w 159424"/>
                  <a:gd name="connsiteY7" fmla="*/ 50542 h 151626"/>
                  <a:gd name="connsiteX8" fmla="*/ 92998 w 159424"/>
                  <a:gd name="connsiteY8" fmla="*/ 50542 h 151626"/>
                  <a:gd name="connsiteX9" fmla="*/ 92998 w 159424"/>
                  <a:gd name="connsiteY9" fmla="*/ 30325 h 151626"/>
                  <a:gd name="connsiteX10" fmla="*/ 66427 w 159424"/>
                  <a:gd name="connsiteY10" fmla="*/ 50542 h 151626"/>
                  <a:gd name="connsiteX11" fmla="*/ 39856 w 159424"/>
                  <a:gd name="connsiteY11" fmla="*/ 50542 h 151626"/>
                  <a:gd name="connsiteX12" fmla="*/ 39856 w 159424"/>
                  <a:gd name="connsiteY12" fmla="*/ 30325 h 151626"/>
                  <a:gd name="connsiteX13" fmla="*/ 66427 w 159424"/>
                  <a:gd name="connsiteY13" fmla="*/ 30325 h 151626"/>
                  <a:gd name="connsiteX14" fmla="*/ 66427 w 159424"/>
                  <a:gd name="connsiteY14" fmla="*/ 50542 h 151626"/>
                  <a:gd name="connsiteX15" fmla="*/ 66427 w 159424"/>
                  <a:gd name="connsiteY15" fmla="*/ 90976 h 151626"/>
                  <a:gd name="connsiteX16" fmla="*/ 39856 w 159424"/>
                  <a:gd name="connsiteY16" fmla="*/ 90976 h 151626"/>
                  <a:gd name="connsiteX17" fmla="*/ 39856 w 159424"/>
                  <a:gd name="connsiteY17" fmla="*/ 70759 h 151626"/>
                  <a:gd name="connsiteX18" fmla="*/ 66427 w 159424"/>
                  <a:gd name="connsiteY18" fmla="*/ 70759 h 151626"/>
                  <a:gd name="connsiteX19" fmla="*/ 66427 w 159424"/>
                  <a:gd name="connsiteY19" fmla="*/ 90976 h 151626"/>
                  <a:gd name="connsiteX20" fmla="*/ 92998 w 159424"/>
                  <a:gd name="connsiteY20" fmla="*/ 151626 h 151626"/>
                  <a:gd name="connsiteX21" fmla="*/ 159425 w 159424"/>
                  <a:gd name="connsiteY21" fmla="*/ 151626 h 151626"/>
                  <a:gd name="connsiteX22" fmla="*/ 159425 w 159424"/>
                  <a:gd name="connsiteY22" fmla="*/ 0 h 151626"/>
                  <a:gd name="connsiteX23" fmla="*/ 0 w 159424"/>
                  <a:gd name="connsiteY23" fmla="*/ 0 h 151626"/>
                  <a:gd name="connsiteX24" fmla="*/ 0 w 159424"/>
                  <a:gd name="connsiteY24" fmla="*/ 111193 h 151626"/>
                  <a:gd name="connsiteX25" fmla="*/ 92998 w 159424"/>
                  <a:gd name="connsiteY25" fmla="*/ 111193 h 151626"/>
                  <a:gd name="connsiteX26" fmla="*/ 92998 w 159424"/>
                  <a:gd name="connsiteY26" fmla="*/ 151626 h 15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9424" h="151626"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66427" y="50542"/>
                    </a:moveTo>
                    <a:lnTo>
                      <a:pt x="39856" y="50542"/>
                    </a:lnTo>
                    <a:lnTo>
                      <a:pt x="39856" y="30325"/>
                    </a:lnTo>
                    <a:lnTo>
                      <a:pt x="66427" y="30325"/>
                    </a:lnTo>
                    <a:lnTo>
                      <a:pt x="66427" y="50542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92998" y="151626"/>
                    </a:moveTo>
                    <a:lnTo>
                      <a:pt x="159425" y="151626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11193"/>
                    </a:lnTo>
                    <a:lnTo>
                      <a:pt x="92998" y="111193"/>
                    </a:lnTo>
                    <a:lnTo>
                      <a:pt x="92998" y="151626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82" name="Elemento grafico 22" descr="Scena parco">
              <a:extLst>
                <a:ext uri="{FF2B5EF4-FFF2-40B4-BE49-F238E27FC236}">
                  <a16:creationId xmlns:a16="http://schemas.microsoft.com/office/drawing/2014/main" id="{BB386898-542D-4976-934D-DF2ED249B4A0}"/>
                </a:ext>
              </a:extLst>
            </p:cNvPr>
            <p:cNvGrpSpPr/>
            <p:nvPr/>
          </p:nvGrpSpPr>
          <p:grpSpPr>
            <a:xfrm>
              <a:off x="8721593" y="4234938"/>
              <a:ext cx="324978" cy="324978"/>
              <a:chOff x="8721593" y="4234938"/>
              <a:chExt cx="324978" cy="324978"/>
            </a:xfrm>
          </p:grpSpPr>
          <p:sp>
            <p:nvSpPr>
              <p:cNvPr id="84" name="Figura a mano libera: forma 83">
                <a:extLst>
                  <a:ext uri="{FF2B5EF4-FFF2-40B4-BE49-F238E27FC236}">
                    <a16:creationId xmlns:a16="http://schemas.microsoft.com/office/drawing/2014/main" id="{FA6F85F1-B82A-48BA-B956-D4EE0AB2FF1C}"/>
                  </a:ext>
                </a:extLst>
              </p:cNvPr>
              <p:cNvSpPr/>
              <p:nvPr/>
            </p:nvSpPr>
            <p:spPr>
              <a:xfrm>
                <a:off x="8807001" y="4377115"/>
                <a:ext cx="154161" cy="77859"/>
              </a:xfrm>
              <a:custGeom>
                <a:avLst/>
                <a:gdLst>
                  <a:gd name="connsiteX0" fmla="*/ 147391 w 154161"/>
                  <a:gd name="connsiteY0" fmla="*/ 47393 h 77859"/>
                  <a:gd name="connsiteX1" fmla="*/ 154161 w 154161"/>
                  <a:gd name="connsiteY1" fmla="*/ 40622 h 77859"/>
                  <a:gd name="connsiteX2" fmla="*/ 147391 w 154161"/>
                  <a:gd name="connsiteY2" fmla="*/ 33852 h 77859"/>
                  <a:gd name="connsiteX3" fmla="*/ 138014 w 154161"/>
                  <a:gd name="connsiteY3" fmla="*/ 33852 h 77859"/>
                  <a:gd name="connsiteX4" fmla="*/ 138014 w 154161"/>
                  <a:gd name="connsiteY4" fmla="*/ 27082 h 77859"/>
                  <a:gd name="connsiteX5" fmla="*/ 147391 w 154161"/>
                  <a:gd name="connsiteY5" fmla="*/ 27082 h 77859"/>
                  <a:gd name="connsiteX6" fmla="*/ 154161 w 154161"/>
                  <a:gd name="connsiteY6" fmla="*/ 20311 h 77859"/>
                  <a:gd name="connsiteX7" fmla="*/ 147391 w 154161"/>
                  <a:gd name="connsiteY7" fmla="*/ 13541 h 77859"/>
                  <a:gd name="connsiteX8" fmla="*/ 138014 w 154161"/>
                  <a:gd name="connsiteY8" fmla="*/ 13541 h 77859"/>
                  <a:gd name="connsiteX9" fmla="*/ 138014 w 154161"/>
                  <a:gd name="connsiteY9" fmla="*/ 0 h 77859"/>
                  <a:gd name="connsiteX10" fmla="*/ 124473 w 154161"/>
                  <a:gd name="connsiteY10" fmla="*/ 0 h 77859"/>
                  <a:gd name="connsiteX11" fmla="*/ 124473 w 154161"/>
                  <a:gd name="connsiteY11" fmla="*/ 13541 h 77859"/>
                  <a:gd name="connsiteX12" fmla="*/ 29688 w 154161"/>
                  <a:gd name="connsiteY12" fmla="*/ 13541 h 77859"/>
                  <a:gd name="connsiteX13" fmla="*/ 29688 w 154161"/>
                  <a:gd name="connsiteY13" fmla="*/ 0 h 77859"/>
                  <a:gd name="connsiteX14" fmla="*/ 16147 w 154161"/>
                  <a:gd name="connsiteY14" fmla="*/ 0 h 77859"/>
                  <a:gd name="connsiteX15" fmla="*/ 16147 w 154161"/>
                  <a:gd name="connsiteY15" fmla="*/ 13541 h 77859"/>
                  <a:gd name="connsiteX16" fmla="*/ 6770 w 154161"/>
                  <a:gd name="connsiteY16" fmla="*/ 13541 h 77859"/>
                  <a:gd name="connsiteX17" fmla="*/ 0 w 154161"/>
                  <a:gd name="connsiteY17" fmla="*/ 20311 h 77859"/>
                  <a:gd name="connsiteX18" fmla="*/ 6770 w 154161"/>
                  <a:gd name="connsiteY18" fmla="*/ 27082 h 77859"/>
                  <a:gd name="connsiteX19" fmla="*/ 16147 w 154161"/>
                  <a:gd name="connsiteY19" fmla="*/ 27082 h 77859"/>
                  <a:gd name="connsiteX20" fmla="*/ 16147 w 154161"/>
                  <a:gd name="connsiteY20" fmla="*/ 33852 h 77859"/>
                  <a:gd name="connsiteX21" fmla="*/ 6770 w 154161"/>
                  <a:gd name="connsiteY21" fmla="*/ 33852 h 77859"/>
                  <a:gd name="connsiteX22" fmla="*/ 0 w 154161"/>
                  <a:gd name="connsiteY22" fmla="*/ 40622 h 77859"/>
                  <a:gd name="connsiteX23" fmla="*/ 6770 w 154161"/>
                  <a:gd name="connsiteY23" fmla="*/ 47393 h 77859"/>
                  <a:gd name="connsiteX24" fmla="*/ 16147 w 154161"/>
                  <a:gd name="connsiteY24" fmla="*/ 47393 h 77859"/>
                  <a:gd name="connsiteX25" fmla="*/ 16147 w 154161"/>
                  <a:gd name="connsiteY25" fmla="*/ 54163 h 77859"/>
                  <a:gd name="connsiteX26" fmla="*/ 6770 w 154161"/>
                  <a:gd name="connsiteY26" fmla="*/ 54163 h 77859"/>
                  <a:gd name="connsiteX27" fmla="*/ 0 w 154161"/>
                  <a:gd name="connsiteY27" fmla="*/ 60933 h 77859"/>
                  <a:gd name="connsiteX28" fmla="*/ 6770 w 154161"/>
                  <a:gd name="connsiteY28" fmla="*/ 67704 h 77859"/>
                  <a:gd name="connsiteX29" fmla="*/ 16147 w 154161"/>
                  <a:gd name="connsiteY29" fmla="*/ 67704 h 77859"/>
                  <a:gd name="connsiteX30" fmla="*/ 16147 w 154161"/>
                  <a:gd name="connsiteY30" fmla="*/ 77859 h 77859"/>
                  <a:gd name="connsiteX31" fmla="*/ 29688 w 154161"/>
                  <a:gd name="connsiteY31" fmla="*/ 77859 h 77859"/>
                  <a:gd name="connsiteX32" fmla="*/ 29688 w 154161"/>
                  <a:gd name="connsiteY32" fmla="*/ 67704 h 77859"/>
                  <a:gd name="connsiteX33" fmla="*/ 124473 w 154161"/>
                  <a:gd name="connsiteY33" fmla="*/ 67704 h 77859"/>
                  <a:gd name="connsiteX34" fmla="*/ 124473 w 154161"/>
                  <a:gd name="connsiteY34" fmla="*/ 77859 h 77859"/>
                  <a:gd name="connsiteX35" fmla="*/ 138014 w 154161"/>
                  <a:gd name="connsiteY35" fmla="*/ 77859 h 77859"/>
                  <a:gd name="connsiteX36" fmla="*/ 138014 w 154161"/>
                  <a:gd name="connsiteY36" fmla="*/ 67704 h 77859"/>
                  <a:gd name="connsiteX37" fmla="*/ 147391 w 154161"/>
                  <a:gd name="connsiteY37" fmla="*/ 67704 h 77859"/>
                  <a:gd name="connsiteX38" fmla="*/ 154161 w 154161"/>
                  <a:gd name="connsiteY38" fmla="*/ 60933 h 77859"/>
                  <a:gd name="connsiteX39" fmla="*/ 147391 w 154161"/>
                  <a:gd name="connsiteY39" fmla="*/ 54163 h 77859"/>
                  <a:gd name="connsiteX40" fmla="*/ 138014 w 154161"/>
                  <a:gd name="connsiteY40" fmla="*/ 54163 h 77859"/>
                  <a:gd name="connsiteX41" fmla="*/ 138014 w 154161"/>
                  <a:gd name="connsiteY41" fmla="*/ 47393 h 77859"/>
                  <a:gd name="connsiteX42" fmla="*/ 29688 w 154161"/>
                  <a:gd name="connsiteY42" fmla="*/ 27082 h 77859"/>
                  <a:gd name="connsiteX43" fmla="*/ 124473 w 154161"/>
                  <a:gd name="connsiteY43" fmla="*/ 27082 h 77859"/>
                  <a:gd name="connsiteX44" fmla="*/ 124473 w 154161"/>
                  <a:gd name="connsiteY44" fmla="*/ 33852 h 77859"/>
                  <a:gd name="connsiteX45" fmla="*/ 29688 w 154161"/>
                  <a:gd name="connsiteY45" fmla="*/ 33852 h 77859"/>
                  <a:gd name="connsiteX46" fmla="*/ 124473 w 154161"/>
                  <a:gd name="connsiteY46" fmla="*/ 54163 h 77859"/>
                  <a:gd name="connsiteX47" fmla="*/ 29688 w 154161"/>
                  <a:gd name="connsiteY47" fmla="*/ 54163 h 77859"/>
                  <a:gd name="connsiteX48" fmla="*/ 29688 w 154161"/>
                  <a:gd name="connsiteY48" fmla="*/ 47393 h 77859"/>
                  <a:gd name="connsiteX49" fmla="*/ 124473 w 154161"/>
                  <a:gd name="connsiteY49" fmla="*/ 47393 h 7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54161" h="77859">
                    <a:moveTo>
                      <a:pt x="147391" y="47393"/>
                    </a:moveTo>
                    <a:cubicBezTo>
                      <a:pt x="151130" y="47393"/>
                      <a:pt x="154161" y="44362"/>
                      <a:pt x="154161" y="40622"/>
                    </a:cubicBezTo>
                    <a:cubicBezTo>
                      <a:pt x="154161" y="36883"/>
                      <a:pt x="151130" y="33852"/>
                      <a:pt x="147391" y="33852"/>
                    </a:cubicBezTo>
                    <a:lnTo>
                      <a:pt x="138014" y="33852"/>
                    </a:lnTo>
                    <a:lnTo>
                      <a:pt x="138014" y="27082"/>
                    </a:lnTo>
                    <a:lnTo>
                      <a:pt x="147391" y="27082"/>
                    </a:lnTo>
                    <a:cubicBezTo>
                      <a:pt x="151130" y="27082"/>
                      <a:pt x="154161" y="24050"/>
                      <a:pt x="154161" y="20311"/>
                    </a:cubicBezTo>
                    <a:cubicBezTo>
                      <a:pt x="154161" y="16572"/>
                      <a:pt x="151130" y="13541"/>
                      <a:pt x="147391" y="13541"/>
                    </a:cubicBezTo>
                    <a:lnTo>
                      <a:pt x="138014" y="13541"/>
                    </a:lnTo>
                    <a:lnTo>
                      <a:pt x="138014" y="0"/>
                    </a:lnTo>
                    <a:lnTo>
                      <a:pt x="124473" y="0"/>
                    </a:lnTo>
                    <a:lnTo>
                      <a:pt x="124473" y="13541"/>
                    </a:lnTo>
                    <a:lnTo>
                      <a:pt x="29688" y="13541"/>
                    </a:lnTo>
                    <a:lnTo>
                      <a:pt x="29688" y="0"/>
                    </a:lnTo>
                    <a:lnTo>
                      <a:pt x="16147" y="0"/>
                    </a:lnTo>
                    <a:lnTo>
                      <a:pt x="16147" y="13541"/>
                    </a:lnTo>
                    <a:lnTo>
                      <a:pt x="6770" y="13541"/>
                    </a:lnTo>
                    <a:cubicBezTo>
                      <a:pt x="3031" y="13541"/>
                      <a:pt x="0" y="16572"/>
                      <a:pt x="0" y="20311"/>
                    </a:cubicBezTo>
                    <a:cubicBezTo>
                      <a:pt x="0" y="24050"/>
                      <a:pt x="3031" y="27082"/>
                      <a:pt x="6770" y="27082"/>
                    </a:cubicBezTo>
                    <a:lnTo>
                      <a:pt x="16147" y="27082"/>
                    </a:lnTo>
                    <a:lnTo>
                      <a:pt x="16147" y="33852"/>
                    </a:lnTo>
                    <a:lnTo>
                      <a:pt x="6770" y="33852"/>
                    </a:lnTo>
                    <a:cubicBezTo>
                      <a:pt x="3031" y="33852"/>
                      <a:pt x="0" y="36883"/>
                      <a:pt x="0" y="40622"/>
                    </a:cubicBezTo>
                    <a:cubicBezTo>
                      <a:pt x="0" y="44362"/>
                      <a:pt x="3031" y="47393"/>
                      <a:pt x="6770" y="47393"/>
                    </a:cubicBezTo>
                    <a:lnTo>
                      <a:pt x="16147" y="47393"/>
                    </a:lnTo>
                    <a:lnTo>
                      <a:pt x="16147" y="54163"/>
                    </a:lnTo>
                    <a:lnTo>
                      <a:pt x="6770" y="54163"/>
                    </a:lnTo>
                    <a:cubicBezTo>
                      <a:pt x="3031" y="54163"/>
                      <a:pt x="0" y="57194"/>
                      <a:pt x="0" y="60933"/>
                    </a:cubicBezTo>
                    <a:cubicBezTo>
                      <a:pt x="0" y="64673"/>
                      <a:pt x="3031" y="67704"/>
                      <a:pt x="6770" y="67704"/>
                    </a:cubicBezTo>
                    <a:lnTo>
                      <a:pt x="16147" y="67704"/>
                    </a:lnTo>
                    <a:lnTo>
                      <a:pt x="16147" y="77859"/>
                    </a:lnTo>
                    <a:lnTo>
                      <a:pt x="29688" y="77859"/>
                    </a:lnTo>
                    <a:lnTo>
                      <a:pt x="29688" y="67704"/>
                    </a:lnTo>
                    <a:lnTo>
                      <a:pt x="124473" y="67704"/>
                    </a:lnTo>
                    <a:lnTo>
                      <a:pt x="124473" y="77859"/>
                    </a:lnTo>
                    <a:lnTo>
                      <a:pt x="138014" y="77859"/>
                    </a:lnTo>
                    <a:lnTo>
                      <a:pt x="138014" y="67704"/>
                    </a:lnTo>
                    <a:lnTo>
                      <a:pt x="147391" y="67704"/>
                    </a:lnTo>
                    <a:cubicBezTo>
                      <a:pt x="151130" y="67704"/>
                      <a:pt x="154161" y="64673"/>
                      <a:pt x="154161" y="60933"/>
                    </a:cubicBezTo>
                    <a:cubicBezTo>
                      <a:pt x="154161" y="57194"/>
                      <a:pt x="151130" y="54163"/>
                      <a:pt x="147391" y="54163"/>
                    </a:cubicBezTo>
                    <a:lnTo>
                      <a:pt x="138014" y="54163"/>
                    </a:lnTo>
                    <a:lnTo>
                      <a:pt x="138014" y="47393"/>
                    </a:lnTo>
                    <a:close/>
                    <a:moveTo>
                      <a:pt x="29688" y="27082"/>
                    </a:moveTo>
                    <a:lnTo>
                      <a:pt x="124473" y="27082"/>
                    </a:lnTo>
                    <a:lnTo>
                      <a:pt x="124473" y="33852"/>
                    </a:lnTo>
                    <a:lnTo>
                      <a:pt x="29688" y="33852"/>
                    </a:lnTo>
                    <a:close/>
                    <a:moveTo>
                      <a:pt x="124473" y="54163"/>
                    </a:moveTo>
                    <a:lnTo>
                      <a:pt x="29688" y="54163"/>
                    </a:lnTo>
                    <a:lnTo>
                      <a:pt x="29688" y="47393"/>
                    </a:lnTo>
                    <a:lnTo>
                      <a:pt x="124473" y="47393"/>
                    </a:lnTo>
                    <a:close/>
                  </a:path>
                </a:pathLst>
              </a:custGeom>
              <a:solidFill>
                <a:srgbClr val="000000"/>
              </a:solidFill>
              <a:ln w="3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5" name="Figura a mano libera: forma 84">
                <a:extLst>
                  <a:ext uri="{FF2B5EF4-FFF2-40B4-BE49-F238E27FC236}">
                    <a16:creationId xmlns:a16="http://schemas.microsoft.com/office/drawing/2014/main" id="{34372075-674E-49EA-9989-F21B225EFD25}"/>
                  </a:ext>
                </a:extLst>
              </p:cNvPr>
              <p:cNvSpPr/>
              <p:nvPr/>
            </p:nvSpPr>
            <p:spPr>
              <a:xfrm>
                <a:off x="8735133" y="4269971"/>
                <a:ext cx="297896" cy="256093"/>
              </a:xfrm>
              <a:custGeom>
                <a:avLst/>
                <a:gdLst>
                  <a:gd name="connsiteX0" fmla="*/ 260659 w 297896"/>
                  <a:gd name="connsiteY0" fmla="*/ 242552 h 256093"/>
                  <a:gd name="connsiteX1" fmla="*/ 260659 w 297896"/>
                  <a:gd name="connsiteY1" fmla="*/ 66861 h 256093"/>
                  <a:gd name="connsiteX2" fmla="*/ 264654 w 297896"/>
                  <a:gd name="connsiteY2" fmla="*/ 66861 h 256093"/>
                  <a:gd name="connsiteX3" fmla="*/ 265534 w 297896"/>
                  <a:gd name="connsiteY3" fmla="*/ 66861 h 256093"/>
                  <a:gd name="connsiteX4" fmla="*/ 266888 w 297896"/>
                  <a:gd name="connsiteY4" fmla="*/ 66455 h 256093"/>
                  <a:gd name="connsiteX5" fmla="*/ 267633 w 297896"/>
                  <a:gd name="connsiteY5" fmla="*/ 66083 h 256093"/>
                  <a:gd name="connsiteX6" fmla="*/ 269698 w 297896"/>
                  <a:gd name="connsiteY6" fmla="*/ 63611 h 256093"/>
                  <a:gd name="connsiteX7" fmla="*/ 269969 w 297896"/>
                  <a:gd name="connsiteY7" fmla="*/ 62867 h 256093"/>
                  <a:gd name="connsiteX8" fmla="*/ 269969 w 297896"/>
                  <a:gd name="connsiteY8" fmla="*/ 62596 h 256093"/>
                  <a:gd name="connsiteX9" fmla="*/ 279109 w 297896"/>
                  <a:gd name="connsiteY9" fmla="*/ 18927 h 256093"/>
                  <a:gd name="connsiteX10" fmla="*/ 279109 w 297896"/>
                  <a:gd name="connsiteY10" fmla="*/ 18927 h 256093"/>
                  <a:gd name="connsiteX11" fmla="*/ 279109 w 297896"/>
                  <a:gd name="connsiteY11" fmla="*/ 17911 h 256093"/>
                  <a:gd name="connsiteX12" fmla="*/ 268953 w 297896"/>
                  <a:gd name="connsiteY12" fmla="*/ 7925 h 256093"/>
                  <a:gd name="connsiteX13" fmla="*/ 260659 w 297896"/>
                  <a:gd name="connsiteY13" fmla="*/ 6165 h 256093"/>
                  <a:gd name="connsiteX14" fmla="*/ 253889 w 297896"/>
                  <a:gd name="connsiteY14" fmla="*/ 4 h 256093"/>
                  <a:gd name="connsiteX15" fmla="*/ 247119 w 297896"/>
                  <a:gd name="connsiteY15" fmla="*/ 6131 h 256093"/>
                  <a:gd name="connsiteX16" fmla="*/ 247119 w 297896"/>
                  <a:gd name="connsiteY16" fmla="*/ 6131 h 256093"/>
                  <a:gd name="connsiteX17" fmla="*/ 228534 w 297896"/>
                  <a:gd name="connsiteY17" fmla="*/ 17674 h 256093"/>
                  <a:gd name="connsiteX18" fmla="*/ 228534 w 297896"/>
                  <a:gd name="connsiteY18" fmla="*/ 18250 h 256093"/>
                  <a:gd name="connsiteX19" fmla="*/ 228534 w 297896"/>
                  <a:gd name="connsiteY19" fmla="*/ 18791 h 256093"/>
                  <a:gd name="connsiteX20" fmla="*/ 228534 w 297896"/>
                  <a:gd name="connsiteY20" fmla="*/ 19198 h 256093"/>
                  <a:gd name="connsiteX21" fmla="*/ 237471 w 297896"/>
                  <a:gd name="connsiteY21" fmla="*/ 62156 h 256093"/>
                  <a:gd name="connsiteX22" fmla="*/ 237471 w 297896"/>
                  <a:gd name="connsiteY22" fmla="*/ 62765 h 256093"/>
                  <a:gd name="connsiteX23" fmla="*/ 237471 w 297896"/>
                  <a:gd name="connsiteY23" fmla="*/ 62765 h 256093"/>
                  <a:gd name="connsiteX24" fmla="*/ 237776 w 297896"/>
                  <a:gd name="connsiteY24" fmla="*/ 63611 h 256093"/>
                  <a:gd name="connsiteX25" fmla="*/ 237776 w 297896"/>
                  <a:gd name="connsiteY25" fmla="*/ 63916 h 256093"/>
                  <a:gd name="connsiteX26" fmla="*/ 238182 w 297896"/>
                  <a:gd name="connsiteY26" fmla="*/ 64559 h 256093"/>
                  <a:gd name="connsiteX27" fmla="*/ 238385 w 297896"/>
                  <a:gd name="connsiteY27" fmla="*/ 64796 h 256093"/>
                  <a:gd name="connsiteX28" fmla="*/ 238893 w 297896"/>
                  <a:gd name="connsiteY28" fmla="*/ 65304 h 256093"/>
                  <a:gd name="connsiteX29" fmla="*/ 239197 w 297896"/>
                  <a:gd name="connsiteY29" fmla="*/ 65609 h 256093"/>
                  <a:gd name="connsiteX30" fmla="*/ 239976 w 297896"/>
                  <a:gd name="connsiteY30" fmla="*/ 66116 h 256093"/>
                  <a:gd name="connsiteX31" fmla="*/ 240822 w 297896"/>
                  <a:gd name="connsiteY31" fmla="*/ 66489 h 256093"/>
                  <a:gd name="connsiteX32" fmla="*/ 241702 w 297896"/>
                  <a:gd name="connsiteY32" fmla="*/ 66692 h 256093"/>
                  <a:gd name="connsiteX33" fmla="*/ 242583 w 297896"/>
                  <a:gd name="connsiteY33" fmla="*/ 66692 h 256093"/>
                  <a:gd name="connsiteX34" fmla="*/ 247119 w 297896"/>
                  <a:gd name="connsiteY34" fmla="*/ 66692 h 256093"/>
                  <a:gd name="connsiteX35" fmla="*/ 247119 w 297896"/>
                  <a:gd name="connsiteY35" fmla="*/ 242552 h 256093"/>
                  <a:gd name="connsiteX36" fmla="*/ 216652 w 297896"/>
                  <a:gd name="connsiteY36" fmla="*/ 242552 h 256093"/>
                  <a:gd name="connsiteX37" fmla="*/ 216652 w 297896"/>
                  <a:gd name="connsiteY37" fmla="*/ 212086 h 256093"/>
                  <a:gd name="connsiteX38" fmla="*/ 231615 w 297896"/>
                  <a:gd name="connsiteY38" fmla="*/ 212086 h 256093"/>
                  <a:gd name="connsiteX39" fmla="*/ 236963 w 297896"/>
                  <a:gd name="connsiteY39" fmla="*/ 206737 h 256093"/>
                  <a:gd name="connsiteX40" fmla="*/ 236963 w 297896"/>
                  <a:gd name="connsiteY40" fmla="*/ 197123 h 256093"/>
                  <a:gd name="connsiteX41" fmla="*/ 231615 w 297896"/>
                  <a:gd name="connsiteY41" fmla="*/ 191775 h 256093"/>
                  <a:gd name="connsiteX42" fmla="*/ 66282 w 297896"/>
                  <a:gd name="connsiteY42" fmla="*/ 191775 h 256093"/>
                  <a:gd name="connsiteX43" fmla="*/ 60933 w 297896"/>
                  <a:gd name="connsiteY43" fmla="*/ 197123 h 256093"/>
                  <a:gd name="connsiteX44" fmla="*/ 60933 w 297896"/>
                  <a:gd name="connsiteY44" fmla="*/ 206737 h 256093"/>
                  <a:gd name="connsiteX45" fmla="*/ 66282 w 297896"/>
                  <a:gd name="connsiteY45" fmla="*/ 212086 h 256093"/>
                  <a:gd name="connsiteX46" fmla="*/ 81245 w 297896"/>
                  <a:gd name="connsiteY46" fmla="*/ 212086 h 256093"/>
                  <a:gd name="connsiteX47" fmla="*/ 81245 w 297896"/>
                  <a:gd name="connsiteY47" fmla="*/ 242552 h 256093"/>
                  <a:gd name="connsiteX48" fmla="*/ 40622 w 297896"/>
                  <a:gd name="connsiteY48" fmla="*/ 242552 h 256093"/>
                  <a:gd name="connsiteX49" fmla="*/ 40622 w 297896"/>
                  <a:gd name="connsiteY49" fmla="*/ 237712 h 256093"/>
                  <a:gd name="connsiteX50" fmla="*/ 46343 w 297896"/>
                  <a:gd name="connsiteY50" fmla="*/ 237712 h 256093"/>
                  <a:gd name="connsiteX51" fmla="*/ 51184 w 297896"/>
                  <a:gd name="connsiteY51" fmla="*/ 233717 h 256093"/>
                  <a:gd name="connsiteX52" fmla="*/ 51184 w 297896"/>
                  <a:gd name="connsiteY52" fmla="*/ 233717 h 256093"/>
                  <a:gd name="connsiteX53" fmla="*/ 57277 w 297896"/>
                  <a:gd name="connsiteY53" fmla="*/ 222241 h 256093"/>
                  <a:gd name="connsiteX54" fmla="*/ 57322 w 297896"/>
                  <a:gd name="connsiteY54" fmla="*/ 220758 h 256093"/>
                  <a:gd name="connsiteX55" fmla="*/ 56228 w 297896"/>
                  <a:gd name="connsiteY55" fmla="*/ 220481 h 256093"/>
                  <a:gd name="connsiteX56" fmla="*/ 40622 w 297896"/>
                  <a:gd name="connsiteY56" fmla="*/ 229012 h 256093"/>
                  <a:gd name="connsiteX57" fmla="*/ 40622 w 297896"/>
                  <a:gd name="connsiteY57" fmla="*/ 219770 h 256093"/>
                  <a:gd name="connsiteX58" fmla="*/ 47393 w 297896"/>
                  <a:gd name="connsiteY58" fmla="*/ 197597 h 256093"/>
                  <a:gd name="connsiteX59" fmla="*/ 45963 w 297896"/>
                  <a:gd name="connsiteY59" fmla="*/ 197199 h 256093"/>
                  <a:gd name="connsiteX60" fmla="*/ 45565 w 297896"/>
                  <a:gd name="connsiteY60" fmla="*/ 197597 h 256093"/>
                  <a:gd name="connsiteX61" fmla="*/ 41942 w 297896"/>
                  <a:gd name="connsiteY61" fmla="*/ 203758 h 256093"/>
                  <a:gd name="connsiteX62" fmla="*/ 38320 w 297896"/>
                  <a:gd name="connsiteY62" fmla="*/ 197597 h 256093"/>
                  <a:gd name="connsiteX63" fmla="*/ 37372 w 297896"/>
                  <a:gd name="connsiteY63" fmla="*/ 197055 h 256093"/>
                  <a:gd name="connsiteX64" fmla="*/ 36458 w 297896"/>
                  <a:gd name="connsiteY64" fmla="*/ 197597 h 256093"/>
                  <a:gd name="connsiteX65" fmla="*/ 32836 w 297896"/>
                  <a:gd name="connsiteY65" fmla="*/ 203758 h 256093"/>
                  <a:gd name="connsiteX66" fmla="*/ 29214 w 297896"/>
                  <a:gd name="connsiteY66" fmla="*/ 197597 h 256093"/>
                  <a:gd name="connsiteX67" fmla="*/ 27729 w 297896"/>
                  <a:gd name="connsiteY67" fmla="*/ 197220 h 256093"/>
                  <a:gd name="connsiteX68" fmla="*/ 27352 w 297896"/>
                  <a:gd name="connsiteY68" fmla="*/ 197597 h 256093"/>
                  <a:gd name="connsiteX69" fmla="*/ 34123 w 297896"/>
                  <a:gd name="connsiteY69" fmla="*/ 219770 h 256093"/>
                  <a:gd name="connsiteX70" fmla="*/ 34123 w 297896"/>
                  <a:gd name="connsiteY70" fmla="*/ 229012 h 256093"/>
                  <a:gd name="connsiteX71" fmla="*/ 18585 w 297896"/>
                  <a:gd name="connsiteY71" fmla="*/ 220515 h 256093"/>
                  <a:gd name="connsiteX72" fmla="*/ 17061 w 297896"/>
                  <a:gd name="connsiteY72" fmla="*/ 220718 h 256093"/>
                  <a:gd name="connsiteX73" fmla="*/ 17264 w 297896"/>
                  <a:gd name="connsiteY73" fmla="*/ 222241 h 256093"/>
                  <a:gd name="connsiteX74" fmla="*/ 23358 w 297896"/>
                  <a:gd name="connsiteY74" fmla="*/ 233649 h 256093"/>
                  <a:gd name="connsiteX75" fmla="*/ 23358 w 297896"/>
                  <a:gd name="connsiteY75" fmla="*/ 233649 h 256093"/>
                  <a:gd name="connsiteX76" fmla="*/ 28199 w 297896"/>
                  <a:gd name="connsiteY76" fmla="*/ 237644 h 256093"/>
                  <a:gd name="connsiteX77" fmla="*/ 33852 w 297896"/>
                  <a:gd name="connsiteY77" fmla="*/ 237644 h 256093"/>
                  <a:gd name="connsiteX78" fmla="*/ 33852 w 297896"/>
                  <a:gd name="connsiteY78" fmla="*/ 242552 h 256093"/>
                  <a:gd name="connsiteX79" fmla="*/ 0 w 297896"/>
                  <a:gd name="connsiteY79" fmla="*/ 242552 h 256093"/>
                  <a:gd name="connsiteX80" fmla="*/ 0 w 297896"/>
                  <a:gd name="connsiteY80" fmla="*/ 256093 h 256093"/>
                  <a:gd name="connsiteX81" fmla="*/ 297897 w 297896"/>
                  <a:gd name="connsiteY81" fmla="*/ 256093 h 256093"/>
                  <a:gd name="connsiteX82" fmla="*/ 297897 w 297896"/>
                  <a:gd name="connsiteY82" fmla="*/ 242552 h 256093"/>
                  <a:gd name="connsiteX83" fmla="*/ 203111 w 297896"/>
                  <a:gd name="connsiteY83" fmla="*/ 242552 h 256093"/>
                  <a:gd name="connsiteX84" fmla="*/ 94785 w 297896"/>
                  <a:gd name="connsiteY84" fmla="*/ 242552 h 256093"/>
                  <a:gd name="connsiteX85" fmla="*/ 94785 w 297896"/>
                  <a:gd name="connsiteY85" fmla="*/ 212086 h 256093"/>
                  <a:gd name="connsiteX86" fmla="*/ 203111 w 297896"/>
                  <a:gd name="connsiteY86" fmla="*/ 212086 h 256093"/>
                  <a:gd name="connsiteX87" fmla="*/ 249658 w 297896"/>
                  <a:gd name="connsiteY87" fmla="*/ 53320 h 256093"/>
                  <a:gd name="connsiteX88" fmla="*/ 242887 w 297896"/>
                  <a:gd name="connsiteY88" fmla="*/ 20586 h 256093"/>
                  <a:gd name="connsiteX89" fmla="*/ 247830 w 297896"/>
                  <a:gd name="connsiteY89" fmla="*/ 19672 h 256093"/>
                  <a:gd name="connsiteX90" fmla="*/ 259576 w 297896"/>
                  <a:gd name="connsiteY90" fmla="*/ 19672 h 256093"/>
                  <a:gd name="connsiteX91" fmla="*/ 265060 w 297896"/>
                  <a:gd name="connsiteY91" fmla="*/ 20619 h 256093"/>
                  <a:gd name="connsiteX92" fmla="*/ 258290 w 297896"/>
                  <a:gd name="connsiteY92" fmla="*/ 53320 h 25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97896" h="256093">
                    <a:moveTo>
                      <a:pt x="260659" y="242552"/>
                    </a:moveTo>
                    <a:lnTo>
                      <a:pt x="260659" y="66861"/>
                    </a:lnTo>
                    <a:lnTo>
                      <a:pt x="264654" y="66861"/>
                    </a:lnTo>
                    <a:cubicBezTo>
                      <a:pt x="264946" y="66896"/>
                      <a:pt x="265242" y="66896"/>
                      <a:pt x="265534" y="66861"/>
                    </a:cubicBezTo>
                    <a:cubicBezTo>
                      <a:pt x="266003" y="66793"/>
                      <a:pt x="266459" y="66656"/>
                      <a:pt x="266888" y="66455"/>
                    </a:cubicBezTo>
                    <a:cubicBezTo>
                      <a:pt x="267149" y="66358"/>
                      <a:pt x="267399" y="66234"/>
                      <a:pt x="267633" y="66083"/>
                    </a:cubicBezTo>
                    <a:cubicBezTo>
                      <a:pt x="268573" y="65507"/>
                      <a:pt x="269298" y="64638"/>
                      <a:pt x="269698" y="63611"/>
                    </a:cubicBezTo>
                    <a:cubicBezTo>
                      <a:pt x="269833" y="63381"/>
                      <a:pt x="269924" y="63129"/>
                      <a:pt x="269969" y="62867"/>
                    </a:cubicBezTo>
                    <a:lnTo>
                      <a:pt x="269969" y="62596"/>
                    </a:lnTo>
                    <a:lnTo>
                      <a:pt x="279109" y="18927"/>
                    </a:lnTo>
                    <a:lnTo>
                      <a:pt x="279109" y="18927"/>
                    </a:lnTo>
                    <a:cubicBezTo>
                      <a:pt x="279145" y="18589"/>
                      <a:pt x="279145" y="18249"/>
                      <a:pt x="279109" y="17911"/>
                    </a:cubicBezTo>
                    <a:cubicBezTo>
                      <a:pt x="279109" y="15271"/>
                      <a:pt x="277788" y="10532"/>
                      <a:pt x="268953" y="7925"/>
                    </a:cubicBezTo>
                    <a:cubicBezTo>
                      <a:pt x="266251" y="7075"/>
                      <a:pt x="263474" y="6485"/>
                      <a:pt x="260659" y="6165"/>
                    </a:cubicBezTo>
                    <a:cubicBezTo>
                      <a:pt x="260343" y="2665"/>
                      <a:pt x="257403" y="-11"/>
                      <a:pt x="253889" y="4"/>
                    </a:cubicBezTo>
                    <a:cubicBezTo>
                      <a:pt x="250349" y="-114"/>
                      <a:pt x="247354" y="2597"/>
                      <a:pt x="247119" y="6131"/>
                    </a:cubicBezTo>
                    <a:lnTo>
                      <a:pt x="247119" y="6131"/>
                    </a:lnTo>
                    <a:cubicBezTo>
                      <a:pt x="235372" y="7248"/>
                      <a:pt x="228534" y="11378"/>
                      <a:pt x="228534" y="17674"/>
                    </a:cubicBezTo>
                    <a:cubicBezTo>
                      <a:pt x="228534" y="17877"/>
                      <a:pt x="228534" y="18081"/>
                      <a:pt x="228534" y="18250"/>
                    </a:cubicBezTo>
                    <a:cubicBezTo>
                      <a:pt x="228518" y="18430"/>
                      <a:pt x="228518" y="18611"/>
                      <a:pt x="228534" y="18791"/>
                    </a:cubicBezTo>
                    <a:cubicBezTo>
                      <a:pt x="228507" y="18926"/>
                      <a:pt x="228507" y="19064"/>
                      <a:pt x="228534" y="19198"/>
                    </a:cubicBezTo>
                    <a:lnTo>
                      <a:pt x="237471" y="62156"/>
                    </a:lnTo>
                    <a:lnTo>
                      <a:pt x="237471" y="62765"/>
                    </a:lnTo>
                    <a:lnTo>
                      <a:pt x="237471" y="62765"/>
                    </a:lnTo>
                    <a:cubicBezTo>
                      <a:pt x="237546" y="63056"/>
                      <a:pt x="237648" y="63339"/>
                      <a:pt x="237776" y="63611"/>
                    </a:cubicBezTo>
                    <a:cubicBezTo>
                      <a:pt x="237770" y="63713"/>
                      <a:pt x="237770" y="63814"/>
                      <a:pt x="237776" y="63916"/>
                    </a:cubicBezTo>
                    <a:lnTo>
                      <a:pt x="238182" y="64559"/>
                    </a:lnTo>
                    <a:lnTo>
                      <a:pt x="238385" y="64796"/>
                    </a:lnTo>
                    <a:cubicBezTo>
                      <a:pt x="238528" y="64990"/>
                      <a:pt x="238699" y="65161"/>
                      <a:pt x="238893" y="65304"/>
                    </a:cubicBezTo>
                    <a:cubicBezTo>
                      <a:pt x="238893" y="65304"/>
                      <a:pt x="239096" y="65507"/>
                      <a:pt x="239197" y="65609"/>
                    </a:cubicBezTo>
                    <a:lnTo>
                      <a:pt x="239976" y="66116"/>
                    </a:lnTo>
                    <a:cubicBezTo>
                      <a:pt x="240242" y="66274"/>
                      <a:pt x="240526" y="66400"/>
                      <a:pt x="240822" y="66489"/>
                    </a:cubicBezTo>
                    <a:cubicBezTo>
                      <a:pt x="241107" y="66588"/>
                      <a:pt x="241402" y="66657"/>
                      <a:pt x="241702" y="66692"/>
                    </a:cubicBezTo>
                    <a:cubicBezTo>
                      <a:pt x="241995" y="66725"/>
                      <a:pt x="242290" y="66725"/>
                      <a:pt x="242583" y="66692"/>
                    </a:cubicBezTo>
                    <a:lnTo>
                      <a:pt x="247119" y="66692"/>
                    </a:lnTo>
                    <a:lnTo>
                      <a:pt x="247119" y="242552"/>
                    </a:lnTo>
                    <a:lnTo>
                      <a:pt x="216652" y="242552"/>
                    </a:lnTo>
                    <a:lnTo>
                      <a:pt x="216652" y="212086"/>
                    </a:lnTo>
                    <a:lnTo>
                      <a:pt x="231615" y="212086"/>
                    </a:lnTo>
                    <a:cubicBezTo>
                      <a:pt x="234568" y="212086"/>
                      <a:pt x="236963" y="209691"/>
                      <a:pt x="236963" y="206737"/>
                    </a:cubicBezTo>
                    <a:lnTo>
                      <a:pt x="236963" y="197123"/>
                    </a:lnTo>
                    <a:cubicBezTo>
                      <a:pt x="236963" y="194169"/>
                      <a:pt x="234568" y="191775"/>
                      <a:pt x="231615" y="191775"/>
                    </a:cubicBezTo>
                    <a:lnTo>
                      <a:pt x="66282" y="191775"/>
                    </a:lnTo>
                    <a:cubicBezTo>
                      <a:pt x="63328" y="191775"/>
                      <a:pt x="60933" y="194169"/>
                      <a:pt x="60933" y="197123"/>
                    </a:cubicBezTo>
                    <a:lnTo>
                      <a:pt x="60933" y="206737"/>
                    </a:lnTo>
                    <a:cubicBezTo>
                      <a:pt x="60933" y="209691"/>
                      <a:pt x="63328" y="212086"/>
                      <a:pt x="66282" y="212086"/>
                    </a:cubicBezTo>
                    <a:lnTo>
                      <a:pt x="81245" y="212086"/>
                    </a:lnTo>
                    <a:lnTo>
                      <a:pt x="81245" y="242552"/>
                    </a:lnTo>
                    <a:lnTo>
                      <a:pt x="40622" y="242552"/>
                    </a:lnTo>
                    <a:lnTo>
                      <a:pt x="40622" y="237712"/>
                    </a:lnTo>
                    <a:lnTo>
                      <a:pt x="46343" y="237712"/>
                    </a:lnTo>
                    <a:cubicBezTo>
                      <a:pt x="48704" y="237707"/>
                      <a:pt x="50731" y="236034"/>
                      <a:pt x="51184" y="233717"/>
                    </a:cubicBezTo>
                    <a:lnTo>
                      <a:pt x="51184" y="233717"/>
                    </a:lnTo>
                    <a:cubicBezTo>
                      <a:pt x="52135" y="229409"/>
                      <a:pt x="54241" y="225442"/>
                      <a:pt x="57277" y="222241"/>
                    </a:cubicBezTo>
                    <a:cubicBezTo>
                      <a:pt x="57700" y="221844"/>
                      <a:pt x="57719" y="221180"/>
                      <a:pt x="57322" y="220758"/>
                    </a:cubicBezTo>
                    <a:cubicBezTo>
                      <a:pt x="57042" y="220461"/>
                      <a:pt x="56616" y="220352"/>
                      <a:pt x="56228" y="220481"/>
                    </a:cubicBezTo>
                    <a:cubicBezTo>
                      <a:pt x="50337" y="221825"/>
                      <a:pt x="44934" y="224778"/>
                      <a:pt x="40622" y="229012"/>
                    </a:cubicBezTo>
                    <a:lnTo>
                      <a:pt x="40622" y="219770"/>
                    </a:lnTo>
                    <a:cubicBezTo>
                      <a:pt x="55720" y="217231"/>
                      <a:pt x="47393" y="197597"/>
                      <a:pt x="47393" y="197597"/>
                    </a:cubicBezTo>
                    <a:cubicBezTo>
                      <a:pt x="47108" y="197092"/>
                      <a:pt x="46468" y="196914"/>
                      <a:pt x="45963" y="197199"/>
                    </a:cubicBezTo>
                    <a:cubicBezTo>
                      <a:pt x="45797" y="197293"/>
                      <a:pt x="45659" y="197431"/>
                      <a:pt x="45565" y="197597"/>
                    </a:cubicBezTo>
                    <a:lnTo>
                      <a:pt x="41942" y="203758"/>
                    </a:lnTo>
                    <a:lnTo>
                      <a:pt x="38320" y="197597"/>
                    </a:lnTo>
                    <a:cubicBezTo>
                      <a:pt x="38130" y="197253"/>
                      <a:pt x="37765" y="197045"/>
                      <a:pt x="37372" y="197055"/>
                    </a:cubicBezTo>
                    <a:cubicBezTo>
                      <a:pt x="36992" y="197057"/>
                      <a:pt x="36643" y="197264"/>
                      <a:pt x="36458" y="197597"/>
                    </a:cubicBezTo>
                    <a:lnTo>
                      <a:pt x="32836" y="203758"/>
                    </a:lnTo>
                    <a:lnTo>
                      <a:pt x="29214" y="197597"/>
                    </a:lnTo>
                    <a:cubicBezTo>
                      <a:pt x="28908" y="197083"/>
                      <a:pt x="28243" y="196914"/>
                      <a:pt x="27729" y="197220"/>
                    </a:cubicBezTo>
                    <a:cubicBezTo>
                      <a:pt x="27574" y="197312"/>
                      <a:pt x="27445" y="197442"/>
                      <a:pt x="27352" y="197597"/>
                    </a:cubicBezTo>
                    <a:cubicBezTo>
                      <a:pt x="27352" y="197597"/>
                      <a:pt x="18923" y="217231"/>
                      <a:pt x="34123" y="219770"/>
                    </a:cubicBezTo>
                    <a:lnTo>
                      <a:pt x="34123" y="229012"/>
                    </a:lnTo>
                    <a:cubicBezTo>
                      <a:pt x="29826" y="224801"/>
                      <a:pt x="24448" y="221861"/>
                      <a:pt x="18585" y="220515"/>
                    </a:cubicBezTo>
                    <a:cubicBezTo>
                      <a:pt x="18108" y="220150"/>
                      <a:pt x="17426" y="220241"/>
                      <a:pt x="17061" y="220718"/>
                    </a:cubicBezTo>
                    <a:cubicBezTo>
                      <a:pt x="16697" y="221195"/>
                      <a:pt x="16788" y="221877"/>
                      <a:pt x="17264" y="222241"/>
                    </a:cubicBezTo>
                    <a:cubicBezTo>
                      <a:pt x="20301" y="225415"/>
                      <a:pt x="22409" y="229361"/>
                      <a:pt x="23358" y="233649"/>
                    </a:cubicBezTo>
                    <a:lnTo>
                      <a:pt x="23358" y="233649"/>
                    </a:lnTo>
                    <a:cubicBezTo>
                      <a:pt x="23810" y="235966"/>
                      <a:pt x="25838" y="237639"/>
                      <a:pt x="28199" y="237644"/>
                    </a:cubicBezTo>
                    <a:lnTo>
                      <a:pt x="33852" y="237644"/>
                    </a:lnTo>
                    <a:lnTo>
                      <a:pt x="33852" y="242552"/>
                    </a:lnTo>
                    <a:lnTo>
                      <a:pt x="0" y="242552"/>
                    </a:lnTo>
                    <a:lnTo>
                      <a:pt x="0" y="256093"/>
                    </a:lnTo>
                    <a:lnTo>
                      <a:pt x="297897" y="256093"/>
                    </a:lnTo>
                    <a:lnTo>
                      <a:pt x="297897" y="242552"/>
                    </a:lnTo>
                    <a:close/>
                    <a:moveTo>
                      <a:pt x="203111" y="242552"/>
                    </a:moveTo>
                    <a:lnTo>
                      <a:pt x="94785" y="242552"/>
                    </a:lnTo>
                    <a:lnTo>
                      <a:pt x="94785" y="212086"/>
                    </a:lnTo>
                    <a:lnTo>
                      <a:pt x="203111" y="212086"/>
                    </a:lnTo>
                    <a:close/>
                    <a:moveTo>
                      <a:pt x="249658" y="53320"/>
                    </a:moveTo>
                    <a:lnTo>
                      <a:pt x="242887" y="20586"/>
                    </a:lnTo>
                    <a:cubicBezTo>
                      <a:pt x="244504" y="20135"/>
                      <a:pt x="246158" y="19829"/>
                      <a:pt x="247830" y="19672"/>
                    </a:cubicBezTo>
                    <a:lnTo>
                      <a:pt x="259576" y="19672"/>
                    </a:lnTo>
                    <a:cubicBezTo>
                      <a:pt x="261426" y="19845"/>
                      <a:pt x="263260" y="20162"/>
                      <a:pt x="265060" y="20619"/>
                    </a:cubicBezTo>
                    <a:lnTo>
                      <a:pt x="258290" y="53320"/>
                    </a:lnTo>
                    <a:close/>
                  </a:path>
                </a:pathLst>
              </a:custGeom>
              <a:solidFill>
                <a:srgbClr val="000000"/>
              </a:solidFill>
              <a:ln w="3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83" name="Elemento grafico 16" descr="Fabbrica">
              <a:extLst>
                <a:ext uri="{FF2B5EF4-FFF2-40B4-BE49-F238E27FC236}">
                  <a16:creationId xmlns:a16="http://schemas.microsoft.com/office/drawing/2014/main" id="{FF055D44-1953-4E2E-8577-3609F2424501}"/>
                </a:ext>
              </a:extLst>
            </p:cNvPr>
            <p:cNvSpPr/>
            <p:nvPr/>
          </p:nvSpPr>
          <p:spPr>
            <a:xfrm>
              <a:off x="9188315" y="4083660"/>
              <a:ext cx="449170" cy="449170"/>
            </a:xfrm>
            <a:custGeom>
              <a:avLst/>
              <a:gdLst>
                <a:gd name="connsiteX0" fmla="*/ 396327 w 449170"/>
                <a:gd name="connsiteY0" fmla="*/ 402932 h 449170"/>
                <a:gd name="connsiteX1" fmla="*/ 317062 w 449170"/>
                <a:gd name="connsiteY1" fmla="*/ 402932 h 449170"/>
                <a:gd name="connsiteX2" fmla="*/ 317062 w 449170"/>
                <a:gd name="connsiteY2" fmla="*/ 343483 h 449170"/>
                <a:gd name="connsiteX3" fmla="*/ 396327 w 449170"/>
                <a:gd name="connsiteY3" fmla="*/ 343483 h 449170"/>
                <a:gd name="connsiteX4" fmla="*/ 396327 w 449170"/>
                <a:gd name="connsiteY4" fmla="*/ 402932 h 449170"/>
                <a:gd name="connsiteX5" fmla="*/ 264218 w 449170"/>
                <a:gd name="connsiteY5" fmla="*/ 402932 h 449170"/>
                <a:gd name="connsiteX6" fmla="*/ 184953 w 449170"/>
                <a:gd name="connsiteY6" fmla="*/ 402932 h 449170"/>
                <a:gd name="connsiteX7" fmla="*/ 184953 w 449170"/>
                <a:gd name="connsiteY7" fmla="*/ 343483 h 449170"/>
                <a:gd name="connsiteX8" fmla="*/ 264218 w 449170"/>
                <a:gd name="connsiteY8" fmla="*/ 343483 h 449170"/>
                <a:gd name="connsiteX9" fmla="*/ 264218 w 449170"/>
                <a:gd name="connsiteY9" fmla="*/ 402932 h 449170"/>
                <a:gd name="connsiteX10" fmla="*/ 132109 w 449170"/>
                <a:gd name="connsiteY10" fmla="*/ 402932 h 449170"/>
                <a:gd name="connsiteX11" fmla="*/ 52844 w 449170"/>
                <a:gd name="connsiteY11" fmla="*/ 402932 h 449170"/>
                <a:gd name="connsiteX12" fmla="*/ 52844 w 449170"/>
                <a:gd name="connsiteY12" fmla="*/ 343483 h 449170"/>
                <a:gd name="connsiteX13" fmla="*/ 132109 w 449170"/>
                <a:gd name="connsiteY13" fmla="*/ 343483 h 449170"/>
                <a:gd name="connsiteX14" fmla="*/ 132109 w 449170"/>
                <a:gd name="connsiteY14" fmla="*/ 402932 h 449170"/>
                <a:gd name="connsiteX15" fmla="*/ 270823 w 449170"/>
                <a:gd name="connsiteY15" fmla="*/ 270823 h 449170"/>
                <a:gd name="connsiteX16" fmla="*/ 270823 w 449170"/>
                <a:gd name="connsiteY16" fmla="*/ 178347 h 449170"/>
                <a:gd name="connsiteX17" fmla="*/ 92476 w 449170"/>
                <a:gd name="connsiteY17" fmla="*/ 270823 h 449170"/>
                <a:gd name="connsiteX18" fmla="*/ 72660 w 449170"/>
                <a:gd name="connsiteY18" fmla="*/ 0 h 449170"/>
                <a:gd name="connsiteX19" fmla="*/ 19816 w 449170"/>
                <a:gd name="connsiteY19" fmla="*/ 0 h 449170"/>
                <a:gd name="connsiteX20" fmla="*/ 0 w 449170"/>
                <a:gd name="connsiteY20" fmla="*/ 270823 h 449170"/>
                <a:gd name="connsiteX21" fmla="*/ 0 w 449170"/>
                <a:gd name="connsiteY21" fmla="*/ 449170 h 449170"/>
                <a:gd name="connsiteX22" fmla="*/ 449170 w 449170"/>
                <a:gd name="connsiteY22" fmla="*/ 449170 h 449170"/>
                <a:gd name="connsiteX23" fmla="*/ 449170 w 449170"/>
                <a:gd name="connsiteY23" fmla="*/ 270823 h 449170"/>
                <a:gd name="connsiteX24" fmla="*/ 449170 w 449170"/>
                <a:gd name="connsiteY24" fmla="*/ 178347 h 449170"/>
                <a:gd name="connsiteX25" fmla="*/ 270823 w 449170"/>
                <a:gd name="connsiteY25" fmla="*/ 270823 h 4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9170" h="449170">
                  <a:moveTo>
                    <a:pt x="396327" y="402932"/>
                  </a:moveTo>
                  <a:lnTo>
                    <a:pt x="317062" y="402932"/>
                  </a:lnTo>
                  <a:lnTo>
                    <a:pt x="317062" y="343483"/>
                  </a:lnTo>
                  <a:lnTo>
                    <a:pt x="396327" y="343483"/>
                  </a:lnTo>
                  <a:lnTo>
                    <a:pt x="396327" y="402932"/>
                  </a:lnTo>
                  <a:close/>
                  <a:moveTo>
                    <a:pt x="264218" y="402932"/>
                  </a:moveTo>
                  <a:lnTo>
                    <a:pt x="184953" y="402932"/>
                  </a:lnTo>
                  <a:lnTo>
                    <a:pt x="184953" y="343483"/>
                  </a:lnTo>
                  <a:lnTo>
                    <a:pt x="264218" y="343483"/>
                  </a:lnTo>
                  <a:lnTo>
                    <a:pt x="264218" y="402932"/>
                  </a:lnTo>
                  <a:close/>
                  <a:moveTo>
                    <a:pt x="132109" y="402932"/>
                  </a:moveTo>
                  <a:lnTo>
                    <a:pt x="52844" y="402932"/>
                  </a:lnTo>
                  <a:lnTo>
                    <a:pt x="52844" y="343483"/>
                  </a:lnTo>
                  <a:lnTo>
                    <a:pt x="132109" y="343483"/>
                  </a:lnTo>
                  <a:lnTo>
                    <a:pt x="132109" y="402932"/>
                  </a:lnTo>
                  <a:close/>
                  <a:moveTo>
                    <a:pt x="270823" y="270823"/>
                  </a:moveTo>
                  <a:lnTo>
                    <a:pt x="270823" y="178347"/>
                  </a:lnTo>
                  <a:lnTo>
                    <a:pt x="92476" y="270823"/>
                  </a:lnTo>
                  <a:lnTo>
                    <a:pt x="72660" y="0"/>
                  </a:lnTo>
                  <a:lnTo>
                    <a:pt x="19816" y="0"/>
                  </a:lnTo>
                  <a:lnTo>
                    <a:pt x="0" y="270823"/>
                  </a:lnTo>
                  <a:lnTo>
                    <a:pt x="0" y="449170"/>
                  </a:lnTo>
                  <a:lnTo>
                    <a:pt x="449170" y="449170"/>
                  </a:lnTo>
                  <a:lnTo>
                    <a:pt x="449170" y="270823"/>
                  </a:lnTo>
                  <a:lnTo>
                    <a:pt x="449170" y="178347"/>
                  </a:lnTo>
                  <a:lnTo>
                    <a:pt x="270823" y="270823"/>
                  </a:lnTo>
                  <a:close/>
                </a:path>
              </a:pathLst>
            </a:custGeom>
            <a:solidFill>
              <a:srgbClr val="000000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71" name="Immagine 70">
            <a:extLst>
              <a:ext uri="{FF2B5EF4-FFF2-40B4-BE49-F238E27FC236}">
                <a16:creationId xmlns:a16="http://schemas.microsoft.com/office/drawing/2014/main" id="{99192798-0131-4E46-9FBF-5EFE82C03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74" t="36160" r="23393" b="14414"/>
          <a:stretch/>
        </p:blipFill>
        <p:spPr>
          <a:xfrm>
            <a:off x="10288147" y="5554882"/>
            <a:ext cx="582104" cy="459619"/>
          </a:xfrm>
          <a:prstGeom prst="rect">
            <a:avLst/>
          </a:prstGeom>
        </p:spPr>
      </p:pic>
      <p:grpSp>
        <p:nvGrpSpPr>
          <p:cNvPr id="72" name="Gruppo 71">
            <a:extLst>
              <a:ext uri="{FF2B5EF4-FFF2-40B4-BE49-F238E27FC236}">
                <a16:creationId xmlns:a16="http://schemas.microsoft.com/office/drawing/2014/main" id="{5A8E0709-3D9A-4AC9-B160-D8195074346C}"/>
              </a:ext>
            </a:extLst>
          </p:cNvPr>
          <p:cNvGrpSpPr/>
          <p:nvPr/>
        </p:nvGrpSpPr>
        <p:grpSpPr>
          <a:xfrm>
            <a:off x="5458749" y="3644083"/>
            <a:ext cx="3076010" cy="600003"/>
            <a:chOff x="6524410" y="4083660"/>
            <a:chExt cx="3113075" cy="528452"/>
          </a:xfrm>
        </p:grpSpPr>
        <p:grpSp>
          <p:nvGrpSpPr>
            <p:cNvPr id="73" name="Elemento grafico 25" descr="Scena di foresta">
              <a:extLst>
                <a:ext uri="{FF2B5EF4-FFF2-40B4-BE49-F238E27FC236}">
                  <a16:creationId xmlns:a16="http://schemas.microsoft.com/office/drawing/2014/main" id="{F51B5CA8-1CD8-4DF0-B8F7-72B0B7BF834B}"/>
                </a:ext>
              </a:extLst>
            </p:cNvPr>
            <p:cNvGrpSpPr/>
            <p:nvPr/>
          </p:nvGrpSpPr>
          <p:grpSpPr>
            <a:xfrm>
              <a:off x="6524410" y="4165839"/>
              <a:ext cx="407341" cy="407341"/>
              <a:chOff x="6524410" y="4165839"/>
              <a:chExt cx="407341" cy="407341"/>
            </a:xfrm>
          </p:grpSpPr>
          <p:sp>
            <p:nvSpPr>
              <p:cNvPr id="109" name="Figura a mano libera: forma 108">
                <a:extLst>
                  <a:ext uri="{FF2B5EF4-FFF2-40B4-BE49-F238E27FC236}">
                    <a16:creationId xmlns:a16="http://schemas.microsoft.com/office/drawing/2014/main" id="{23849F65-365E-438C-AA73-567A9F558AA4}"/>
                  </a:ext>
                </a:extLst>
              </p:cNvPr>
              <p:cNvSpPr/>
              <p:nvPr/>
            </p:nvSpPr>
            <p:spPr>
              <a:xfrm>
                <a:off x="6672919" y="4214550"/>
                <a:ext cx="241858" cy="311955"/>
              </a:xfrm>
              <a:custGeom>
                <a:avLst/>
                <a:gdLst>
                  <a:gd name="connsiteX0" fmla="*/ 182200 w 241858"/>
                  <a:gd name="connsiteY0" fmla="*/ 267869 h 311955"/>
                  <a:gd name="connsiteX1" fmla="*/ 182200 w 241858"/>
                  <a:gd name="connsiteY1" fmla="*/ 233924 h 311955"/>
                  <a:gd name="connsiteX2" fmla="*/ 232057 w 241858"/>
                  <a:gd name="connsiteY2" fmla="*/ 238167 h 311955"/>
                  <a:gd name="connsiteX3" fmla="*/ 198791 w 241858"/>
                  <a:gd name="connsiteY3" fmla="*/ 186995 h 311955"/>
                  <a:gd name="connsiteX4" fmla="*/ 219158 w 241858"/>
                  <a:gd name="connsiteY4" fmla="*/ 192469 h 311955"/>
                  <a:gd name="connsiteX5" fmla="*/ 195184 w 241858"/>
                  <a:gd name="connsiteY5" fmla="*/ 155893 h 311955"/>
                  <a:gd name="connsiteX6" fmla="*/ 209993 w 241858"/>
                  <a:gd name="connsiteY6" fmla="*/ 157760 h 311955"/>
                  <a:gd name="connsiteX7" fmla="*/ 174775 w 241858"/>
                  <a:gd name="connsiteY7" fmla="*/ 106545 h 311955"/>
                  <a:gd name="connsiteX8" fmla="*/ 156699 w 241858"/>
                  <a:gd name="connsiteY8" fmla="*/ 132937 h 311955"/>
                  <a:gd name="connsiteX9" fmla="*/ 120717 w 241858"/>
                  <a:gd name="connsiteY9" fmla="*/ 77777 h 311955"/>
                  <a:gd name="connsiteX10" fmla="*/ 143715 w 241858"/>
                  <a:gd name="connsiteY10" fmla="*/ 80662 h 311955"/>
                  <a:gd name="connsiteX11" fmla="*/ 89106 w 241858"/>
                  <a:gd name="connsiteY11" fmla="*/ 0 h 311955"/>
                  <a:gd name="connsiteX12" fmla="*/ 34497 w 241858"/>
                  <a:gd name="connsiteY12" fmla="*/ 80620 h 311955"/>
                  <a:gd name="connsiteX13" fmla="*/ 57494 w 241858"/>
                  <a:gd name="connsiteY13" fmla="*/ 77734 h 311955"/>
                  <a:gd name="connsiteX14" fmla="*/ 20112 w 241858"/>
                  <a:gd name="connsiteY14" fmla="*/ 135101 h 311955"/>
                  <a:gd name="connsiteX15" fmla="*/ 51724 w 241858"/>
                  <a:gd name="connsiteY15" fmla="*/ 126615 h 311955"/>
                  <a:gd name="connsiteX16" fmla="*/ 0 w 241858"/>
                  <a:gd name="connsiteY16" fmla="*/ 206980 h 311955"/>
                  <a:gd name="connsiteX17" fmla="*/ 76376 w 241858"/>
                  <a:gd name="connsiteY17" fmla="*/ 192596 h 311955"/>
                  <a:gd name="connsiteX18" fmla="*/ 76376 w 241858"/>
                  <a:gd name="connsiteY18" fmla="*/ 244829 h 311955"/>
                  <a:gd name="connsiteX19" fmla="*/ 9547 w 241858"/>
                  <a:gd name="connsiteY19" fmla="*/ 262565 h 311955"/>
                  <a:gd name="connsiteX20" fmla="*/ 60847 w 241858"/>
                  <a:gd name="connsiteY20" fmla="*/ 311955 h 311955"/>
                  <a:gd name="connsiteX21" fmla="*/ 241859 w 241858"/>
                  <a:gd name="connsiteY21" fmla="*/ 311955 h 311955"/>
                  <a:gd name="connsiteX22" fmla="*/ 182200 w 241858"/>
                  <a:gd name="connsiteY22" fmla="*/ 267869 h 311955"/>
                  <a:gd name="connsiteX23" fmla="*/ 155638 w 241858"/>
                  <a:gd name="connsiteY23" fmla="*/ 134465 h 311955"/>
                  <a:gd name="connsiteX24" fmla="*/ 143248 w 241858"/>
                  <a:gd name="connsiteY24" fmla="*/ 152583 h 311955"/>
                  <a:gd name="connsiteX25" fmla="*/ 126276 w 241858"/>
                  <a:gd name="connsiteY25" fmla="*/ 126488 h 311955"/>
                  <a:gd name="connsiteX26" fmla="*/ 141975 w 241858"/>
                  <a:gd name="connsiteY26" fmla="*/ 200531 h 311955"/>
                  <a:gd name="connsiteX27" fmla="*/ 117492 w 241858"/>
                  <a:gd name="connsiteY27" fmla="*/ 238167 h 311955"/>
                  <a:gd name="connsiteX28" fmla="*/ 165482 w 241858"/>
                  <a:gd name="connsiteY28" fmla="*/ 233924 h 311955"/>
                  <a:gd name="connsiteX29" fmla="*/ 165482 w 241858"/>
                  <a:gd name="connsiteY29" fmla="*/ 261038 h 311955"/>
                  <a:gd name="connsiteX30" fmla="*/ 97592 w 241858"/>
                  <a:gd name="connsiteY30" fmla="*/ 245635 h 311955"/>
                  <a:gd name="connsiteX31" fmla="*/ 97592 w 241858"/>
                  <a:gd name="connsiteY31" fmla="*/ 192596 h 31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1858" h="311955">
                    <a:moveTo>
                      <a:pt x="182200" y="267869"/>
                    </a:moveTo>
                    <a:lnTo>
                      <a:pt x="182200" y="233924"/>
                    </a:lnTo>
                    <a:lnTo>
                      <a:pt x="232057" y="238167"/>
                    </a:lnTo>
                    <a:lnTo>
                      <a:pt x="198791" y="186995"/>
                    </a:lnTo>
                    <a:lnTo>
                      <a:pt x="219158" y="192469"/>
                    </a:lnTo>
                    <a:lnTo>
                      <a:pt x="195184" y="155893"/>
                    </a:lnTo>
                    <a:lnTo>
                      <a:pt x="209993" y="157760"/>
                    </a:lnTo>
                    <a:lnTo>
                      <a:pt x="174775" y="106545"/>
                    </a:lnTo>
                    <a:lnTo>
                      <a:pt x="156699" y="132937"/>
                    </a:lnTo>
                    <a:lnTo>
                      <a:pt x="120717" y="77777"/>
                    </a:lnTo>
                    <a:lnTo>
                      <a:pt x="143715" y="80662"/>
                    </a:lnTo>
                    <a:lnTo>
                      <a:pt x="89106" y="0"/>
                    </a:lnTo>
                    <a:lnTo>
                      <a:pt x="34497" y="80620"/>
                    </a:lnTo>
                    <a:lnTo>
                      <a:pt x="57494" y="77734"/>
                    </a:lnTo>
                    <a:lnTo>
                      <a:pt x="20112" y="135101"/>
                    </a:lnTo>
                    <a:lnTo>
                      <a:pt x="51724" y="126615"/>
                    </a:lnTo>
                    <a:lnTo>
                      <a:pt x="0" y="206980"/>
                    </a:lnTo>
                    <a:lnTo>
                      <a:pt x="76376" y="192596"/>
                    </a:lnTo>
                    <a:lnTo>
                      <a:pt x="76376" y="244829"/>
                    </a:lnTo>
                    <a:cubicBezTo>
                      <a:pt x="51257" y="245381"/>
                      <a:pt x="27835" y="250854"/>
                      <a:pt x="9547" y="262565"/>
                    </a:cubicBezTo>
                    <a:cubicBezTo>
                      <a:pt x="26520" y="271391"/>
                      <a:pt x="44468" y="286539"/>
                      <a:pt x="60847" y="311955"/>
                    </a:cubicBezTo>
                    <a:lnTo>
                      <a:pt x="241859" y="311955"/>
                    </a:lnTo>
                    <a:cubicBezTo>
                      <a:pt x="228196" y="294601"/>
                      <a:pt x="206938" y="279410"/>
                      <a:pt x="182200" y="267869"/>
                    </a:cubicBezTo>
                    <a:close/>
                    <a:moveTo>
                      <a:pt x="155638" y="134465"/>
                    </a:moveTo>
                    <a:lnTo>
                      <a:pt x="143248" y="152583"/>
                    </a:lnTo>
                    <a:lnTo>
                      <a:pt x="126276" y="126488"/>
                    </a:lnTo>
                    <a:close/>
                    <a:moveTo>
                      <a:pt x="141975" y="200531"/>
                    </a:moveTo>
                    <a:lnTo>
                      <a:pt x="117492" y="238167"/>
                    </a:lnTo>
                    <a:lnTo>
                      <a:pt x="165482" y="233924"/>
                    </a:lnTo>
                    <a:lnTo>
                      <a:pt x="165482" y="261038"/>
                    </a:lnTo>
                    <a:cubicBezTo>
                      <a:pt x="143672" y="252794"/>
                      <a:pt x="120825" y="247610"/>
                      <a:pt x="97592" y="245635"/>
                    </a:cubicBezTo>
                    <a:lnTo>
                      <a:pt x="97592" y="192596"/>
                    </a:lnTo>
                    <a:close/>
                  </a:path>
                </a:pathLst>
              </a:custGeom>
              <a:solidFill>
                <a:srgbClr val="000000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0" name="Figura a mano libera: forma 109">
                <a:extLst>
                  <a:ext uri="{FF2B5EF4-FFF2-40B4-BE49-F238E27FC236}">
                    <a16:creationId xmlns:a16="http://schemas.microsoft.com/office/drawing/2014/main" id="{A56D9E7F-CF04-45C3-BBAE-F674BF727814}"/>
                  </a:ext>
                </a:extLst>
              </p:cNvPr>
              <p:cNvSpPr/>
              <p:nvPr/>
            </p:nvSpPr>
            <p:spPr>
              <a:xfrm>
                <a:off x="6541382" y="4341759"/>
                <a:ext cx="177023" cy="184746"/>
              </a:xfrm>
              <a:custGeom>
                <a:avLst/>
                <a:gdLst>
                  <a:gd name="connsiteX0" fmla="*/ 119614 w 177023"/>
                  <a:gd name="connsiteY0" fmla="*/ 140023 h 184746"/>
                  <a:gd name="connsiteX1" fmla="*/ 118808 w 177023"/>
                  <a:gd name="connsiteY1" fmla="*/ 140023 h 184746"/>
                  <a:gd name="connsiteX2" fmla="*/ 118808 w 177023"/>
                  <a:gd name="connsiteY2" fmla="*/ 125342 h 184746"/>
                  <a:gd name="connsiteX3" fmla="*/ 140023 w 177023"/>
                  <a:gd name="connsiteY3" fmla="*/ 129585 h 184746"/>
                  <a:gd name="connsiteX4" fmla="*/ 124494 w 177023"/>
                  <a:gd name="connsiteY4" fmla="*/ 100987 h 184746"/>
                  <a:gd name="connsiteX5" fmla="*/ 135780 w 177023"/>
                  <a:gd name="connsiteY5" fmla="*/ 104127 h 184746"/>
                  <a:gd name="connsiteX6" fmla="*/ 122414 w 177023"/>
                  <a:gd name="connsiteY6" fmla="*/ 83802 h 184746"/>
                  <a:gd name="connsiteX7" fmla="*/ 130646 w 177023"/>
                  <a:gd name="connsiteY7" fmla="*/ 84820 h 184746"/>
                  <a:gd name="connsiteX8" fmla="*/ 110322 w 177023"/>
                  <a:gd name="connsiteY8" fmla="*/ 57452 h 184746"/>
                  <a:gd name="connsiteX9" fmla="*/ 91652 w 177023"/>
                  <a:gd name="connsiteY9" fmla="*/ 84735 h 184746"/>
                  <a:gd name="connsiteX10" fmla="*/ 99841 w 177023"/>
                  <a:gd name="connsiteY10" fmla="*/ 83717 h 184746"/>
                  <a:gd name="connsiteX11" fmla="*/ 92628 w 177023"/>
                  <a:gd name="connsiteY11" fmla="*/ 94707 h 184746"/>
                  <a:gd name="connsiteX12" fmla="*/ 76716 w 177023"/>
                  <a:gd name="connsiteY12" fmla="*/ 69248 h 184746"/>
                  <a:gd name="connsiteX13" fmla="*/ 94198 w 177023"/>
                  <a:gd name="connsiteY13" fmla="*/ 73958 h 184746"/>
                  <a:gd name="connsiteX14" fmla="*/ 73534 w 177023"/>
                  <a:gd name="connsiteY14" fmla="*/ 42516 h 184746"/>
                  <a:gd name="connsiteX15" fmla="*/ 86263 w 177023"/>
                  <a:gd name="connsiteY15" fmla="*/ 44086 h 184746"/>
                  <a:gd name="connsiteX16" fmla="*/ 56052 w 177023"/>
                  <a:gd name="connsiteY16" fmla="*/ 0 h 184746"/>
                  <a:gd name="connsiteX17" fmla="*/ 25841 w 177023"/>
                  <a:gd name="connsiteY17" fmla="*/ 44001 h 184746"/>
                  <a:gd name="connsiteX18" fmla="*/ 38570 w 177023"/>
                  <a:gd name="connsiteY18" fmla="*/ 42431 h 184746"/>
                  <a:gd name="connsiteX19" fmla="*/ 17906 w 177023"/>
                  <a:gd name="connsiteY19" fmla="*/ 73873 h 184746"/>
                  <a:gd name="connsiteX20" fmla="*/ 35388 w 177023"/>
                  <a:gd name="connsiteY20" fmla="*/ 69163 h 184746"/>
                  <a:gd name="connsiteX21" fmla="*/ 6789 w 177023"/>
                  <a:gd name="connsiteY21" fmla="*/ 113207 h 184746"/>
                  <a:gd name="connsiteX22" fmla="*/ 46674 w 177023"/>
                  <a:gd name="connsiteY22" fmla="*/ 108370 h 184746"/>
                  <a:gd name="connsiteX23" fmla="*/ 46674 w 177023"/>
                  <a:gd name="connsiteY23" fmla="*/ 150801 h 184746"/>
                  <a:gd name="connsiteX24" fmla="*/ 0 w 177023"/>
                  <a:gd name="connsiteY24" fmla="*/ 184746 h 184746"/>
                  <a:gd name="connsiteX25" fmla="*/ 177024 w 177023"/>
                  <a:gd name="connsiteY25" fmla="*/ 184746 h 184746"/>
                  <a:gd name="connsiteX26" fmla="*/ 119614 w 177023"/>
                  <a:gd name="connsiteY26" fmla="*/ 140023 h 184746"/>
                  <a:gd name="connsiteX27" fmla="*/ 59404 w 177023"/>
                  <a:gd name="connsiteY27" fmla="*/ 145837 h 184746"/>
                  <a:gd name="connsiteX28" fmla="*/ 59404 w 177023"/>
                  <a:gd name="connsiteY28" fmla="*/ 108370 h 184746"/>
                  <a:gd name="connsiteX29" fmla="*/ 92713 w 177023"/>
                  <a:gd name="connsiteY29" fmla="*/ 112189 h 184746"/>
                  <a:gd name="connsiteX30" fmla="*/ 84863 w 177023"/>
                  <a:gd name="connsiteY30" fmla="*/ 129585 h 184746"/>
                  <a:gd name="connsiteX31" fmla="*/ 106078 w 177023"/>
                  <a:gd name="connsiteY31" fmla="*/ 125342 h 184746"/>
                  <a:gd name="connsiteX32" fmla="*/ 106078 w 177023"/>
                  <a:gd name="connsiteY32" fmla="*/ 138963 h 184746"/>
                  <a:gd name="connsiteX33" fmla="*/ 59404 w 177023"/>
                  <a:gd name="connsiteY33" fmla="*/ 145837 h 18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7023" h="184746">
                    <a:moveTo>
                      <a:pt x="119614" y="140023"/>
                    </a:moveTo>
                    <a:lnTo>
                      <a:pt x="118808" y="140023"/>
                    </a:lnTo>
                    <a:lnTo>
                      <a:pt x="118808" y="125342"/>
                    </a:lnTo>
                    <a:lnTo>
                      <a:pt x="140023" y="129585"/>
                    </a:lnTo>
                    <a:lnTo>
                      <a:pt x="124494" y="100987"/>
                    </a:lnTo>
                    <a:lnTo>
                      <a:pt x="135780" y="104127"/>
                    </a:lnTo>
                    <a:lnTo>
                      <a:pt x="122414" y="83802"/>
                    </a:lnTo>
                    <a:lnTo>
                      <a:pt x="130646" y="84820"/>
                    </a:lnTo>
                    <a:lnTo>
                      <a:pt x="110322" y="57452"/>
                    </a:lnTo>
                    <a:lnTo>
                      <a:pt x="91652" y="84735"/>
                    </a:lnTo>
                    <a:lnTo>
                      <a:pt x="99841" y="83717"/>
                    </a:lnTo>
                    <a:lnTo>
                      <a:pt x="92628" y="94707"/>
                    </a:lnTo>
                    <a:lnTo>
                      <a:pt x="76716" y="69248"/>
                    </a:lnTo>
                    <a:lnTo>
                      <a:pt x="94198" y="73958"/>
                    </a:lnTo>
                    <a:lnTo>
                      <a:pt x="73534" y="42516"/>
                    </a:lnTo>
                    <a:lnTo>
                      <a:pt x="86263" y="44086"/>
                    </a:lnTo>
                    <a:lnTo>
                      <a:pt x="56052" y="0"/>
                    </a:lnTo>
                    <a:lnTo>
                      <a:pt x="25841" y="44001"/>
                    </a:lnTo>
                    <a:lnTo>
                      <a:pt x="38570" y="42431"/>
                    </a:lnTo>
                    <a:lnTo>
                      <a:pt x="17906" y="73873"/>
                    </a:lnTo>
                    <a:lnTo>
                      <a:pt x="35388" y="69163"/>
                    </a:lnTo>
                    <a:lnTo>
                      <a:pt x="6789" y="113207"/>
                    </a:lnTo>
                    <a:lnTo>
                      <a:pt x="46674" y="108370"/>
                    </a:lnTo>
                    <a:lnTo>
                      <a:pt x="46674" y="150801"/>
                    </a:lnTo>
                    <a:cubicBezTo>
                      <a:pt x="28999" y="158874"/>
                      <a:pt x="13126" y="170417"/>
                      <a:pt x="0" y="184746"/>
                    </a:cubicBezTo>
                    <a:lnTo>
                      <a:pt x="177024" y="184746"/>
                    </a:lnTo>
                    <a:cubicBezTo>
                      <a:pt x="157802" y="157802"/>
                      <a:pt x="137011" y="145412"/>
                      <a:pt x="119614" y="140023"/>
                    </a:cubicBezTo>
                    <a:close/>
                    <a:moveTo>
                      <a:pt x="59404" y="145837"/>
                    </a:moveTo>
                    <a:lnTo>
                      <a:pt x="59404" y="108370"/>
                    </a:lnTo>
                    <a:lnTo>
                      <a:pt x="92713" y="112189"/>
                    </a:lnTo>
                    <a:lnTo>
                      <a:pt x="84863" y="129585"/>
                    </a:lnTo>
                    <a:lnTo>
                      <a:pt x="106078" y="125342"/>
                    </a:lnTo>
                    <a:lnTo>
                      <a:pt x="106078" y="138963"/>
                    </a:lnTo>
                    <a:cubicBezTo>
                      <a:pt x="90239" y="138524"/>
                      <a:pt x="74445" y="140850"/>
                      <a:pt x="59404" y="1458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74" name="Elemento grafico 29" descr="Città">
              <a:extLst>
                <a:ext uri="{FF2B5EF4-FFF2-40B4-BE49-F238E27FC236}">
                  <a16:creationId xmlns:a16="http://schemas.microsoft.com/office/drawing/2014/main" id="{7B0BEDF0-86B1-4406-9F9D-3EC2C851EFE6}"/>
                </a:ext>
              </a:extLst>
            </p:cNvPr>
            <p:cNvGrpSpPr/>
            <p:nvPr/>
          </p:nvGrpSpPr>
          <p:grpSpPr>
            <a:xfrm>
              <a:off x="6995381" y="4126908"/>
              <a:ext cx="637698" cy="485204"/>
              <a:chOff x="6995381" y="4126908"/>
              <a:chExt cx="637698" cy="485204"/>
            </a:xfrm>
          </p:grpSpPr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id="{C608AC0A-D3DA-4A24-A1DF-ECE8AFA0B7B4}"/>
                  </a:ext>
                </a:extLst>
              </p:cNvPr>
              <p:cNvSpPr/>
              <p:nvPr/>
            </p:nvSpPr>
            <p:spPr>
              <a:xfrm>
                <a:off x="7048522" y="4344238"/>
                <a:ext cx="159424" cy="181951"/>
              </a:xfrm>
              <a:custGeom>
                <a:avLst/>
                <a:gdLst>
                  <a:gd name="connsiteX0" fmla="*/ 39856 w 159424"/>
                  <a:gd name="connsiteY0" fmla="*/ 111193 h 181951"/>
                  <a:gd name="connsiteX1" fmla="*/ 66427 w 159424"/>
                  <a:gd name="connsiteY1" fmla="*/ 111193 h 181951"/>
                  <a:gd name="connsiteX2" fmla="*/ 66427 w 159424"/>
                  <a:gd name="connsiteY2" fmla="*/ 131409 h 181951"/>
                  <a:gd name="connsiteX3" fmla="*/ 39856 w 159424"/>
                  <a:gd name="connsiteY3" fmla="*/ 131409 h 181951"/>
                  <a:gd name="connsiteX4" fmla="*/ 39856 w 159424"/>
                  <a:gd name="connsiteY4" fmla="*/ 111193 h 181951"/>
                  <a:gd name="connsiteX5" fmla="*/ 39856 w 159424"/>
                  <a:gd name="connsiteY5" fmla="*/ 70759 h 181951"/>
                  <a:gd name="connsiteX6" fmla="*/ 66427 w 159424"/>
                  <a:gd name="connsiteY6" fmla="*/ 70759 h 181951"/>
                  <a:gd name="connsiteX7" fmla="*/ 66427 w 159424"/>
                  <a:gd name="connsiteY7" fmla="*/ 90976 h 181951"/>
                  <a:gd name="connsiteX8" fmla="*/ 39856 w 159424"/>
                  <a:gd name="connsiteY8" fmla="*/ 90976 h 181951"/>
                  <a:gd name="connsiteX9" fmla="*/ 39856 w 159424"/>
                  <a:gd name="connsiteY9" fmla="*/ 70759 h 181951"/>
                  <a:gd name="connsiteX10" fmla="*/ 39856 w 159424"/>
                  <a:gd name="connsiteY10" fmla="*/ 30325 h 181951"/>
                  <a:gd name="connsiteX11" fmla="*/ 66427 w 159424"/>
                  <a:gd name="connsiteY11" fmla="*/ 30325 h 181951"/>
                  <a:gd name="connsiteX12" fmla="*/ 66427 w 159424"/>
                  <a:gd name="connsiteY12" fmla="*/ 50542 h 181951"/>
                  <a:gd name="connsiteX13" fmla="*/ 39856 w 159424"/>
                  <a:gd name="connsiteY13" fmla="*/ 50542 h 181951"/>
                  <a:gd name="connsiteX14" fmla="*/ 39856 w 159424"/>
                  <a:gd name="connsiteY14" fmla="*/ 30325 h 181951"/>
                  <a:gd name="connsiteX15" fmla="*/ 92998 w 159424"/>
                  <a:gd name="connsiteY15" fmla="*/ 111193 h 181951"/>
                  <a:gd name="connsiteX16" fmla="*/ 119568 w 159424"/>
                  <a:gd name="connsiteY16" fmla="*/ 111193 h 181951"/>
                  <a:gd name="connsiteX17" fmla="*/ 119568 w 159424"/>
                  <a:gd name="connsiteY17" fmla="*/ 131409 h 181951"/>
                  <a:gd name="connsiteX18" fmla="*/ 92998 w 159424"/>
                  <a:gd name="connsiteY18" fmla="*/ 131409 h 181951"/>
                  <a:gd name="connsiteX19" fmla="*/ 92998 w 159424"/>
                  <a:gd name="connsiteY19" fmla="*/ 111193 h 181951"/>
                  <a:gd name="connsiteX20" fmla="*/ 92998 w 159424"/>
                  <a:gd name="connsiteY20" fmla="*/ 70759 h 181951"/>
                  <a:gd name="connsiteX21" fmla="*/ 119568 w 159424"/>
                  <a:gd name="connsiteY21" fmla="*/ 70759 h 181951"/>
                  <a:gd name="connsiteX22" fmla="*/ 119568 w 159424"/>
                  <a:gd name="connsiteY22" fmla="*/ 90976 h 181951"/>
                  <a:gd name="connsiteX23" fmla="*/ 92998 w 159424"/>
                  <a:gd name="connsiteY23" fmla="*/ 90976 h 181951"/>
                  <a:gd name="connsiteX24" fmla="*/ 92998 w 159424"/>
                  <a:gd name="connsiteY24" fmla="*/ 70759 h 181951"/>
                  <a:gd name="connsiteX25" fmla="*/ 92998 w 159424"/>
                  <a:gd name="connsiteY25" fmla="*/ 30325 h 181951"/>
                  <a:gd name="connsiteX26" fmla="*/ 119568 w 159424"/>
                  <a:gd name="connsiteY26" fmla="*/ 30325 h 181951"/>
                  <a:gd name="connsiteX27" fmla="*/ 119568 w 159424"/>
                  <a:gd name="connsiteY27" fmla="*/ 50542 h 181951"/>
                  <a:gd name="connsiteX28" fmla="*/ 92998 w 159424"/>
                  <a:gd name="connsiteY28" fmla="*/ 50542 h 181951"/>
                  <a:gd name="connsiteX29" fmla="*/ 92998 w 159424"/>
                  <a:gd name="connsiteY29" fmla="*/ 30325 h 181951"/>
                  <a:gd name="connsiteX30" fmla="*/ 0 w 159424"/>
                  <a:gd name="connsiteY30" fmla="*/ 181952 h 181951"/>
                  <a:gd name="connsiteX31" fmla="*/ 66427 w 159424"/>
                  <a:gd name="connsiteY31" fmla="*/ 181952 h 181951"/>
                  <a:gd name="connsiteX32" fmla="*/ 66427 w 159424"/>
                  <a:gd name="connsiteY32" fmla="*/ 151626 h 181951"/>
                  <a:gd name="connsiteX33" fmla="*/ 92998 w 159424"/>
                  <a:gd name="connsiteY33" fmla="*/ 151626 h 181951"/>
                  <a:gd name="connsiteX34" fmla="*/ 92998 w 159424"/>
                  <a:gd name="connsiteY34" fmla="*/ 181952 h 181951"/>
                  <a:gd name="connsiteX35" fmla="*/ 159425 w 159424"/>
                  <a:gd name="connsiteY35" fmla="*/ 181952 h 181951"/>
                  <a:gd name="connsiteX36" fmla="*/ 159425 w 159424"/>
                  <a:gd name="connsiteY36" fmla="*/ 0 h 181951"/>
                  <a:gd name="connsiteX37" fmla="*/ 0 w 159424"/>
                  <a:gd name="connsiteY37" fmla="*/ 0 h 181951"/>
                  <a:gd name="connsiteX38" fmla="*/ 0 w 159424"/>
                  <a:gd name="connsiteY38" fmla="*/ 181952 h 18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9424" h="181951">
                    <a:moveTo>
                      <a:pt x="39856" y="111193"/>
                    </a:moveTo>
                    <a:lnTo>
                      <a:pt x="66427" y="111193"/>
                    </a:lnTo>
                    <a:lnTo>
                      <a:pt x="66427" y="131409"/>
                    </a:lnTo>
                    <a:lnTo>
                      <a:pt x="39856" y="131409"/>
                    </a:lnTo>
                    <a:lnTo>
                      <a:pt x="39856" y="111193"/>
                    </a:lnTo>
                    <a:close/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111193"/>
                    </a:moveTo>
                    <a:lnTo>
                      <a:pt x="119568" y="111193"/>
                    </a:lnTo>
                    <a:lnTo>
                      <a:pt x="119568" y="131409"/>
                    </a:lnTo>
                    <a:lnTo>
                      <a:pt x="92998" y="131409"/>
                    </a:lnTo>
                    <a:lnTo>
                      <a:pt x="92998" y="111193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81952"/>
                    </a:moveTo>
                    <a:lnTo>
                      <a:pt x="66427" y="181952"/>
                    </a:lnTo>
                    <a:lnTo>
                      <a:pt x="66427" y="151626"/>
                    </a:lnTo>
                    <a:lnTo>
                      <a:pt x="92998" y="151626"/>
                    </a:lnTo>
                    <a:lnTo>
                      <a:pt x="92998" y="181952"/>
                    </a:lnTo>
                    <a:lnTo>
                      <a:pt x="159425" y="181952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81952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id="{615455A0-EE63-4F98-BD65-3F1E47467D22}"/>
                  </a:ext>
                </a:extLst>
              </p:cNvPr>
              <p:cNvSpPr/>
              <p:nvPr/>
            </p:nvSpPr>
            <p:spPr>
              <a:xfrm>
                <a:off x="7234517" y="4384672"/>
                <a:ext cx="159424" cy="141517"/>
              </a:xfrm>
              <a:custGeom>
                <a:avLst/>
                <a:gdLst>
                  <a:gd name="connsiteX0" fmla="*/ 39856 w 159424"/>
                  <a:gd name="connsiteY0" fmla="*/ 70759 h 141517"/>
                  <a:gd name="connsiteX1" fmla="*/ 66427 w 159424"/>
                  <a:gd name="connsiteY1" fmla="*/ 70759 h 141517"/>
                  <a:gd name="connsiteX2" fmla="*/ 66427 w 159424"/>
                  <a:gd name="connsiteY2" fmla="*/ 90976 h 141517"/>
                  <a:gd name="connsiteX3" fmla="*/ 39856 w 159424"/>
                  <a:gd name="connsiteY3" fmla="*/ 90976 h 141517"/>
                  <a:gd name="connsiteX4" fmla="*/ 39856 w 159424"/>
                  <a:gd name="connsiteY4" fmla="*/ 70759 h 141517"/>
                  <a:gd name="connsiteX5" fmla="*/ 39856 w 159424"/>
                  <a:gd name="connsiteY5" fmla="*/ 30325 h 141517"/>
                  <a:gd name="connsiteX6" fmla="*/ 66427 w 159424"/>
                  <a:gd name="connsiteY6" fmla="*/ 30325 h 141517"/>
                  <a:gd name="connsiteX7" fmla="*/ 66427 w 159424"/>
                  <a:gd name="connsiteY7" fmla="*/ 50542 h 141517"/>
                  <a:gd name="connsiteX8" fmla="*/ 39856 w 159424"/>
                  <a:gd name="connsiteY8" fmla="*/ 50542 h 141517"/>
                  <a:gd name="connsiteX9" fmla="*/ 39856 w 159424"/>
                  <a:gd name="connsiteY9" fmla="*/ 30325 h 141517"/>
                  <a:gd name="connsiteX10" fmla="*/ 92998 w 159424"/>
                  <a:gd name="connsiteY10" fmla="*/ 70759 h 141517"/>
                  <a:gd name="connsiteX11" fmla="*/ 119568 w 159424"/>
                  <a:gd name="connsiteY11" fmla="*/ 70759 h 141517"/>
                  <a:gd name="connsiteX12" fmla="*/ 119568 w 159424"/>
                  <a:gd name="connsiteY12" fmla="*/ 90976 h 141517"/>
                  <a:gd name="connsiteX13" fmla="*/ 92998 w 159424"/>
                  <a:gd name="connsiteY13" fmla="*/ 90976 h 141517"/>
                  <a:gd name="connsiteX14" fmla="*/ 92998 w 159424"/>
                  <a:gd name="connsiteY14" fmla="*/ 70759 h 141517"/>
                  <a:gd name="connsiteX15" fmla="*/ 92998 w 159424"/>
                  <a:gd name="connsiteY15" fmla="*/ 30325 h 141517"/>
                  <a:gd name="connsiteX16" fmla="*/ 119568 w 159424"/>
                  <a:gd name="connsiteY16" fmla="*/ 30325 h 141517"/>
                  <a:gd name="connsiteX17" fmla="*/ 119568 w 159424"/>
                  <a:gd name="connsiteY17" fmla="*/ 50542 h 141517"/>
                  <a:gd name="connsiteX18" fmla="*/ 92998 w 159424"/>
                  <a:gd name="connsiteY18" fmla="*/ 50542 h 141517"/>
                  <a:gd name="connsiteX19" fmla="*/ 92998 w 159424"/>
                  <a:gd name="connsiteY19" fmla="*/ 30325 h 141517"/>
                  <a:gd name="connsiteX20" fmla="*/ 0 w 159424"/>
                  <a:gd name="connsiteY20" fmla="*/ 141518 h 141517"/>
                  <a:gd name="connsiteX21" fmla="*/ 66427 w 159424"/>
                  <a:gd name="connsiteY21" fmla="*/ 141518 h 141517"/>
                  <a:gd name="connsiteX22" fmla="*/ 66427 w 159424"/>
                  <a:gd name="connsiteY22" fmla="*/ 111193 h 141517"/>
                  <a:gd name="connsiteX23" fmla="*/ 92998 w 159424"/>
                  <a:gd name="connsiteY23" fmla="*/ 111193 h 141517"/>
                  <a:gd name="connsiteX24" fmla="*/ 92998 w 159424"/>
                  <a:gd name="connsiteY24" fmla="*/ 141518 h 141517"/>
                  <a:gd name="connsiteX25" fmla="*/ 159425 w 159424"/>
                  <a:gd name="connsiteY25" fmla="*/ 141518 h 141517"/>
                  <a:gd name="connsiteX26" fmla="*/ 159425 w 159424"/>
                  <a:gd name="connsiteY26" fmla="*/ 0 h 141517"/>
                  <a:gd name="connsiteX27" fmla="*/ 0 w 159424"/>
                  <a:gd name="connsiteY27" fmla="*/ 0 h 141517"/>
                  <a:gd name="connsiteX28" fmla="*/ 0 w 159424"/>
                  <a:gd name="connsiteY28" fmla="*/ 141518 h 14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9424" h="141517"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41518"/>
                    </a:moveTo>
                    <a:lnTo>
                      <a:pt x="66427" y="141518"/>
                    </a:lnTo>
                    <a:lnTo>
                      <a:pt x="66427" y="111193"/>
                    </a:lnTo>
                    <a:lnTo>
                      <a:pt x="92998" y="111193"/>
                    </a:lnTo>
                    <a:lnTo>
                      <a:pt x="92998" y="141518"/>
                    </a:lnTo>
                    <a:lnTo>
                      <a:pt x="159425" y="141518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41518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7" name="Figura a mano libera: forma 106">
                <a:extLst>
                  <a:ext uri="{FF2B5EF4-FFF2-40B4-BE49-F238E27FC236}">
                    <a16:creationId xmlns:a16="http://schemas.microsoft.com/office/drawing/2014/main" id="{44552C80-10A9-459B-AAC3-23FD3780DC4E}"/>
                  </a:ext>
                </a:extLst>
              </p:cNvPr>
              <p:cNvSpPr/>
              <p:nvPr/>
            </p:nvSpPr>
            <p:spPr>
              <a:xfrm>
                <a:off x="7420513" y="4222937"/>
                <a:ext cx="159424" cy="303252"/>
              </a:xfrm>
              <a:custGeom>
                <a:avLst/>
                <a:gdLst>
                  <a:gd name="connsiteX0" fmla="*/ 119568 w 159424"/>
                  <a:gd name="connsiteY0" fmla="*/ 55596 h 303252"/>
                  <a:gd name="connsiteX1" fmla="*/ 92998 w 159424"/>
                  <a:gd name="connsiteY1" fmla="*/ 55596 h 303252"/>
                  <a:gd name="connsiteX2" fmla="*/ 92998 w 159424"/>
                  <a:gd name="connsiteY2" fmla="*/ 35379 h 303252"/>
                  <a:gd name="connsiteX3" fmla="*/ 119568 w 159424"/>
                  <a:gd name="connsiteY3" fmla="*/ 35379 h 303252"/>
                  <a:gd name="connsiteX4" fmla="*/ 119568 w 159424"/>
                  <a:gd name="connsiteY4" fmla="*/ 55596 h 303252"/>
                  <a:gd name="connsiteX5" fmla="*/ 119568 w 159424"/>
                  <a:gd name="connsiteY5" fmla="*/ 90976 h 303252"/>
                  <a:gd name="connsiteX6" fmla="*/ 92998 w 159424"/>
                  <a:gd name="connsiteY6" fmla="*/ 90976 h 303252"/>
                  <a:gd name="connsiteX7" fmla="*/ 92998 w 159424"/>
                  <a:gd name="connsiteY7" fmla="*/ 70759 h 303252"/>
                  <a:gd name="connsiteX8" fmla="*/ 119568 w 159424"/>
                  <a:gd name="connsiteY8" fmla="*/ 70759 h 303252"/>
                  <a:gd name="connsiteX9" fmla="*/ 119568 w 159424"/>
                  <a:gd name="connsiteY9" fmla="*/ 90976 h 303252"/>
                  <a:gd name="connsiteX10" fmla="*/ 119568 w 159424"/>
                  <a:gd name="connsiteY10" fmla="*/ 131409 h 303252"/>
                  <a:gd name="connsiteX11" fmla="*/ 92998 w 159424"/>
                  <a:gd name="connsiteY11" fmla="*/ 131409 h 303252"/>
                  <a:gd name="connsiteX12" fmla="*/ 92998 w 159424"/>
                  <a:gd name="connsiteY12" fmla="*/ 111193 h 303252"/>
                  <a:gd name="connsiteX13" fmla="*/ 119568 w 159424"/>
                  <a:gd name="connsiteY13" fmla="*/ 111193 h 303252"/>
                  <a:gd name="connsiteX14" fmla="*/ 119568 w 159424"/>
                  <a:gd name="connsiteY14" fmla="*/ 131409 h 303252"/>
                  <a:gd name="connsiteX15" fmla="*/ 119568 w 159424"/>
                  <a:gd name="connsiteY15" fmla="*/ 171843 h 303252"/>
                  <a:gd name="connsiteX16" fmla="*/ 92998 w 159424"/>
                  <a:gd name="connsiteY16" fmla="*/ 171843 h 303252"/>
                  <a:gd name="connsiteX17" fmla="*/ 92998 w 159424"/>
                  <a:gd name="connsiteY17" fmla="*/ 151626 h 303252"/>
                  <a:gd name="connsiteX18" fmla="*/ 119568 w 159424"/>
                  <a:gd name="connsiteY18" fmla="*/ 151626 h 303252"/>
                  <a:gd name="connsiteX19" fmla="*/ 119568 w 159424"/>
                  <a:gd name="connsiteY19" fmla="*/ 171843 h 303252"/>
                  <a:gd name="connsiteX20" fmla="*/ 119568 w 159424"/>
                  <a:gd name="connsiteY20" fmla="*/ 212277 h 303252"/>
                  <a:gd name="connsiteX21" fmla="*/ 92998 w 159424"/>
                  <a:gd name="connsiteY21" fmla="*/ 212277 h 303252"/>
                  <a:gd name="connsiteX22" fmla="*/ 92998 w 159424"/>
                  <a:gd name="connsiteY22" fmla="*/ 192060 h 303252"/>
                  <a:gd name="connsiteX23" fmla="*/ 119568 w 159424"/>
                  <a:gd name="connsiteY23" fmla="*/ 192060 h 303252"/>
                  <a:gd name="connsiteX24" fmla="*/ 119568 w 159424"/>
                  <a:gd name="connsiteY24" fmla="*/ 212277 h 303252"/>
                  <a:gd name="connsiteX25" fmla="*/ 119568 w 159424"/>
                  <a:gd name="connsiteY25" fmla="*/ 252710 h 303252"/>
                  <a:gd name="connsiteX26" fmla="*/ 92998 w 159424"/>
                  <a:gd name="connsiteY26" fmla="*/ 252710 h 303252"/>
                  <a:gd name="connsiteX27" fmla="*/ 92998 w 159424"/>
                  <a:gd name="connsiteY27" fmla="*/ 232494 h 303252"/>
                  <a:gd name="connsiteX28" fmla="*/ 119568 w 159424"/>
                  <a:gd name="connsiteY28" fmla="*/ 232494 h 303252"/>
                  <a:gd name="connsiteX29" fmla="*/ 119568 w 159424"/>
                  <a:gd name="connsiteY29" fmla="*/ 252710 h 303252"/>
                  <a:gd name="connsiteX30" fmla="*/ 66427 w 159424"/>
                  <a:gd name="connsiteY30" fmla="*/ 55596 h 303252"/>
                  <a:gd name="connsiteX31" fmla="*/ 39856 w 159424"/>
                  <a:gd name="connsiteY31" fmla="*/ 55596 h 303252"/>
                  <a:gd name="connsiteX32" fmla="*/ 39856 w 159424"/>
                  <a:gd name="connsiteY32" fmla="*/ 35379 h 303252"/>
                  <a:gd name="connsiteX33" fmla="*/ 66427 w 159424"/>
                  <a:gd name="connsiteY33" fmla="*/ 35379 h 303252"/>
                  <a:gd name="connsiteX34" fmla="*/ 66427 w 159424"/>
                  <a:gd name="connsiteY34" fmla="*/ 55596 h 303252"/>
                  <a:gd name="connsiteX35" fmla="*/ 66427 w 159424"/>
                  <a:gd name="connsiteY35" fmla="*/ 90976 h 303252"/>
                  <a:gd name="connsiteX36" fmla="*/ 39856 w 159424"/>
                  <a:gd name="connsiteY36" fmla="*/ 90976 h 303252"/>
                  <a:gd name="connsiteX37" fmla="*/ 39856 w 159424"/>
                  <a:gd name="connsiteY37" fmla="*/ 70759 h 303252"/>
                  <a:gd name="connsiteX38" fmla="*/ 66427 w 159424"/>
                  <a:gd name="connsiteY38" fmla="*/ 70759 h 303252"/>
                  <a:gd name="connsiteX39" fmla="*/ 66427 w 159424"/>
                  <a:gd name="connsiteY39" fmla="*/ 90976 h 303252"/>
                  <a:gd name="connsiteX40" fmla="*/ 66427 w 159424"/>
                  <a:gd name="connsiteY40" fmla="*/ 131409 h 303252"/>
                  <a:gd name="connsiteX41" fmla="*/ 39856 w 159424"/>
                  <a:gd name="connsiteY41" fmla="*/ 131409 h 303252"/>
                  <a:gd name="connsiteX42" fmla="*/ 39856 w 159424"/>
                  <a:gd name="connsiteY42" fmla="*/ 111193 h 303252"/>
                  <a:gd name="connsiteX43" fmla="*/ 66427 w 159424"/>
                  <a:gd name="connsiteY43" fmla="*/ 111193 h 303252"/>
                  <a:gd name="connsiteX44" fmla="*/ 66427 w 159424"/>
                  <a:gd name="connsiteY44" fmla="*/ 131409 h 303252"/>
                  <a:gd name="connsiteX45" fmla="*/ 66427 w 159424"/>
                  <a:gd name="connsiteY45" fmla="*/ 171843 h 303252"/>
                  <a:gd name="connsiteX46" fmla="*/ 39856 w 159424"/>
                  <a:gd name="connsiteY46" fmla="*/ 171843 h 303252"/>
                  <a:gd name="connsiteX47" fmla="*/ 39856 w 159424"/>
                  <a:gd name="connsiteY47" fmla="*/ 151626 h 303252"/>
                  <a:gd name="connsiteX48" fmla="*/ 66427 w 159424"/>
                  <a:gd name="connsiteY48" fmla="*/ 151626 h 303252"/>
                  <a:gd name="connsiteX49" fmla="*/ 66427 w 159424"/>
                  <a:gd name="connsiteY49" fmla="*/ 171843 h 303252"/>
                  <a:gd name="connsiteX50" fmla="*/ 66427 w 159424"/>
                  <a:gd name="connsiteY50" fmla="*/ 212277 h 303252"/>
                  <a:gd name="connsiteX51" fmla="*/ 39856 w 159424"/>
                  <a:gd name="connsiteY51" fmla="*/ 212277 h 303252"/>
                  <a:gd name="connsiteX52" fmla="*/ 39856 w 159424"/>
                  <a:gd name="connsiteY52" fmla="*/ 192060 h 303252"/>
                  <a:gd name="connsiteX53" fmla="*/ 66427 w 159424"/>
                  <a:gd name="connsiteY53" fmla="*/ 192060 h 303252"/>
                  <a:gd name="connsiteX54" fmla="*/ 66427 w 159424"/>
                  <a:gd name="connsiteY54" fmla="*/ 212277 h 303252"/>
                  <a:gd name="connsiteX55" fmla="*/ 66427 w 159424"/>
                  <a:gd name="connsiteY55" fmla="*/ 252710 h 303252"/>
                  <a:gd name="connsiteX56" fmla="*/ 39856 w 159424"/>
                  <a:gd name="connsiteY56" fmla="*/ 252710 h 303252"/>
                  <a:gd name="connsiteX57" fmla="*/ 39856 w 159424"/>
                  <a:gd name="connsiteY57" fmla="*/ 232494 h 303252"/>
                  <a:gd name="connsiteX58" fmla="*/ 66427 w 159424"/>
                  <a:gd name="connsiteY58" fmla="*/ 232494 h 303252"/>
                  <a:gd name="connsiteX59" fmla="*/ 66427 w 159424"/>
                  <a:gd name="connsiteY59" fmla="*/ 252710 h 303252"/>
                  <a:gd name="connsiteX60" fmla="*/ 0 w 159424"/>
                  <a:gd name="connsiteY60" fmla="*/ 0 h 303252"/>
                  <a:gd name="connsiteX61" fmla="*/ 0 w 159424"/>
                  <a:gd name="connsiteY61" fmla="*/ 303253 h 303252"/>
                  <a:gd name="connsiteX62" fmla="*/ 66427 w 159424"/>
                  <a:gd name="connsiteY62" fmla="*/ 303253 h 303252"/>
                  <a:gd name="connsiteX63" fmla="*/ 66427 w 159424"/>
                  <a:gd name="connsiteY63" fmla="*/ 272927 h 303252"/>
                  <a:gd name="connsiteX64" fmla="*/ 92998 w 159424"/>
                  <a:gd name="connsiteY64" fmla="*/ 272927 h 303252"/>
                  <a:gd name="connsiteX65" fmla="*/ 92998 w 159424"/>
                  <a:gd name="connsiteY65" fmla="*/ 303253 h 303252"/>
                  <a:gd name="connsiteX66" fmla="*/ 159425 w 159424"/>
                  <a:gd name="connsiteY66" fmla="*/ 303253 h 303252"/>
                  <a:gd name="connsiteX67" fmla="*/ 159425 w 159424"/>
                  <a:gd name="connsiteY67" fmla="*/ 15163 h 303252"/>
                  <a:gd name="connsiteX68" fmla="*/ 0 w 159424"/>
                  <a:gd name="connsiteY68" fmla="*/ 0 h 3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424" h="303252">
                    <a:moveTo>
                      <a:pt x="119568" y="55596"/>
                    </a:moveTo>
                    <a:lnTo>
                      <a:pt x="92998" y="55596"/>
                    </a:lnTo>
                    <a:lnTo>
                      <a:pt x="92998" y="35379"/>
                    </a:lnTo>
                    <a:lnTo>
                      <a:pt x="119568" y="35379"/>
                    </a:lnTo>
                    <a:lnTo>
                      <a:pt x="119568" y="55596"/>
                    </a:lnTo>
                    <a:close/>
                    <a:moveTo>
                      <a:pt x="119568" y="90976"/>
                    </a:moveTo>
                    <a:lnTo>
                      <a:pt x="92998" y="90976"/>
                    </a:lnTo>
                    <a:lnTo>
                      <a:pt x="92998" y="70759"/>
                    </a:lnTo>
                    <a:lnTo>
                      <a:pt x="119568" y="70759"/>
                    </a:lnTo>
                    <a:lnTo>
                      <a:pt x="119568" y="90976"/>
                    </a:lnTo>
                    <a:close/>
                    <a:moveTo>
                      <a:pt x="119568" y="131409"/>
                    </a:moveTo>
                    <a:lnTo>
                      <a:pt x="92998" y="131409"/>
                    </a:lnTo>
                    <a:lnTo>
                      <a:pt x="92998" y="111193"/>
                    </a:lnTo>
                    <a:lnTo>
                      <a:pt x="119568" y="111193"/>
                    </a:lnTo>
                    <a:lnTo>
                      <a:pt x="119568" y="131409"/>
                    </a:lnTo>
                    <a:close/>
                    <a:moveTo>
                      <a:pt x="119568" y="171843"/>
                    </a:moveTo>
                    <a:lnTo>
                      <a:pt x="92998" y="171843"/>
                    </a:lnTo>
                    <a:lnTo>
                      <a:pt x="92998" y="151626"/>
                    </a:lnTo>
                    <a:lnTo>
                      <a:pt x="119568" y="151626"/>
                    </a:lnTo>
                    <a:lnTo>
                      <a:pt x="119568" y="171843"/>
                    </a:lnTo>
                    <a:close/>
                    <a:moveTo>
                      <a:pt x="119568" y="212277"/>
                    </a:moveTo>
                    <a:lnTo>
                      <a:pt x="92998" y="212277"/>
                    </a:lnTo>
                    <a:lnTo>
                      <a:pt x="92998" y="192060"/>
                    </a:lnTo>
                    <a:lnTo>
                      <a:pt x="119568" y="192060"/>
                    </a:lnTo>
                    <a:lnTo>
                      <a:pt x="119568" y="212277"/>
                    </a:lnTo>
                    <a:close/>
                    <a:moveTo>
                      <a:pt x="119568" y="252710"/>
                    </a:moveTo>
                    <a:lnTo>
                      <a:pt x="92998" y="252710"/>
                    </a:lnTo>
                    <a:lnTo>
                      <a:pt x="92998" y="232494"/>
                    </a:lnTo>
                    <a:lnTo>
                      <a:pt x="119568" y="232494"/>
                    </a:lnTo>
                    <a:lnTo>
                      <a:pt x="119568" y="252710"/>
                    </a:lnTo>
                    <a:close/>
                    <a:moveTo>
                      <a:pt x="66427" y="55596"/>
                    </a:moveTo>
                    <a:lnTo>
                      <a:pt x="39856" y="55596"/>
                    </a:lnTo>
                    <a:lnTo>
                      <a:pt x="39856" y="35379"/>
                    </a:lnTo>
                    <a:lnTo>
                      <a:pt x="66427" y="35379"/>
                    </a:lnTo>
                    <a:lnTo>
                      <a:pt x="66427" y="55596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66427" y="131409"/>
                    </a:moveTo>
                    <a:lnTo>
                      <a:pt x="39856" y="131409"/>
                    </a:lnTo>
                    <a:lnTo>
                      <a:pt x="39856" y="111193"/>
                    </a:lnTo>
                    <a:lnTo>
                      <a:pt x="66427" y="111193"/>
                    </a:lnTo>
                    <a:lnTo>
                      <a:pt x="66427" y="131409"/>
                    </a:lnTo>
                    <a:close/>
                    <a:moveTo>
                      <a:pt x="66427" y="171843"/>
                    </a:moveTo>
                    <a:lnTo>
                      <a:pt x="39856" y="171843"/>
                    </a:lnTo>
                    <a:lnTo>
                      <a:pt x="39856" y="151626"/>
                    </a:lnTo>
                    <a:lnTo>
                      <a:pt x="66427" y="151626"/>
                    </a:lnTo>
                    <a:lnTo>
                      <a:pt x="66427" y="171843"/>
                    </a:lnTo>
                    <a:close/>
                    <a:moveTo>
                      <a:pt x="66427" y="212277"/>
                    </a:moveTo>
                    <a:lnTo>
                      <a:pt x="39856" y="212277"/>
                    </a:lnTo>
                    <a:lnTo>
                      <a:pt x="39856" y="192060"/>
                    </a:lnTo>
                    <a:lnTo>
                      <a:pt x="66427" y="192060"/>
                    </a:lnTo>
                    <a:lnTo>
                      <a:pt x="66427" y="212277"/>
                    </a:lnTo>
                    <a:close/>
                    <a:moveTo>
                      <a:pt x="66427" y="252710"/>
                    </a:moveTo>
                    <a:lnTo>
                      <a:pt x="39856" y="252710"/>
                    </a:lnTo>
                    <a:lnTo>
                      <a:pt x="39856" y="232494"/>
                    </a:lnTo>
                    <a:lnTo>
                      <a:pt x="66427" y="232494"/>
                    </a:lnTo>
                    <a:lnTo>
                      <a:pt x="66427" y="252710"/>
                    </a:lnTo>
                    <a:close/>
                    <a:moveTo>
                      <a:pt x="0" y="0"/>
                    </a:moveTo>
                    <a:lnTo>
                      <a:pt x="0" y="303253"/>
                    </a:lnTo>
                    <a:lnTo>
                      <a:pt x="66427" y="303253"/>
                    </a:lnTo>
                    <a:lnTo>
                      <a:pt x="66427" y="272927"/>
                    </a:lnTo>
                    <a:lnTo>
                      <a:pt x="92998" y="272927"/>
                    </a:lnTo>
                    <a:lnTo>
                      <a:pt x="92998" y="303253"/>
                    </a:lnTo>
                    <a:lnTo>
                      <a:pt x="159425" y="303253"/>
                    </a:lnTo>
                    <a:lnTo>
                      <a:pt x="159425" y="15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8" name="Figura a mano libera: forma 107">
                <a:extLst>
                  <a:ext uri="{FF2B5EF4-FFF2-40B4-BE49-F238E27FC236}">
                    <a16:creationId xmlns:a16="http://schemas.microsoft.com/office/drawing/2014/main" id="{49596580-F069-48FB-848E-B3A635F7E107}"/>
                  </a:ext>
                </a:extLst>
              </p:cNvPr>
              <p:cNvSpPr/>
              <p:nvPr/>
            </p:nvSpPr>
            <p:spPr>
              <a:xfrm>
                <a:off x="7141520" y="4212829"/>
                <a:ext cx="159424" cy="151626"/>
              </a:xfrm>
              <a:custGeom>
                <a:avLst/>
                <a:gdLst>
                  <a:gd name="connsiteX0" fmla="*/ 92998 w 159424"/>
                  <a:gd name="connsiteY0" fmla="*/ 70759 h 151626"/>
                  <a:gd name="connsiteX1" fmla="*/ 119568 w 159424"/>
                  <a:gd name="connsiteY1" fmla="*/ 70759 h 151626"/>
                  <a:gd name="connsiteX2" fmla="*/ 119568 w 159424"/>
                  <a:gd name="connsiteY2" fmla="*/ 90976 h 151626"/>
                  <a:gd name="connsiteX3" fmla="*/ 92998 w 159424"/>
                  <a:gd name="connsiteY3" fmla="*/ 90976 h 151626"/>
                  <a:gd name="connsiteX4" fmla="*/ 92998 w 159424"/>
                  <a:gd name="connsiteY4" fmla="*/ 70759 h 151626"/>
                  <a:gd name="connsiteX5" fmla="*/ 92998 w 159424"/>
                  <a:gd name="connsiteY5" fmla="*/ 30325 h 151626"/>
                  <a:gd name="connsiteX6" fmla="*/ 119568 w 159424"/>
                  <a:gd name="connsiteY6" fmla="*/ 30325 h 151626"/>
                  <a:gd name="connsiteX7" fmla="*/ 119568 w 159424"/>
                  <a:gd name="connsiteY7" fmla="*/ 50542 h 151626"/>
                  <a:gd name="connsiteX8" fmla="*/ 92998 w 159424"/>
                  <a:gd name="connsiteY8" fmla="*/ 50542 h 151626"/>
                  <a:gd name="connsiteX9" fmla="*/ 92998 w 159424"/>
                  <a:gd name="connsiteY9" fmla="*/ 30325 h 151626"/>
                  <a:gd name="connsiteX10" fmla="*/ 66427 w 159424"/>
                  <a:gd name="connsiteY10" fmla="*/ 50542 h 151626"/>
                  <a:gd name="connsiteX11" fmla="*/ 39856 w 159424"/>
                  <a:gd name="connsiteY11" fmla="*/ 50542 h 151626"/>
                  <a:gd name="connsiteX12" fmla="*/ 39856 w 159424"/>
                  <a:gd name="connsiteY12" fmla="*/ 30325 h 151626"/>
                  <a:gd name="connsiteX13" fmla="*/ 66427 w 159424"/>
                  <a:gd name="connsiteY13" fmla="*/ 30325 h 151626"/>
                  <a:gd name="connsiteX14" fmla="*/ 66427 w 159424"/>
                  <a:gd name="connsiteY14" fmla="*/ 50542 h 151626"/>
                  <a:gd name="connsiteX15" fmla="*/ 66427 w 159424"/>
                  <a:gd name="connsiteY15" fmla="*/ 90976 h 151626"/>
                  <a:gd name="connsiteX16" fmla="*/ 39856 w 159424"/>
                  <a:gd name="connsiteY16" fmla="*/ 90976 h 151626"/>
                  <a:gd name="connsiteX17" fmla="*/ 39856 w 159424"/>
                  <a:gd name="connsiteY17" fmla="*/ 70759 h 151626"/>
                  <a:gd name="connsiteX18" fmla="*/ 66427 w 159424"/>
                  <a:gd name="connsiteY18" fmla="*/ 70759 h 151626"/>
                  <a:gd name="connsiteX19" fmla="*/ 66427 w 159424"/>
                  <a:gd name="connsiteY19" fmla="*/ 90976 h 151626"/>
                  <a:gd name="connsiteX20" fmla="*/ 92998 w 159424"/>
                  <a:gd name="connsiteY20" fmla="*/ 151626 h 151626"/>
                  <a:gd name="connsiteX21" fmla="*/ 159425 w 159424"/>
                  <a:gd name="connsiteY21" fmla="*/ 151626 h 151626"/>
                  <a:gd name="connsiteX22" fmla="*/ 159425 w 159424"/>
                  <a:gd name="connsiteY22" fmla="*/ 0 h 151626"/>
                  <a:gd name="connsiteX23" fmla="*/ 0 w 159424"/>
                  <a:gd name="connsiteY23" fmla="*/ 0 h 151626"/>
                  <a:gd name="connsiteX24" fmla="*/ 0 w 159424"/>
                  <a:gd name="connsiteY24" fmla="*/ 111193 h 151626"/>
                  <a:gd name="connsiteX25" fmla="*/ 92998 w 159424"/>
                  <a:gd name="connsiteY25" fmla="*/ 111193 h 151626"/>
                  <a:gd name="connsiteX26" fmla="*/ 92998 w 159424"/>
                  <a:gd name="connsiteY26" fmla="*/ 151626 h 15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9424" h="151626"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66427" y="50542"/>
                    </a:moveTo>
                    <a:lnTo>
                      <a:pt x="39856" y="50542"/>
                    </a:lnTo>
                    <a:lnTo>
                      <a:pt x="39856" y="30325"/>
                    </a:lnTo>
                    <a:lnTo>
                      <a:pt x="66427" y="30325"/>
                    </a:lnTo>
                    <a:lnTo>
                      <a:pt x="66427" y="50542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92998" y="151626"/>
                    </a:moveTo>
                    <a:lnTo>
                      <a:pt x="159425" y="151626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11193"/>
                    </a:lnTo>
                    <a:lnTo>
                      <a:pt x="92998" y="111193"/>
                    </a:lnTo>
                    <a:lnTo>
                      <a:pt x="92998" y="151626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75" name="Elemento grafico 14" descr="Edificio">
              <a:extLst>
                <a:ext uri="{FF2B5EF4-FFF2-40B4-BE49-F238E27FC236}">
                  <a16:creationId xmlns:a16="http://schemas.microsoft.com/office/drawing/2014/main" id="{91C5A09D-6B5C-4033-A0F7-9F2C14632C2D}"/>
                </a:ext>
              </a:extLst>
            </p:cNvPr>
            <p:cNvSpPr/>
            <p:nvPr/>
          </p:nvSpPr>
          <p:spPr>
            <a:xfrm>
              <a:off x="7704038" y="4105037"/>
              <a:ext cx="283035" cy="424553"/>
            </a:xfrm>
            <a:custGeom>
              <a:avLst/>
              <a:gdLst>
                <a:gd name="connsiteX0" fmla="*/ 227439 w 283035"/>
                <a:gd name="connsiteY0" fmla="*/ 116247 h 424553"/>
                <a:gd name="connsiteX1" fmla="*/ 197114 w 283035"/>
                <a:gd name="connsiteY1" fmla="*/ 116247 h 424553"/>
                <a:gd name="connsiteX2" fmla="*/ 197114 w 283035"/>
                <a:gd name="connsiteY2" fmla="*/ 85922 h 424553"/>
                <a:gd name="connsiteX3" fmla="*/ 227439 w 283035"/>
                <a:gd name="connsiteY3" fmla="*/ 85922 h 424553"/>
                <a:gd name="connsiteX4" fmla="*/ 227439 w 283035"/>
                <a:gd name="connsiteY4" fmla="*/ 116247 h 424553"/>
                <a:gd name="connsiteX5" fmla="*/ 227439 w 283035"/>
                <a:gd name="connsiteY5" fmla="*/ 197114 h 424553"/>
                <a:gd name="connsiteX6" fmla="*/ 197114 w 283035"/>
                <a:gd name="connsiteY6" fmla="*/ 197114 h 424553"/>
                <a:gd name="connsiteX7" fmla="*/ 197114 w 283035"/>
                <a:gd name="connsiteY7" fmla="*/ 166789 h 424553"/>
                <a:gd name="connsiteX8" fmla="*/ 227439 w 283035"/>
                <a:gd name="connsiteY8" fmla="*/ 166789 h 424553"/>
                <a:gd name="connsiteX9" fmla="*/ 227439 w 283035"/>
                <a:gd name="connsiteY9" fmla="*/ 197114 h 424553"/>
                <a:gd name="connsiteX10" fmla="*/ 227439 w 283035"/>
                <a:gd name="connsiteY10" fmla="*/ 277981 h 424553"/>
                <a:gd name="connsiteX11" fmla="*/ 197114 w 283035"/>
                <a:gd name="connsiteY11" fmla="*/ 277981 h 424553"/>
                <a:gd name="connsiteX12" fmla="*/ 197114 w 283035"/>
                <a:gd name="connsiteY12" fmla="*/ 247656 h 424553"/>
                <a:gd name="connsiteX13" fmla="*/ 227439 w 283035"/>
                <a:gd name="connsiteY13" fmla="*/ 247656 h 424553"/>
                <a:gd name="connsiteX14" fmla="*/ 227439 w 283035"/>
                <a:gd name="connsiteY14" fmla="*/ 277981 h 424553"/>
                <a:gd name="connsiteX15" fmla="*/ 227439 w 283035"/>
                <a:gd name="connsiteY15" fmla="*/ 358849 h 424553"/>
                <a:gd name="connsiteX16" fmla="*/ 197114 w 283035"/>
                <a:gd name="connsiteY16" fmla="*/ 358849 h 424553"/>
                <a:gd name="connsiteX17" fmla="*/ 197114 w 283035"/>
                <a:gd name="connsiteY17" fmla="*/ 328524 h 424553"/>
                <a:gd name="connsiteX18" fmla="*/ 227439 w 283035"/>
                <a:gd name="connsiteY18" fmla="*/ 328524 h 424553"/>
                <a:gd name="connsiteX19" fmla="*/ 227439 w 283035"/>
                <a:gd name="connsiteY19" fmla="*/ 358849 h 424553"/>
                <a:gd name="connsiteX20" fmla="*/ 156680 w 283035"/>
                <a:gd name="connsiteY20" fmla="*/ 116247 h 424553"/>
                <a:gd name="connsiteX21" fmla="*/ 126355 w 283035"/>
                <a:gd name="connsiteY21" fmla="*/ 116247 h 424553"/>
                <a:gd name="connsiteX22" fmla="*/ 126355 w 283035"/>
                <a:gd name="connsiteY22" fmla="*/ 85922 h 424553"/>
                <a:gd name="connsiteX23" fmla="*/ 156680 w 283035"/>
                <a:gd name="connsiteY23" fmla="*/ 85922 h 424553"/>
                <a:gd name="connsiteX24" fmla="*/ 156680 w 283035"/>
                <a:gd name="connsiteY24" fmla="*/ 116247 h 424553"/>
                <a:gd name="connsiteX25" fmla="*/ 156680 w 283035"/>
                <a:gd name="connsiteY25" fmla="*/ 197114 h 424553"/>
                <a:gd name="connsiteX26" fmla="*/ 126355 w 283035"/>
                <a:gd name="connsiteY26" fmla="*/ 197114 h 424553"/>
                <a:gd name="connsiteX27" fmla="*/ 126355 w 283035"/>
                <a:gd name="connsiteY27" fmla="*/ 166789 h 424553"/>
                <a:gd name="connsiteX28" fmla="*/ 156680 w 283035"/>
                <a:gd name="connsiteY28" fmla="*/ 166789 h 424553"/>
                <a:gd name="connsiteX29" fmla="*/ 156680 w 283035"/>
                <a:gd name="connsiteY29" fmla="*/ 197114 h 424553"/>
                <a:gd name="connsiteX30" fmla="*/ 156680 w 283035"/>
                <a:gd name="connsiteY30" fmla="*/ 277981 h 424553"/>
                <a:gd name="connsiteX31" fmla="*/ 126355 w 283035"/>
                <a:gd name="connsiteY31" fmla="*/ 277981 h 424553"/>
                <a:gd name="connsiteX32" fmla="*/ 126355 w 283035"/>
                <a:gd name="connsiteY32" fmla="*/ 247656 h 424553"/>
                <a:gd name="connsiteX33" fmla="*/ 156680 w 283035"/>
                <a:gd name="connsiteY33" fmla="*/ 247656 h 424553"/>
                <a:gd name="connsiteX34" fmla="*/ 156680 w 283035"/>
                <a:gd name="connsiteY34" fmla="*/ 277981 h 424553"/>
                <a:gd name="connsiteX35" fmla="*/ 156680 w 283035"/>
                <a:gd name="connsiteY35" fmla="*/ 389174 h 424553"/>
                <a:gd name="connsiteX36" fmla="*/ 126355 w 283035"/>
                <a:gd name="connsiteY36" fmla="*/ 389174 h 424553"/>
                <a:gd name="connsiteX37" fmla="*/ 126355 w 283035"/>
                <a:gd name="connsiteY37" fmla="*/ 328524 h 424553"/>
                <a:gd name="connsiteX38" fmla="*/ 156680 w 283035"/>
                <a:gd name="connsiteY38" fmla="*/ 328524 h 424553"/>
                <a:gd name="connsiteX39" fmla="*/ 156680 w 283035"/>
                <a:gd name="connsiteY39" fmla="*/ 389174 h 424553"/>
                <a:gd name="connsiteX40" fmla="*/ 85922 w 283035"/>
                <a:gd name="connsiteY40" fmla="*/ 116247 h 424553"/>
                <a:gd name="connsiteX41" fmla="*/ 55596 w 283035"/>
                <a:gd name="connsiteY41" fmla="*/ 116247 h 424553"/>
                <a:gd name="connsiteX42" fmla="*/ 55596 w 283035"/>
                <a:gd name="connsiteY42" fmla="*/ 85922 h 424553"/>
                <a:gd name="connsiteX43" fmla="*/ 85922 w 283035"/>
                <a:gd name="connsiteY43" fmla="*/ 85922 h 424553"/>
                <a:gd name="connsiteX44" fmla="*/ 85922 w 283035"/>
                <a:gd name="connsiteY44" fmla="*/ 116247 h 424553"/>
                <a:gd name="connsiteX45" fmla="*/ 85922 w 283035"/>
                <a:gd name="connsiteY45" fmla="*/ 197114 h 424553"/>
                <a:gd name="connsiteX46" fmla="*/ 55596 w 283035"/>
                <a:gd name="connsiteY46" fmla="*/ 197114 h 424553"/>
                <a:gd name="connsiteX47" fmla="*/ 55596 w 283035"/>
                <a:gd name="connsiteY47" fmla="*/ 166789 h 424553"/>
                <a:gd name="connsiteX48" fmla="*/ 85922 w 283035"/>
                <a:gd name="connsiteY48" fmla="*/ 166789 h 424553"/>
                <a:gd name="connsiteX49" fmla="*/ 85922 w 283035"/>
                <a:gd name="connsiteY49" fmla="*/ 197114 h 424553"/>
                <a:gd name="connsiteX50" fmla="*/ 85922 w 283035"/>
                <a:gd name="connsiteY50" fmla="*/ 277981 h 424553"/>
                <a:gd name="connsiteX51" fmla="*/ 55596 w 283035"/>
                <a:gd name="connsiteY51" fmla="*/ 277981 h 424553"/>
                <a:gd name="connsiteX52" fmla="*/ 55596 w 283035"/>
                <a:gd name="connsiteY52" fmla="*/ 247656 h 424553"/>
                <a:gd name="connsiteX53" fmla="*/ 85922 w 283035"/>
                <a:gd name="connsiteY53" fmla="*/ 247656 h 424553"/>
                <a:gd name="connsiteX54" fmla="*/ 85922 w 283035"/>
                <a:gd name="connsiteY54" fmla="*/ 277981 h 424553"/>
                <a:gd name="connsiteX55" fmla="*/ 85922 w 283035"/>
                <a:gd name="connsiteY55" fmla="*/ 358849 h 424553"/>
                <a:gd name="connsiteX56" fmla="*/ 55596 w 283035"/>
                <a:gd name="connsiteY56" fmla="*/ 358849 h 424553"/>
                <a:gd name="connsiteX57" fmla="*/ 55596 w 283035"/>
                <a:gd name="connsiteY57" fmla="*/ 328524 h 424553"/>
                <a:gd name="connsiteX58" fmla="*/ 85922 w 283035"/>
                <a:gd name="connsiteY58" fmla="*/ 328524 h 424553"/>
                <a:gd name="connsiteX59" fmla="*/ 85922 w 283035"/>
                <a:gd name="connsiteY59" fmla="*/ 358849 h 424553"/>
                <a:gd name="connsiteX60" fmla="*/ 262819 w 283035"/>
                <a:gd name="connsiteY60" fmla="*/ 389174 h 424553"/>
                <a:gd name="connsiteX61" fmla="*/ 262819 w 283035"/>
                <a:gd name="connsiteY61" fmla="*/ 50542 h 424553"/>
                <a:gd name="connsiteX62" fmla="*/ 247656 w 283035"/>
                <a:gd name="connsiteY62" fmla="*/ 50542 h 424553"/>
                <a:gd name="connsiteX63" fmla="*/ 247656 w 283035"/>
                <a:gd name="connsiteY63" fmla="*/ 20217 h 424553"/>
                <a:gd name="connsiteX64" fmla="*/ 232494 w 283035"/>
                <a:gd name="connsiteY64" fmla="*/ 20217 h 424553"/>
                <a:gd name="connsiteX65" fmla="*/ 232494 w 283035"/>
                <a:gd name="connsiteY65" fmla="*/ 0 h 424553"/>
                <a:gd name="connsiteX66" fmla="*/ 50542 w 283035"/>
                <a:gd name="connsiteY66" fmla="*/ 0 h 424553"/>
                <a:gd name="connsiteX67" fmla="*/ 50542 w 283035"/>
                <a:gd name="connsiteY67" fmla="*/ 20217 h 424553"/>
                <a:gd name="connsiteX68" fmla="*/ 35379 w 283035"/>
                <a:gd name="connsiteY68" fmla="*/ 20217 h 424553"/>
                <a:gd name="connsiteX69" fmla="*/ 35379 w 283035"/>
                <a:gd name="connsiteY69" fmla="*/ 50542 h 424553"/>
                <a:gd name="connsiteX70" fmla="*/ 20217 w 283035"/>
                <a:gd name="connsiteY70" fmla="*/ 50542 h 424553"/>
                <a:gd name="connsiteX71" fmla="*/ 20217 w 283035"/>
                <a:gd name="connsiteY71" fmla="*/ 389174 h 424553"/>
                <a:gd name="connsiteX72" fmla="*/ 0 w 283035"/>
                <a:gd name="connsiteY72" fmla="*/ 389174 h 424553"/>
                <a:gd name="connsiteX73" fmla="*/ 0 w 283035"/>
                <a:gd name="connsiteY73" fmla="*/ 424554 h 424553"/>
                <a:gd name="connsiteX74" fmla="*/ 283036 w 283035"/>
                <a:gd name="connsiteY74" fmla="*/ 424554 h 424553"/>
                <a:gd name="connsiteX75" fmla="*/ 283036 w 283035"/>
                <a:gd name="connsiteY75" fmla="*/ 389174 h 424553"/>
                <a:gd name="connsiteX76" fmla="*/ 262819 w 283035"/>
                <a:gd name="connsiteY76" fmla="*/ 389174 h 42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83035" h="424553">
                  <a:moveTo>
                    <a:pt x="227439" y="116247"/>
                  </a:moveTo>
                  <a:lnTo>
                    <a:pt x="197114" y="116247"/>
                  </a:lnTo>
                  <a:lnTo>
                    <a:pt x="197114" y="85922"/>
                  </a:lnTo>
                  <a:lnTo>
                    <a:pt x="227439" y="85922"/>
                  </a:lnTo>
                  <a:lnTo>
                    <a:pt x="227439" y="116247"/>
                  </a:lnTo>
                  <a:close/>
                  <a:moveTo>
                    <a:pt x="227439" y="197114"/>
                  </a:moveTo>
                  <a:lnTo>
                    <a:pt x="197114" y="197114"/>
                  </a:lnTo>
                  <a:lnTo>
                    <a:pt x="197114" y="166789"/>
                  </a:lnTo>
                  <a:lnTo>
                    <a:pt x="227439" y="166789"/>
                  </a:lnTo>
                  <a:lnTo>
                    <a:pt x="227439" y="197114"/>
                  </a:lnTo>
                  <a:close/>
                  <a:moveTo>
                    <a:pt x="227439" y="277981"/>
                  </a:moveTo>
                  <a:lnTo>
                    <a:pt x="197114" y="277981"/>
                  </a:lnTo>
                  <a:lnTo>
                    <a:pt x="197114" y="247656"/>
                  </a:lnTo>
                  <a:lnTo>
                    <a:pt x="227439" y="247656"/>
                  </a:lnTo>
                  <a:lnTo>
                    <a:pt x="227439" y="277981"/>
                  </a:lnTo>
                  <a:close/>
                  <a:moveTo>
                    <a:pt x="227439" y="358849"/>
                  </a:moveTo>
                  <a:lnTo>
                    <a:pt x="197114" y="358849"/>
                  </a:lnTo>
                  <a:lnTo>
                    <a:pt x="197114" y="328524"/>
                  </a:lnTo>
                  <a:lnTo>
                    <a:pt x="227439" y="328524"/>
                  </a:lnTo>
                  <a:lnTo>
                    <a:pt x="227439" y="358849"/>
                  </a:lnTo>
                  <a:close/>
                  <a:moveTo>
                    <a:pt x="156680" y="116247"/>
                  </a:moveTo>
                  <a:lnTo>
                    <a:pt x="126355" y="116247"/>
                  </a:lnTo>
                  <a:lnTo>
                    <a:pt x="126355" y="85922"/>
                  </a:lnTo>
                  <a:lnTo>
                    <a:pt x="156680" y="85922"/>
                  </a:lnTo>
                  <a:lnTo>
                    <a:pt x="156680" y="116247"/>
                  </a:lnTo>
                  <a:close/>
                  <a:moveTo>
                    <a:pt x="156680" y="197114"/>
                  </a:moveTo>
                  <a:lnTo>
                    <a:pt x="126355" y="197114"/>
                  </a:lnTo>
                  <a:lnTo>
                    <a:pt x="126355" y="166789"/>
                  </a:lnTo>
                  <a:lnTo>
                    <a:pt x="156680" y="166789"/>
                  </a:lnTo>
                  <a:lnTo>
                    <a:pt x="156680" y="197114"/>
                  </a:lnTo>
                  <a:close/>
                  <a:moveTo>
                    <a:pt x="156680" y="277981"/>
                  </a:moveTo>
                  <a:lnTo>
                    <a:pt x="126355" y="277981"/>
                  </a:lnTo>
                  <a:lnTo>
                    <a:pt x="126355" y="247656"/>
                  </a:lnTo>
                  <a:lnTo>
                    <a:pt x="156680" y="247656"/>
                  </a:lnTo>
                  <a:lnTo>
                    <a:pt x="156680" y="277981"/>
                  </a:lnTo>
                  <a:close/>
                  <a:moveTo>
                    <a:pt x="156680" y="389174"/>
                  </a:moveTo>
                  <a:lnTo>
                    <a:pt x="126355" y="389174"/>
                  </a:lnTo>
                  <a:lnTo>
                    <a:pt x="126355" y="328524"/>
                  </a:lnTo>
                  <a:lnTo>
                    <a:pt x="156680" y="328524"/>
                  </a:lnTo>
                  <a:lnTo>
                    <a:pt x="156680" y="389174"/>
                  </a:lnTo>
                  <a:close/>
                  <a:moveTo>
                    <a:pt x="85922" y="116247"/>
                  </a:moveTo>
                  <a:lnTo>
                    <a:pt x="55596" y="116247"/>
                  </a:lnTo>
                  <a:lnTo>
                    <a:pt x="55596" y="85922"/>
                  </a:lnTo>
                  <a:lnTo>
                    <a:pt x="85922" y="85922"/>
                  </a:lnTo>
                  <a:lnTo>
                    <a:pt x="85922" y="116247"/>
                  </a:lnTo>
                  <a:close/>
                  <a:moveTo>
                    <a:pt x="85922" y="197114"/>
                  </a:moveTo>
                  <a:lnTo>
                    <a:pt x="55596" y="197114"/>
                  </a:lnTo>
                  <a:lnTo>
                    <a:pt x="55596" y="166789"/>
                  </a:lnTo>
                  <a:lnTo>
                    <a:pt x="85922" y="166789"/>
                  </a:lnTo>
                  <a:lnTo>
                    <a:pt x="85922" y="197114"/>
                  </a:lnTo>
                  <a:close/>
                  <a:moveTo>
                    <a:pt x="85922" y="277981"/>
                  </a:moveTo>
                  <a:lnTo>
                    <a:pt x="55596" y="277981"/>
                  </a:lnTo>
                  <a:lnTo>
                    <a:pt x="55596" y="247656"/>
                  </a:lnTo>
                  <a:lnTo>
                    <a:pt x="85922" y="247656"/>
                  </a:lnTo>
                  <a:lnTo>
                    <a:pt x="85922" y="277981"/>
                  </a:lnTo>
                  <a:close/>
                  <a:moveTo>
                    <a:pt x="85922" y="358849"/>
                  </a:moveTo>
                  <a:lnTo>
                    <a:pt x="55596" y="358849"/>
                  </a:lnTo>
                  <a:lnTo>
                    <a:pt x="55596" y="328524"/>
                  </a:lnTo>
                  <a:lnTo>
                    <a:pt x="85922" y="328524"/>
                  </a:lnTo>
                  <a:lnTo>
                    <a:pt x="85922" y="358849"/>
                  </a:lnTo>
                  <a:close/>
                  <a:moveTo>
                    <a:pt x="262819" y="389174"/>
                  </a:moveTo>
                  <a:lnTo>
                    <a:pt x="262819" y="50542"/>
                  </a:lnTo>
                  <a:lnTo>
                    <a:pt x="247656" y="50542"/>
                  </a:lnTo>
                  <a:lnTo>
                    <a:pt x="247656" y="20217"/>
                  </a:lnTo>
                  <a:lnTo>
                    <a:pt x="232494" y="20217"/>
                  </a:lnTo>
                  <a:lnTo>
                    <a:pt x="232494" y="0"/>
                  </a:lnTo>
                  <a:lnTo>
                    <a:pt x="50542" y="0"/>
                  </a:lnTo>
                  <a:lnTo>
                    <a:pt x="50542" y="20217"/>
                  </a:lnTo>
                  <a:lnTo>
                    <a:pt x="35379" y="20217"/>
                  </a:lnTo>
                  <a:lnTo>
                    <a:pt x="35379" y="50542"/>
                  </a:lnTo>
                  <a:lnTo>
                    <a:pt x="20217" y="50542"/>
                  </a:lnTo>
                  <a:lnTo>
                    <a:pt x="20217" y="389174"/>
                  </a:lnTo>
                  <a:lnTo>
                    <a:pt x="0" y="389174"/>
                  </a:lnTo>
                  <a:lnTo>
                    <a:pt x="0" y="424554"/>
                  </a:lnTo>
                  <a:lnTo>
                    <a:pt x="283036" y="424554"/>
                  </a:lnTo>
                  <a:lnTo>
                    <a:pt x="283036" y="389174"/>
                  </a:lnTo>
                  <a:lnTo>
                    <a:pt x="262819" y="389174"/>
                  </a:lnTo>
                  <a:close/>
                </a:path>
              </a:pathLst>
            </a:custGeom>
            <a:solidFill>
              <a:srgbClr val="000000"/>
            </a:solidFill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96" name="Elemento grafico 6" descr="Città">
              <a:extLst>
                <a:ext uri="{FF2B5EF4-FFF2-40B4-BE49-F238E27FC236}">
                  <a16:creationId xmlns:a16="http://schemas.microsoft.com/office/drawing/2014/main" id="{D6F7D7D7-BD2C-4FE5-AB97-024ACEA9FF4E}"/>
                </a:ext>
              </a:extLst>
            </p:cNvPr>
            <p:cNvGrpSpPr/>
            <p:nvPr/>
          </p:nvGrpSpPr>
          <p:grpSpPr>
            <a:xfrm>
              <a:off x="8052467" y="4123531"/>
              <a:ext cx="637698" cy="485204"/>
              <a:chOff x="8052467" y="4123531"/>
              <a:chExt cx="637698" cy="485204"/>
            </a:xfrm>
          </p:grpSpPr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1608A214-3391-4D65-9580-E22A44067F18}"/>
                  </a:ext>
                </a:extLst>
              </p:cNvPr>
              <p:cNvSpPr/>
              <p:nvPr/>
            </p:nvSpPr>
            <p:spPr>
              <a:xfrm>
                <a:off x="8105608" y="4340861"/>
                <a:ext cx="159424" cy="181951"/>
              </a:xfrm>
              <a:custGeom>
                <a:avLst/>
                <a:gdLst>
                  <a:gd name="connsiteX0" fmla="*/ 39856 w 159424"/>
                  <a:gd name="connsiteY0" fmla="*/ 111193 h 181951"/>
                  <a:gd name="connsiteX1" fmla="*/ 66427 w 159424"/>
                  <a:gd name="connsiteY1" fmla="*/ 111193 h 181951"/>
                  <a:gd name="connsiteX2" fmla="*/ 66427 w 159424"/>
                  <a:gd name="connsiteY2" fmla="*/ 131409 h 181951"/>
                  <a:gd name="connsiteX3" fmla="*/ 39856 w 159424"/>
                  <a:gd name="connsiteY3" fmla="*/ 131409 h 181951"/>
                  <a:gd name="connsiteX4" fmla="*/ 39856 w 159424"/>
                  <a:gd name="connsiteY4" fmla="*/ 111193 h 181951"/>
                  <a:gd name="connsiteX5" fmla="*/ 39856 w 159424"/>
                  <a:gd name="connsiteY5" fmla="*/ 70759 h 181951"/>
                  <a:gd name="connsiteX6" fmla="*/ 66427 w 159424"/>
                  <a:gd name="connsiteY6" fmla="*/ 70759 h 181951"/>
                  <a:gd name="connsiteX7" fmla="*/ 66427 w 159424"/>
                  <a:gd name="connsiteY7" fmla="*/ 90976 h 181951"/>
                  <a:gd name="connsiteX8" fmla="*/ 39856 w 159424"/>
                  <a:gd name="connsiteY8" fmla="*/ 90976 h 181951"/>
                  <a:gd name="connsiteX9" fmla="*/ 39856 w 159424"/>
                  <a:gd name="connsiteY9" fmla="*/ 70759 h 181951"/>
                  <a:gd name="connsiteX10" fmla="*/ 39856 w 159424"/>
                  <a:gd name="connsiteY10" fmla="*/ 30325 h 181951"/>
                  <a:gd name="connsiteX11" fmla="*/ 66427 w 159424"/>
                  <a:gd name="connsiteY11" fmla="*/ 30325 h 181951"/>
                  <a:gd name="connsiteX12" fmla="*/ 66427 w 159424"/>
                  <a:gd name="connsiteY12" fmla="*/ 50542 h 181951"/>
                  <a:gd name="connsiteX13" fmla="*/ 39856 w 159424"/>
                  <a:gd name="connsiteY13" fmla="*/ 50542 h 181951"/>
                  <a:gd name="connsiteX14" fmla="*/ 39856 w 159424"/>
                  <a:gd name="connsiteY14" fmla="*/ 30325 h 181951"/>
                  <a:gd name="connsiteX15" fmla="*/ 92998 w 159424"/>
                  <a:gd name="connsiteY15" fmla="*/ 111193 h 181951"/>
                  <a:gd name="connsiteX16" fmla="*/ 119568 w 159424"/>
                  <a:gd name="connsiteY16" fmla="*/ 111193 h 181951"/>
                  <a:gd name="connsiteX17" fmla="*/ 119568 w 159424"/>
                  <a:gd name="connsiteY17" fmla="*/ 131409 h 181951"/>
                  <a:gd name="connsiteX18" fmla="*/ 92998 w 159424"/>
                  <a:gd name="connsiteY18" fmla="*/ 131409 h 181951"/>
                  <a:gd name="connsiteX19" fmla="*/ 92998 w 159424"/>
                  <a:gd name="connsiteY19" fmla="*/ 111193 h 181951"/>
                  <a:gd name="connsiteX20" fmla="*/ 92998 w 159424"/>
                  <a:gd name="connsiteY20" fmla="*/ 70759 h 181951"/>
                  <a:gd name="connsiteX21" fmla="*/ 119568 w 159424"/>
                  <a:gd name="connsiteY21" fmla="*/ 70759 h 181951"/>
                  <a:gd name="connsiteX22" fmla="*/ 119568 w 159424"/>
                  <a:gd name="connsiteY22" fmla="*/ 90976 h 181951"/>
                  <a:gd name="connsiteX23" fmla="*/ 92998 w 159424"/>
                  <a:gd name="connsiteY23" fmla="*/ 90976 h 181951"/>
                  <a:gd name="connsiteX24" fmla="*/ 92998 w 159424"/>
                  <a:gd name="connsiteY24" fmla="*/ 70759 h 181951"/>
                  <a:gd name="connsiteX25" fmla="*/ 92998 w 159424"/>
                  <a:gd name="connsiteY25" fmla="*/ 30325 h 181951"/>
                  <a:gd name="connsiteX26" fmla="*/ 119568 w 159424"/>
                  <a:gd name="connsiteY26" fmla="*/ 30325 h 181951"/>
                  <a:gd name="connsiteX27" fmla="*/ 119568 w 159424"/>
                  <a:gd name="connsiteY27" fmla="*/ 50542 h 181951"/>
                  <a:gd name="connsiteX28" fmla="*/ 92998 w 159424"/>
                  <a:gd name="connsiteY28" fmla="*/ 50542 h 181951"/>
                  <a:gd name="connsiteX29" fmla="*/ 92998 w 159424"/>
                  <a:gd name="connsiteY29" fmla="*/ 30325 h 181951"/>
                  <a:gd name="connsiteX30" fmla="*/ 0 w 159424"/>
                  <a:gd name="connsiteY30" fmla="*/ 181952 h 181951"/>
                  <a:gd name="connsiteX31" fmla="*/ 66427 w 159424"/>
                  <a:gd name="connsiteY31" fmla="*/ 181952 h 181951"/>
                  <a:gd name="connsiteX32" fmla="*/ 66427 w 159424"/>
                  <a:gd name="connsiteY32" fmla="*/ 151626 h 181951"/>
                  <a:gd name="connsiteX33" fmla="*/ 92998 w 159424"/>
                  <a:gd name="connsiteY33" fmla="*/ 151626 h 181951"/>
                  <a:gd name="connsiteX34" fmla="*/ 92998 w 159424"/>
                  <a:gd name="connsiteY34" fmla="*/ 181952 h 181951"/>
                  <a:gd name="connsiteX35" fmla="*/ 159425 w 159424"/>
                  <a:gd name="connsiteY35" fmla="*/ 181952 h 181951"/>
                  <a:gd name="connsiteX36" fmla="*/ 159425 w 159424"/>
                  <a:gd name="connsiteY36" fmla="*/ 0 h 181951"/>
                  <a:gd name="connsiteX37" fmla="*/ 0 w 159424"/>
                  <a:gd name="connsiteY37" fmla="*/ 0 h 181951"/>
                  <a:gd name="connsiteX38" fmla="*/ 0 w 159424"/>
                  <a:gd name="connsiteY38" fmla="*/ 181952 h 18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9424" h="181951">
                    <a:moveTo>
                      <a:pt x="39856" y="111193"/>
                    </a:moveTo>
                    <a:lnTo>
                      <a:pt x="66427" y="111193"/>
                    </a:lnTo>
                    <a:lnTo>
                      <a:pt x="66427" y="131409"/>
                    </a:lnTo>
                    <a:lnTo>
                      <a:pt x="39856" y="131409"/>
                    </a:lnTo>
                    <a:lnTo>
                      <a:pt x="39856" y="111193"/>
                    </a:lnTo>
                    <a:close/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111193"/>
                    </a:moveTo>
                    <a:lnTo>
                      <a:pt x="119568" y="111193"/>
                    </a:lnTo>
                    <a:lnTo>
                      <a:pt x="119568" y="131409"/>
                    </a:lnTo>
                    <a:lnTo>
                      <a:pt x="92998" y="131409"/>
                    </a:lnTo>
                    <a:lnTo>
                      <a:pt x="92998" y="111193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81952"/>
                    </a:moveTo>
                    <a:lnTo>
                      <a:pt x="66427" y="181952"/>
                    </a:lnTo>
                    <a:lnTo>
                      <a:pt x="66427" y="151626"/>
                    </a:lnTo>
                    <a:lnTo>
                      <a:pt x="92998" y="151626"/>
                    </a:lnTo>
                    <a:lnTo>
                      <a:pt x="92998" y="181952"/>
                    </a:lnTo>
                    <a:lnTo>
                      <a:pt x="159425" y="181952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81952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id="{482B033C-3BD8-4FB9-8595-916FB389047A}"/>
                  </a:ext>
                </a:extLst>
              </p:cNvPr>
              <p:cNvSpPr/>
              <p:nvPr/>
            </p:nvSpPr>
            <p:spPr>
              <a:xfrm>
                <a:off x="8291603" y="4381295"/>
                <a:ext cx="159424" cy="141517"/>
              </a:xfrm>
              <a:custGeom>
                <a:avLst/>
                <a:gdLst>
                  <a:gd name="connsiteX0" fmla="*/ 39856 w 159424"/>
                  <a:gd name="connsiteY0" fmla="*/ 70759 h 141517"/>
                  <a:gd name="connsiteX1" fmla="*/ 66427 w 159424"/>
                  <a:gd name="connsiteY1" fmla="*/ 70759 h 141517"/>
                  <a:gd name="connsiteX2" fmla="*/ 66427 w 159424"/>
                  <a:gd name="connsiteY2" fmla="*/ 90976 h 141517"/>
                  <a:gd name="connsiteX3" fmla="*/ 39856 w 159424"/>
                  <a:gd name="connsiteY3" fmla="*/ 90976 h 141517"/>
                  <a:gd name="connsiteX4" fmla="*/ 39856 w 159424"/>
                  <a:gd name="connsiteY4" fmla="*/ 70759 h 141517"/>
                  <a:gd name="connsiteX5" fmla="*/ 39856 w 159424"/>
                  <a:gd name="connsiteY5" fmla="*/ 30325 h 141517"/>
                  <a:gd name="connsiteX6" fmla="*/ 66427 w 159424"/>
                  <a:gd name="connsiteY6" fmla="*/ 30325 h 141517"/>
                  <a:gd name="connsiteX7" fmla="*/ 66427 w 159424"/>
                  <a:gd name="connsiteY7" fmla="*/ 50542 h 141517"/>
                  <a:gd name="connsiteX8" fmla="*/ 39856 w 159424"/>
                  <a:gd name="connsiteY8" fmla="*/ 50542 h 141517"/>
                  <a:gd name="connsiteX9" fmla="*/ 39856 w 159424"/>
                  <a:gd name="connsiteY9" fmla="*/ 30325 h 141517"/>
                  <a:gd name="connsiteX10" fmla="*/ 92998 w 159424"/>
                  <a:gd name="connsiteY10" fmla="*/ 70759 h 141517"/>
                  <a:gd name="connsiteX11" fmla="*/ 119568 w 159424"/>
                  <a:gd name="connsiteY11" fmla="*/ 70759 h 141517"/>
                  <a:gd name="connsiteX12" fmla="*/ 119568 w 159424"/>
                  <a:gd name="connsiteY12" fmla="*/ 90976 h 141517"/>
                  <a:gd name="connsiteX13" fmla="*/ 92998 w 159424"/>
                  <a:gd name="connsiteY13" fmla="*/ 90976 h 141517"/>
                  <a:gd name="connsiteX14" fmla="*/ 92998 w 159424"/>
                  <a:gd name="connsiteY14" fmla="*/ 70759 h 141517"/>
                  <a:gd name="connsiteX15" fmla="*/ 92998 w 159424"/>
                  <a:gd name="connsiteY15" fmla="*/ 30325 h 141517"/>
                  <a:gd name="connsiteX16" fmla="*/ 119568 w 159424"/>
                  <a:gd name="connsiteY16" fmla="*/ 30325 h 141517"/>
                  <a:gd name="connsiteX17" fmla="*/ 119568 w 159424"/>
                  <a:gd name="connsiteY17" fmla="*/ 50542 h 141517"/>
                  <a:gd name="connsiteX18" fmla="*/ 92998 w 159424"/>
                  <a:gd name="connsiteY18" fmla="*/ 50542 h 141517"/>
                  <a:gd name="connsiteX19" fmla="*/ 92998 w 159424"/>
                  <a:gd name="connsiteY19" fmla="*/ 30325 h 141517"/>
                  <a:gd name="connsiteX20" fmla="*/ 0 w 159424"/>
                  <a:gd name="connsiteY20" fmla="*/ 141518 h 141517"/>
                  <a:gd name="connsiteX21" fmla="*/ 66427 w 159424"/>
                  <a:gd name="connsiteY21" fmla="*/ 141518 h 141517"/>
                  <a:gd name="connsiteX22" fmla="*/ 66427 w 159424"/>
                  <a:gd name="connsiteY22" fmla="*/ 111193 h 141517"/>
                  <a:gd name="connsiteX23" fmla="*/ 92998 w 159424"/>
                  <a:gd name="connsiteY23" fmla="*/ 111193 h 141517"/>
                  <a:gd name="connsiteX24" fmla="*/ 92998 w 159424"/>
                  <a:gd name="connsiteY24" fmla="*/ 141518 h 141517"/>
                  <a:gd name="connsiteX25" fmla="*/ 159425 w 159424"/>
                  <a:gd name="connsiteY25" fmla="*/ 141518 h 141517"/>
                  <a:gd name="connsiteX26" fmla="*/ 159425 w 159424"/>
                  <a:gd name="connsiteY26" fmla="*/ 0 h 141517"/>
                  <a:gd name="connsiteX27" fmla="*/ 0 w 159424"/>
                  <a:gd name="connsiteY27" fmla="*/ 0 h 141517"/>
                  <a:gd name="connsiteX28" fmla="*/ 0 w 159424"/>
                  <a:gd name="connsiteY28" fmla="*/ 141518 h 14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9424" h="141517">
                    <a:moveTo>
                      <a:pt x="39856" y="70759"/>
                    </a:moveTo>
                    <a:lnTo>
                      <a:pt x="66427" y="70759"/>
                    </a:lnTo>
                    <a:lnTo>
                      <a:pt x="66427" y="90976"/>
                    </a:lnTo>
                    <a:lnTo>
                      <a:pt x="39856" y="90976"/>
                    </a:lnTo>
                    <a:lnTo>
                      <a:pt x="39856" y="70759"/>
                    </a:lnTo>
                    <a:close/>
                    <a:moveTo>
                      <a:pt x="39856" y="30325"/>
                    </a:moveTo>
                    <a:lnTo>
                      <a:pt x="66427" y="30325"/>
                    </a:lnTo>
                    <a:lnTo>
                      <a:pt x="66427" y="50542"/>
                    </a:lnTo>
                    <a:lnTo>
                      <a:pt x="39856" y="50542"/>
                    </a:lnTo>
                    <a:lnTo>
                      <a:pt x="39856" y="30325"/>
                    </a:lnTo>
                    <a:close/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0" y="141518"/>
                    </a:moveTo>
                    <a:lnTo>
                      <a:pt x="66427" y="141518"/>
                    </a:lnTo>
                    <a:lnTo>
                      <a:pt x="66427" y="111193"/>
                    </a:lnTo>
                    <a:lnTo>
                      <a:pt x="92998" y="111193"/>
                    </a:lnTo>
                    <a:lnTo>
                      <a:pt x="92998" y="141518"/>
                    </a:lnTo>
                    <a:lnTo>
                      <a:pt x="159425" y="141518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41518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id="{AD73C67E-3AD2-4F02-8D08-E18156B4AB96}"/>
                  </a:ext>
                </a:extLst>
              </p:cNvPr>
              <p:cNvSpPr/>
              <p:nvPr/>
            </p:nvSpPr>
            <p:spPr>
              <a:xfrm>
                <a:off x="8477599" y="4219560"/>
                <a:ext cx="159424" cy="303252"/>
              </a:xfrm>
              <a:custGeom>
                <a:avLst/>
                <a:gdLst>
                  <a:gd name="connsiteX0" fmla="*/ 119568 w 159424"/>
                  <a:gd name="connsiteY0" fmla="*/ 55596 h 303252"/>
                  <a:gd name="connsiteX1" fmla="*/ 92998 w 159424"/>
                  <a:gd name="connsiteY1" fmla="*/ 55596 h 303252"/>
                  <a:gd name="connsiteX2" fmla="*/ 92998 w 159424"/>
                  <a:gd name="connsiteY2" fmla="*/ 35379 h 303252"/>
                  <a:gd name="connsiteX3" fmla="*/ 119568 w 159424"/>
                  <a:gd name="connsiteY3" fmla="*/ 35379 h 303252"/>
                  <a:gd name="connsiteX4" fmla="*/ 119568 w 159424"/>
                  <a:gd name="connsiteY4" fmla="*/ 55596 h 303252"/>
                  <a:gd name="connsiteX5" fmla="*/ 119568 w 159424"/>
                  <a:gd name="connsiteY5" fmla="*/ 90976 h 303252"/>
                  <a:gd name="connsiteX6" fmla="*/ 92998 w 159424"/>
                  <a:gd name="connsiteY6" fmla="*/ 90976 h 303252"/>
                  <a:gd name="connsiteX7" fmla="*/ 92998 w 159424"/>
                  <a:gd name="connsiteY7" fmla="*/ 70759 h 303252"/>
                  <a:gd name="connsiteX8" fmla="*/ 119568 w 159424"/>
                  <a:gd name="connsiteY8" fmla="*/ 70759 h 303252"/>
                  <a:gd name="connsiteX9" fmla="*/ 119568 w 159424"/>
                  <a:gd name="connsiteY9" fmla="*/ 90976 h 303252"/>
                  <a:gd name="connsiteX10" fmla="*/ 119568 w 159424"/>
                  <a:gd name="connsiteY10" fmla="*/ 131409 h 303252"/>
                  <a:gd name="connsiteX11" fmla="*/ 92998 w 159424"/>
                  <a:gd name="connsiteY11" fmla="*/ 131409 h 303252"/>
                  <a:gd name="connsiteX12" fmla="*/ 92998 w 159424"/>
                  <a:gd name="connsiteY12" fmla="*/ 111193 h 303252"/>
                  <a:gd name="connsiteX13" fmla="*/ 119568 w 159424"/>
                  <a:gd name="connsiteY13" fmla="*/ 111193 h 303252"/>
                  <a:gd name="connsiteX14" fmla="*/ 119568 w 159424"/>
                  <a:gd name="connsiteY14" fmla="*/ 131409 h 303252"/>
                  <a:gd name="connsiteX15" fmla="*/ 119568 w 159424"/>
                  <a:gd name="connsiteY15" fmla="*/ 171843 h 303252"/>
                  <a:gd name="connsiteX16" fmla="*/ 92998 w 159424"/>
                  <a:gd name="connsiteY16" fmla="*/ 171843 h 303252"/>
                  <a:gd name="connsiteX17" fmla="*/ 92998 w 159424"/>
                  <a:gd name="connsiteY17" fmla="*/ 151626 h 303252"/>
                  <a:gd name="connsiteX18" fmla="*/ 119568 w 159424"/>
                  <a:gd name="connsiteY18" fmla="*/ 151626 h 303252"/>
                  <a:gd name="connsiteX19" fmla="*/ 119568 w 159424"/>
                  <a:gd name="connsiteY19" fmla="*/ 171843 h 303252"/>
                  <a:gd name="connsiteX20" fmla="*/ 119568 w 159424"/>
                  <a:gd name="connsiteY20" fmla="*/ 212277 h 303252"/>
                  <a:gd name="connsiteX21" fmla="*/ 92998 w 159424"/>
                  <a:gd name="connsiteY21" fmla="*/ 212277 h 303252"/>
                  <a:gd name="connsiteX22" fmla="*/ 92998 w 159424"/>
                  <a:gd name="connsiteY22" fmla="*/ 192060 h 303252"/>
                  <a:gd name="connsiteX23" fmla="*/ 119568 w 159424"/>
                  <a:gd name="connsiteY23" fmla="*/ 192060 h 303252"/>
                  <a:gd name="connsiteX24" fmla="*/ 119568 w 159424"/>
                  <a:gd name="connsiteY24" fmla="*/ 212277 h 303252"/>
                  <a:gd name="connsiteX25" fmla="*/ 119568 w 159424"/>
                  <a:gd name="connsiteY25" fmla="*/ 252710 h 303252"/>
                  <a:gd name="connsiteX26" fmla="*/ 92998 w 159424"/>
                  <a:gd name="connsiteY26" fmla="*/ 252710 h 303252"/>
                  <a:gd name="connsiteX27" fmla="*/ 92998 w 159424"/>
                  <a:gd name="connsiteY27" fmla="*/ 232494 h 303252"/>
                  <a:gd name="connsiteX28" fmla="*/ 119568 w 159424"/>
                  <a:gd name="connsiteY28" fmla="*/ 232494 h 303252"/>
                  <a:gd name="connsiteX29" fmla="*/ 119568 w 159424"/>
                  <a:gd name="connsiteY29" fmla="*/ 252710 h 303252"/>
                  <a:gd name="connsiteX30" fmla="*/ 66427 w 159424"/>
                  <a:gd name="connsiteY30" fmla="*/ 55596 h 303252"/>
                  <a:gd name="connsiteX31" fmla="*/ 39856 w 159424"/>
                  <a:gd name="connsiteY31" fmla="*/ 55596 h 303252"/>
                  <a:gd name="connsiteX32" fmla="*/ 39856 w 159424"/>
                  <a:gd name="connsiteY32" fmla="*/ 35379 h 303252"/>
                  <a:gd name="connsiteX33" fmla="*/ 66427 w 159424"/>
                  <a:gd name="connsiteY33" fmla="*/ 35379 h 303252"/>
                  <a:gd name="connsiteX34" fmla="*/ 66427 w 159424"/>
                  <a:gd name="connsiteY34" fmla="*/ 55596 h 303252"/>
                  <a:gd name="connsiteX35" fmla="*/ 66427 w 159424"/>
                  <a:gd name="connsiteY35" fmla="*/ 90976 h 303252"/>
                  <a:gd name="connsiteX36" fmla="*/ 39856 w 159424"/>
                  <a:gd name="connsiteY36" fmla="*/ 90976 h 303252"/>
                  <a:gd name="connsiteX37" fmla="*/ 39856 w 159424"/>
                  <a:gd name="connsiteY37" fmla="*/ 70759 h 303252"/>
                  <a:gd name="connsiteX38" fmla="*/ 66427 w 159424"/>
                  <a:gd name="connsiteY38" fmla="*/ 70759 h 303252"/>
                  <a:gd name="connsiteX39" fmla="*/ 66427 w 159424"/>
                  <a:gd name="connsiteY39" fmla="*/ 90976 h 303252"/>
                  <a:gd name="connsiteX40" fmla="*/ 66427 w 159424"/>
                  <a:gd name="connsiteY40" fmla="*/ 131409 h 303252"/>
                  <a:gd name="connsiteX41" fmla="*/ 39856 w 159424"/>
                  <a:gd name="connsiteY41" fmla="*/ 131409 h 303252"/>
                  <a:gd name="connsiteX42" fmla="*/ 39856 w 159424"/>
                  <a:gd name="connsiteY42" fmla="*/ 111193 h 303252"/>
                  <a:gd name="connsiteX43" fmla="*/ 66427 w 159424"/>
                  <a:gd name="connsiteY43" fmla="*/ 111193 h 303252"/>
                  <a:gd name="connsiteX44" fmla="*/ 66427 w 159424"/>
                  <a:gd name="connsiteY44" fmla="*/ 131409 h 303252"/>
                  <a:gd name="connsiteX45" fmla="*/ 66427 w 159424"/>
                  <a:gd name="connsiteY45" fmla="*/ 171843 h 303252"/>
                  <a:gd name="connsiteX46" fmla="*/ 39856 w 159424"/>
                  <a:gd name="connsiteY46" fmla="*/ 171843 h 303252"/>
                  <a:gd name="connsiteX47" fmla="*/ 39856 w 159424"/>
                  <a:gd name="connsiteY47" fmla="*/ 151626 h 303252"/>
                  <a:gd name="connsiteX48" fmla="*/ 66427 w 159424"/>
                  <a:gd name="connsiteY48" fmla="*/ 151626 h 303252"/>
                  <a:gd name="connsiteX49" fmla="*/ 66427 w 159424"/>
                  <a:gd name="connsiteY49" fmla="*/ 171843 h 303252"/>
                  <a:gd name="connsiteX50" fmla="*/ 66427 w 159424"/>
                  <a:gd name="connsiteY50" fmla="*/ 212277 h 303252"/>
                  <a:gd name="connsiteX51" fmla="*/ 39856 w 159424"/>
                  <a:gd name="connsiteY51" fmla="*/ 212277 h 303252"/>
                  <a:gd name="connsiteX52" fmla="*/ 39856 w 159424"/>
                  <a:gd name="connsiteY52" fmla="*/ 192060 h 303252"/>
                  <a:gd name="connsiteX53" fmla="*/ 66427 w 159424"/>
                  <a:gd name="connsiteY53" fmla="*/ 192060 h 303252"/>
                  <a:gd name="connsiteX54" fmla="*/ 66427 w 159424"/>
                  <a:gd name="connsiteY54" fmla="*/ 212277 h 303252"/>
                  <a:gd name="connsiteX55" fmla="*/ 66427 w 159424"/>
                  <a:gd name="connsiteY55" fmla="*/ 252710 h 303252"/>
                  <a:gd name="connsiteX56" fmla="*/ 39856 w 159424"/>
                  <a:gd name="connsiteY56" fmla="*/ 252710 h 303252"/>
                  <a:gd name="connsiteX57" fmla="*/ 39856 w 159424"/>
                  <a:gd name="connsiteY57" fmla="*/ 232494 h 303252"/>
                  <a:gd name="connsiteX58" fmla="*/ 66427 w 159424"/>
                  <a:gd name="connsiteY58" fmla="*/ 232494 h 303252"/>
                  <a:gd name="connsiteX59" fmla="*/ 66427 w 159424"/>
                  <a:gd name="connsiteY59" fmla="*/ 252710 h 303252"/>
                  <a:gd name="connsiteX60" fmla="*/ 0 w 159424"/>
                  <a:gd name="connsiteY60" fmla="*/ 0 h 303252"/>
                  <a:gd name="connsiteX61" fmla="*/ 0 w 159424"/>
                  <a:gd name="connsiteY61" fmla="*/ 303253 h 303252"/>
                  <a:gd name="connsiteX62" fmla="*/ 66427 w 159424"/>
                  <a:gd name="connsiteY62" fmla="*/ 303253 h 303252"/>
                  <a:gd name="connsiteX63" fmla="*/ 66427 w 159424"/>
                  <a:gd name="connsiteY63" fmla="*/ 272927 h 303252"/>
                  <a:gd name="connsiteX64" fmla="*/ 92998 w 159424"/>
                  <a:gd name="connsiteY64" fmla="*/ 272927 h 303252"/>
                  <a:gd name="connsiteX65" fmla="*/ 92998 w 159424"/>
                  <a:gd name="connsiteY65" fmla="*/ 303253 h 303252"/>
                  <a:gd name="connsiteX66" fmla="*/ 159425 w 159424"/>
                  <a:gd name="connsiteY66" fmla="*/ 303253 h 303252"/>
                  <a:gd name="connsiteX67" fmla="*/ 159425 w 159424"/>
                  <a:gd name="connsiteY67" fmla="*/ 15163 h 303252"/>
                  <a:gd name="connsiteX68" fmla="*/ 0 w 159424"/>
                  <a:gd name="connsiteY68" fmla="*/ 0 h 30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424" h="303252">
                    <a:moveTo>
                      <a:pt x="119568" y="55596"/>
                    </a:moveTo>
                    <a:lnTo>
                      <a:pt x="92998" y="55596"/>
                    </a:lnTo>
                    <a:lnTo>
                      <a:pt x="92998" y="35379"/>
                    </a:lnTo>
                    <a:lnTo>
                      <a:pt x="119568" y="35379"/>
                    </a:lnTo>
                    <a:lnTo>
                      <a:pt x="119568" y="55596"/>
                    </a:lnTo>
                    <a:close/>
                    <a:moveTo>
                      <a:pt x="119568" y="90976"/>
                    </a:moveTo>
                    <a:lnTo>
                      <a:pt x="92998" y="90976"/>
                    </a:lnTo>
                    <a:lnTo>
                      <a:pt x="92998" y="70759"/>
                    </a:lnTo>
                    <a:lnTo>
                      <a:pt x="119568" y="70759"/>
                    </a:lnTo>
                    <a:lnTo>
                      <a:pt x="119568" y="90976"/>
                    </a:lnTo>
                    <a:close/>
                    <a:moveTo>
                      <a:pt x="119568" y="131409"/>
                    </a:moveTo>
                    <a:lnTo>
                      <a:pt x="92998" y="131409"/>
                    </a:lnTo>
                    <a:lnTo>
                      <a:pt x="92998" y="111193"/>
                    </a:lnTo>
                    <a:lnTo>
                      <a:pt x="119568" y="111193"/>
                    </a:lnTo>
                    <a:lnTo>
                      <a:pt x="119568" y="131409"/>
                    </a:lnTo>
                    <a:close/>
                    <a:moveTo>
                      <a:pt x="119568" y="171843"/>
                    </a:moveTo>
                    <a:lnTo>
                      <a:pt x="92998" y="171843"/>
                    </a:lnTo>
                    <a:lnTo>
                      <a:pt x="92998" y="151626"/>
                    </a:lnTo>
                    <a:lnTo>
                      <a:pt x="119568" y="151626"/>
                    </a:lnTo>
                    <a:lnTo>
                      <a:pt x="119568" y="171843"/>
                    </a:lnTo>
                    <a:close/>
                    <a:moveTo>
                      <a:pt x="119568" y="212277"/>
                    </a:moveTo>
                    <a:lnTo>
                      <a:pt x="92998" y="212277"/>
                    </a:lnTo>
                    <a:lnTo>
                      <a:pt x="92998" y="192060"/>
                    </a:lnTo>
                    <a:lnTo>
                      <a:pt x="119568" y="192060"/>
                    </a:lnTo>
                    <a:lnTo>
                      <a:pt x="119568" y="212277"/>
                    </a:lnTo>
                    <a:close/>
                    <a:moveTo>
                      <a:pt x="119568" y="252710"/>
                    </a:moveTo>
                    <a:lnTo>
                      <a:pt x="92998" y="252710"/>
                    </a:lnTo>
                    <a:lnTo>
                      <a:pt x="92998" y="232494"/>
                    </a:lnTo>
                    <a:lnTo>
                      <a:pt x="119568" y="232494"/>
                    </a:lnTo>
                    <a:lnTo>
                      <a:pt x="119568" y="252710"/>
                    </a:lnTo>
                    <a:close/>
                    <a:moveTo>
                      <a:pt x="66427" y="55596"/>
                    </a:moveTo>
                    <a:lnTo>
                      <a:pt x="39856" y="55596"/>
                    </a:lnTo>
                    <a:lnTo>
                      <a:pt x="39856" y="35379"/>
                    </a:lnTo>
                    <a:lnTo>
                      <a:pt x="66427" y="35379"/>
                    </a:lnTo>
                    <a:lnTo>
                      <a:pt x="66427" y="55596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66427" y="131409"/>
                    </a:moveTo>
                    <a:lnTo>
                      <a:pt x="39856" y="131409"/>
                    </a:lnTo>
                    <a:lnTo>
                      <a:pt x="39856" y="111193"/>
                    </a:lnTo>
                    <a:lnTo>
                      <a:pt x="66427" y="111193"/>
                    </a:lnTo>
                    <a:lnTo>
                      <a:pt x="66427" y="131409"/>
                    </a:lnTo>
                    <a:close/>
                    <a:moveTo>
                      <a:pt x="66427" y="171843"/>
                    </a:moveTo>
                    <a:lnTo>
                      <a:pt x="39856" y="171843"/>
                    </a:lnTo>
                    <a:lnTo>
                      <a:pt x="39856" y="151626"/>
                    </a:lnTo>
                    <a:lnTo>
                      <a:pt x="66427" y="151626"/>
                    </a:lnTo>
                    <a:lnTo>
                      <a:pt x="66427" y="171843"/>
                    </a:lnTo>
                    <a:close/>
                    <a:moveTo>
                      <a:pt x="66427" y="212277"/>
                    </a:moveTo>
                    <a:lnTo>
                      <a:pt x="39856" y="212277"/>
                    </a:lnTo>
                    <a:lnTo>
                      <a:pt x="39856" y="192060"/>
                    </a:lnTo>
                    <a:lnTo>
                      <a:pt x="66427" y="192060"/>
                    </a:lnTo>
                    <a:lnTo>
                      <a:pt x="66427" y="212277"/>
                    </a:lnTo>
                    <a:close/>
                    <a:moveTo>
                      <a:pt x="66427" y="252710"/>
                    </a:moveTo>
                    <a:lnTo>
                      <a:pt x="39856" y="252710"/>
                    </a:lnTo>
                    <a:lnTo>
                      <a:pt x="39856" y="232494"/>
                    </a:lnTo>
                    <a:lnTo>
                      <a:pt x="66427" y="232494"/>
                    </a:lnTo>
                    <a:lnTo>
                      <a:pt x="66427" y="252710"/>
                    </a:lnTo>
                    <a:close/>
                    <a:moveTo>
                      <a:pt x="0" y="0"/>
                    </a:moveTo>
                    <a:lnTo>
                      <a:pt x="0" y="303253"/>
                    </a:lnTo>
                    <a:lnTo>
                      <a:pt x="66427" y="303253"/>
                    </a:lnTo>
                    <a:lnTo>
                      <a:pt x="66427" y="272927"/>
                    </a:lnTo>
                    <a:lnTo>
                      <a:pt x="92998" y="272927"/>
                    </a:lnTo>
                    <a:lnTo>
                      <a:pt x="92998" y="303253"/>
                    </a:lnTo>
                    <a:lnTo>
                      <a:pt x="159425" y="303253"/>
                    </a:lnTo>
                    <a:lnTo>
                      <a:pt x="159425" y="15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id="{6D22C508-F760-4309-A18F-D92EEC6A794D}"/>
                  </a:ext>
                </a:extLst>
              </p:cNvPr>
              <p:cNvSpPr/>
              <p:nvPr/>
            </p:nvSpPr>
            <p:spPr>
              <a:xfrm>
                <a:off x="8198606" y="4209452"/>
                <a:ext cx="159424" cy="151626"/>
              </a:xfrm>
              <a:custGeom>
                <a:avLst/>
                <a:gdLst>
                  <a:gd name="connsiteX0" fmla="*/ 92998 w 159424"/>
                  <a:gd name="connsiteY0" fmla="*/ 70759 h 151626"/>
                  <a:gd name="connsiteX1" fmla="*/ 119568 w 159424"/>
                  <a:gd name="connsiteY1" fmla="*/ 70759 h 151626"/>
                  <a:gd name="connsiteX2" fmla="*/ 119568 w 159424"/>
                  <a:gd name="connsiteY2" fmla="*/ 90976 h 151626"/>
                  <a:gd name="connsiteX3" fmla="*/ 92998 w 159424"/>
                  <a:gd name="connsiteY3" fmla="*/ 90976 h 151626"/>
                  <a:gd name="connsiteX4" fmla="*/ 92998 w 159424"/>
                  <a:gd name="connsiteY4" fmla="*/ 70759 h 151626"/>
                  <a:gd name="connsiteX5" fmla="*/ 92998 w 159424"/>
                  <a:gd name="connsiteY5" fmla="*/ 30325 h 151626"/>
                  <a:gd name="connsiteX6" fmla="*/ 119568 w 159424"/>
                  <a:gd name="connsiteY6" fmla="*/ 30325 h 151626"/>
                  <a:gd name="connsiteX7" fmla="*/ 119568 w 159424"/>
                  <a:gd name="connsiteY7" fmla="*/ 50542 h 151626"/>
                  <a:gd name="connsiteX8" fmla="*/ 92998 w 159424"/>
                  <a:gd name="connsiteY8" fmla="*/ 50542 h 151626"/>
                  <a:gd name="connsiteX9" fmla="*/ 92998 w 159424"/>
                  <a:gd name="connsiteY9" fmla="*/ 30325 h 151626"/>
                  <a:gd name="connsiteX10" fmla="*/ 66427 w 159424"/>
                  <a:gd name="connsiteY10" fmla="*/ 50542 h 151626"/>
                  <a:gd name="connsiteX11" fmla="*/ 39856 w 159424"/>
                  <a:gd name="connsiteY11" fmla="*/ 50542 h 151626"/>
                  <a:gd name="connsiteX12" fmla="*/ 39856 w 159424"/>
                  <a:gd name="connsiteY12" fmla="*/ 30325 h 151626"/>
                  <a:gd name="connsiteX13" fmla="*/ 66427 w 159424"/>
                  <a:gd name="connsiteY13" fmla="*/ 30325 h 151626"/>
                  <a:gd name="connsiteX14" fmla="*/ 66427 w 159424"/>
                  <a:gd name="connsiteY14" fmla="*/ 50542 h 151626"/>
                  <a:gd name="connsiteX15" fmla="*/ 66427 w 159424"/>
                  <a:gd name="connsiteY15" fmla="*/ 90976 h 151626"/>
                  <a:gd name="connsiteX16" fmla="*/ 39856 w 159424"/>
                  <a:gd name="connsiteY16" fmla="*/ 90976 h 151626"/>
                  <a:gd name="connsiteX17" fmla="*/ 39856 w 159424"/>
                  <a:gd name="connsiteY17" fmla="*/ 70759 h 151626"/>
                  <a:gd name="connsiteX18" fmla="*/ 66427 w 159424"/>
                  <a:gd name="connsiteY18" fmla="*/ 70759 h 151626"/>
                  <a:gd name="connsiteX19" fmla="*/ 66427 w 159424"/>
                  <a:gd name="connsiteY19" fmla="*/ 90976 h 151626"/>
                  <a:gd name="connsiteX20" fmla="*/ 92998 w 159424"/>
                  <a:gd name="connsiteY20" fmla="*/ 151626 h 151626"/>
                  <a:gd name="connsiteX21" fmla="*/ 159425 w 159424"/>
                  <a:gd name="connsiteY21" fmla="*/ 151626 h 151626"/>
                  <a:gd name="connsiteX22" fmla="*/ 159425 w 159424"/>
                  <a:gd name="connsiteY22" fmla="*/ 0 h 151626"/>
                  <a:gd name="connsiteX23" fmla="*/ 0 w 159424"/>
                  <a:gd name="connsiteY23" fmla="*/ 0 h 151626"/>
                  <a:gd name="connsiteX24" fmla="*/ 0 w 159424"/>
                  <a:gd name="connsiteY24" fmla="*/ 111193 h 151626"/>
                  <a:gd name="connsiteX25" fmla="*/ 92998 w 159424"/>
                  <a:gd name="connsiteY25" fmla="*/ 111193 h 151626"/>
                  <a:gd name="connsiteX26" fmla="*/ 92998 w 159424"/>
                  <a:gd name="connsiteY26" fmla="*/ 151626 h 15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9424" h="151626">
                    <a:moveTo>
                      <a:pt x="92998" y="70759"/>
                    </a:moveTo>
                    <a:lnTo>
                      <a:pt x="119568" y="70759"/>
                    </a:lnTo>
                    <a:lnTo>
                      <a:pt x="119568" y="90976"/>
                    </a:lnTo>
                    <a:lnTo>
                      <a:pt x="92998" y="90976"/>
                    </a:lnTo>
                    <a:lnTo>
                      <a:pt x="92998" y="70759"/>
                    </a:lnTo>
                    <a:close/>
                    <a:moveTo>
                      <a:pt x="92998" y="30325"/>
                    </a:moveTo>
                    <a:lnTo>
                      <a:pt x="119568" y="30325"/>
                    </a:lnTo>
                    <a:lnTo>
                      <a:pt x="119568" y="50542"/>
                    </a:lnTo>
                    <a:lnTo>
                      <a:pt x="92998" y="50542"/>
                    </a:lnTo>
                    <a:lnTo>
                      <a:pt x="92998" y="30325"/>
                    </a:lnTo>
                    <a:close/>
                    <a:moveTo>
                      <a:pt x="66427" y="50542"/>
                    </a:moveTo>
                    <a:lnTo>
                      <a:pt x="39856" y="50542"/>
                    </a:lnTo>
                    <a:lnTo>
                      <a:pt x="39856" y="30325"/>
                    </a:lnTo>
                    <a:lnTo>
                      <a:pt x="66427" y="30325"/>
                    </a:lnTo>
                    <a:lnTo>
                      <a:pt x="66427" y="50542"/>
                    </a:lnTo>
                    <a:close/>
                    <a:moveTo>
                      <a:pt x="66427" y="90976"/>
                    </a:moveTo>
                    <a:lnTo>
                      <a:pt x="39856" y="90976"/>
                    </a:lnTo>
                    <a:lnTo>
                      <a:pt x="39856" y="70759"/>
                    </a:lnTo>
                    <a:lnTo>
                      <a:pt x="66427" y="70759"/>
                    </a:lnTo>
                    <a:lnTo>
                      <a:pt x="66427" y="90976"/>
                    </a:lnTo>
                    <a:close/>
                    <a:moveTo>
                      <a:pt x="92998" y="151626"/>
                    </a:moveTo>
                    <a:lnTo>
                      <a:pt x="159425" y="151626"/>
                    </a:lnTo>
                    <a:lnTo>
                      <a:pt x="159425" y="0"/>
                    </a:lnTo>
                    <a:lnTo>
                      <a:pt x="0" y="0"/>
                    </a:lnTo>
                    <a:lnTo>
                      <a:pt x="0" y="111193"/>
                    </a:lnTo>
                    <a:lnTo>
                      <a:pt x="92998" y="111193"/>
                    </a:lnTo>
                    <a:lnTo>
                      <a:pt x="92998" y="151626"/>
                    </a:lnTo>
                    <a:close/>
                  </a:path>
                </a:pathLst>
              </a:custGeom>
              <a:solidFill>
                <a:srgbClr val="000000"/>
              </a:solidFill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97" name="Elemento grafico 22" descr="Scena parco">
              <a:extLst>
                <a:ext uri="{FF2B5EF4-FFF2-40B4-BE49-F238E27FC236}">
                  <a16:creationId xmlns:a16="http://schemas.microsoft.com/office/drawing/2014/main" id="{40B2E74F-BF01-4DE9-8D4C-D492882DADC5}"/>
                </a:ext>
              </a:extLst>
            </p:cNvPr>
            <p:cNvGrpSpPr/>
            <p:nvPr/>
          </p:nvGrpSpPr>
          <p:grpSpPr>
            <a:xfrm>
              <a:off x="8721593" y="4234938"/>
              <a:ext cx="324978" cy="324978"/>
              <a:chOff x="8721593" y="4234938"/>
              <a:chExt cx="324978" cy="324978"/>
            </a:xfrm>
          </p:grpSpPr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id="{BC2CDE27-710D-473E-9196-88E100C01607}"/>
                  </a:ext>
                </a:extLst>
              </p:cNvPr>
              <p:cNvSpPr/>
              <p:nvPr/>
            </p:nvSpPr>
            <p:spPr>
              <a:xfrm>
                <a:off x="8807001" y="4377115"/>
                <a:ext cx="154161" cy="77859"/>
              </a:xfrm>
              <a:custGeom>
                <a:avLst/>
                <a:gdLst>
                  <a:gd name="connsiteX0" fmla="*/ 147391 w 154161"/>
                  <a:gd name="connsiteY0" fmla="*/ 47393 h 77859"/>
                  <a:gd name="connsiteX1" fmla="*/ 154161 w 154161"/>
                  <a:gd name="connsiteY1" fmla="*/ 40622 h 77859"/>
                  <a:gd name="connsiteX2" fmla="*/ 147391 w 154161"/>
                  <a:gd name="connsiteY2" fmla="*/ 33852 h 77859"/>
                  <a:gd name="connsiteX3" fmla="*/ 138014 w 154161"/>
                  <a:gd name="connsiteY3" fmla="*/ 33852 h 77859"/>
                  <a:gd name="connsiteX4" fmla="*/ 138014 w 154161"/>
                  <a:gd name="connsiteY4" fmla="*/ 27082 h 77859"/>
                  <a:gd name="connsiteX5" fmla="*/ 147391 w 154161"/>
                  <a:gd name="connsiteY5" fmla="*/ 27082 h 77859"/>
                  <a:gd name="connsiteX6" fmla="*/ 154161 w 154161"/>
                  <a:gd name="connsiteY6" fmla="*/ 20311 h 77859"/>
                  <a:gd name="connsiteX7" fmla="*/ 147391 w 154161"/>
                  <a:gd name="connsiteY7" fmla="*/ 13541 h 77859"/>
                  <a:gd name="connsiteX8" fmla="*/ 138014 w 154161"/>
                  <a:gd name="connsiteY8" fmla="*/ 13541 h 77859"/>
                  <a:gd name="connsiteX9" fmla="*/ 138014 w 154161"/>
                  <a:gd name="connsiteY9" fmla="*/ 0 h 77859"/>
                  <a:gd name="connsiteX10" fmla="*/ 124473 w 154161"/>
                  <a:gd name="connsiteY10" fmla="*/ 0 h 77859"/>
                  <a:gd name="connsiteX11" fmla="*/ 124473 w 154161"/>
                  <a:gd name="connsiteY11" fmla="*/ 13541 h 77859"/>
                  <a:gd name="connsiteX12" fmla="*/ 29688 w 154161"/>
                  <a:gd name="connsiteY12" fmla="*/ 13541 h 77859"/>
                  <a:gd name="connsiteX13" fmla="*/ 29688 w 154161"/>
                  <a:gd name="connsiteY13" fmla="*/ 0 h 77859"/>
                  <a:gd name="connsiteX14" fmla="*/ 16147 w 154161"/>
                  <a:gd name="connsiteY14" fmla="*/ 0 h 77859"/>
                  <a:gd name="connsiteX15" fmla="*/ 16147 w 154161"/>
                  <a:gd name="connsiteY15" fmla="*/ 13541 h 77859"/>
                  <a:gd name="connsiteX16" fmla="*/ 6770 w 154161"/>
                  <a:gd name="connsiteY16" fmla="*/ 13541 h 77859"/>
                  <a:gd name="connsiteX17" fmla="*/ 0 w 154161"/>
                  <a:gd name="connsiteY17" fmla="*/ 20311 h 77859"/>
                  <a:gd name="connsiteX18" fmla="*/ 6770 w 154161"/>
                  <a:gd name="connsiteY18" fmla="*/ 27082 h 77859"/>
                  <a:gd name="connsiteX19" fmla="*/ 16147 w 154161"/>
                  <a:gd name="connsiteY19" fmla="*/ 27082 h 77859"/>
                  <a:gd name="connsiteX20" fmla="*/ 16147 w 154161"/>
                  <a:gd name="connsiteY20" fmla="*/ 33852 h 77859"/>
                  <a:gd name="connsiteX21" fmla="*/ 6770 w 154161"/>
                  <a:gd name="connsiteY21" fmla="*/ 33852 h 77859"/>
                  <a:gd name="connsiteX22" fmla="*/ 0 w 154161"/>
                  <a:gd name="connsiteY22" fmla="*/ 40622 h 77859"/>
                  <a:gd name="connsiteX23" fmla="*/ 6770 w 154161"/>
                  <a:gd name="connsiteY23" fmla="*/ 47393 h 77859"/>
                  <a:gd name="connsiteX24" fmla="*/ 16147 w 154161"/>
                  <a:gd name="connsiteY24" fmla="*/ 47393 h 77859"/>
                  <a:gd name="connsiteX25" fmla="*/ 16147 w 154161"/>
                  <a:gd name="connsiteY25" fmla="*/ 54163 h 77859"/>
                  <a:gd name="connsiteX26" fmla="*/ 6770 w 154161"/>
                  <a:gd name="connsiteY26" fmla="*/ 54163 h 77859"/>
                  <a:gd name="connsiteX27" fmla="*/ 0 w 154161"/>
                  <a:gd name="connsiteY27" fmla="*/ 60933 h 77859"/>
                  <a:gd name="connsiteX28" fmla="*/ 6770 w 154161"/>
                  <a:gd name="connsiteY28" fmla="*/ 67704 h 77859"/>
                  <a:gd name="connsiteX29" fmla="*/ 16147 w 154161"/>
                  <a:gd name="connsiteY29" fmla="*/ 67704 h 77859"/>
                  <a:gd name="connsiteX30" fmla="*/ 16147 w 154161"/>
                  <a:gd name="connsiteY30" fmla="*/ 77859 h 77859"/>
                  <a:gd name="connsiteX31" fmla="*/ 29688 w 154161"/>
                  <a:gd name="connsiteY31" fmla="*/ 77859 h 77859"/>
                  <a:gd name="connsiteX32" fmla="*/ 29688 w 154161"/>
                  <a:gd name="connsiteY32" fmla="*/ 67704 h 77859"/>
                  <a:gd name="connsiteX33" fmla="*/ 124473 w 154161"/>
                  <a:gd name="connsiteY33" fmla="*/ 67704 h 77859"/>
                  <a:gd name="connsiteX34" fmla="*/ 124473 w 154161"/>
                  <a:gd name="connsiteY34" fmla="*/ 77859 h 77859"/>
                  <a:gd name="connsiteX35" fmla="*/ 138014 w 154161"/>
                  <a:gd name="connsiteY35" fmla="*/ 77859 h 77859"/>
                  <a:gd name="connsiteX36" fmla="*/ 138014 w 154161"/>
                  <a:gd name="connsiteY36" fmla="*/ 67704 h 77859"/>
                  <a:gd name="connsiteX37" fmla="*/ 147391 w 154161"/>
                  <a:gd name="connsiteY37" fmla="*/ 67704 h 77859"/>
                  <a:gd name="connsiteX38" fmla="*/ 154161 w 154161"/>
                  <a:gd name="connsiteY38" fmla="*/ 60933 h 77859"/>
                  <a:gd name="connsiteX39" fmla="*/ 147391 w 154161"/>
                  <a:gd name="connsiteY39" fmla="*/ 54163 h 77859"/>
                  <a:gd name="connsiteX40" fmla="*/ 138014 w 154161"/>
                  <a:gd name="connsiteY40" fmla="*/ 54163 h 77859"/>
                  <a:gd name="connsiteX41" fmla="*/ 138014 w 154161"/>
                  <a:gd name="connsiteY41" fmla="*/ 47393 h 77859"/>
                  <a:gd name="connsiteX42" fmla="*/ 29688 w 154161"/>
                  <a:gd name="connsiteY42" fmla="*/ 27082 h 77859"/>
                  <a:gd name="connsiteX43" fmla="*/ 124473 w 154161"/>
                  <a:gd name="connsiteY43" fmla="*/ 27082 h 77859"/>
                  <a:gd name="connsiteX44" fmla="*/ 124473 w 154161"/>
                  <a:gd name="connsiteY44" fmla="*/ 33852 h 77859"/>
                  <a:gd name="connsiteX45" fmla="*/ 29688 w 154161"/>
                  <a:gd name="connsiteY45" fmla="*/ 33852 h 77859"/>
                  <a:gd name="connsiteX46" fmla="*/ 124473 w 154161"/>
                  <a:gd name="connsiteY46" fmla="*/ 54163 h 77859"/>
                  <a:gd name="connsiteX47" fmla="*/ 29688 w 154161"/>
                  <a:gd name="connsiteY47" fmla="*/ 54163 h 77859"/>
                  <a:gd name="connsiteX48" fmla="*/ 29688 w 154161"/>
                  <a:gd name="connsiteY48" fmla="*/ 47393 h 77859"/>
                  <a:gd name="connsiteX49" fmla="*/ 124473 w 154161"/>
                  <a:gd name="connsiteY49" fmla="*/ 47393 h 7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54161" h="77859">
                    <a:moveTo>
                      <a:pt x="147391" y="47393"/>
                    </a:moveTo>
                    <a:cubicBezTo>
                      <a:pt x="151130" y="47393"/>
                      <a:pt x="154161" y="44362"/>
                      <a:pt x="154161" y="40622"/>
                    </a:cubicBezTo>
                    <a:cubicBezTo>
                      <a:pt x="154161" y="36883"/>
                      <a:pt x="151130" y="33852"/>
                      <a:pt x="147391" y="33852"/>
                    </a:cubicBezTo>
                    <a:lnTo>
                      <a:pt x="138014" y="33852"/>
                    </a:lnTo>
                    <a:lnTo>
                      <a:pt x="138014" y="27082"/>
                    </a:lnTo>
                    <a:lnTo>
                      <a:pt x="147391" y="27082"/>
                    </a:lnTo>
                    <a:cubicBezTo>
                      <a:pt x="151130" y="27082"/>
                      <a:pt x="154161" y="24050"/>
                      <a:pt x="154161" y="20311"/>
                    </a:cubicBezTo>
                    <a:cubicBezTo>
                      <a:pt x="154161" y="16572"/>
                      <a:pt x="151130" y="13541"/>
                      <a:pt x="147391" y="13541"/>
                    </a:cubicBezTo>
                    <a:lnTo>
                      <a:pt x="138014" y="13541"/>
                    </a:lnTo>
                    <a:lnTo>
                      <a:pt x="138014" y="0"/>
                    </a:lnTo>
                    <a:lnTo>
                      <a:pt x="124473" y="0"/>
                    </a:lnTo>
                    <a:lnTo>
                      <a:pt x="124473" y="13541"/>
                    </a:lnTo>
                    <a:lnTo>
                      <a:pt x="29688" y="13541"/>
                    </a:lnTo>
                    <a:lnTo>
                      <a:pt x="29688" y="0"/>
                    </a:lnTo>
                    <a:lnTo>
                      <a:pt x="16147" y="0"/>
                    </a:lnTo>
                    <a:lnTo>
                      <a:pt x="16147" y="13541"/>
                    </a:lnTo>
                    <a:lnTo>
                      <a:pt x="6770" y="13541"/>
                    </a:lnTo>
                    <a:cubicBezTo>
                      <a:pt x="3031" y="13541"/>
                      <a:pt x="0" y="16572"/>
                      <a:pt x="0" y="20311"/>
                    </a:cubicBezTo>
                    <a:cubicBezTo>
                      <a:pt x="0" y="24050"/>
                      <a:pt x="3031" y="27082"/>
                      <a:pt x="6770" y="27082"/>
                    </a:cubicBezTo>
                    <a:lnTo>
                      <a:pt x="16147" y="27082"/>
                    </a:lnTo>
                    <a:lnTo>
                      <a:pt x="16147" y="33852"/>
                    </a:lnTo>
                    <a:lnTo>
                      <a:pt x="6770" y="33852"/>
                    </a:lnTo>
                    <a:cubicBezTo>
                      <a:pt x="3031" y="33852"/>
                      <a:pt x="0" y="36883"/>
                      <a:pt x="0" y="40622"/>
                    </a:cubicBezTo>
                    <a:cubicBezTo>
                      <a:pt x="0" y="44362"/>
                      <a:pt x="3031" y="47393"/>
                      <a:pt x="6770" y="47393"/>
                    </a:cubicBezTo>
                    <a:lnTo>
                      <a:pt x="16147" y="47393"/>
                    </a:lnTo>
                    <a:lnTo>
                      <a:pt x="16147" y="54163"/>
                    </a:lnTo>
                    <a:lnTo>
                      <a:pt x="6770" y="54163"/>
                    </a:lnTo>
                    <a:cubicBezTo>
                      <a:pt x="3031" y="54163"/>
                      <a:pt x="0" y="57194"/>
                      <a:pt x="0" y="60933"/>
                    </a:cubicBezTo>
                    <a:cubicBezTo>
                      <a:pt x="0" y="64673"/>
                      <a:pt x="3031" y="67704"/>
                      <a:pt x="6770" y="67704"/>
                    </a:cubicBezTo>
                    <a:lnTo>
                      <a:pt x="16147" y="67704"/>
                    </a:lnTo>
                    <a:lnTo>
                      <a:pt x="16147" y="77859"/>
                    </a:lnTo>
                    <a:lnTo>
                      <a:pt x="29688" y="77859"/>
                    </a:lnTo>
                    <a:lnTo>
                      <a:pt x="29688" y="67704"/>
                    </a:lnTo>
                    <a:lnTo>
                      <a:pt x="124473" y="67704"/>
                    </a:lnTo>
                    <a:lnTo>
                      <a:pt x="124473" y="77859"/>
                    </a:lnTo>
                    <a:lnTo>
                      <a:pt x="138014" y="77859"/>
                    </a:lnTo>
                    <a:lnTo>
                      <a:pt x="138014" y="67704"/>
                    </a:lnTo>
                    <a:lnTo>
                      <a:pt x="147391" y="67704"/>
                    </a:lnTo>
                    <a:cubicBezTo>
                      <a:pt x="151130" y="67704"/>
                      <a:pt x="154161" y="64673"/>
                      <a:pt x="154161" y="60933"/>
                    </a:cubicBezTo>
                    <a:cubicBezTo>
                      <a:pt x="154161" y="57194"/>
                      <a:pt x="151130" y="54163"/>
                      <a:pt x="147391" y="54163"/>
                    </a:cubicBezTo>
                    <a:lnTo>
                      <a:pt x="138014" y="54163"/>
                    </a:lnTo>
                    <a:lnTo>
                      <a:pt x="138014" y="47393"/>
                    </a:lnTo>
                    <a:close/>
                    <a:moveTo>
                      <a:pt x="29688" y="27082"/>
                    </a:moveTo>
                    <a:lnTo>
                      <a:pt x="124473" y="27082"/>
                    </a:lnTo>
                    <a:lnTo>
                      <a:pt x="124473" y="33852"/>
                    </a:lnTo>
                    <a:lnTo>
                      <a:pt x="29688" y="33852"/>
                    </a:lnTo>
                    <a:close/>
                    <a:moveTo>
                      <a:pt x="124473" y="54163"/>
                    </a:moveTo>
                    <a:lnTo>
                      <a:pt x="29688" y="54163"/>
                    </a:lnTo>
                    <a:lnTo>
                      <a:pt x="29688" y="47393"/>
                    </a:lnTo>
                    <a:lnTo>
                      <a:pt x="124473" y="47393"/>
                    </a:lnTo>
                    <a:close/>
                  </a:path>
                </a:pathLst>
              </a:custGeom>
              <a:solidFill>
                <a:srgbClr val="000000"/>
              </a:solidFill>
              <a:ln w="3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40D65ACC-7342-479E-87EB-3ECCE50E76A5}"/>
                  </a:ext>
                </a:extLst>
              </p:cNvPr>
              <p:cNvSpPr/>
              <p:nvPr/>
            </p:nvSpPr>
            <p:spPr>
              <a:xfrm>
                <a:off x="8735133" y="4269971"/>
                <a:ext cx="297896" cy="256093"/>
              </a:xfrm>
              <a:custGeom>
                <a:avLst/>
                <a:gdLst>
                  <a:gd name="connsiteX0" fmla="*/ 260659 w 297896"/>
                  <a:gd name="connsiteY0" fmla="*/ 242552 h 256093"/>
                  <a:gd name="connsiteX1" fmla="*/ 260659 w 297896"/>
                  <a:gd name="connsiteY1" fmla="*/ 66861 h 256093"/>
                  <a:gd name="connsiteX2" fmla="*/ 264654 w 297896"/>
                  <a:gd name="connsiteY2" fmla="*/ 66861 h 256093"/>
                  <a:gd name="connsiteX3" fmla="*/ 265534 w 297896"/>
                  <a:gd name="connsiteY3" fmla="*/ 66861 h 256093"/>
                  <a:gd name="connsiteX4" fmla="*/ 266888 w 297896"/>
                  <a:gd name="connsiteY4" fmla="*/ 66455 h 256093"/>
                  <a:gd name="connsiteX5" fmla="*/ 267633 w 297896"/>
                  <a:gd name="connsiteY5" fmla="*/ 66083 h 256093"/>
                  <a:gd name="connsiteX6" fmla="*/ 269698 w 297896"/>
                  <a:gd name="connsiteY6" fmla="*/ 63611 h 256093"/>
                  <a:gd name="connsiteX7" fmla="*/ 269969 w 297896"/>
                  <a:gd name="connsiteY7" fmla="*/ 62867 h 256093"/>
                  <a:gd name="connsiteX8" fmla="*/ 269969 w 297896"/>
                  <a:gd name="connsiteY8" fmla="*/ 62596 h 256093"/>
                  <a:gd name="connsiteX9" fmla="*/ 279109 w 297896"/>
                  <a:gd name="connsiteY9" fmla="*/ 18927 h 256093"/>
                  <a:gd name="connsiteX10" fmla="*/ 279109 w 297896"/>
                  <a:gd name="connsiteY10" fmla="*/ 18927 h 256093"/>
                  <a:gd name="connsiteX11" fmla="*/ 279109 w 297896"/>
                  <a:gd name="connsiteY11" fmla="*/ 17911 h 256093"/>
                  <a:gd name="connsiteX12" fmla="*/ 268953 w 297896"/>
                  <a:gd name="connsiteY12" fmla="*/ 7925 h 256093"/>
                  <a:gd name="connsiteX13" fmla="*/ 260659 w 297896"/>
                  <a:gd name="connsiteY13" fmla="*/ 6165 h 256093"/>
                  <a:gd name="connsiteX14" fmla="*/ 253889 w 297896"/>
                  <a:gd name="connsiteY14" fmla="*/ 4 h 256093"/>
                  <a:gd name="connsiteX15" fmla="*/ 247119 w 297896"/>
                  <a:gd name="connsiteY15" fmla="*/ 6131 h 256093"/>
                  <a:gd name="connsiteX16" fmla="*/ 247119 w 297896"/>
                  <a:gd name="connsiteY16" fmla="*/ 6131 h 256093"/>
                  <a:gd name="connsiteX17" fmla="*/ 228534 w 297896"/>
                  <a:gd name="connsiteY17" fmla="*/ 17674 h 256093"/>
                  <a:gd name="connsiteX18" fmla="*/ 228534 w 297896"/>
                  <a:gd name="connsiteY18" fmla="*/ 18250 h 256093"/>
                  <a:gd name="connsiteX19" fmla="*/ 228534 w 297896"/>
                  <a:gd name="connsiteY19" fmla="*/ 18791 h 256093"/>
                  <a:gd name="connsiteX20" fmla="*/ 228534 w 297896"/>
                  <a:gd name="connsiteY20" fmla="*/ 19198 h 256093"/>
                  <a:gd name="connsiteX21" fmla="*/ 237471 w 297896"/>
                  <a:gd name="connsiteY21" fmla="*/ 62156 h 256093"/>
                  <a:gd name="connsiteX22" fmla="*/ 237471 w 297896"/>
                  <a:gd name="connsiteY22" fmla="*/ 62765 h 256093"/>
                  <a:gd name="connsiteX23" fmla="*/ 237471 w 297896"/>
                  <a:gd name="connsiteY23" fmla="*/ 62765 h 256093"/>
                  <a:gd name="connsiteX24" fmla="*/ 237776 w 297896"/>
                  <a:gd name="connsiteY24" fmla="*/ 63611 h 256093"/>
                  <a:gd name="connsiteX25" fmla="*/ 237776 w 297896"/>
                  <a:gd name="connsiteY25" fmla="*/ 63916 h 256093"/>
                  <a:gd name="connsiteX26" fmla="*/ 238182 w 297896"/>
                  <a:gd name="connsiteY26" fmla="*/ 64559 h 256093"/>
                  <a:gd name="connsiteX27" fmla="*/ 238385 w 297896"/>
                  <a:gd name="connsiteY27" fmla="*/ 64796 h 256093"/>
                  <a:gd name="connsiteX28" fmla="*/ 238893 w 297896"/>
                  <a:gd name="connsiteY28" fmla="*/ 65304 h 256093"/>
                  <a:gd name="connsiteX29" fmla="*/ 239197 w 297896"/>
                  <a:gd name="connsiteY29" fmla="*/ 65609 h 256093"/>
                  <a:gd name="connsiteX30" fmla="*/ 239976 w 297896"/>
                  <a:gd name="connsiteY30" fmla="*/ 66116 h 256093"/>
                  <a:gd name="connsiteX31" fmla="*/ 240822 w 297896"/>
                  <a:gd name="connsiteY31" fmla="*/ 66489 h 256093"/>
                  <a:gd name="connsiteX32" fmla="*/ 241702 w 297896"/>
                  <a:gd name="connsiteY32" fmla="*/ 66692 h 256093"/>
                  <a:gd name="connsiteX33" fmla="*/ 242583 w 297896"/>
                  <a:gd name="connsiteY33" fmla="*/ 66692 h 256093"/>
                  <a:gd name="connsiteX34" fmla="*/ 247119 w 297896"/>
                  <a:gd name="connsiteY34" fmla="*/ 66692 h 256093"/>
                  <a:gd name="connsiteX35" fmla="*/ 247119 w 297896"/>
                  <a:gd name="connsiteY35" fmla="*/ 242552 h 256093"/>
                  <a:gd name="connsiteX36" fmla="*/ 216652 w 297896"/>
                  <a:gd name="connsiteY36" fmla="*/ 242552 h 256093"/>
                  <a:gd name="connsiteX37" fmla="*/ 216652 w 297896"/>
                  <a:gd name="connsiteY37" fmla="*/ 212086 h 256093"/>
                  <a:gd name="connsiteX38" fmla="*/ 231615 w 297896"/>
                  <a:gd name="connsiteY38" fmla="*/ 212086 h 256093"/>
                  <a:gd name="connsiteX39" fmla="*/ 236963 w 297896"/>
                  <a:gd name="connsiteY39" fmla="*/ 206737 h 256093"/>
                  <a:gd name="connsiteX40" fmla="*/ 236963 w 297896"/>
                  <a:gd name="connsiteY40" fmla="*/ 197123 h 256093"/>
                  <a:gd name="connsiteX41" fmla="*/ 231615 w 297896"/>
                  <a:gd name="connsiteY41" fmla="*/ 191775 h 256093"/>
                  <a:gd name="connsiteX42" fmla="*/ 66282 w 297896"/>
                  <a:gd name="connsiteY42" fmla="*/ 191775 h 256093"/>
                  <a:gd name="connsiteX43" fmla="*/ 60933 w 297896"/>
                  <a:gd name="connsiteY43" fmla="*/ 197123 h 256093"/>
                  <a:gd name="connsiteX44" fmla="*/ 60933 w 297896"/>
                  <a:gd name="connsiteY44" fmla="*/ 206737 h 256093"/>
                  <a:gd name="connsiteX45" fmla="*/ 66282 w 297896"/>
                  <a:gd name="connsiteY45" fmla="*/ 212086 h 256093"/>
                  <a:gd name="connsiteX46" fmla="*/ 81245 w 297896"/>
                  <a:gd name="connsiteY46" fmla="*/ 212086 h 256093"/>
                  <a:gd name="connsiteX47" fmla="*/ 81245 w 297896"/>
                  <a:gd name="connsiteY47" fmla="*/ 242552 h 256093"/>
                  <a:gd name="connsiteX48" fmla="*/ 40622 w 297896"/>
                  <a:gd name="connsiteY48" fmla="*/ 242552 h 256093"/>
                  <a:gd name="connsiteX49" fmla="*/ 40622 w 297896"/>
                  <a:gd name="connsiteY49" fmla="*/ 237712 h 256093"/>
                  <a:gd name="connsiteX50" fmla="*/ 46343 w 297896"/>
                  <a:gd name="connsiteY50" fmla="*/ 237712 h 256093"/>
                  <a:gd name="connsiteX51" fmla="*/ 51184 w 297896"/>
                  <a:gd name="connsiteY51" fmla="*/ 233717 h 256093"/>
                  <a:gd name="connsiteX52" fmla="*/ 51184 w 297896"/>
                  <a:gd name="connsiteY52" fmla="*/ 233717 h 256093"/>
                  <a:gd name="connsiteX53" fmla="*/ 57277 w 297896"/>
                  <a:gd name="connsiteY53" fmla="*/ 222241 h 256093"/>
                  <a:gd name="connsiteX54" fmla="*/ 57322 w 297896"/>
                  <a:gd name="connsiteY54" fmla="*/ 220758 h 256093"/>
                  <a:gd name="connsiteX55" fmla="*/ 56228 w 297896"/>
                  <a:gd name="connsiteY55" fmla="*/ 220481 h 256093"/>
                  <a:gd name="connsiteX56" fmla="*/ 40622 w 297896"/>
                  <a:gd name="connsiteY56" fmla="*/ 229012 h 256093"/>
                  <a:gd name="connsiteX57" fmla="*/ 40622 w 297896"/>
                  <a:gd name="connsiteY57" fmla="*/ 219770 h 256093"/>
                  <a:gd name="connsiteX58" fmla="*/ 47393 w 297896"/>
                  <a:gd name="connsiteY58" fmla="*/ 197597 h 256093"/>
                  <a:gd name="connsiteX59" fmla="*/ 45963 w 297896"/>
                  <a:gd name="connsiteY59" fmla="*/ 197199 h 256093"/>
                  <a:gd name="connsiteX60" fmla="*/ 45565 w 297896"/>
                  <a:gd name="connsiteY60" fmla="*/ 197597 h 256093"/>
                  <a:gd name="connsiteX61" fmla="*/ 41942 w 297896"/>
                  <a:gd name="connsiteY61" fmla="*/ 203758 h 256093"/>
                  <a:gd name="connsiteX62" fmla="*/ 38320 w 297896"/>
                  <a:gd name="connsiteY62" fmla="*/ 197597 h 256093"/>
                  <a:gd name="connsiteX63" fmla="*/ 37372 w 297896"/>
                  <a:gd name="connsiteY63" fmla="*/ 197055 h 256093"/>
                  <a:gd name="connsiteX64" fmla="*/ 36458 w 297896"/>
                  <a:gd name="connsiteY64" fmla="*/ 197597 h 256093"/>
                  <a:gd name="connsiteX65" fmla="*/ 32836 w 297896"/>
                  <a:gd name="connsiteY65" fmla="*/ 203758 h 256093"/>
                  <a:gd name="connsiteX66" fmla="*/ 29214 w 297896"/>
                  <a:gd name="connsiteY66" fmla="*/ 197597 h 256093"/>
                  <a:gd name="connsiteX67" fmla="*/ 27729 w 297896"/>
                  <a:gd name="connsiteY67" fmla="*/ 197220 h 256093"/>
                  <a:gd name="connsiteX68" fmla="*/ 27352 w 297896"/>
                  <a:gd name="connsiteY68" fmla="*/ 197597 h 256093"/>
                  <a:gd name="connsiteX69" fmla="*/ 34123 w 297896"/>
                  <a:gd name="connsiteY69" fmla="*/ 219770 h 256093"/>
                  <a:gd name="connsiteX70" fmla="*/ 34123 w 297896"/>
                  <a:gd name="connsiteY70" fmla="*/ 229012 h 256093"/>
                  <a:gd name="connsiteX71" fmla="*/ 18585 w 297896"/>
                  <a:gd name="connsiteY71" fmla="*/ 220515 h 256093"/>
                  <a:gd name="connsiteX72" fmla="*/ 17061 w 297896"/>
                  <a:gd name="connsiteY72" fmla="*/ 220718 h 256093"/>
                  <a:gd name="connsiteX73" fmla="*/ 17264 w 297896"/>
                  <a:gd name="connsiteY73" fmla="*/ 222241 h 256093"/>
                  <a:gd name="connsiteX74" fmla="*/ 23358 w 297896"/>
                  <a:gd name="connsiteY74" fmla="*/ 233649 h 256093"/>
                  <a:gd name="connsiteX75" fmla="*/ 23358 w 297896"/>
                  <a:gd name="connsiteY75" fmla="*/ 233649 h 256093"/>
                  <a:gd name="connsiteX76" fmla="*/ 28199 w 297896"/>
                  <a:gd name="connsiteY76" fmla="*/ 237644 h 256093"/>
                  <a:gd name="connsiteX77" fmla="*/ 33852 w 297896"/>
                  <a:gd name="connsiteY77" fmla="*/ 237644 h 256093"/>
                  <a:gd name="connsiteX78" fmla="*/ 33852 w 297896"/>
                  <a:gd name="connsiteY78" fmla="*/ 242552 h 256093"/>
                  <a:gd name="connsiteX79" fmla="*/ 0 w 297896"/>
                  <a:gd name="connsiteY79" fmla="*/ 242552 h 256093"/>
                  <a:gd name="connsiteX80" fmla="*/ 0 w 297896"/>
                  <a:gd name="connsiteY80" fmla="*/ 256093 h 256093"/>
                  <a:gd name="connsiteX81" fmla="*/ 297897 w 297896"/>
                  <a:gd name="connsiteY81" fmla="*/ 256093 h 256093"/>
                  <a:gd name="connsiteX82" fmla="*/ 297897 w 297896"/>
                  <a:gd name="connsiteY82" fmla="*/ 242552 h 256093"/>
                  <a:gd name="connsiteX83" fmla="*/ 203111 w 297896"/>
                  <a:gd name="connsiteY83" fmla="*/ 242552 h 256093"/>
                  <a:gd name="connsiteX84" fmla="*/ 94785 w 297896"/>
                  <a:gd name="connsiteY84" fmla="*/ 242552 h 256093"/>
                  <a:gd name="connsiteX85" fmla="*/ 94785 w 297896"/>
                  <a:gd name="connsiteY85" fmla="*/ 212086 h 256093"/>
                  <a:gd name="connsiteX86" fmla="*/ 203111 w 297896"/>
                  <a:gd name="connsiteY86" fmla="*/ 212086 h 256093"/>
                  <a:gd name="connsiteX87" fmla="*/ 249658 w 297896"/>
                  <a:gd name="connsiteY87" fmla="*/ 53320 h 256093"/>
                  <a:gd name="connsiteX88" fmla="*/ 242887 w 297896"/>
                  <a:gd name="connsiteY88" fmla="*/ 20586 h 256093"/>
                  <a:gd name="connsiteX89" fmla="*/ 247830 w 297896"/>
                  <a:gd name="connsiteY89" fmla="*/ 19672 h 256093"/>
                  <a:gd name="connsiteX90" fmla="*/ 259576 w 297896"/>
                  <a:gd name="connsiteY90" fmla="*/ 19672 h 256093"/>
                  <a:gd name="connsiteX91" fmla="*/ 265060 w 297896"/>
                  <a:gd name="connsiteY91" fmla="*/ 20619 h 256093"/>
                  <a:gd name="connsiteX92" fmla="*/ 258290 w 297896"/>
                  <a:gd name="connsiteY92" fmla="*/ 53320 h 25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97896" h="256093">
                    <a:moveTo>
                      <a:pt x="260659" y="242552"/>
                    </a:moveTo>
                    <a:lnTo>
                      <a:pt x="260659" y="66861"/>
                    </a:lnTo>
                    <a:lnTo>
                      <a:pt x="264654" y="66861"/>
                    </a:lnTo>
                    <a:cubicBezTo>
                      <a:pt x="264946" y="66896"/>
                      <a:pt x="265242" y="66896"/>
                      <a:pt x="265534" y="66861"/>
                    </a:cubicBezTo>
                    <a:cubicBezTo>
                      <a:pt x="266003" y="66793"/>
                      <a:pt x="266459" y="66656"/>
                      <a:pt x="266888" y="66455"/>
                    </a:cubicBezTo>
                    <a:cubicBezTo>
                      <a:pt x="267149" y="66358"/>
                      <a:pt x="267399" y="66234"/>
                      <a:pt x="267633" y="66083"/>
                    </a:cubicBezTo>
                    <a:cubicBezTo>
                      <a:pt x="268573" y="65507"/>
                      <a:pt x="269298" y="64638"/>
                      <a:pt x="269698" y="63611"/>
                    </a:cubicBezTo>
                    <a:cubicBezTo>
                      <a:pt x="269833" y="63381"/>
                      <a:pt x="269924" y="63129"/>
                      <a:pt x="269969" y="62867"/>
                    </a:cubicBezTo>
                    <a:lnTo>
                      <a:pt x="269969" y="62596"/>
                    </a:lnTo>
                    <a:lnTo>
                      <a:pt x="279109" y="18927"/>
                    </a:lnTo>
                    <a:lnTo>
                      <a:pt x="279109" y="18927"/>
                    </a:lnTo>
                    <a:cubicBezTo>
                      <a:pt x="279145" y="18589"/>
                      <a:pt x="279145" y="18249"/>
                      <a:pt x="279109" y="17911"/>
                    </a:cubicBezTo>
                    <a:cubicBezTo>
                      <a:pt x="279109" y="15271"/>
                      <a:pt x="277788" y="10532"/>
                      <a:pt x="268953" y="7925"/>
                    </a:cubicBezTo>
                    <a:cubicBezTo>
                      <a:pt x="266251" y="7075"/>
                      <a:pt x="263474" y="6485"/>
                      <a:pt x="260659" y="6165"/>
                    </a:cubicBezTo>
                    <a:cubicBezTo>
                      <a:pt x="260343" y="2665"/>
                      <a:pt x="257403" y="-11"/>
                      <a:pt x="253889" y="4"/>
                    </a:cubicBezTo>
                    <a:cubicBezTo>
                      <a:pt x="250349" y="-114"/>
                      <a:pt x="247354" y="2597"/>
                      <a:pt x="247119" y="6131"/>
                    </a:cubicBezTo>
                    <a:lnTo>
                      <a:pt x="247119" y="6131"/>
                    </a:lnTo>
                    <a:cubicBezTo>
                      <a:pt x="235372" y="7248"/>
                      <a:pt x="228534" y="11378"/>
                      <a:pt x="228534" y="17674"/>
                    </a:cubicBezTo>
                    <a:cubicBezTo>
                      <a:pt x="228534" y="17877"/>
                      <a:pt x="228534" y="18081"/>
                      <a:pt x="228534" y="18250"/>
                    </a:cubicBezTo>
                    <a:cubicBezTo>
                      <a:pt x="228518" y="18430"/>
                      <a:pt x="228518" y="18611"/>
                      <a:pt x="228534" y="18791"/>
                    </a:cubicBezTo>
                    <a:cubicBezTo>
                      <a:pt x="228507" y="18926"/>
                      <a:pt x="228507" y="19064"/>
                      <a:pt x="228534" y="19198"/>
                    </a:cubicBezTo>
                    <a:lnTo>
                      <a:pt x="237471" y="62156"/>
                    </a:lnTo>
                    <a:lnTo>
                      <a:pt x="237471" y="62765"/>
                    </a:lnTo>
                    <a:lnTo>
                      <a:pt x="237471" y="62765"/>
                    </a:lnTo>
                    <a:cubicBezTo>
                      <a:pt x="237546" y="63056"/>
                      <a:pt x="237648" y="63339"/>
                      <a:pt x="237776" y="63611"/>
                    </a:cubicBezTo>
                    <a:cubicBezTo>
                      <a:pt x="237770" y="63713"/>
                      <a:pt x="237770" y="63814"/>
                      <a:pt x="237776" y="63916"/>
                    </a:cubicBezTo>
                    <a:lnTo>
                      <a:pt x="238182" y="64559"/>
                    </a:lnTo>
                    <a:lnTo>
                      <a:pt x="238385" y="64796"/>
                    </a:lnTo>
                    <a:cubicBezTo>
                      <a:pt x="238528" y="64990"/>
                      <a:pt x="238699" y="65161"/>
                      <a:pt x="238893" y="65304"/>
                    </a:cubicBezTo>
                    <a:cubicBezTo>
                      <a:pt x="238893" y="65304"/>
                      <a:pt x="239096" y="65507"/>
                      <a:pt x="239197" y="65609"/>
                    </a:cubicBezTo>
                    <a:lnTo>
                      <a:pt x="239976" y="66116"/>
                    </a:lnTo>
                    <a:cubicBezTo>
                      <a:pt x="240242" y="66274"/>
                      <a:pt x="240526" y="66400"/>
                      <a:pt x="240822" y="66489"/>
                    </a:cubicBezTo>
                    <a:cubicBezTo>
                      <a:pt x="241107" y="66588"/>
                      <a:pt x="241402" y="66657"/>
                      <a:pt x="241702" y="66692"/>
                    </a:cubicBezTo>
                    <a:cubicBezTo>
                      <a:pt x="241995" y="66725"/>
                      <a:pt x="242290" y="66725"/>
                      <a:pt x="242583" y="66692"/>
                    </a:cubicBezTo>
                    <a:lnTo>
                      <a:pt x="247119" y="66692"/>
                    </a:lnTo>
                    <a:lnTo>
                      <a:pt x="247119" y="242552"/>
                    </a:lnTo>
                    <a:lnTo>
                      <a:pt x="216652" y="242552"/>
                    </a:lnTo>
                    <a:lnTo>
                      <a:pt x="216652" y="212086"/>
                    </a:lnTo>
                    <a:lnTo>
                      <a:pt x="231615" y="212086"/>
                    </a:lnTo>
                    <a:cubicBezTo>
                      <a:pt x="234568" y="212086"/>
                      <a:pt x="236963" y="209691"/>
                      <a:pt x="236963" y="206737"/>
                    </a:cubicBezTo>
                    <a:lnTo>
                      <a:pt x="236963" y="197123"/>
                    </a:lnTo>
                    <a:cubicBezTo>
                      <a:pt x="236963" y="194169"/>
                      <a:pt x="234568" y="191775"/>
                      <a:pt x="231615" y="191775"/>
                    </a:cubicBezTo>
                    <a:lnTo>
                      <a:pt x="66282" y="191775"/>
                    </a:lnTo>
                    <a:cubicBezTo>
                      <a:pt x="63328" y="191775"/>
                      <a:pt x="60933" y="194169"/>
                      <a:pt x="60933" y="197123"/>
                    </a:cubicBezTo>
                    <a:lnTo>
                      <a:pt x="60933" y="206737"/>
                    </a:lnTo>
                    <a:cubicBezTo>
                      <a:pt x="60933" y="209691"/>
                      <a:pt x="63328" y="212086"/>
                      <a:pt x="66282" y="212086"/>
                    </a:cubicBezTo>
                    <a:lnTo>
                      <a:pt x="81245" y="212086"/>
                    </a:lnTo>
                    <a:lnTo>
                      <a:pt x="81245" y="242552"/>
                    </a:lnTo>
                    <a:lnTo>
                      <a:pt x="40622" y="242552"/>
                    </a:lnTo>
                    <a:lnTo>
                      <a:pt x="40622" y="237712"/>
                    </a:lnTo>
                    <a:lnTo>
                      <a:pt x="46343" y="237712"/>
                    </a:lnTo>
                    <a:cubicBezTo>
                      <a:pt x="48704" y="237707"/>
                      <a:pt x="50731" y="236034"/>
                      <a:pt x="51184" y="233717"/>
                    </a:cubicBezTo>
                    <a:lnTo>
                      <a:pt x="51184" y="233717"/>
                    </a:lnTo>
                    <a:cubicBezTo>
                      <a:pt x="52135" y="229409"/>
                      <a:pt x="54241" y="225442"/>
                      <a:pt x="57277" y="222241"/>
                    </a:cubicBezTo>
                    <a:cubicBezTo>
                      <a:pt x="57700" y="221844"/>
                      <a:pt x="57719" y="221180"/>
                      <a:pt x="57322" y="220758"/>
                    </a:cubicBezTo>
                    <a:cubicBezTo>
                      <a:pt x="57042" y="220461"/>
                      <a:pt x="56616" y="220352"/>
                      <a:pt x="56228" y="220481"/>
                    </a:cubicBezTo>
                    <a:cubicBezTo>
                      <a:pt x="50337" y="221825"/>
                      <a:pt x="44934" y="224778"/>
                      <a:pt x="40622" y="229012"/>
                    </a:cubicBezTo>
                    <a:lnTo>
                      <a:pt x="40622" y="219770"/>
                    </a:lnTo>
                    <a:cubicBezTo>
                      <a:pt x="55720" y="217231"/>
                      <a:pt x="47393" y="197597"/>
                      <a:pt x="47393" y="197597"/>
                    </a:cubicBezTo>
                    <a:cubicBezTo>
                      <a:pt x="47108" y="197092"/>
                      <a:pt x="46468" y="196914"/>
                      <a:pt x="45963" y="197199"/>
                    </a:cubicBezTo>
                    <a:cubicBezTo>
                      <a:pt x="45797" y="197293"/>
                      <a:pt x="45659" y="197431"/>
                      <a:pt x="45565" y="197597"/>
                    </a:cubicBezTo>
                    <a:lnTo>
                      <a:pt x="41942" y="203758"/>
                    </a:lnTo>
                    <a:lnTo>
                      <a:pt x="38320" y="197597"/>
                    </a:lnTo>
                    <a:cubicBezTo>
                      <a:pt x="38130" y="197253"/>
                      <a:pt x="37765" y="197045"/>
                      <a:pt x="37372" y="197055"/>
                    </a:cubicBezTo>
                    <a:cubicBezTo>
                      <a:pt x="36992" y="197057"/>
                      <a:pt x="36643" y="197264"/>
                      <a:pt x="36458" y="197597"/>
                    </a:cubicBezTo>
                    <a:lnTo>
                      <a:pt x="32836" y="203758"/>
                    </a:lnTo>
                    <a:lnTo>
                      <a:pt x="29214" y="197597"/>
                    </a:lnTo>
                    <a:cubicBezTo>
                      <a:pt x="28908" y="197083"/>
                      <a:pt x="28243" y="196914"/>
                      <a:pt x="27729" y="197220"/>
                    </a:cubicBezTo>
                    <a:cubicBezTo>
                      <a:pt x="27574" y="197312"/>
                      <a:pt x="27445" y="197442"/>
                      <a:pt x="27352" y="197597"/>
                    </a:cubicBezTo>
                    <a:cubicBezTo>
                      <a:pt x="27352" y="197597"/>
                      <a:pt x="18923" y="217231"/>
                      <a:pt x="34123" y="219770"/>
                    </a:cubicBezTo>
                    <a:lnTo>
                      <a:pt x="34123" y="229012"/>
                    </a:lnTo>
                    <a:cubicBezTo>
                      <a:pt x="29826" y="224801"/>
                      <a:pt x="24448" y="221861"/>
                      <a:pt x="18585" y="220515"/>
                    </a:cubicBezTo>
                    <a:cubicBezTo>
                      <a:pt x="18108" y="220150"/>
                      <a:pt x="17426" y="220241"/>
                      <a:pt x="17061" y="220718"/>
                    </a:cubicBezTo>
                    <a:cubicBezTo>
                      <a:pt x="16697" y="221195"/>
                      <a:pt x="16788" y="221877"/>
                      <a:pt x="17264" y="222241"/>
                    </a:cubicBezTo>
                    <a:cubicBezTo>
                      <a:pt x="20301" y="225415"/>
                      <a:pt x="22409" y="229361"/>
                      <a:pt x="23358" y="233649"/>
                    </a:cubicBezTo>
                    <a:lnTo>
                      <a:pt x="23358" y="233649"/>
                    </a:lnTo>
                    <a:cubicBezTo>
                      <a:pt x="23810" y="235966"/>
                      <a:pt x="25838" y="237639"/>
                      <a:pt x="28199" y="237644"/>
                    </a:cubicBezTo>
                    <a:lnTo>
                      <a:pt x="33852" y="237644"/>
                    </a:lnTo>
                    <a:lnTo>
                      <a:pt x="33852" y="242552"/>
                    </a:lnTo>
                    <a:lnTo>
                      <a:pt x="0" y="242552"/>
                    </a:lnTo>
                    <a:lnTo>
                      <a:pt x="0" y="256093"/>
                    </a:lnTo>
                    <a:lnTo>
                      <a:pt x="297897" y="256093"/>
                    </a:lnTo>
                    <a:lnTo>
                      <a:pt x="297897" y="242552"/>
                    </a:lnTo>
                    <a:close/>
                    <a:moveTo>
                      <a:pt x="203111" y="242552"/>
                    </a:moveTo>
                    <a:lnTo>
                      <a:pt x="94785" y="242552"/>
                    </a:lnTo>
                    <a:lnTo>
                      <a:pt x="94785" y="212086"/>
                    </a:lnTo>
                    <a:lnTo>
                      <a:pt x="203111" y="212086"/>
                    </a:lnTo>
                    <a:close/>
                    <a:moveTo>
                      <a:pt x="249658" y="53320"/>
                    </a:moveTo>
                    <a:lnTo>
                      <a:pt x="242887" y="20586"/>
                    </a:lnTo>
                    <a:cubicBezTo>
                      <a:pt x="244504" y="20135"/>
                      <a:pt x="246158" y="19829"/>
                      <a:pt x="247830" y="19672"/>
                    </a:cubicBezTo>
                    <a:lnTo>
                      <a:pt x="259576" y="19672"/>
                    </a:lnTo>
                    <a:cubicBezTo>
                      <a:pt x="261426" y="19845"/>
                      <a:pt x="263260" y="20162"/>
                      <a:pt x="265060" y="20619"/>
                    </a:cubicBezTo>
                    <a:lnTo>
                      <a:pt x="258290" y="53320"/>
                    </a:lnTo>
                    <a:close/>
                  </a:path>
                </a:pathLst>
              </a:custGeom>
              <a:solidFill>
                <a:srgbClr val="000000"/>
              </a:solidFill>
              <a:ln w="3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98" name="Elemento grafico 16" descr="Fabbrica">
              <a:extLst>
                <a:ext uri="{FF2B5EF4-FFF2-40B4-BE49-F238E27FC236}">
                  <a16:creationId xmlns:a16="http://schemas.microsoft.com/office/drawing/2014/main" id="{C6C88292-1D57-4FD0-B944-2293CDF4F5A3}"/>
                </a:ext>
              </a:extLst>
            </p:cNvPr>
            <p:cNvSpPr/>
            <p:nvPr/>
          </p:nvSpPr>
          <p:spPr>
            <a:xfrm>
              <a:off x="9188315" y="4083660"/>
              <a:ext cx="449170" cy="449170"/>
            </a:xfrm>
            <a:custGeom>
              <a:avLst/>
              <a:gdLst>
                <a:gd name="connsiteX0" fmla="*/ 396327 w 449170"/>
                <a:gd name="connsiteY0" fmla="*/ 402932 h 449170"/>
                <a:gd name="connsiteX1" fmla="*/ 317062 w 449170"/>
                <a:gd name="connsiteY1" fmla="*/ 402932 h 449170"/>
                <a:gd name="connsiteX2" fmla="*/ 317062 w 449170"/>
                <a:gd name="connsiteY2" fmla="*/ 343483 h 449170"/>
                <a:gd name="connsiteX3" fmla="*/ 396327 w 449170"/>
                <a:gd name="connsiteY3" fmla="*/ 343483 h 449170"/>
                <a:gd name="connsiteX4" fmla="*/ 396327 w 449170"/>
                <a:gd name="connsiteY4" fmla="*/ 402932 h 449170"/>
                <a:gd name="connsiteX5" fmla="*/ 264218 w 449170"/>
                <a:gd name="connsiteY5" fmla="*/ 402932 h 449170"/>
                <a:gd name="connsiteX6" fmla="*/ 184953 w 449170"/>
                <a:gd name="connsiteY6" fmla="*/ 402932 h 449170"/>
                <a:gd name="connsiteX7" fmla="*/ 184953 w 449170"/>
                <a:gd name="connsiteY7" fmla="*/ 343483 h 449170"/>
                <a:gd name="connsiteX8" fmla="*/ 264218 w 449170"/>
                <a:gd name="connsiteY8" fmla="*/ 343483 h 449170"/>
                <a:gd name="connsiteX9" fmla="*/ 264218 w 449170"/>
                <a:gd name="connsiteY9" fmla="*/ 402932 h 449170"/>
                <a:gd name="connsiteX10" fmla="*/ 132109 w 449170"/>
                <a:gd name="connsiteY10" fmla="*/ 402932 h 449170"/>
                <a:gd name="connsiteX11" fmla="*/ 52844 w 449170"/>
                <a:gd name="connsiteY11" fmla="*/ 402932 h 449170"/>
                <a:gd name="connsiteX12" fmla="*/ 52844 w 449170"/>
                <a:gd name="connsiteY12" fmla="*/ 343483 h 449170"/>
                <a:gd name="connsiteX13" fmla="*/ 132109 w 449170"/>
                <a:gd name="connsiteY13" fmla="*/ 343483 h 449170"/>
                <a:gd name="connsiteX14" fmla="*/ 132109 w 449170"/>
                <a:gd name="connsiteY14" fmla="*/ 402932 h 449170"/>
                <a:gd name="connsiteX15" fmla="*/ 270823 w 449170"/>
                <a:gd name="connsiteY15" fmla="*/ 270823 h 449170"/>
                <a:gd name="connsiteX16" fmla="*/ 270823 w 449170"/>
                <a:gd name="connsiteY16" fmla="*/ 178347 h 449170"/>
                <a:gd name="connsiteX17" fmla="*/ 92476 w 449170"/>
                <a:gd name="connsiteY17" fmla="*/ 270823 h 449170"/>
                <a:gd name="connsiteX18" fmla="*/ 72660 w 449170"/>
                <a:gd name="connsiteY18" fmla="*/ 0 h 449170"/>
                <a:gd name="connsiteX19" fmla="*/ 19816 w 449170"/>
                <a:gd name="connsiteY19" fmla="*/ 0 h 449170"/>
                <a:gd name="connsiteX20" fmla="*/ 0 w 449170"/>
                <a:gd name="connsiteY20" fmla="*/ 270823 h 449170"/>
                <a:gd name="connsiteX21" fmla="*/ 0 w 449170"/>
                <a:gd name="connsiteY21" fmla="*/ 449170 h 449170"/>
                <a:gd name="connsiteX22" fmla="*/ 449170 w 449170"/>
                <a:gd name="connsiteY22" fmla="*/ 449170 h 449170"/>
                <a:gd name="connsiteX23" fmla="*/ 449170 w 449170"/>
                <a:gd name="connsiteY23" fmla="*/ 270823 h 449170"/>
                <a:gd name="connsiteX24" fmla="*/ 449170 w 449170"/>
                <a:gd name="connsiteY24" fmla="*/ 178347 h 449170"/>
                <a:gd name="connsiteX25" fmla="*/ 270823 w 449170"/>
                <a:gd name="connsiteY25" fmla="*/ 270823 h 4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9170" h="449170">
                  <a:moveTo>
                    <a:pt x="396327" y="402932"/>
                  </a:moveTo>
                  <a:lnTo>
                    <a:pt x="317062" y="402932"/>
                  </a:lnTo>
                  <a:lnTo>
                    <a:pt x="317062" y="343483"/>
                  </a:lnTo>
                  <a:lnTo>
                    <a:pt x="396327" y="343483"/>
                  </a:lnTo>
                  <a:lnTo>
                    <a:pt x="396327" y="402932"/>
                  </a:lnTo>
                  <a:close/>
                  <a:moveTo>
                    <a:pt x="264218" y="402932"/>
                  </a:moveTo>
                  <a:lnTo>
                    <a:pt x="184953" y="402932"/>
                  </a:lnTo>
                  <a:lnTo>
                    <a:pt x="184953" y="343483"/>
                  </a:lnTo>
                  <a:lnTo>
                    <a:pt x="264218" y="343483"/>
                  </a:lnTo>
                  <a:lnTo>
                    <a:pt x="264218" y="402932"/>
                  </a:lnTo>
                  <a:close/>
                  <a:moveTo>
                    <a:pt x="132109" y="402932"/>
                  </a:moveTo>
                  <a:lnTo>
                    <a:pt x="52844" y="402932"/>
                  </a:lnTo>
                  <a:lnTo>
                    <a:pt x="52844" y="343483"/>
                  </a:lnTo>
                  <a:lnTo>
                    <a:pt x="132109" y="343483"/>
                  </a:lnTo>
                  <a:lnTo>
                    <a:pt x="132109" y="402932"/>
                  </a:lnTo>
                  <a:close/>
                  <a:moveTo>
                    <a:pt x="270823" y="270823"/>
                  </a:moveTo>
                  <a:lnTo>
                    <a:pt x="270823" y="178347"/>
                  </a:lnTo>
                  <a:lnTo>
                    <a:pt x="92476" y="270823"/>
                  </a:lnTo>
                  <a:lnTo>
                    <a:pt x="72660" y="0"/>
                  </a:lnTo>
                  <a:lnTo>
                    <a:pt x="19816" y="0"/>
                  </a:lnTo>
                  <a:lnTo>
                    <a:pt x="0" y="270823"/>
                  </a:lnTo>
                  <a:lnTo>
                    <a:pt x="0" y="449170"/>
                  </a:lnTo>
                  <a:lnTo>
                    <a:pt x="449170" y="449170"/>
                  </a:lnTo>
                  <a:lnTo>
                    <a:pt x="449170" y="270823"/>
                  </a:lnTo>
                  <a:lnTo>
                    <a:pt x="449170" y="178347"/>
                  </a:lnTo>
                  <a:lnTo>
                    <a:pt x="270823" y="270823"/>
                  </a:lnTo>
                  <a:close/>
                </a:path>
              </a:pathLst>
            </a:custGeom>
            <a:solidFill>
              <a:srgbClr val="000000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610C6D2B-56A8-4FD4-B135-763B6F08E85D}"/>
              </a:ext>
            </a:extLst>
          </p:cNvPr>
          <p:cNvSpPr/>
          <p:nvPr/>
        </p:nvSpPr>
        <p:spPr>
          <a:xfrm>
            <a:off x="10148129" y="4104671"/>
            <a:ext cx="460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3A9E0757-76C2-49C2-8BAF-0EB8F4F5593A}"/>
              </a:ext>
            </a:extLst>
          </p:cNvPr>
          <p:cNvSpPr/>
          <p:nvPr/>
        </p:nvSpPr>
        <p:spPr>
          <a:xfrm>
            <a:off x="10148129" y="4110086"/>
            <a:ext cx="460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2BFE054B-B6D0-4432-A1C7-A9A1AC7A5E49}"/>
              </a:ext>
            </a:extLst>
          </p:cNvPr>
          <p:cNvSpPr/>
          <p:nvPr/>
        </p:nvSpPr>
        <p:spPr>
          <a:xfrm>
            <a:off x="10288147" y="5509208"/>
            <a:ext cx="460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328EF63-B106-407D-8B81-CF642FE9A878}"/>
              </a:ext>
            </a:extLst>
          </p:cNvPr>
          <p:cNvSpPr txBox="1"/>
          <p:nvPr/>
        </p:nvSpPr>
        <p:spPr>
          <a:xfrm>
            <a:off x="11397673" y="621093"/>
            <a:ext cx="45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4/4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7548B-D099-F653-C6E3-3CEC4D99D598}"/>
              </a:ext>
            </a:extLst>
          </p:cNvPr>
          <p:cNvSpPr txBox="1"/>
          <p:nvPr/>
        </p:nvSpPr>
        <p:spPr>
          <a:xfrm>
            <a:off x="4741469" y="6105797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Studio </a:t>
            </a:r>
            <a:r>
              <a:rPr lang="it-IT" sz="1200" dirty="0" err="1"/>
              <a:t>BrennerLEC</a:t>
            </a:r>
            <a:r>
              <a:rPr lang="it-IT" sz="1200" dirty="0"/>
              <a:t> – 23.01.23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6470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79FFA9-9400-0743-8837-2BA3AC927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4589575"/>
            <a:ext cx="5803900" cy="1905635"/>
          </a:xfrm>
        </p:spPr>
        <p:txBody>
          <a:bodyPr/>
          <a:lstStyle/>
          <a:p>
            <a:pPr lvl="0"/>
            <a:r>
              <a:rPr lang="de-DE" dirty="0"/>
              <a:t>Georg Pichler</a:t>
            </a:r>
          </a:p>
          <a:p>
            <a:pPr lvl="0"/>
            <a:r>
              <a:rPr lang="de-DE" dirty="0"/>
              <a:t>29. Landesagentur für Umwelt und Klimaschutz  </a:t>
            </a:r>
          </a:p>
          <a:p>
            <a:pPr lvl="0"/>
            <a:r>
              <a:rPr lang="de-DE" dirty="0"/>
              <a:t>29.2. Amt für Luft und Lärm</a:t>
            </a:r>
          </a:p>
          <a:p>
            <a:pPr lvl="0"/>
            <a:r>
              <a:rPr lang="de-DE" dirty="0"/>
              <a:t>Tel +39 0471 41 18 20  </a:t>
            </a:r>
          </a:p>
          <a:p>
            <a:pPr lvl="0"/>
            <a:r>
              <a:rPr lang="de-DE" dirty="0"/>
              <a:t>Georg.Pichler@provinz.bz.it </a:t>
            </a:r>
          </a:p>
          <a:p>
            <a:pPr lvl="0"/>
            <a:endParaRPr lang="de-DE" dirty="0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E9BA77EC-7DD3-394B-A8AC-13FF1015E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C1B9518F-7FD2-2843-A3EA-CAA2834AD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A17F56AD-3360-441E-975B-4319AF946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020B1271-3A7D-4653-9DC2-2B534E36C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6C8142CF-1754-4C17-9F01-2836872A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4947188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Ripartizione 29 - Agenzia provinciale per l'ambiente e la tutela del clima</a:t>
            </a:r>
            <a:endParaRPr lang="it-IT" altLang="de-IT" sz="1100" dirty="0">
              <a:latin typeface="Arial" panose="020B0604020202020204" pitchFamily="34" charset="0"/>
            </a:endParaRP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B4E17D38-743F-42EF-93F7-8017CCD7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69" y="734378"/>
            <a:ext cx="4099200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Abteilung 29 - Landesagentur für Umwelt und Klimaschutz</a:t>
            </a:r>
            <a:endParaRPr lang="de-DE" altLang="de-IT" sz="1100" dirty="0">
              <a:latin typeface="Arial" panose="020B0604020202020204" pitchFamily="34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0D4AEC0A-235E-447C-A5D1-6008BFB7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471" y="935990"/>
            <a:ext cx="15424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200"/>
              </a:lnSpc>
              <a:spcBef>
                <a:spcPct val="0"/>
              </a:spcBef>
            </a:pPr>
            <a:r>
              <a:rPr lang="de-DE" altLang="de-IT" sz="1100" dirty="0">
                <a:latin typeface="Arial" panose="020B0604020202020204" pitchFamily="34" charset="0"/>
              </a:rPr>
              <a:t>Amt für Luft und Lärm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A768B920-8C4A-4153-A905-D685443D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935990"/>
            <a:ext cx="1468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Bef>
                <a:spcPct val="0"/>
              </a:spcBef>
            </a:pPr>
            <a:r>
              <a:rPr lang="it-IT" altLang="de-IT" sz="1100" dirty="0">
                <a:latin typeface="Arial" panose="020B0604020202020204" pitchFamily="34" charset="0"/>
              </a:rPr>
              <a:t>Ufficio Aria e rumore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73AAD9-B0F6-41AE-A570-4BACF1C6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3619F48B-4544-4ACA-95EC-8977CD7BD753}"/>
              </a:ext>
            </a:extLst>
          </p:cNvPr>
          <p:cNvSpPr txBox="1">
            <a:spLocks/>
          </p:cNvSpPr>
          <p:nvPr/>
        </p:nvSpPr>
        <p:spPr>
          <a:xfrm>
            <a:off x="698863" y="2326570"/>
            <a:ext cx="10515600" cy="4045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>
                <a:solidFill>
                  <a:schemeClr val="bg1"/>
                </a:solidFill>
              </a:rPr>
              <a:t>Danke</a:t>
            </a:r>
            <a:r>
              <a:rPr lang="it-IT" sz="4000" dirty="0">
                <a:solidFill>
                  <a:schemeClr val="bg1"/>
                </a:solidFill>
              </a:rPr>
              <a:t> f</a:t>
            </a:r>
            <a:r>
              <a:rPr lang="de-DE" sz="4000" dirty="0" err="1">
                <a:solidFill>
                  <a:schemeClr val="bg1"/>
                </a:solidFill>
              </a:rPr>
              <a:t>ür</a:t>
            </a:r>
            <a:r>
              <a:rPr lang="de-DE" sz="4000" dirty="0">
                <a:solidFill>
                  <a:schemeClr val="bg1"/>
                </a:solidFill>
              </a:rPr>
              <a:t> die Aufmerksamkeit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>
                <a:solidFill>
                  <a:schemeClr val="bg1"/>
                </a:solidFill>
              </a:rPr>
              <a:t>Grazie per l</a:t>
            </a:r>
            <a:r>
              <a:rPr lang="it-CH" sz="4000" dirty="0">
                <a:solidFill>
                  <a:schemeClr val="bg1"/>
                </a:solidFill>
              </a:rPr>
              <a:t>’attenzione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3BCB982-988C-4E7C-90B6-7853D0F4D659}"/>
              </a:ext>
            </a:extLst>
          </p:cNvPr>
          <p:cNvSpPr txBox="1"/>
          <p:nvPr/>
        </p:nvSpPr>
        <p:spPr>
          <a:xfrm>
            <a:off x="11397673" y="621093"/>
            <a:ext cx="45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6/6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C1DBEA3A-3FF6-3552-86AA-952F8EF98C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45432"/>
                  </p:ext>
                </p:extLst>
              </p:nvPr>
            </p:nvGraphicFramePr>
            <p:xfrm>
              <a:off x="1530846" y="1304815"/>
              <a:ext cx="8989888" cy="3377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2249">
                      <a:extLst>
                        <a:ext uri="{9D8B030D-6E8A-4147-A177-3AD203B41FA5}">
                          <a16:colId xmlns:a16="http://schemas.microsoft.com/office/drawing/2014/main" val="1542482042"/>
                        </a:ext>
                      </a:extLst>
                    </a:gridCol>
                    <a:gridCol w="1495200">
                      <a:extLst>
                        <a:ext uri="{9D8B030D-6E8A-4147-A177-3AD203B41FA5}">
                          <a16:colId xmlns:a16="http://schemas.microsoft.com/office/drawing/2014/main" val="3681683983"/>
                        </a:ext>
                      </a:extLst>
                    </a:gridCol>
                    <a:gridCol w="3912439">
                      <a:extLst>
                        <a:ext uri="{9D8B030D-6E8A-4147-A177-3AD203B41FA5}">
                          <a16:colId xmlns:a16="http://schemas.microsoft.com/office/drawing/2014/main" val="2139795342"/>
                        </a:ext>
                      </a:extLst>
                    </a:gridCol>
                  </a:tblGrid>
                  <a:tr h="1029556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it-IT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ANNO 2021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it-IT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it-IT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dal lunedì al venerdì fra le ore 7 e le ore 9 e fra le ore 16 e le ore 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04541"/>
                      </a:ext>
                    </a:extLst>
                  </a:tr>
                  <a:tr h="58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TRATTA</a:t>
                          </a:r>
                          <a:endParaRPr lang="de-DE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TRANSITI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IMPORTI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806083812"/>
                      </a:ext>
                    </a:extLst>
                  </a:tr>
                  <a:tr h="5552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sud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- 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nord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100.000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75.000 €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221568720"/>
                      </a:ext>
                    </a:extLst>
                  </a:tr>
                  <a:tr h="5552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nord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- 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sud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130.000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94.000 €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558181199"/>
                      </a:ext>
                    </a:extLst>
                  </a:tr>
                  <a:tr h="58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Totale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230.000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169.000 €</a:t>
                          </a: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230230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C1DBEA3A-3FF6-3552-86AA-952F8EF98C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45432"/>
                  </p:ext>
                </p:extLst>
              </p:nvPr>
            </p:nvGraphicFramePr>
            <p:xfrm>
              <a:off x="1530846" y="1304815"/>
              <a:ext cx="8989888" cy="33770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82249">
                      <a:extLst>
                        <a:ext uri="{9D8B030D-6E8A-4147-A177-3AD203B41FA5}">
                          <a16:colId xmlns:a16="http://schemas.microsoft.com/office/drawing/2014/main" val="1542482042"/>
                        </a:ext>
                      </a:extLst>
                    </a:gridCol>
                    <a:gridCol w="1495200">
                      <a:extLst>
                        <a:ext uri="{9D8B030D-6E8A-4147-A177-3AD203B41FA5}">
                          <a16:colId xmlns:a16="http://schemas.microsoft.com/office/drawing/2014/main" val="3681683983"/>
                        </a:ext>
                      </a:extLst>
                    </a:gridCol>
                    <a:gridCol w="3912439">
                      <a:extLst>
                        <a:ext uri="{9D8B030D-6E8A-4147-A177-3AD203B41FA5}">
                          <a16:colId xmlns:a16="http://schemas.microsoft.com/office/drawing/2014/main" val="2139795342"/>
                        </a:ext>
                      </a:extLst>
                    </a:gridCol>
                  </a:tblGrid>
                  <a:tr h="1097788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it-IT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ANNO 2021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it-IT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it-IT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dal lunedì al venerdì fra le ore 7 e le ore 9 e fra le ore 16 e le ore 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04541"/>
                      </a:ext>
                    </a:extLst>
                  </a:tr>
                  <a:tr h="58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TRATTA</a:t>
                          </a:r>
                          <a:endParaRPr lang="de-DE" sz="16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TRANSITI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IMPORTI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806083812"/>
                      </a:ext>
                    </a:extLst>
                  </a:tr>
                  <a:tr h="5552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sud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- 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nord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240408" t="-307609" r="-26408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129907" t="-307609" r="-779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568720"/>
                      </a:ext>
                    </a:extLst>
                  </a:tr>
                  <a:tr h="5552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nord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- Bolzano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sud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240408" t="-412088" r="-264082" b="-1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129907" t="-412088" r="-779" b="-1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181199"/>
                      </a:ext>
                    </a:extLst>
                  </a:tr>
                  <a:tr h="58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Totale</a:t>
                          </a:r>
                          <a:endParaRPr lang="de-DE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solidFill>
                          <a:schemeClr val="accent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240408" t="-485417" r="-264082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>
                          <a:blip r:embed="rId3"/>
                          <a:stretch>
                            <a:fillRect l="-129907" t="-485417" r="-779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309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83C9CBE-CB8A-57F4-2D2A-0E1FEB188B94}"/>
                  </a:ext>
                </a:extLst>
              </p:cNvPr>
              <p:cNvSpPr txBox="1"/>
              <p:nvPr/>
            </p:nvSpPr>
            <p:spPr>
              <a:xfrm>
                <a:off x="1530846" y="4973758"/>
                <a:ext cx="3575410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de-DE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0">
                          <a:latin typeface="Cambria Math" panose="02040503050406030204" pitchFamily="18" charset="0"/>
                        </a:rPr>
                        <m:t>𝐦𝐞𝐬𝐢</m:t>
                      </m:r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83C9CBE-CB8A-57F4-2D2A-0E1FEB188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46" y="4973758"/>
                <a:ext cx="35754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43DC7441-ACF1-3A3F-234F-F2B0F721FBC1}"/>
                  </a:ext>
                </a:extLst>
              </p:cNvPr>
              <p:cNvSpPr txBox="1"/>
              <p:nvPr/>
            </p:nvSpPr>
            <p:spPr>
              <a:xfrm>
                <a:off x="6616562" y="4957890"/>
                <a:ext cx="3873353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126.800 €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43DC7441-ACF1-3A3F-234F-F2B0F721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62" y="4957890"/>
                <a:ext cx="387335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83EFF41-2161-94DC-525D-8C0E7D4BBB22}"/>
                  </a:ext>
                </a:extLst>
              </p:cNvPr>
              <p:cNvSpPr txBox="1"/>
              <p:nvPr/>
            </p:nvSpPr>
            <p:spPr>
              <a:xfrm>
                <a:off x="1539410" y="5362463"/>
                <a:ext cx="3575410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𝐀𝐮𝐦𝐞𝐧𝐭𝐨</m:t>
                      </m:r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𝐝𝐞𝐥</m:t>
                      </m:r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83EFF41-2161-94DC-525D-8C0E7D4B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10" y="5362463"/>
                <a:ext cx="357541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21214E5-B602-04FE-B50E-45A9213AD4EA}"/>
                  </a:ext>
                </a:extLst>
              </p:cNvPr>
              <p:cNvSpPr txBox="1"/>
              <p:nvPr/>
            </p:nvSpPr>
            <p:spPr>
              <a:xfrm>
                <a:off x="6626831" y="5363043"/>
                <a:ext cx="3873353" cy="33855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de-DE" sz="1600" b="1" dirty="0"/>
                  <a:t>228.300</a:t>
                </a:r>
                <a14:m>
                  <m:oMath xmlns:m="http://schemas.openxmlformats.org/officeDocument/2006/math">
                    <m:r>
                      <a:rPr lang="de-DE" sz="1600" b="1">
                        <a:latin typeface="Cambria Math" panose="02040503050406030204" pitchFamily="18" charset="0"/>
                      </a:rPr>
                      <m:t> €</m:t>
                    </m:r>
                  </m:oMath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21214E5-B602-04FE-B50E-45A9213A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831" y="5363043"/>
                <a:ext cx="3873353" cy="338554"/>
              </a:xfrm>
              <a:prstGeom prst="rect">
                <a:avLst/>
              </a:prstGeom>
              <a:blipFill>
                <a:blip r:embed="rId7"/>
                <a:stretch>
                  <a:fillRect t="-3509" b="-2105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6FC0EDB5-3FE1-0904-2379-99C711433103}"/>
              </a:ext>
            </a:extLst>
          </p:cNvPr>
          <p:cNvSpPr txBox="1"/>
          <p:nvPr/>
        </p:nvSpPr>
        <p:spPr>
          <a:xfrm>
            <a:off x="4302303" y="590315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+mj-lt"/>
                <a:ea typeface="+mj-ea"/>
                <a:cs typeface="+mj-cs"/>
              </a:rPr>
              <a:t>TRANSITI E IMPORTI </a:t>
            </a:r>
            <a:endParaRPr lang="de-DE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556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3AA8098-01D8-4A4F-AA38-7304ED8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" y="621093"/>
            <a:ext cx="11904617" cy="5747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2800" noProof="0" dirty="0"/>
              <a:t>Considerazioni generali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44D5574-4310-410B-BE97-8B935784C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875" y="1496845"/>
            <a:ext cx="10979675" cy="51764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1800" b="1" dirty="0"/>
              <a:t>Programma di riduzione dell’inquinamento da NO2 2018-2023 (D.G.P. n. 749 del 31.7.2018):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Provvedimento 5.1.r  “Liberalizzazione del tratto di A22 tra Bz-Nord e Bz-Sud“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br>
              <a:rPr lang="it-IT" sz="1600" dirty="0"/>
            </a:br>
            <a:r>
              <a:rPr lang="it-IT" sz="1800" b="1" dirty="0"/>
              <a:t>Situazione difficile per la viabilità nella città di Bolzano	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Strada arginale intasata nelle ore di punta e quindi non disponibile come via di attraversamento della città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Numerosi cantieri in città che rendono la viabilità cittadina particolarmente difficile </a:t>
            </a:r>
            <a:br>
              <a:rPr lang="it-IT" sz="1600" dirty="0"/>
            </a:br>
            <a:r>
              <a:rPr lang="it-IT" sz="1400" dirty="0"/>
              <a:t>(Potenziamento e riorganizzazione viabilità dorsale sud, nuovo allacciamento alla </a:t>
            </a:r>
            <a:r>
              <a:rPr lang="it-IT" sz="1400" dirty="0" err="1"/>
              <a:t>MeBo</a:t>
            </a:r>
            <a:r>
              <a:rPr lang="it-IT" sz="1400" dirty="0"/>
              <a:t>, sottopasso ponte Roma, Teleriscaldamento, Tunnel ferroviario del Virgolo, </a:t>
            </a:r>
            <a:r>
              <a:rPr lang="it-IT" sz="1400" dirty="0" err="1"/>
              <a:t>Waltherpark</a:t>
            </a:r>
            <a:r>
              <a:rPr lang="it-IT" sz="1400" dirty="0"/>
              <a:t> e piazza Verdi, Parcheggio piazza Vittoria, …)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60E10B-1C1E-45EC-B03E-F289177BB322}"/>
              </a:ext>
            </a:extLst>
          </p:cNvPr>
          <p:cNvSpPr txBox="1"/>
          <p:nvPr/>
        </p:nvSpPr>
        <p:spPr>
          <a:xfrm>
            <a:off x="11397673" y="621093"/>
            <a:ext cx="45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413088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ovin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0019"/>
      </a:accent1>
      <a:accent2>
        <a:srgbClr val="C40218"/>
      </a:accent2>
      <a:accent3>
        <a:srgbClr val="A5A5A5"/>
      </a:accent3>
      <a:accent4>
        <a:srgbClr val="D5D5D5"/>
      </a:accent4>
      <a:accent5>
        <a:srgbClr val="797979"/>
      </a:accent5>
      <a:accent6>
        <a:srgbClr val="42424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502D13F78C349B39BFE2C99F248DB" ma:contentTypeVersion="" ma:contentTypeDescription="Create a new document." ma:contentTypeScope="" ma:versionID="5c7418844a4f85cbb8ec57c905bd4d54">
  <xsd:schema xmlns:xsd="http://www.w3.org/2001/XMLSchema" xmlns:xs="http://www.w3.org/2001/XMLSchema" xmlns:p="http://schemas.microsoft.com/office/2006/metadata/properties" xmlns:ns2="55ad916e-0203-47a1-afcf-e833bcee3ec4" xmlns:ns3="4a1873a6-c13b-4907-a2ed-782b407589f9" targetNamespace="http://schemas.microsoft.com/office/2006/metadata/properties" ma:root="true" ma:fieldsID="d3db5a17fab7b6743672fa69c0f2c970" ns2:_="" ns3:_="">
    <xsd:import namespace="55ad916e-0203-47a1-afcf-e833bcee3ec4"/>
    <xsd:import namespace="4a1873a6-c13b-4907-a2ed-782b407589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d916e-0203-47a1-afcf-e833bcee3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73a6-c13b-4907-a2ed-782b40758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B6C63E-B631-4ECF-AB1C-B5C6833DD25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5ad916e-0203-47a1-afcf-e833bcee3ec4"/>
    <ds:schemaRef ds:uri="4a1873a6-c13b-4907-a2ed-782b407589f9"/>
  </ds:schemaRefs>
</ds:datastoreItem>
</file>

<file path=customXml/itemProps2.xml><?xml version="1.0" encoding="utf-8"?>
<ds:datastoreItem xmlns:ds="http://schemas.openxmlformats.org/officeDocument/2006/customXml" ds:itemID="{9324356C-05D6-47B6-96D5-A25EAB5B2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51683-23B4-4E5C-81DB-C26B5A41C981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Widescreen</PresentationFormat>
  <Paragraphs>75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</vt:lpstr>
      <vt:lpstr>Liberalizzazione del tratto di A22  tra Bz-Nord e Bz-Sud  Öffnung des A22-Abschnittes  Bz-Nord / Bz-Süd  </vt:lpstr>
      <vt:lpstr>Valutazione viabilistica</vt:lpstr>
      <vt:lpstr>Valutazione viabilistica</vt:lpstr>
      <vt:lpstr>Presentazione standard di PowerPoint</vt:lpstr>
      <vt:lpstr>Presentazione standard di PowerPoint</vt:lpstr>
      <vt:lpstr>Presentazione standard di PowerPoint</vt:lpstr>
      <vt:lpstr>Considerazioni generali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Dalpiaz</dc:creator>
  <cp:lastModifiedBy>Gabriel Marciano</cp:lastModifiedBy>
  <cp:revision>311</cp:revision>
  <dcterms:created xsi:type="dcterms:W3CDTF">2021-07-06T06:47:48Z</dcterms:created>
  <dcterms:modified xsi:type="dcterms:W3CDTF">2023-03-28T14:07:51Z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0x010100C39502D13F78C349B39BFE2C99F248DB</vt:lpwstr>
  </property>
</Properties>
</file>