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9" r:id="rId5"/>
  </p:sldMasterIdLst>
  <p:notesMasterIdLst>
    <p:notesMasterId r:id="rId36"/>
  </p:notesMasterIdLst>
  <p:handoutMasterIdLst>
    <p:handoutMasterId r:id="rId37"/>
  </p:handoutMasterIdLst>
  <p:sldIdLst>
    <p:sldId id="427" r:id="rId6"/>
    <p:sldId id="4862" r:id="rId7"/>
    <p:sldId id="4853" r:id="rId8"/>
    <p:sldId id="4866" r:id="rId9"/>
    <p:sldId id="298" r:id="rId10"/>
    <p:sldId id="434" r:id="rId11"/>
    <p:sldId id="260" r:id="rId12"/>
    <p:sldId id="4858" r:id="rId13"/>
    <p:sldId id="431" r:id="rId14"/>
    <p:sldId id="6602" r:id="rId15"/>
    <p:sldId id="435" r:id="rId16"/>
    <p:sldId id="437" r:id="rId17"/>
    <p:sldId id="440" r:id="rId18"/>
    <p:sldId id="394" r:id="rId19"/>
    <p:sldId id="259" r:id="rId20"/>
    <p:sldId id="422" r:id="rId21"/>
    <p:sldId id="423" r:id="rId22"/>
    <p:sldId id="4855" r:id="rId23"/>
    <p:sldId id="417" r:id="rId24"/>
    <p:sldId id="395" r:id="rId25"/>
    <p:sldId id="425" r:id="rId26"/>
    <p:sldId id="264" r:id="rId27"/>
    <p:sldId id="4856" r:id="rId28"/>
    <p:sldId id="420" r:id="rId29"/>
    <p:sldId id="4857" r:id="rId30"/>
    <p:sldId id="262" r:id="rId31"/>
    <p:sldId id="426" r:id="rId32"/>
    <p:sldId id="381" r:id="rId33"/>
    <p:sldId id="4868" r:id="rId34"/>
    <p:sldId id="485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720" userDrawn="1">
          <p15:clr>
            <a:srgbClr val="A4A3A4"/>
          </p15:clr>
        </p15:guide>
        <p15:guide id="4" pos="3840" userDrawn="1">
          <p15:clr>
            <a:srgbClr val="A4A3A4"/>
          </p15:clr>
        </p15:guide>
        <p15:guide id="5" pos="168" userDrawn="1">
          <p15:clr>
            <a:srgbClr val="A4A3A4"/>
          </p15:clr>
        </p15:guide>
        <p15:guide id="6" pos="751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864F18-5189-AE03-B588-674A2FBDA3ED}" name="Eberhardt, Suzie" initials="ES" userId="S::seberhardt@ppg.com::e84ce7f3-ef87-433b-91b1-e6452be169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A9"/>
    <a:srgbClr val="0D6498"/>
    <a:srgbClr val="666666"/>
    <a:srgbClr val="0078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AC4263-5F47-E1FB-E82C-13D670509297}" v="15" dt="2025-11-11T16:18:02.622"/>
    <p1510:client id="{E698007F-10C6-AEC8-B789-3DFC3E92AFE8}" v="349" dt="2025-11-10T20:47:00.1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20"/>
        <p:guide pos="3840"/>
        <p:guide pos="168"/>
        <p:guide pos="7512"/>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emiec, Genna" userId="S::gniemiec@ppg.com::9cfa5726-c570-4213-ae0d-58d457af3a84" providerId="AD" clId="Web-{13B91BC7-4FA9-63FD-0608-6F049B2E6A6D}"/>
    <pc:docChg chg="addSld delSld modSld">
      <pc:chgData name="Niemiec, Genna" userId="S::gniemiec@ppg.com::9cfa5726-c570-4213-ae0d-58d457af3a84" providerId="AD" clId="Web-{13B91BC7-4FA9-63FD-0608-6F049B2E6A6D}" dt="2025-10-29T22:16:38.864" v="47"/>
      <pc:docMkLst>
        <pc:docMk/>
      </pc:docMkLst>
      <pc:sldChg chg="addSp delSp modSp">
        <pc:chgData name="Niemiec, Genna" userId="S::gniemiec@ppg.com::9cfa5726-c570-4213-ae0d-58d457af3a84" providerId="AD" clId="Web-{13B91BC7-4FA9-63FD-0608-6F049B2E6A6D}" dt="2025-10-29T22:15:19.154" v="45" actId="1076"/>
        <pc:sldMkLst>
          <pc:docMk/>
          <pc:sldMk cId="2695195256" sldId="431"/>
        </pc:sldMkLst>
        <pc:spChg chg="add mod">
          <ac:chgData name="Niemiec, Genna" userId="S::gniemiec@ppg.com::9cfa5726-c570-4213-ae0d-58d457af3a84" providerId="AD" clId="Web-{13B91BC7-4FA9-63FD-0608-6F049B2E6A6D}" dt="2025-10-29T22:14:01.805" v="23" actId="1076"/>
          <ac:spMkLst>
            <pc:docMk/>
            <pc:sldMk cId="2695195256" sldId="431"/>
            <ac:spMk id="5" creationId="{665E586F-3874-43AE-F55B-205966EE0228}"/>
          </ac:spMkLst>
        </pc:spChg>
        <pc:spChg chg="add mod">
          <ac:chgData name="Niemiec, Genna" userId="S::gniemiec@ppg.com::9cfa5726-c570-4213-ae0d-58d457af3a84" providerId="AD" clId="Web-{13B91BC7-4FA9-63FD-0608-6F049B2E6A6D}" dt="2025-10-29T22:14:23.884" v="30" actId="1076"/>
          <ac:spMkLst>
            <pc:docMk/>
            <pc:sldMk cId="2695195256" sldId="431"/>
            <ac:spMk id="7" creationId="{9097187F-5083-4619-B2E3-9070FE34A63D}"/>
          </ac:spMkLst>
        </pc:spChg>
        <pc:spChg chg="add mod">
          <ac:chgData name="Niemiec, Genna" userId="S::gniemiec@ppg.com::9cfa5726-c570-4213-ae0d-58d457af3a84" providerId="AD" clId="Web-{13B91BC7-4FA9-63FD-0608-6F049B2E6A6D}" dt="2025-10-29T22:15:19.154" v="45" actId="1076"/>
          <ac:spMkLst>
            <pc:docMk/>
            <pc:sldMk cId="2695195256" sldId="431"/>
            <ac:spMk id="11" creationId="{6236F3C1-761D-22EF-232D-7828CBBD105F}"/>
          </ac:spMkLst>
        </pc:spChg>
        <pc:spChg chg="mod">
          <ac:chgData name="Niemiec, Genna" userId="S::gniemiec@ppg.com::9cfa5726-c570-4213-ae0d-58d457af3a84" providerId="AD" clId="Web-{13B91BC7-4FA9-63FD-0608-6F049B2E6A6D}" dt="2025-10-29T22:15:05.106" v="39" actId="1076"/>
          <ac:spMkLst>
            <pc:docMk/>
            <pc:sldMk cId="2695195256" sldId="431"/>
            <ac:spMk id="24" creationId="{BB14A855-179E-4A8D-ACB7-A3E578804E35}"/>
          </ac:spMkLst>
        </pc:spChg>
        <pc:spChg chg="mod">
          <ac:chgData name="Niemiec, Genna" userId="S::gniemiec@ppg.com::9cfa5726-c570-4213-ae0d-58d457af3a84" providerId="AD" clId="Web-{13B91BC7-4FA9-63FD-0608-6F049B2E6A6D}" dt="2025-10-29T22:14:28.478" v="31" actId="1076"/>
          <ac:spMkLst>
            <pc:docMk/>
            <pc:sldMk cId="2695195256" sldId="431"/>
            <ac:spMk id="84" creationId="{0D3883DA-DAE1-4A17-A32F-922E15C61770}"/>
          </ac:spMkLst>
        </pc:spChg>
        <pc:grpChg chg="mod">
          <ac:chgData name="Niemiec, Genna" userId="S::gniemiec@ppg.com::9cfa5726-c570-4213-ae0d-58d457af3a84" providerId="AD" clId="Web-{13B91BC7-4FA9-63FD-0608-6F049B2E6A6D}" dt="2025-10-29T22:14:44.104" v="35" actId="1076"/>
          <ac:grpSpMkLst>
            <pc:docMk/>
            <pc:sldMk cId="2695195256" sldId="431"/>
            <ac:grpSpMk id="77" creationId="{A5051893-51A5-4528-93BB-BB3F24AF9CB3}"/>
          </ac:grpSpMkLst>
        </pc:grpChg>
        <pc:picChg chg="mod">
          <ac:chgData name="Niemiec, Genna" userId="S::gniemiec@ppg.com::9cfa5726-c570-4213-ae0d-58d457af3a84" providerId="AD" clId="Web-{13B91BC7-4FA9-63FD-0608-6F049B2E6A6D}" dt="2025-10-29T22:13:49.290" v="21"/>
          <ac:picMkLst>
            <pc:docMk/>
            <pc:sldMk cId="2695195256" sldId="431"/>
            <ac:picMk id="20" creationId="{ED7CB289-5471-484E-AD9F-7AAB3AD2E6FB}"/>
          </ac:picMkLst>
        </pc:picChg>
      </pc:sldChg>
      <pc:sldChg chg="add">
        <pc:chgData name="Niemiec, Genna" userId="S::gniemiec@ppg.com::9cfa5726-c570-4213-ae0d-58d457af3a84" providerId="AD" clId="Web-{13B91BC7-4FA9-63FD-0608-6F049B2E6A6D}" dt="2025-10-29T22:16:20.800" v="46"/>
        <pc:sldMkLst>
          <pc:docMk/>
          <pc:sldMk cId="2762551872" sldId="6602"/>
        </pc:sldMkLst>
      </pc:sldChg>
    </pc:docChg>
  </pc:docChgLst>
  <pc:docChgLst>
    <pc:chgData name="Eberhardt, Suzie" userId="S::seberhardt@ppg.com::e84ce7f3-ef87-433b-91b1-e6452be16913" providerId="AD" clId="Web-{CEAC4263-5F47-E1FB-E82C-13D670509297}"/>
    <pc:docChg chg="modSld">
      <pc:chgData name="Eberhardt, Suzie" userId="S::seberhardt@ppg.com::e84ce7f3-ef87-433b-91b1-e6452be16913" providerId="AD" clId="Web-{CEAC4263-5F47-E1FB-E82C-13D670509297}" dt="2025-11-11T16:18:02.622" v="14" actId="1076"/>
      <pc:docMkLst>
        <pc:docMk/>
      </pc:docMkLst>
      <pc:sldChg chg="modSp">
        <pc:chgData name="Eberhardt, Suzie" userId="S::seberhardt@ppg.com::e84ce7f3-ef87-433b-91b1-e6452be16913" providerId="AD" clId="Web-{CEAC4263-5F47-E1FB-E82C-13D670509297}" dt="2025-11-11T16:17:12.996" v="10" actId="1076"/>
        <pc:sldMkLst>
          <pc:docMk/>
          <pc:sldMk cId="399113804" sldId="394"/>
        </pc:sldMkLst>
        <pc:spChg chg="mod">
          <ac:chgData name="Eberhardt, Suzie" userId="S::seberhardt@ppg.com::e84ce7f3-ef87-433b-91b1-e6452be16913" providerId="AD" clId="Web-{CEAC4263-5F47-E1FB-E82C-13D670509297}" dt="2025-11-11T16:17:12.996" v="10" actId="1076"/>
          <ac:spMkLst>
            <pc:docMk/>
            <pc:sldMk cId="399113804" sldId="394"/>
            <ac:spMk id="10" creationId="{CC45507E-070F-40DB-A04B-163ED25D4C89}"/>
          </ac:spMkLst>
        </pc:spChg>
      </pc:sldChg>
      <pc:sldChg chg="modSp">
        <pc:chgData name="Eberhardt, Suzie" userId="S::seberhardt@ppg.com::e84ce7f3-ef87-433b-91b1-e6452be16913" providerId="AD" clId="Web-{CEAC4263-5F47-E1FB-E82C-13D670509297}" dt="2025-11-11T16:16:51.792" v="9" actId="1076"/>
        <pc:sldMkLst>
          <pc:docMk/>
          <pc:sldMk cId="3126227572" sldId="435"/>
        </pc:sldMkLst>
        <pc:spChg chg="mod">
          <ac:chgData name="Eberhardt, Suzie" userId="S::seberhardt@ppg.com::e84ce7f3-ef87-433b-91b1-e6452be16913" providerId="AD" clId="Web-{CEAC4263-5F47-E1FB-E82C-13D670509297}" dt="2025-11-11T16:16:22.510" v="5" actId="1076"/>
          <ac:spMkLst>
            <pc:docMk/>
            <pc:sldMk cId="3126227572" sldId="435"/>
            <ac:spMk id="9" creationId="{14E7B4AF-D9E7-4DB3-A85A-B9FE3611D504}"/>
          </ac:spMkLst>
        </pc:spChg>
        <pc:grpChg chg="mod">
          <ac:chgData name="Eberhardt, Suzie" userId="S::seberhardt@ppg.com::e84ce7f3-ef87-433b-91b1-e6452be16913" providerId="AD" clId="Web-{CEAC4263-5F47-E1FB-E82C-13D670509297}" dt="2025-11-11T16:16:51.792" v="9" actId="1076"/>
          <ac:grpSpMkLst>
            <pc:docMk/>
            <pc:sldMk cId="3126227572" sldId="435"/>
            <ac:grpSpMk id="4" creationId="{F3C7C9E2-6296-4086-84FE-D881F7EB1058}"/>
          </ac:grpSpMkLst>
        </pc:grpChg>
      </pc:sldChg>
      <pc:sldChg chg="modSp">
        <pc:chgData name="Eberhardt, Suzie" userId="S::seberhardt@ppg.com::e84ce7f3-ef87-433b-91b1-e6452be16913" providerId="AD" clId="Web-{CEAC4263-5F47-E1FB-E82C-13D670509297}" dt="2025-11-11T16:18:02.622" v="14" actId="1076"/>
        <pc:sldMkLst>
          <pc:docMk/>
          <pc:sldMk cId="513014233" sldId="4855"/>
        </pc:sldMkLst>
        <pc:spChg chg="mod">
          <ac:chgData name="Eberhardt, Suzie" userId="S::seberhardt@ppg.com::e84ce7f3-ef87-433b-91b1-e6452be16913" providerId="AD" clId="Web-{CEAC4263-5F47-E1FB-E82C-13D670509297}" dt="2025-11-11T16:17:48.840" v="12" actId="1076"/>
          <ac:spMkLst>
            <pc:docMk/>
            <pc:sldMk cId="513014233" sldId="4855"/>
            <ac:spMk id="14" creationId="{5533DAD0-9947-4FC0-AD49-841766CC16B1}"/>
          </ac:spMkLst>
        </pc:spChg>
        <pc:spChg chg="mod">
          <ac:chgData name="Eberhardt, Suzie" userId="S::seberhardt@ppg.com::e84ce7f3-ef87-433b-91b1-e6452be16913" providerId="AD" clId="Web-{CEAC4263-5F47-E1FB-E82C-13D670509297}" dt="2025-11-11T16:17:55.919" v="13" actId="1076"/>
          <ac:spMkLst>
            <pc:docMk/>
            <pc:sldMk cId="513014233" sldId="4855"/>
            <ac:spMk id="15" creationId="{4588393A-3683-4966-A422-52964A0926D1}"/>
          </ac:spMkLst>
        </pc:spChg>
        <pc:grpChg chg="mod">
          <ac:chgData name="Eberhardt, Suzie" userId="S::seberhardt@ppg.com::e84ce7f3-ef87-433b-91b1-e6452be16913" providerId="AD" clId="Web-{CEAC4263-5F47-E1FB-E82C-13D670509297}" dt="2025-11-11T16:18:02.622" v="14" actId="1076"/>
          <ac:grpSpMkLst>
            <pc:docMk/>
            <pc:sldMk cId="513014233" sldId="4855"/>
            <ac:grpSpMk id="2" creationId="{007736F0-13F1-48DF-B85D-5F84D0E4B8B6}"/>
          </ac:grpSpMkLst>
        </pc:grpChg>
      </pc:sldChg>
      <pc:sldChg chg="delSp">
        <pc:chgData name="Eberhardt, Suzie" userId="S::seberhardt@ppg.com::e84ce7f3-ef87-433b-91b1-e6452be16913" providerId="AD" clId="Web-{CEAC4263-5F47-E1FB-E82C-13D670509297}" dt="2025-11-11T16:15:09.413" v="0"/>
        <pc:sldMkLst>
          <pc:docMk/>
          <pc:sldMk cId="2876029837" sldId="4866"/>
        </pc:sldMkLst>
        <pc:spChg chg="del">
          <ac:chgData name="Eberhardt, Suzie" userId="S::seberhardt@ppg.com::e84ce7f3-ef87-433b-91b1-e6452be16913" providerId="AD" clId="Web-{CEAC4263-5F47-E1FB-E82C-13D670509297}" dt="2025-11-11T16:15:09.413" v="0"/>
          <ac:spMkLst>
            <pc:docMk/>
            <pc:sldMk cId="2876029837" sldId="4866"/>
            <ac:spMk id="9" creationId="{5E6958D4-9007-8BE1-7220-1C08A8B5F0DD}"/>
          </ac:spMkLst>
        </pc:spChg>
      </pc:sldChg>
    </pc:docChg>
  </pc:docChgLst>
  <pc:docChgLst>
    <pc:chgData name="Eberhardt, Suzie" userId="S::seberhardt@ppg.com::e84ce7f3-ef87-433b-91b1-e6452be16913" providerId="AD" clId="Web-{5EF36D4F-311D-DCC9-3FA4-EEDB60B0E9B0}"/>
    <pc:docChg chg="modSld">
      <pc:chgData name="Eberhardt, Suzie" userId="S::seberhardt@ppg.com::e84ce7f3-ef87-433b-91b1-e6452be16913" providerId="AD" clId="Web-{5EF36D4F-311D-DCC9-3FA4-EEDB60B0E9B0}" dt="2025-10-27T18:14:01.141" v="111" actId="1076"/>
      <pc:docMkLst>
        <pc:docMk/>
      </pc:docMkLst>
      <pc:sldChg chg="modSp">
        <pc:chgData name="Eberhardt, Suzie" userId="S::seberhardt@ppg.com::e84ce7f3-ef87-433b-91b1-e6452be16913" providerId="AD" clId="Web-{5EF36D4F-311D-DCC9-3FA4-EEDB60B0E9B0}" dt="2025-10-27T18:01:04.873" v="82" actId="1076"/>
        <pc:sldMkLst>
          <pc:docMk/>
          <pc:sldMk cId="2285220182" sldId="262"/>
        </pc:sldMkLst>
        <pc:spChg chg="mod">
          <ac:chgData name="Eberhardt, Suzie" userId="S::seberhardt@ppg.com::e84ce7f3-ef87-433b-91b1-e6452be16913" providerId="AD" clId="Web-{5EF36D4F-311D-DCC9-3FA4-EEDB60B0E9B0}" dt="2025-10-27T18:01:04.873" v="82" actId="1076"/>
          <ac:spMkLst>
            <pc:docMk/>
            <pc:sldMk cId="2285220182" sldId="262"/>
            <ac:spMk id="9" creationId="{00000000-0000-0000-0000-000000000000}"/>
          </ac:spMkLst>
        </pc:spChg>
        <pc:spChg chg="mod">
          <ac:chgData name="Eberhardt, Suzie" userId="S::seberhardt@ppg.com::e84ce7f3-ef87-433b-91b1-e6452be16913" providerId="AD" clId="Web-{5EF36D4F-311D-DCC9-3FA4-EEDB60B0E9B0}" dt="2025-10-27T17:56:30.780" v="48" actId="1076"/>
          <ac:spMkLst>
            <pc:docMk/>
            <pc:sldMk cId="2285220182" sldId="262"/>
            <ac:spMk id="11" creationId="{1E722F3B-2308-40F8-A0A4-0A554559AF97}"/>
          </ac:spMkLst>
        </pc:spChg>
        <pc:spChg chg="mod">
          <ac:chgData name="Eberhardt, Suzie" userId="S::seberhardt@ppg.com::e84ce7f3-ef87-433b-91b1-e6452be16913" providerId="AD" clId="Web-{5EF36D4F-311D-DCC9-3FA4-EEDB60B0E9B0}" dt="2025-10-27T17:55:03.138" v="31" actId="20577"/>
          <ac:spMkLst>
            <pc:docMk/>
            <pc:sldMk cId="2285220182" sldId="262"/>
            <ac:spMk id="12" creationId="{77831ECA-5E5C-4418-BB8E-5DDCF6CDD0FA}"/>
          </ac:spMkLst>
        </pc:spChg>
      </pc:sldChg>
      <pc:sldChg chg="modSp">
        <pc:chgData name="Eberhardt, Suzie" userId="S::seberhardt@ppg.com::e84ce7f3-ef87-433b-91b1-e6452be16913" providerId="AD" clId="Web-{5EF36D4F-311D-DCC9-3FA4-EEDB60B0E9B0}" dt="2025-10-27T17:50:25.259" v="15" actId="20577"/>
        <pc:sldMkLst>
          <pc:docMk/>
          <pc:sldMk cId="3424139497" sldId="264"/>
        </pc:sldMkLst>
        <pc:spChg chg="mod">
          <ac:chgData name="Eberhardt, Suzie" userId="S::seberhardt@ppg.com::e84ce7f3-ef87-433b-91b1-e6452be16913" providerId="AD" clId="Web-{5EF36D4F-311D-DCC9-3FA4-EEDB60B0E9B0}" dt="2025-10-27T17:50:25.259" v="15" actId="20577"/>
          <ac:spMkLst>
            <pc:docMk/>
            <pc:sldMk cId="3424139497" sldId="264"/>
            <ac:spMk id="15" creationId="{E193C6B7-F177-4AAD-8A77-54FA7F346161}"/>
          </ac:spMkLst>
        </pc:spChg>
      </pc:sldChg>
      <pc:sldChg chg="modSp">
        <pc:chgData name="Eberhardt, Suzie" userId="S::seberhardt@ppg.com::e84ce7f3-ef87-433b-91b1-e6452be16913" providerId="AD" clId="Web-{5EF36D4F-311D-DCC9-3FA4-EEDB60B0E9B0}" dt="2025-10-27T18:06:17.369" v="106" actId="20577"/>
        <pc:sldMkLst>
          <pc:docMk/>
          <pc:sldMk cId="187632035" sldId="381"/>
        </pc:sldMkLst>
        <pc:spChg chg="mod">
          <ac:chgData name="Eberhardt, Suzie" userId="S::seberhardt@ppg.com::e84ce7f3-ef87-433b-91b1-e6452be16913" providerId="AD" clId="Web-{5EF36D4F-311D-DCC9-3FA4-EEDB60B0E9B0}" dt="2025-10-27T18:06:17.369" v="106" actId="20577"/>
          <ac:spMkLst>
            <pc:docMk/>
            <pc:sldMk cId="187632035" sldId="381"/>
            <ac:spMk id="10" creationId="{7BD2BF12-671E-4BD6-AC67-B7F7F4711827}"/>
          </ac:spMkLst>
        </pc:spChg>
      </pc:sldChg>
      <pc:sldChg chg="modSp">
        <pc:chgData name="Eberhardt, Suzie" userId="S::seberhardt@ppg.com::e84ce7f3-ef87-433b-91b1-e6452be16913" providerId="AD" clId="Web-{5EF36D4F-311D-DCC9-3FA4-EEDB60B0E9B0}" dt="2025-10-27T17:53:59.684" v="26" actId="20577"/>
        <pc:sldMkLst>
          <pc:docMk/>
          <pc:sldMk cId="89463558" sldId="420"/>
        </pc:sldMkLst>
        <pc:spChg chg="mod">
          <ac:chgData name="Eberhardt, Suzie" userId="S::seberhardt@ppg.com::e84ce7f3-ef87-433b-91b1-e6452be16913" providerId="AD" clId="Web-{5EF36D4F-311D-DCC9-3FA4-EEDB60B0E9B0}" dt="2025-10-27T17:53:59.684" v="26" actId="20577"/>
          <ac:spMkLst>
            <pc:docMk/>
            <pc:sldMk cId="89463558" sldId="420"/>
            <ac:spMk id="6" creationId="{B3EE967A-0F90-4B30-AD56-1256369038EF}"/>
          </ac:spMkLst>
        </pc:spChg>
      </pc:sldChg>
      <pc:sldChg chg="modSp">
        <pc:chgData name="Eberhardt, Suzie" userId="S::seberhardt@ppg.com::e84ce7f3-ef87-433b-91b1-e6452be16913" providerId="AD" clId="Web-{5EF36D4F-311D-DCC9-3FA4-EEDB60B0E9B0}" dt="2025-10-27T17:37:16.354" v="4" actId="20577"/>
        <pc:sldMkLst>
          <pc:docMk/>
          <pc:sldMk cId="3206594897" sldId="422"/>
        </pc:sldMkLst>
        <pc:spChg chg="mod">
          <ac:chgData name="Eberhardt, Suzie" userId="S::seberhardt@ppg.com::e84ce7f3-ef87-433b-91b1-e6452be16913" providerId="AD" clId="Web-{5EF36D4F-311D-DCC9-3FA4-EEDB60B0E9B0}" dt="2025-10-27T17:37:16.354" v="4" actId="20577"/>
          <ac:spMkLst>
            <pc:docMk/>
            <pc:sldMk cId="3206594897" sldId="422"/>
            <ac:spMk id="4" creationId="{00000000-0000-0000-0000-000000000000}"/>
          </ac:spMkLst>
        </pc:spChg>
      </pc:sldChg>
      <pc:sldChg chg="modSp">
        <pc:chgData name="Eberhardt, Suzie" userId="S::seberhardt@ppg.com::e84ce7f3-ef87-433b-91b1-e6452be16913" providerId="AD" clId="Web-{5EF36D4F-311D-DCC9-3FA4-EEDB60B0E9B0}" dt="2025-10-27T17:45:25.391" v="10" actId="20577"/>
        <pc:sldMkLst>
          <pc:docMk/>
          <pc:sldMk cId="1217319424" sldId="425"/>
        </pc:sldMkLst>
        <pc:spChg chg="mod">
          <ac:chgData name="Eberhardt, Suzie" userId="S::seberhardt@ppg.com::e84ce7f3-ef87-433b-91b1-e6452be16913" providerId="AD" clId="Web-{5EF36D4F-311D-DCC9-3FA4-EEDB60B0E9B0}" dt="2025-10-27T17:45:25.391" v="10" actId="20577"/>
          <ac:spMkLst>
            <pc:docMk/>
            <pc:sldMk cId="1217319424" sldId="425"/>
            <ac:spMk id="9" creationId="{B14EF9CF-C3A4-4446-99E2-31D2ABE3B366}"/>
          </ac:spMkLst>
        </pc:spChg>
      </pc:sldChg>
      <pc:sldChg chg="modSp">
        <pc:chgData name="Eberhardt, Suzie" userId="S::seberhardt@ppg.com::e84ce7f3-ef87-433b-91b1-e6452be16913" providerId="AD" clId="Web-{5EF36D4F-311D-DCC9-3FA4-EEDB60B0E9B0}" dt="2025-10-27T18:02:36.003" v="88" actId="20577"/>
        <pc:sldMkLst>
          <pc:docMk/>
          <pc:sldMk cId="1420314420" sldId="426"/>
        </pc:sldMkLst>
        <pc:spChg chg="mod">
          <ac:chgData name="Eberhardt, Suzie" userId="S::seberhardt@ppg.com::e84ce7f3-ef87-433b-91b1-e6452be16913" providerId="AD" clId="Web-{5EF36D4F-311D-DCC9-3FA4-EEDB60B0E9B0}" dt="2025-10-27T18:02:36.003" v="88" actId="20577"/>
          <ac:spMkLst>
            <pc:docMk/>
            <pc:sldMk cId="1420314420" sldId="426"/>
            <ac:spMk id="13" creationId="{55977143-C4A6-48CD-85BF-D85935997CBB}"/>
          </ac:spMkLst>
        </pc:spChg>
      </pc:sldChg>
      <pc:sldChg chg="modSp">
        <pc:chgData name="Eberhardt, Suzie" userId="S::seberhardt@ppg.com::e84ce7f3-ef87-433b-91b1-e6452be16913" providerId="AD" clId="Web-{5EF36D4F-311D-DCC9-3FA4-EEDB60B0E9B0}" dt="2025-10-27T18:12:26" v="107" actId="1076"/>
        <pc:sldMkLst>
          <pc:docMk/>
          <pc:sldMk cId="2664600516" sldId="427"/>
        </pc:sldMkLst>
        <pc:spChg chg="mod">
          <ac:chgData name="Eberhardt, Suzie" userId="S::seberhardt@ppg.com::e84ce7f3-ef87-433b-91b1-e6452be16913" providerId="AD" clId="Web-{5EF36D4F-311D-DCC9-3FA4-EEDB60B0E9B0}" dt="2025-10-27T18:12:26" v="107" actId="1076"/>
          <ac:spMkLst>
            <pc:docMk/>
            <pc:sldMk cId="2664600516" sldId="427"/>
            <ac:spMk id="41" creationId="{5D979DEB-0C02-426B-B2DF-A7E25F7B0637}"/>
          </ac:spMkLst>
        </pc:spChg>
      </pc:sldChg>
      <pc:sldChg chg="modSp">
        <pc:chgData name="Eberhardt, Suzie" userId="S::seberhardt@ppg.com::e84ce7f3-ef87-433b-91b1-e6452be16913" providerId="AD" clId="Web-{5EF36D4F-311D-DCC9-3FA4-EEDB60B0E9B0}" dt="2025-10-27T18:14:01.141" v="111" actId="1076"/>
        <pc:sldMkLst>
          <pc:docMk/>
          <pc:sldMk cId="3126227572" sldId="435"/>
        </pc:sldMkLst>
        <pc:grpChg chg="mod">
          <ac:chgData name="Eberhardt, Suzie" userId="S::seberhardt@ppg.com::e84ce7f3-ef87-433b-91b1-e6452be16913" providerId="AD" clId="Web-{5EF36D4F-311D-DCC9-3FA4-EEDB60B0E9B0}" dt="2025-10-27T18:14:01.141" v="111" actId="1076"/>
          <ac:grpSpMkLst>
            <pc:docMk/>
            <pc:sldMk cId="3126227572" sldId="435"/>
            <ac:grpSpMk id="4" creationId="{F3C7C9E2-6296-4086-84FE-D881F7EB1058}"/>
          </ac:grpSpMkLst>
        </pc:grpChg>
      </pc:sldChg>
    </pc:docChg>
  </pc:docChgLst>
  <pc:docChgLst>
    <pc:chgData name="Eberhardt, Suzie" userId="S::seberhardt@ppg.com::e84ce7f3-ef87-433b-91b1-e6452be16913" providerId="AD" clId="Web-{DBCA741F-6707-DBEE-ADE3-455AC78337D9}"/>
    <pc:docChg chg="modSld">
      <pc:chgData name="Eberhardt, Suzie" userId="S::seberhardt@ppg.com::e84ce7f3-ef87-433b-91b1-e6452be16913" providerId="AD" clId="Web-{DBCA741F-6707-DBEE-ADE3-455AC78337D9}" dt="2025-10-24T19:16:53.217" v="0" actId="1076"/>
      <pc:docMkLst>
        <pc:docMk/>
      </pc:docMkLst>
      <pc:sldChg chg="modSp">
        <pc:chgData name="Eberhardt, Suzie" userId="S::seberhardt@ppg.com::e84ce7f3-ef87-433b-91b1-e6452be16913" providerId="AD" clId="Web-{DBCA741F-6707-DBEE-ADE3-455AC78337D9}" dt="2025-10-24T19:16:53.217" v="0" actId="1076"/>
        <pc:sldMkLst>
          <pc:docMk/>
          <pc:sldMk cId="4009046226" sldId="298"/>
        </pc:sldMkLst>
        <pc:picChg chg="mod">
          <ac:chgData name="Eberhardt, Suzie" userId="S::seberhardt@ppg.com::e84ce7f3-ef87-433b-91b1-e6452be16913" providerId="AD" clId="Web-{DBCA741F-6707-DBEE-ADE3-455AC78337D9}" dt="2025-10-24T19:16:53.217" v="0" actId="1076"/>
          <ac:picMkLst>
            <pc:docMk/>
            <pc:sldMk cId="4009046226" sldId="298"/>
            <ac:picMk id="2" creationId="{33792E46-E3E2-3558-2B72-A697F9F43D21}"/>
          </ac:picMkLst>
        </pc:picChg>
      </pc:sldChg>
    </pc:docChg>
  </pc:docChgLst>
  <pc:docChgLst>
    <pc:chgData name="Niemiec, Genna" userId="S::gniemiec@ppg.com::9cfa5726-c570-4213-ae0d-58d457af3a84" providerId="AD" clId="Web-{D3DA612D-ABC1-D898-394A-6EF110B0DC54}"/>
    <pc:docChg chg="modSld">
      <pc:chgData name="Niemiec, Genna" userId="S::gniemiec@ppg.com::9cfa5726-c570-4213-ae0d-58d457af3a84" providerId="AD" clId="Web-{D3DA612D-ABC1-D898-394A-6EF110B0DC54}" dt="2025-10-30T12:02:14.390" v="2"/>
      <pc:docMkLst>
        <pc:docMk/>
      </pc:docMkLst>
      <pc:sldChg chg="addSp delSp modSp">
        <pc:chgData name="Niemiec, Genna" userId="S::gniemiec@ppg.com::9cfa5726-c570-4213-ae0d-58d457af3a84" providerId="AD" clId="Web-{D3DA612D-ABC1-D898-394A-6EF110B0DC54}" dt="2025-10-30T12:02:14.390" v="2"/>
        <pc:sldMkLst>
          <pc:docMk/>
          <pc:sldMk cId="1420314420" sldId="426"/>
        </pc:sldMkLst>
        <pc:picChg chg="add del mod">
          <ac:chgData name="Niemiec, Genna" userId="S::gniemiec@ppg.com::9cfa5726-c570-4213-ae0d-58d457af3a84" providerId="AD" clId="Web-{D3DA612D-ABC1-D898-394A-6EF110B0DC54}" dt="2025-10-30T12:02:14.390" v="2"/>
          <ac:picMkLst>
            <pc:docMk/>
            <pc:sldMk cId="1420314420" sldId="426"/>
            <ac:picMk id="7" creationId="{4E3172F0-FDC3-6882-A801-EC111E523B52}"/>
          </ac:picMkLst>
        </pc:picChg>
      </pc:sldChg>
    </pc:docChg>
  </pc:docChgLst>
  <pc:docChgLst>
    <pc:chgData name="Niemiec, Genna" userId="S::gniemiec@ppg.com::9cfa5726-c570-4213-ae0d-58d457af3a84" providerId="AD" clId="Web-{E698007F-10C6-AEC8-B789-3DFC3E92AFE8}"/>
    <pc:docChg chg="delSld modSld">
      <pc:chgData name="Niemiec, Genna" userId="S::gniemiec@ppg.com::9cfa5726-c570-4213-ae0d-58d457af3a84" providerId="AD" clId="Web-{E698007F-10C6-AEC8-B789-3DFC3E92AFE8}" dt="2025-11-10T20:47:00.154" v="317" actId="1076"/>
      <pc:docMkLst>
        <pc:docMk/>
      </pc:docMkLst>
      <pc:sldChg chg="addSp delSp modSp">
        <pc:chgData name="Niemiec, Genna" userId="S::gniemiec@ppg.com::9cfa5726-c570-4213-ae0d-58d457af3a84" providerId="AD" clId="Web-{E698007F-10C6-AEC8-B789-3DFC3E92AFE8}" dt="2025-11-10T19:47:04.041" v="315" actId="1076"/>
        <pc:sldMkLst>
          <pc:docMk/>
          <pc:sldMk cId="2876029837" sldId="4866"/>
        </pc:sldMkLst>
        <pc:spChg chg="mod">
          <ac:chgData name="Niemiec, Genna" userId="S::gniemiec@ppg.com::9cfa5726-c570-4213-ae0d-58d457af3a84" providerId="AD" clId="Web-{E698007F-10C6-AEC8-B789-3DFC3E92AFE8}" dt="2025-11-10T18:46:08.220" v="22" actId="14100"/>
          <ac:spMkLst>
            <pc:docMk/>
            <pc:sldMk cId="2876029837" sldId="4866"/>
            <ac:spMk id="4" creationId="{00000000-0000-0000-0000-000000000000}"/>
          </ac:spMkLst>
        </pc:spChg>
        <pc:spChg chg="mod">
          <ac:chgData name="Niemiec, Genna" userId="S::gniemiec@ppg.com::9cfa5726-c570-4213-ae0d-58d457af3a84" providerId="AD" clId="Web-{E698007F-10C6-AEC8-B789-3DFC3E92AFE8}" dt="2025-11-10T19:46:19.916" v="305" actId="1076"/>
          <ac:spMkLst>
            <pc:docMk/>
            <pc:sldMk cId="2876029837" sldId="4866"/>
            <ac:spMk id="10" creationId="{3E8DD690-797D-4688-6932-755B273FB8B3}"/>
          </ac:spMkLst>
        </pc:spChg>
        <pc:spChg chg="mod topLvl">
          <ac:chgData name="Niemiec, Genna" userId="S::gniemiec@ppg.com::9cfa5726-c570-4213-ae0d-58d457af3a84" providerId="AD" clId="Web-{E698007F-10C6-AEC8-B789-3DFC3E92AFE8}" dt="2025-11-10T19:46:23.525" v="306" actId="1076"/>
          <ac:spMkLst>
            <pc:docMk/>
            <pc:sldMk cId="2876029837" sldId="4866"/>
            <ac:spMk id="11" creationId="{C14C053C-E32C-FC5E-7315-F6D01F23CB43}"/>
          </ac:spMkLst>
        </pc:spChg>
        <pc:spChg chg="mod">
          <ac:chgData name="Niemiec, Genna" userId="S::gniemiec@ppg.com::9cfa5726-c570-4213-ae0d-58d457af3a84" providerId="AD" clId="Web-{E698007F-10C6-AEC8-B789-3DFC3E92AFE8}" dt="2025-11-10T19:43:16.104" v="278" actId="1076"/>
          <ac:spMkLst>
            <pc:docMk/>
            <pc:sldMk cId="2876029837" sldId="4866"/>
            <ac:spMk id="12" creationId="{E0F9939C-5AF2-4DB5-8A1C-AFA6340C7DCB}"/>
          </ac:spMkLst>
        </pc:spChg>
        <pc:spChg chg="add mod">
          <ac:chgData name="Niemiec, Genna" userId="S::gniemiec@ppg.com::9cfa5726-c570-4213-ae0d-58d457af3a84" providerId="AD" clId="Web-{E698007F-10C6-AEC8-B789-3DFC3E92AFE8}" dt="2025-11-10T19:46:26.556" v="307" actId="1076"/>
          <ac:spMkLst>
            <pc:docMk/>
            <pc:sldMk cId="2876029837" sldId="4866"/>
            <ac:spMk id="15" creationId="{DF216A03-C970-D265-59C8-01214837072B}"/>
          </ac:spMkLst>
        </pc:spChg>
        <pc:spChg chg="mod topLvl">
          <ac:chgData name="Niemiec, Genna" userId="S::gniemiec@ppg.com::9cfa5726-c570-4213-ae0d-58d457af3a84" providerId="AD" clId="Web-{E698007F-10C6-AEC8-B789-3DFC3E92AFE8}" dt="2025-11-10T19:44:56.119" v="288"/>
          <ac:spMkLst>
            <pc:docMk/>
            <pc:sldMk cId="2876029837" sldId="4866"/>
            <ac:spMk id="22" creationId="{4768F1BB-64BD-4ABB-8C63-D5B72994DAAC}"/>
          </ac:spMkLst>
        </pc:spChg>
        <pc:spChg chg="mod topLvl">
          <ac:chgData name="Niemiec, Genna" userId="S::gniemiec@ppg.com::9cfa5726-c570-4213-ae0d-58d457af3a84" providerId="AD" clId="Web-{E698007F-10C6-AEC8-B789-3DFC3E92AFE8}" dt="2025-11-10T19:46:13.275" v="304" actId="1076"/>
          <ac:spMkLst>
            <pc:docMk/>
            <pc:sldMk cId="2876029837" sldId="4866"/>
            <ac:spMk id="23" creationId="{689BF6A7-8EF5-4514-A3AA-769FEC9AB02D}"/>
          </ac:spMkLst>
        </pc:spChg>
        <pc:grpChg chg="del mod">
          <ac:chgData name="Niemiec, Genna" userId="S::gniemiec@ppg.com::9cfa5726-c570-4213-ae0d-58d457af3a84" providerId="AD" clId="Web-{E698007F-10C6-AEC8-B789-3DFC3E92AFE8}" dt="2025-11-10T19:44:53.744" v="287"/>
          <ac:grpSpMkLst>
            <pc:docMk/>
            <pc:sldMk cId="2876029837" sldId="4866"/>
            <ac:grpSpMk id="8" creationId="{2C340BA3-0A9C-44FA-A0F2-C58C2EE2ABCB}"/>
          </ac:grpSpMkLst>
        </pc:grpChg>
        <pc:grpChg chg="add del mod">
          <ac:chgData name="Niemiec, Genna" userId="S::gniemiec@ppg.com::9cfa5726-c570-4213-ae0d-58d457af3a84" providerId="AD" clId="Web-{E698007F-10C6-AEC8-B789-3DFC3E92AFE8}" dt="2025-11-10T19:45:07.385" v="292"/>
          <ac:grpSpMkLst>
            <pc:docMk/>
            <pc:sldMk cId="2876029837" sldId="4866"/>
            <ac:grpSpMk id="14" creationId="{90B7114C-F15E-D3EF-38FD-9E1B9EEFCDDE}"/>
          </ac:grpSpMkLst>
        </pc:grpChg>
        <pc:grpChg chg="del mod">
          <ac:chgData name="Niemiec, Genna" userId="S::gniemiec@ppg.com::9cfa5726-c570-4213-ae0d-58d457af3a84" providerId="AD" clId="Web-{E698007F-10C6-AEC8-B789-3DFC3E92AFE8}" dt="2025-11-10T19:44:56.119" v="288"/>
          <ac:grpSpMkLst>
            <pc:docMk/>
            <pc:sldMk cId="2876029837" sldId="4866"/>
            <ac:grpSpMk id="26" creationId="{DB07C18E-0C9D-4204-8A92-B3395B278847}"/>
          </ac:grpSpMkLst>
        </pc:grpChg>
        <pc:picChg chg="add mod">
          <ac:chgData name="Niemiec, Genna" userId="S::gniemiec@ppg.com::9cfa5726-c570-4213-ae0d-58d457af3a84" providerId="AD" clId="Web-{E698007F-10C6-AEC8-B789-3DFC3E92AFE8}" dt="2025-11-10T19:46:46.978" v="310" actId="1076"/>
          <ac:picMkLst>
            <pc:docMk/>
            <pc:sldMk cId="2876029837" sldId="4866"/>
            <ac:picMk id="5" creationId="{E2B5710A-3C01-C09A-B947-8F8DA6947D16}"/>
          </ac:picMkLst>
        </pc:picChg>
        <pc:picChg chg="mod modCrop">
          <ac:chgData name="Niemiec, Genna" userId="S::gniemiec@ppg.com::9cfa5726-c570-4213-ae0d-58d457af3a84" providerId="AD" clId="Web-{E698007F-10C6-AEC8-B789-3DFC3E92AFE8}" dt="2025-11-10T19:46:56.197" v="313" actId="1076"/>
          <ac:picMkLst>
            <pc:docMk/>
            <pc:sldMk cId="2876029837" sldId="4866"/>
            <ac:picMk id="6" creationId="{6A1371AA-749C-26FB-6B4C-DA1B2E3BEBE5}"/>
          </ac:picMkLst>
        </pc:picChg>
        <pc:picChg chg="mod modCrop">
          <ac:chgData name="Niemiec, Genna" userId="S::gniemiec@ppg.com::9cfa5726-c570-4213-ae0d-58d457af3a84" providerId="AD" clId="Web-{E698007F-10C6-AEC8-B789-3DFC3E92AFE8}" dt="2025-11-10T19:46:50.181" v="311" actId="1076"/>
          <ac:picMkLst>
            <pc:docMk/>
            <pc:sldMk cId="2876029837" sldId="4866"/>
            <ac:picMk id="16" creationId="{B04C4436-3A3E-D51C-8A4A-B3BCD3D6A4DD}"/>
          </ac:picMkLst>
        </pc:picChg>
        <pc:picChg chg="mod modCrop">
          <ac:chgData name="Niemiec, Genna" userId="S::gniemiec@ppg.com::9cfa5726-c570-4213-ae0d-58d457af3a84" providerId="AD" clId="Web-{E698007F-10C6-AEC8-B789-3DFC3E92AFE8}" dt="2025-11-10T19:46:59.728" v="314" actId="1076"/>
          <ac:picMkLst>
            <pc:docMk/>
            <pc:sldMk cId="2876029837" sldId="4866"/>
            <ac:picMk id="18" creationId="{00000000-0000-0000-0000-000000000000}"/>
          </ac:picMkLst>
        </pc:picChg>
        <pc:picChg chg="mod">
          <ac:chgData name="Niemiec, Genna" userId="S::gniemiec@ppg.com::9cfa5726-c570-4213-ae0d-58d457af3a84" providerId="AD" clId="Web-{E698007F-10C6-AEC8-B789-3DFC3E92AFE8}" dt="2025-11-10T19:47:04.041" v="315" actId="1076"/>
          <ac:picMkLst>
            <pc:docMk/>
            <pc:sldMk cId="2876029837" sldId="4866"/>
            <ac:picMk id="1026" creationId="{00000000-0000-0000-0000-000000000000}"/>
          </ac:picMkLst>
        </pc:picChg>
        <pc:cxnChg chg="del mod topLvl">
          <ac:chgData name="Niemiec, Genna" userId="S::gniemiec@ppg.com::9cfa5726-c570-4213-ae0d-58d457af3a84" providerId="AD" clId="Web-{E698007F-10C6-AEC8-B789-3DFC3E92AFE8}" dt="2025-11-10T19:45:07.385" v="292"/>
          <ac:cxnSpMkLst>
            <pc:docMk/>
            <pc:sldMk cId="2876029837" sldId="4866"/>
            <ac:cxnSpMk id="13" creationId="{EBFB5B3F-71D2-90C3-DA69-42D36E96605E}"/>
          </ac:cxnSpMkLst>
        </pc:cxnChg>
        <pc:cxnChg chg="add del mod">
          <ac:chgData name="Niemiec, Genna" userId="S::gniemiec@ppg.com::9cfa5726-c570-4213-ae0d-58d457af3a84" providerId="AD" clId="Web-{E698007F-10C6-AEC8-B789-3DFC3E92AFE8}" dt="2025-11-10T18:58:23.694" v="267"/>
          <ac:cxnSpMkLst>
            <pc:docMk/>
            <pc:sldMk cId="2876029837" sldId="4866"/>
            <ac:cxnSpMk id="19" creationId="{44965936-42E7-D694-EEF5-59DACEA4E6E3}"/>
          </ac:cxnSpMkLst>
        </pc:cxnChg>
        <pc:cxnChg chg="add del mod">
          <ac:chgData name="Niemiec, Genna" userId="S::gniemiec@ppg.com::9cfa5726-c570-4213-ae0d-58d457af3a84" providerId="AD" clId="Web-{E698007F-10C6-AEC8-B789-3DFC3E92AFE8}" dt="2025-11-10T19:45:39.322" v="298"/>
          <ac:cxnSpMkLst>
            <pc:docMk/>
            <pc:sldMk cId="2876029837" sldId="4866"/>
            <ac:cxnSpMk id="21" creationId="{AA3DBF22-6926-D1F6-CB62-4013CFEF317C}"/>
          </ac:cxnSpMkLst>
        </pc:cxnChg>
        <pc:cxnChg chg="del mod topLvl">
          <ac:chgData name="Niemiec, Genna" userId="S::gniemiec@ppg.com::9cfa5726-c570-4213-ae0d-58d457af3a84" providerId="AD" clId="Web-{E698007F-10C6-AEC8-B789-3DFC3E92AFE8}" dt="2025-11-10T19:44:56.119" v="288"/>
          <ac:cxnSpMkLst>
            <pc:docMk/>
            <pc:sldMk cId="2876029837" sldId="4866"/>
            <ac:cxnSpMk id="24" creationId="{542AFF43-BFF4-4522-818E-1071A85C3CA2}"/>
          </ac:cxnSpMkLst>
        </pc:cxnChg>
        <pc:cxnChg chg="del mod topLvl">
          <ac:chgData name="Niemiec, Genna" userId="S::gniemiec@ppg.com::9cfa5726-c570-4213-ae0d-58d457af3a84" providerId="AD" clId="Web-{E698007F-10C6-AEC8-B789-3DFC3E92AFE8}" dt="2025-11-10T19:44:53.744" v="287"/>
          <ac:cxnSpMkLst>
            <pc:docMk/>
            <pc:sldMk cId="2876029837" sldId="4866"/>
            <ac:cxnSpMk id="25" creationId="{ACEA9BCA-D298-4FDE-B19F-26145D8900C9}"/>
          </ac:cxnSpMkLst>
        </pc:cxnChg>
        <pc:cxnChg chg="del mod">
          <ac:chgData name="Niemiec, Genna" userId="S::gniemiec@ppg.com::9cfa5726-c570-4213-ae0d-58d457af3a84" providerId="AD" clId="Web-{E698007F-10C6-AEC8-B789-3DFC3E92AFE8}" dt="2025-11-10T19:44:57.166" v="289"/>
          <ac:cxnSpMkLst>
            <pc:docMk/>
            <pc:sldMk cId="2876029837" sldId="4866"/>
            <ac:cxnSpMk id="30" creationId="{6175A172-7DF5-4566-B473-CD64400E86D8}"/>
          </ac:cxnSpMkLst>
        </pc:cxnChg>
      </pc:sldChg>
      <pc:sldChg chg="modSp">
        <pc:chgData name="Niemiec, Genna" userId="S::gniemiec@ppg.com::9cfa5726-c570-4213-ae0d-58d457af3a84" providerId="AD" clId="Web-{E698007F-10C6-AEC8-B789-3DFC3E92AFE8}" dt="2025-11-10T18:51:30.504" v="202"/>
        <pc:sldMkLst>
          <pc:docMk/>
          <pc:sldMk cId="249492725" sldId="4868"/>
        </pc:sldMkLst>
        <pc:graphicFrameChg chg="mod modGraphic">
          <ac:chgData name="Niemiec, Genna" userId="S::gniemiec@ppg.com::9cfa5726-c570-4213-ae0d-58d457af3a84" providerId="AD" clId="Web-{E698007F-10C6-AEC8-B789-3DFC3E92AFE8}" dt="2025-11-10T18:51:30.504" v="202"/>
          <ac:graphicFrameMkLst>
            <pc:docMk/>
            <pc:sldMk cId="249492725" sldId="4868"/>
            <ac:graphicFrameMk id="8" creationId="{7D1209EC-937B-4F19-A500-019E8EF9D50B}"/>
          </ac:graphicFrameMkLst>
        </pc:graphicFrameChg>
      </pc:sldChg>
      <pc:sldChg chg="delSp del">
        <pc:chgData name="Niemiec, Genna" userId="S::gniemiec@ppg.com::9cfa5726-c570-4213-ae0d-58d457af3a84" providerId="AD" clId="Web-{E698007F-10C6-AEC8-B789-3DFC3E92AFE8}" dt="2025-11-10T18:49:26.050" v="79"/>
        <pc:sldMkLst>
          <pc:docMk/>
          <pc:sldMk cId="3637210271" sldId="4869"/>
        </pc:sldMkLst>
        <pc:grpChg chg="del">
          <ac:chgData name="Niemiec, Genna" userId="S::gniemiec@ppg.com::9cfa5726-c570-4213-ae0d-58d457af3a84" providerId="AD" clId="Web-{E698007F-10C6-AEC8-B789-3DFC3E92AFE8}" dt="2025-11-10T18:45:55.392" v="0"/>
          <ac:grpSpMkLst>
            <pc:docMk/>
            <pc:sldMk cId="3637210271" sldId="4869"/>
            <ac:grpSpMk id="19" creationId="{BD64AE01-6942-4DF8-BA51-CD802E8B0ECD}"/>
          </ac:grpSpMkLst>
        </pc:grpChg>
        <pc:picChg chg="del">
          <ac:chgData name="Niemiec, Genna" userId="S::gniemiec@ppg.com::9cfa5726-c570-4213-ae0d-58d457af3a84" providerId="AD" clId="Web-{E698007F-10C6-AEC8-B789-3DFC3E92AFE8}" dt="2025-11-10T18:45:58.345" v="1"/>
          <ac:picMkLst>
            <pc:docMk/>
            <pc:sldMk cId="3637210271" sldId="4869"/>
            <ac:picMk id="3" creationId="{7F127A3C-5EE1-0D3D-FA8A-A413DAEC71B8}"/>
          </ac:picMkLst>
        </pc:picChg>
      </pc:sldChg>
      <pc:sldChg chg="modSp">
        <pc:chgData name="Niemiec, Genna" userId="S::gniemiec@ppg.com::9cfa5726-c570-4213-ae0d-58d457af3a84" providerId="AD" clId="Web-{E698007F-10C6-AEC8-B789-3DFC3E92AFE8}" dt="2025-11-10T20:47:00.154" v="317" actId="1076"/>
        <pc:sldMkLst>
          <pc:docMk/>
          <pc:sldMk cId="2762551872" sldId="6602"/>
        </pc:sldMkLst>
        <pc:picChg chg="mod">
          <ac:chgData name="Niemiec, Genna" userId="S::gniemiec@ppg.com::9cfa5726-c570-4213-ae0d-58d457af3a84" providerId="AD" clId="Web-{E698007F-10C6-AEC8-B789-3DFC3E92AFE8}" dt="2025-11-10T20:47:00.154" v="317" actId="1076"/>
          <ac:picMkLst>
            <pc:docMk/>
            <pc:sldMk cId="2762551872" sldId="6602"/>
            <ac:picMk id="22" creationId="{5A2565FC-20F9-E32C-CDB5-0247935347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latin typeface="Aria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E72157-21D0-4E10-883A-7A07B3EFAD62}" type="datetime9">
              <a:rPr lang="en-US" smtClean="0">
                <a:latin typeface="Arial"/>
              </a:rPr>
              <a:t>11/11/2025 8:18:46 AM</a:t>
            </a:fld>
            <a:endParaRPr lang="en-US">
              <a:latin typeface="Aria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9804E7-8FD6-B940-92E8-B861F73EDC79}" type="slidenum">
              <a:rPr lang="en-US" smtClean="0">
                <a:latin typeface="Arial"/>
              </a:rPr>
              <a:t>‹#›</a:t>
            </a:fld>
            <a:endParaRPr lang="en-US">
              <a:latin typeface="Arial"/>
            </a:endParaRPr>
          </a:p>
        </p:txBody>
      </p:sp>
    </p:spTree>
    <p:extLst>
      <p:ext uri="{BB962C8B-B14F-4D97-AF65-F5344CB8AC3E}">
        <p14:creationId xmlns:p14="http://schemas.microsoft.com/office/powerpoint/2010/main" val="165753607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7E3E1D0F-4576-4DD1-96B8-73425CFE4768}" type="datetime9">
              <a:rPr lang="en-US" smtClean="0"/>
              <a:t>11/11/2025 8:18:46 AM</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3499" y="4343400"/>
            <a:ext cx="6712857" cy="441053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62785"/>
            <a:ext cx="2971800" cy="279628"/>
          </a:xfrm>
          <a:prstGeom prst="rect">
            <a:avLst/>
          </a:prstGeom>
        </p:spPr>
        <p:txBody>
          <a:bodyPr vert="horz" lIns="91440" tIns="45720" rIns="91440" bIns="45720"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884613" y="8862785"/>
            <a:ext cx="2971800" cy="279627"/>
          </a:xfrm>
          <a:prstGeom prst="rect">
            <a:avLst/>
          </a:prstGeom>
        </p:spPr>
        <p:txBody>
          <a:bodyPr vert="horz" lIns="91440" tIns="45720" rIns="91440" bIns="45720" rtlCol="0" anchor="b"/>
          <a:lstStyle>
            <a:lvl1pPr algn="r">
              <a:defRPr sz="1200">
                <a:latin typeface="Arial"/>
              </a:defRPr>
            </a:lvl1pPr>
          </a:lstStyle>
          <a:p>
            <a:fld id="{611B7F05-7B39-E647-A9E3-967587119697}" type="slidenum">
              <a:rPr lang="en-US" smtClean="0"/>
              <a:pPr/>
              <a:t>‹#›</a:t>
            </a:fld>
            <a:endParaRPr lang="en-US"/>
          </a:p>
        </p:txBody>
      </p:sp>
    </p:spTree>
    <p:extLst>
      <p:ext uri="{BB962C8B-B14F-4D97-AF65-F5344CB8AC3E}">
        <p14:creationId xmlns:p14="http://schemas.microsoft.com/office/powerpoint/2010/main" val="3474353967"/>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8FCD5166-DCCF-428B-ABCE-40C3DA5D738D}" type="datetime9">
              <a:rPr lang="en-US" smtClean="0"/>
              <a:t>11/11/2025 8:18:46 AM</a:t>
            </a:fld>
            <a:endParaRPr lang="en-US"/>
          </a:p>
        </p:txBody>
      </p:sp>
      <p:sp>
        <p:nvSpPr>
          <p:cNvPr id="5" name="Slide Number Placeholder 4"/>
          <p:cNvSpPr>
            <a:spLocks noGrp="1"/>
          </p:cNvSpPr>
          <p:nvPr>
            <p:ph type="sldNum" sz="quarter" idx="5"/>
          </p:nvPr>
        </p:nvSpPr>
        <p:spPr/>
        <p:txBody>
          <a:bodyPr/>
          <a:lstStyle/>
          <a:p>
            <a:fld id="{611B7F05-7B39-E647-A9E3-967587119697}" type="slidenum">
              <a:rPr lang="en-US" smtClean="0"/>
              <a:pPr/>
              <a:t>1</a:t>
            </a:fld>
            <a:endParaRPr lang="en-US"/>
          </a:p>
        </p:txBody>
      </p:sp>
    </p:spTree>
    <p:extLst>
      <p:ext uri="{BB962C8B-B14F-4D97-AF65-F5344CB8AC3E}">
        <p14:creationId xmlns:p14="http://schemas.microsoft.com/office/powerpoint/2010/main" val="1217959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88614"/>
            <a:r>
              <a:rPr lang="en-US" b="1"/>
              <a:t>How does the performance of sol-gel coatings differ from PTFE coatings?</a:t>
            </a:r>
          </a:p>
          <a:p>
            <a:endParaRPr lang="en-US"/>
          </a:p>
        </p:txBody>
      </p:sp>
      <p:sp>
        <p:nvSpPr>
          <p:cNvPr id="4" name="Date Placeholder 3"/>
          <p:cNvSpPr>
            <a:spLocks noGrp="1"/>
          </p:cNvSpPr>
          <p:nvPr>
            <p:ph type="dt" idx="10"/>
          </p:nvPr>
        </p:nvSpPr>
        <p:spPr/>
        <p:txBody>
          <a:bodyPr/>
          <a:lstStyle/>
          <a:p>
            <a:fld id="{9999BD9C-26EA-435D-BB8E-1B5C870F6BFB}" type="datetime9">
              <a:rPr lang="en-US" smtClean="0"/>
              <a:t>11/11/2025 8:18:46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22</a:t>
            </a:fld>
            <a:endParaRPr lang="en-US"/>
          </a:p>
        </p:txBody>
      </p:sp>
    </p:spTree>
    <p:extLst>
      <p:ext uri="{BB962C8B-B14F-4D97-AF65-F5344CB8AC3E}">
        <p14:creationId xmlns:p14="http://schemas.microsoft.com/office/powerpoint/2010/main" val="737982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Date Placeholder 3"/>
          <p:cNvSpPr>
            <a:spLocks noGrp="1"/>
          </p:cNvSpPr>
          <p:nvPr>
            <p:ph type="dt" idx="10"/>
          </p:nvPr>
        </p:nvSpPr>
        <p:spPr/>
        <p:txBody>
          <a:bodyPr/>
          <a:lstStyle/>
          <a:p>
            <a:fld id="{808F8536-5650-4719-87ED-E6FEC3E0D90C}" type="datetime9">
              <a:rPr lang="en-US" smtClean="0"/>
              <a:t>11/11/2025 8:18:46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24</a:t>
            </a:fld>
            <a:endParaRPr lang="en-US"/>
          </a:p>
        </p:txBody>
      </p:sp>
    </p:spTree>
    <p:extLst>
      <p:ext uri="{BB962C8B-B14F-4D97-AF65-F5344CB8AC3E}">
        <p14:creationId xmlns:p14="http://schemas.microsoft.com/office/powerpoint/2010/main" val="188271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endParaRPr lang="en-US"/>
          </a:p>
        </p:txBody>
      </p:sp>
      <p:sp>
        <p:nvSpPr>
          <p:cNvPr id="4" name="Date Placeholder 3"/>
          <p:cNvSpPr>
            <a:spLocks noGrp="1"/>
          </p:cNvSpPr>
          <p:nvPr>
            <p:ph type="dt" idx="10"/>
          </p:nvPr>
        </p:nvSpPr>
        <p:spPr/>
        <p:txBody>
          <a:bodyPr/>
          <a:lstStyle/>
          <a:p>
            <a:fld id="{8AE1F810-E40F-4C05-9998-CF4718952FD3}" type="datetime9">
              <a:rPr lang="en-US" smtClean="0"/>
              <a:t>11/11/2025 8:18:46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26</a:t>
            </a:fld>
            <a:endParaRPr lang="en-US"/>
          </a:p>
        </p:txBody>
      </p:sp>
    </p:spTree>
    <p:extLst>
      <p:ext uri="{BB962C8B-B14F-4D97-AF65-F5344CB8AC3E}">
        <p14:creationId xmlns:p14="http://schemas.microsoft.com/office/powerpoint/2010/main" val="1384832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a:cs typeface="Vrinda" pitchFamily="2" charset="0"/>
              </a:rPr>
              <a:t>In higher performing bakeware coatings, small amounts of PTFE powder may be contained in the formulation.  </a:t>
            </a:r>
            <a:endParaRPr lang="it-IT" sz="1200">
              <a:cs typeface="Vrinda" pitchFamily="2" charset="0"/>
            </a:endParaRPr>
          </a:p>
          <a:p>
            <a:endParaRPr lang="en-US" baseline="0"/>
          </a:p>
          <a:p>
            <a:endParaRPr lang="en-US"/>
          </a:p>
        </p:txBody>
      </p:sp>
      <p:sp>
        <p:nvSpPr>
          <p:cNvPr id="4" name="Date Placeholder 3"/>
          <p:cNvSpPr>
            <a:spLocks noGrp="1"/>
          </p:cNvSpPr>
          <p:nvPr>
            <p:ph type="dt" idx="10"/>
          </p:nvPr>
        </p:nvSpPr>
        <p:spPr/>
        <p:txBody>
          <a:bodyPr/>
          <a:lstStyle/>
          <a:p>
            <a:fld id="{B1251AD4-0B5F-4D89-9EAA-E8559DFA4B08}" type="datetime9">
              <a:rPr lang="en-US" smtClean="0"/>
              <a:t>11/11/2025 8:18:46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28</a:t>
            </a:fld>
            <a:endParaRPr lang="en-US"/>
          </a:p>
        </p:txBody>
      </p:sp>
    </p:spTree>
    <p:extLst>
      <p:ext uri="{BB962C8B-B14F-4D97-AF65-F5344CB8AC3E}">
        <p14:creationId xmlns:p14="http://schemas.microsoft.com/office/powerpoint/2010/main" val="2569390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fld id="{905DEDCB-8CD1-4A6A-8176-B84CA94BBD8B}" type="datetime9">
              <a:rPr lang="en-US" smtClean="0"/>
              <a:t>11/11/2025 8:18:46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30</a:t>
            </a:fld>
            <a:endParaRPr lang="en-US"/>
          </a:p>
        </p:txBody>
      </p:sp>
    </p:spTree>
    <p:extLst>
      <p:ext uri="{BB962C8B-B14F-4D97-AF65-F5344CB8AC3E}">
        <p14:creationId xmlns:p14="http://schemas.microsoft.com/office/powerpoint/2010/main" val="3068173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ECA77F-D59E-74EB-79E6-096EE9683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3C6B3-7B83-C9FB-5521-D666C1A017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7760E57-D85D-4CD8-4631-69A3E67D1728}"/>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81F076A-C59E-F706-1324-F58C1B7002AB}"/>
              </a:ext>
            </a:extLst>
          </p:cNvPr>
          <p:cNvSpPr>
            <a:spLocks noGrp="1"/>
          </p:cNvSpPr>
          <p:nvPr>
            <p:ph type="dt" idx="1"/>
          </p:nvPr>
        </p:nvSpPr>
        <p:spPr/>
        <p:txBody>
          <a:bodyPr/>
          <a:lstStyle/>
          <a:p>
            <a:fld id="{16C20AD3-E93D-4055-AD0A-F4570E3B3519}" type="datetime9">
              <a:rPr lang="en-US" smtClean="0"/>
              <a:t>11/11/2025 8:18:46 AM</a:t>
            </a:fld>
            <a:endParaRPr lang="en-US"/>
          </a:p>
        </p:txBody>
      </p:sp>
      <p:sp>
        <p:nvSpPr>
          <p:cNvPr id="5" name="Slide Number Placeholder 4">
            <a:extLst>
              <a:ext uri="{FF2B5EF4-FFF2-40B4-BE49-F238E27FC236}">
                <a16:creationId xmlns:a16="http://schemas.microsoft.com/office/drawing/2014/main" id="{1366BEC5-1566-2B4B-1384-87E0EA8B3B7D}"/>
              </a:ext>
            </a:extLst>
          </p:cNvPr>
          <p:cNvSpPr>
            <a:spLocks noGrp="1"/>
          </p:cNvSpPr>
          <p:nvPr>
            <p:ph type="sldNum" sz="quarter" idx="5"/>
          </p:nvPr>
        </p:nvSpPr>
        <p:spPr/>
        <p:txBody>
          <a:bodyPr/>
          <a:lstStyle/>
          <a:p>
            <a:fld id="{611B7F05-7B39-E647-A9E3-967587119697}" type="slidenum">
              <a:rPr lang="en-US" smtClean="0"/>
              <a:pPr/>
              <a:t>5</a:t>
            </a:fld>
            <a:endParaRPr lang="en-US"/>
          </a:p>
        </p:txBody>
      </p:sp>
    </p:spTree>
    <p:extLst>
      <p:ext uri="{BB962C8B-B14F-4D97-AF65-F5344CB8AC3E}">
        <p14:creationId xmlns:p14="http://schemas.microsoft.com/office/powerpoint/2010/main" val="2490727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pPr defTabSz="965647"/>
            <a:fld id="{9CF9B192-5471-482F-8CDE-55A5CC8A5CBD}" type="slidenum">
              <a:rPr lang="en-US" smtClean="0"/>
              <a:pPr defTabSz="965647"/>
              <a:t>7</a:t>
            </a:fld>
            <a:endParaRPr lang="en-US"/>
          </a:p>
        </p:txBody>
      </p:sp>
      <p:sp>
        <p:nvSpPr>
          <p:cNvPr id="23554" name="Rectangle 2"/>
          <p:cNvSpPr>
            <a:spLocks noGrp="1" noRot="1" noChangeAspect="1" noChangeArrowheads="1" noTextEdit="1"/>
          </p:cNvSpPr>
          <p:nvPr>
            <p:ph type="sldImg"/>
          </p:nvPr>
        </p:nvSpPr>
        <p:spPr>
          <a:xfrm>
            <a:off x="465138" y="720725"/>
            <a:ext cx="6400800" cy="3602038"/>
          </a:xfrm>
          <a:ln w="12700" cap="flat"/>
        </p:spPr>
      </p:sp>
      <p:sp>
        <p:nvSpPr>
          <p:cNvPr id="23555" name="Rectangle 3"/>
          <p:cNvSpPr>
            <a:spLocks noGrp="1" noChangeArrowheads="1"/>
          </p:cNvSpPr>
          <p:nvPr>
            <p:ph type="body" idx="1"/>
          </p:nvPr>
        </p:nvSpPr>
        <p:spPr>
          <a:xfrm>
            <a:off x="976725" y="4564870"/>
            <a:ext cx="5371986" cy="4323661"/>
          </a:xfrm>
          <a:noFill/>
          <a:ln/>
        </p:spPr>
        <p:txBody>
          <a:bodyPr lIns="97223" tIns="47787" rIns="97223" bIns="47787"/>
          <a:lstStyle/>
          <a:p>
            <a:pPr eaLnBrk="1" hangingPunct="1">
              <a:buFontTx/>
              <a:buNone/>
            </a:pPr>
            <a:endParaRPr lang="en-US"/>
          </a:p>
        </p:txBody>
      </p:sp>
    </p:spTree>
    <p:extLst>
      <p:ext uri="{BB962C8B-B14F-4D97-AF65-F5344CB8AC3E}">
        <p14:creationId xmlns:p14="http://schemas.microsoft.com/office/powerpoint/2010/main" val="2646400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pPr defTabSz="965647"/>
            <a:fld id="{9CF9B192-5471-482F-8CDE-55A5CC8A5CBD}" type="slidenum">
              <a:rPr lang="en-US" smtClean="0"/>
              <a:pPr defTabSz="965647"/>
              <a:t>8</a:t>
            </a:fld>
            <a:endParaRPr lang="en-US"/>
          </a:p>
        </p:txBody>
      </p:sp>
      <p:sp>
        <p:nvSpPr>
          <p:cNvPr id="23554" name="Rectangle 2"/>
          <p:cNvSpPr>
            <a:spLocks noGrp="1" noRot="1" noChangeAspect="1" noChangeArrowheads="1" noTextEdit="1"/>
          </p:cNvSpPr>
          <p:nvPr>
            <p:ph type="sldImg"/>
          </p:nvPr>
        </p:nvSpPr>
        <p:spPr>
          <a:xfrm>
            <a:off x="465138" y="720725"/>
            <a:ext cx="6400800" cy="3602038"/>
          </a:xfrm>
          <a:ln w="12700" cap="flat"/>
        </p:spPr>
      </p:sp>
      <p:sp>
        <p:nvSpPr>
          <p:cNvPr id="23555" name="Rectangle 3"/>
          <p:cNvSpPr>
            <a:spLocks noGrp="1" noChangeArrowheads="1"/>
          </p:cNvSpPr>
          <p:nvPr>
            <p:ph type="body" idx="1"/>
          </p:nvPr>
        </p:nvSpPr>
        <p:spPr>
          <a:xfrm>
            <a:off x="976725" y="4564870"/>
            <a:ext cx="5371986" cy="4323661"/>
          </a:xfrm>
          <a:noFill/>
          <a:ln/>
        </p:spPr>
        <p:txBody>
          <a:bodyPr lIns="97223" tIns="47787" rIns="97223" bIns="47787"/>
          <a:lstStyle/>
          <a:p>
            <a:pPr eaLnBrk="1" hangingPunct="1">
              <a:buFontTx/>
              <a:buNone/>
            </a:pPr>
            <a:endParaRPr lang="en-US"/>
          </a:p>
        </p:txBody>
      </p:sp>
    </p:spTree>
    <p:extLst>
      <p:ext uri="{BB962C8B-B14F-4D97-AF65-F5344CB8AC3E}">
        <p14:creationId xmlns:p14="http://schemas.microsoft.com/office/powerpoint/2010/main" val="2646400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230CFA-805A-4FD3-B3A0-DAAA5993DA17}" type="slidenum">
              <a:rPr lang="en-US" noProof="0" smtClean="0"/>
              <a:t>9</a:t>
            </a:fld>
            <a:endParaRPr lang="en-US" noProof="0"/>
          </a:p>
        </p:txBody>
      </p:sp>
    </p:spTree>
    <p:extLst>
      <p:ext uri="{BB962C8B-B14F-4D97-AF65-F5344CB8AC3E}">
        <p14:creationId xmlns:p14="http://schemas.microsoft.com/office/powerpoint/2010/main" val="2223928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C6BC7C14-A193-4122-95DB-2939535C642C}" type="datetime9">
              <a:rPr lang="en-US" smtClean="0"/>
              <a:t>11/11/2025 8:18:46 AM</a:t>
            </a:fld>
            <a:endParaRPr lang="en-US"/>
          </a:p>
        </p:txBody>
      </p:sp>
      <p:sp>
        <p:nvSpPr>
          <p:cNvPr id="5" name="Slide Number Placeholder 4"/>
          <p:cNvSpPr>
            <a:spLocks noGrp="1"/>
          </p:cNvSpPr>
          <p:nvPr>
            <p:ph type="sldNum" sz="quarter" idx="5"/>
          </p:nvPr>
        </p:nvSpPr>
        <p:spPr/>
        <p:txBody>
          <a:bodyPr/>
          <a:lstStyle/>
          <a:p>
            <a:fld id="{611B7F05-7B39-E647-A9E3-967587119697}" type="slidenum">
              <a:rPr lang="en-US" smtClean="0"/>
              <a:pPr/>
              <a:t>10</a:t>
            </a:fld>
            <a:endParaRPr lang="en-US"/>
          </a:p>
        </p:txBody>
      </p:sp>
    </p:spTree>
    <p:extLst>
      <p:ext uri="{BB962C8B-B14F-4D97-AF65-F5344CB8AC3E}">
        <p14:creationId xmlns:p14="http://schemas.microsoft.com/office/powerpoint/2010/main" val="361873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88614"/>
            <a:endParaRPr lang="en-US" b="1"/>
          </a:p>
          <a:p>
            <a:pPr defTabSz="888614"/>
            <a:endParaRPr lang="en-US" b="1"/>
          </a:p>
          <a:p>
            <a:endParaRPr lang="en-US"/>
          </a:p>
          <a:p>
            <a:r>
              <a:rPr lang="en-US" b="1"/>
              <a:t>Considerations that go into creating a color match for your coating</a:t>
            </a:r>
          </a:p>
          <a:p>
            <a:r>
              <a:rPr lang="en-US"/>
              <a:t>When a color match for a coating is done, the first step is to advise the target color by using a standard color system such as Pantone or RAL. Then the parameters need to be defined, such as, is it for an interior or exterior application; will it come in contact with direct flame; and what are the performance requirements? </a:t>
            </a:r>
          </a:p>
          <a:p>
            <a:endParaRPr lang="en-US"/>
          </a:p>
          <a:p>
            <a:r>
              <a:rPr lang="en-US"/>
              <a:t>Once the important details are discussed with your coating supplier, the first things they consider are the regulatory requirements, such as FDA, Prop 65 and EU compliance. These requirements determine which pigments and ingredients can be used, as only food-contact safe pigments and ingredients can be used.</a:t>
            </a:r>
          </a:p>
          <a:p>
            <a:endParaRPr lang="en-US"/>
          </a:p>
          <a:p>
            <a:r>
              <a:rPr lang="en-US"/>
              <a:t>For a housewares coating, in addition to the performance and regulatory challenges, there are application considerations as well. The coating must be heat resistant, the color must be achieved in a relatively thin film, and it has to be able to be sprayed with good viscosity. And finally the target cost is weighed into the equation.</a:t>
            </a:r>
          </a:p>
          <a:p>
            <a:endParaRPr lang="en-US"/>
          </a:p>
          <a:p>
            <a:r>
              <a:rPr lang="en-US"/>
              <a:t>Working with a reputable coating manufacturer, providing all requirements and being aware of the impacting factors, will help you get the best coating for your project including the desired color.</a:t>
            </a:r>
          </a:p>
          <a:p>
            <a:endParaRPr lang="en-US"/>
          </a:p>
        </p:txBody>
      </p:sp>
      <p:sp>
        <p:nvSpPr>
          <p:cNvPr id="4" name="Date Placeholder 3"/>
          <p:cNvSpPr>
            <a:spLocks noGrp="1"/>
          </p:cNvSpPr>
          <p:nvPr>
            <p:ph type="dt" idx="10"/>
          </p:nvPr>
        </p:nvSpPr>
        <p:spPr/>
        <p:txBody>
          <a:bodyPr/>
          <a:lstStyle/>
          <a:p>
            <a:fld id="{5D3D2A1B-9DBB-41FA-B5BC-EDD0A8FEA530}" type="datetime9">
              <a:rPr lang="en-US" smtClean="0"/>
              <a:t>11/11/2025 8:18:46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15</a:t>
            </a:fld>
            <a:endParaRPr lang="en-US"/>
          </a:p>
        </p:txBody>
      </p:sp>
    </p:spTree>
    <p:extLst>
      <p:ext uri="{BB962C8B-B14F-4D97-AF65-F5344CB8AC3E}">
        <p14:creationId xmlns:p14="http://schemas.microsoft.com/office/powerpoint/2010/main" val="1543192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000" b="1"/>
              <a:t>Where did it all begin?</a:t>
            </a:r>
          </a:p>
          <a:p>
            <a:r>
              <a:rPr lang="en-US" sz="1000"/>
              <a:t>non-stick coatings hit the selling floors in the early 1960s.</a:t>
            </a:r>
          </a:p>
          <a:p>
            <a:r>
              <a:rPr lang="en-US" sz="1000"/>
              <a:t>The first non-sticks were made primarily of polytetrafluoroethylene (PTFE). PTFE has the lowest coefficient of friction (</a:t>
            </a:r>
            <a:r>
              <a:rPr lang="en-US" sz="1000" err="1"/>
              <a:t>CoF</a:t>
            </a:r>
            <a:r>
              <a:rPr lang="en-US" sz="1000"/>
              <a:t>) of any known solid. In other words, the majority of materials (in this case foodstuffs) do not stick to it.</a:t>
            </a:r>
          </a:p>
          <a:p>
            <a:endParaRPr lang="en-US" sz="1000"/>
          </a:p>
          <a:p>
            <a:r>
              <a:rPr lang="en-US" sz="1000"/>
              <a:t>PTFE's low </a:t>
            </a:r>
            <a:r>
              <a:rPr lang="en-US" sz="1000" err="1"/>
              <a:t>CoF</a:t>
            </a:r>
            <a:r>
              <a:rPr lang="en-US" sz="1000"/>
              <a:t> "releases" the materials, making it easy to separate them from the coating. Therefore, on non-stick pans, most substances are easily removed from the surface.</a:t>
            </a:r>
          </a:p>
          <a:p>
            <a:r>
              <a:rPr lang="en-US" sz="1000"/>
              <a:t>Unfortunately, PTFE is also very soft and, if unprotected, wears quickly. While early non-sticks had good release, they were soft and wore out after little use. The result: non-stick-coated cookware earned the reputation of being "disposable". </a:t>
            </a:r>
          </a:p>
          <a:p>
            <a:pPr defTabSz="888614"/>
            <a:endParaRPr lang="en-US" sz="1000" b="1"/>
          </a:p>
          <a:p>
            <a:pPr defTabSz="888614"/>
            <a:r>
              <a:rPr lang="en-US" sz="1000" b="1"/>
              <a:t>What is a fluoropolymer?</a:t>
            </a:r>
          </a:p>
          <a:p>
            <a:pPr defTabSz="888614"/>
            <a:r>
              <a:rPr lang="en-US" sz="1000"/>
              <a:t>A fluoropolymer is a polymer that contains molecules of carbon and fluorine. They are high-performance plastic materials used in harsh chemical and high-temperature environments, primarily where a critical performance specification must be met.</a:t>
            </a:r>
          </a:p>
          <a:p>
            <a:pPr defTabSz="888614"/>
            <a:endParaRPr lang="en-US" sz="1000"/>
          </a:p>
          <a:p>
            <a:r>
              <a:rPr lang="en-US" sz="1000" b="1"/>
              <a:t>What are fluoropolymers used for?</a:t>
            </a:r>
          </a:p>
          <a:p>
            <a:r>
              <a:rPr lang="en-US" sz="1000"/>
              <a:t>Fluoropolymers are thermoplastics, which simply means that at some point energy (in most cases, heat, which is why the prefix "</a:t>
            </a:r>
            <a:r>
              <a:rPr lang="en-US" sz="1000" err="1"/>
              <a:t>thermo</a:t>
            </a:r>
            <a:r>
              <a:rPr lang="en-US" sz="1000"/>
              <a:t>") is used to achieve the final form.</a:t>
            </a:r>
          </a:p>
          <a:p>
            <a:endParaRPr lang="en-US" sz="1000"/>
          </a:p>
          <a:p>
            <a:r>
              <a:rPr lang="en-US" sz="1000"/>
              <a:t>Typical uses for fluoropolymers include:</a:t>
            </a:r>
          </a:p>
          <a:p>
            <a:pPr marL="166615" indent="-166615">
              <a:buFont typeface="Arial" panose="020B0604020202020204" pitchFamily="34" charset="0"/>
              <a:buChar char="•"/>
            </a:pPr>
            <a:r>
              <a:rPr lang="en-US" sz="1000"/>
              <a:t>wire insulation for computer networks</a:t>
            </a:r>
          </a:p>
          <a:p>
            <a:pPr marL="166615" indent="-166615">
              <a:buFont typeface="Arial" panose="020B0604020202020204" pitchFamily="34" charset="0"/>
              <a:buChar char="•"/>
            </a:pPr>
            <a:r>
              <a:rPr lang="en-US" sz="1000"/>
              <a:t>semi-conductor manufacturing equipment</a:t>
            </a:r>
          </a:p>
          <a:p>
            <a:pPr marL="166615" indent="-166615">
              <a:buFont typeface="Arial" panose="020B0604020202020204" pitchFamily="34" charset="0"/>
              <a:buChar char="•"/>
            </a:pPr>
            <a:r>
              <a:rPr lang="en-US" sz="1000"/>
              <a:t>automotive fuel hoses</a:t>
            </a:r>
          </a:p>
          <a:p>
            <a:endParaRPr lang="en-US" sz="1000"/>
          </a:p>
          <a:p>
            <a:r>
              <a:rPr lang="en-US" sz="1000"/>
              <a:t>About 85 percent of fluoropolymers are used in industrial applications like these. </a:t>
            </a:r>
          </a:p>
          <a:p>
            <a:endParaRPr lang="en-US" sz="1000"/>
          </a:p>
          <a:p>
            <a:r>
              <a:rPr lang="en-US" sz="1000"/>
              <a:t>The other 15 percent are used in consumer products such as non-stick cookware, bakeware, small electrics and weather- and chemical-protective fabrics.</a:t>
            </a:r>
          </a:p>
          <a:p>
            <a:pPr defTabSz="888614"/>
            <a:endParaRPr lang="en-US" sz="1000"/>
          </a:p>
          <a:p>
            <a:pPr defTabSz="888614"/>
            <a:r>
              <a:rPr lang="en-US" sz="1000" b="1"/>
              <a:t>How do you decide what coating to put on a specific metal? </a:t>
            </a:r>
            <a:r>
              <a:rPr lang="en-US" sz="1000"/>
              <a:t>We offer non-stick items made from stainless-steel, tri-ply, aluminum, hard anodized aluminum and carbon steel.</a:t>
            </a:r>
          </a:p>
          <a:p>
            <a:endParaRPr lang="en-US" sz="1000"/>
          </a:p>
          <a:p>
            <a:endParaRPr lang="en-US"/>
          </a:p>
        </p:txBody>
      </p:sp>
      <p:sp>
        <p:nvSpPr>
          <p:cNvPr id="4" name="Date Placeholder 3"/>
          <p:cNvSpPr>
            <a:spLocks noGrp="1"/>
          </p:cNvSpPr>
          <p:nvPr>
            <p:ph type="dt" idx="10"/>
          </p:nvPr>
        </p:nvSpPr>
        <p:spPr/>
        <p:txBody>
          <a:bodyPr/>
          <a:lstStyle/>
          <a:p>
            <a:fld id="{90AF43A3-A641-401A-8D1B-6F6D407CD9EC}" type="datetime9">
              <a:rPr lang="en-US" smtClean="0"/>
              <a:t>11/11/2025 8:18:46 AM</a:t>
            </a:fld>
            <a:endParaRPr lang="en-US"/>
          </a:p>
        </p:txBody>
      </p:sp>
      <p:sp>
        <p:nvSpPr>
          <p:cNvPr id="5" name="Slide Number Placeholder 4"/>
          <p:cNvSpPr>
            <a:spLocks noGrp="1"/>
          </p:cNvSpPr>
          <p:nvPr>
            <p:ph type="sldNum" sz="quarter" idx="11"/>
          </p:nvPr>
        </p:nvSpPr>
        <p:spPr/>
        <p:txBody>
          <a:bodyPr/>
          <a:lstStyle/>
          <a:p>
            <a:fld id="{611B7F05-7B39-E647-A9E3-967587119697}" type="slidenum">
              <a:rPr lang="en-US" smtClean="0"/>
              <a:pPr/>
              <a:t>19</a:t>
            </a:fld>
            <a:endParaRPr lang="en-US"/>
          </a:p>
        </p:txBody>
      </p:sp>
    </p:spTree>
    <p:extLst>
      <p:ext uri="{BB962C8B-B14F-4D97-AF65-F5344CB8AC3E}">
        <p14:creationId xmlns:p14="http://schemas.microsoft.com/office/powerpoint/2010/main" val="61371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700"/>
              <a:t>https://pslc.ws/macrog/ptfe.htm</a:t>
            </a:r>
          </a:p>
          <a:p>
            <a:pPr marL="0" indent="0">
              <a:lnSpc>
                <a:spcPct val="90000"/>
              </a:lnSpc>
              <a:spcBef>
                <a:spcPts val="600"/>
              </a:spcBef>
              <a:buClr>
                <a:schemeClr val="accent1"/>
              </a:buClr>
              <a:buFont typeface="Arial" panose="020B0604020202020204" pitchFamily="34" charset="0"/>
              <a:buNone/>
            </a:pPr>
            <a:endParaRPr lang="en-US" sz="700"/>
          </a:p>
          <a:p>
            <a:pPr marL="0" indent="0">
              <a:lnSpc>
                <a:spcPct val="90000"/>
              </a:lnSpc>
              <a:spcBef>
                <a:spcPts val="600"/>
              </a:spcBef>
              <a:buClr>
                <a:schemeClr val="accent1"/>
              </a:buClr>
              <a:buFont typeface="Arial" panose="020B0604020202020204" pitchFamily="34" charset="0"/>
              <a:buNone/>
            </a:pPr>
            <a:r>
              <a:rPr lang="en-US" sz="800"/>
              <a:t>A fluoropolymer is a polymer that contains atoms of carbon and fluorine</a:t>
            </a:r>
          </a:p>
          <a:p>
            <a:pPr marL="0" indent="0">
              <a:lnSpc>
                <a:spcPct val="90000"/>
              </a:lnSpc>
              <a:spcBef>
                <a:spcPts val="600"/>
              </a:spcBef>
              <a:buClr>
                <a:schemeClr val="accent1"/>
              </a:buClr>
              <a:buFont typeface="Arial" panose="020B0604020202020204" pitchFamily="34" charset="0"/>
              <a:buNone/>
            </a:pPr>
            <a:endParaRPr lang="en-US" sz="800"/>
          </a:p>
          <a:p>
            <a:pPr marL="0" indent="0">
              <a:lnSpc>
                <a:spcPct val="90000"/>
              </a:lnSpc>
              <a:spcBef>
                <a:spcPts val="600"/>
              </a:spcBef>
              <a:buClr>
                <a:schemeClr val="accent1"/>
              </a:buClr>
              <a:buFont typeface="Arial" panose="020B0604020202020204" pitchFamily="34" charset="0"/>
              <a:buNone/>
            </a:pPr>
            <a:r>
              <a:rPr lang="en-US" sz="800"/>
              <a:t>They are high-performance plastic materials used in harsh chemical and high-temperature environments</a:t>
            </a:r>
          </a:p>
          <a:p>
            <a:pPr marL="0" indent="0">
              <a:lnSpc>
                <a:spcPct val="90000"/>
              </a:lnSpc>
              <a:spcBef>
                <a:spcPts val="600"/>
              </a:spcBef>
              <a:buClr>
                <a:schemeClr val="accent1"/>
              </a:buClr>
              <a:buFont typeface="Arial" panose="020B0604020202020204" pitchFamily="34" charset="0"/>
              <a:buNone/>
            </a:pPr>
            <a:endParaRPr lang="en-US" sz="800"/>
          </a:p>
          <a:p>
            <a:pPr marL="0" indent="0">
              <a:lnSpc>
                <a:spcPct val="90000"/>
              </a:lnSpc>
              <a:spcBef>
                <a:spcPts val="600"/>
              </a:spcBef>
              <a:buClr>
                <a:schemeClr val="accent1"/>
              </a:buClr>
              <a:buFont typeface="Arial" panose="020B0604020202020204" pitchFamily="34" charset="0"/>
              <a:buNone/>
            </a:pPr>
            <a:r>
              <a:rPr lang="en-US" sz="800"/>
              <a:t>Used in more than cookware and bakeware:</a:t>
            </a:r>
            <a:endParaRPr lang="en-US" sz="700"/>
          </a:p>
          <a:p>
            <a:pPr marL="171450" indent="-171450">
              <a:lnSpc>
                <a:spcPct val="90000"/>
              </a:lnSpc>
              <a:spcBef>
                <a:spcPts val="600"/>
              </a:spcBef>
              <a:buClr>
                <a:schemeClr val="accent1"/>
              </a:buClr>
              <a:buFontTx/>
              <a:buChar char="-"/>
            </a:pPr>
            <a:r>
              <a:rPr lang="en-US" sz="700" baseline="0"/>
              <a:t>Defense</a:t>
            </a:r>
          </a:p>
          <a:p>
            <a:pPr marL="171450" indent="-171450">
              <a:lnSpc>
                <a:spcPct val="90000"/>
              </a:lnSpc>
              <a:spcBef>
                <a:spcPts val="600"/>
              </a:spcBef>
              <a:buClr>
                <a:schemeClr val="accent1"/>
              </a:buClr>
              <a:buFontTx/>
              <a:buChar char="-"/>
            </a:pPr>
            <a:r>
              <a:rPr lang="en-US" sz="700" baseline="0"/>
              <a:t>Automotive</a:t>
            </a:r>
          </a:p>
          <a:p>
            <a:pPr marL="171450" indent="-171450">
              <a:lnSpc>
                <a:spcPct val="90000"/>
              </a:lnSpc>
              <a:spcBef>
                <a:spcPts val="600"/>
              </a:spcBef>
              <a:buClr>
                <a:schemeClr val="accent1"/>
              </a:buClr>
              <a:buFontTx/>
              <a:buChar char="-"/>
            </a:pPr>
            <a:r>
              <a:rPr lang="en-US" sz="700" baseline="0"/>
              <a:t>Telecom</a:t>
            </a:r>
          </a:p>
          <a:p>
            <a:pPr marL="171450" indent="-171450">
              <a:lnSpc>
                <a:spcPct val="90000"/>
              </a:lnSpc>
              <a:spcBef>
                <a:spcPts val="600"/>
              </a:spcBef>
              <a:buClr>
                <a:schemeClr val="accent1"/>
              </a:buClr>
              <a:buFontTx/>
              <a:buChar char="-"/>
            </a:pPr>
            <a:r>
              <a:rPr lang="en-US" sz="700" baseline="0"/>
              <a:t>Aerospace</a:t>
            </a:r>
          </a:p>
          <a:p>
            <a:pPr marL="171450" indent="-171450">
              <a:lnSpc>
                <a:spcPct val="90000"/>
              </a:lnSpc>
              <a:spcBef>
                <a:spcPts val="600"/>
              </a:spcBef>
              <a:buClr>
                <a:schemeClr val="accent1"/>
              </a:buClr>
              <a:buFontTx/>
              <a:buChar char="-"/>
            </a:pPr>
            <a:r>
              <a:rPr lang="en-US" sz="700" baseline="0"/>
              <a:t>Electronics</a:t>
            </a:r>
          </a:p>
          <a:p>
            <a:pPr marL="171450" indent="-171450">
              <a:lnSpc>
                <a:spcPct val="90000"/>
              </a:lnSpc>
              <a:spcBef>
                <a:spcPts val="600"/>
              </a:spcBef>
              <a:buClr>
                <a:schemeClr val="accent1"/>
              </a:buClr>
              <a:buFontTx/>
              <a:buChar char="-"/>
            </a:pPr>
            <a:r>
              <a:rPr lang="en-US" sz="700" baseline="0"/>
              <a:t>Consumer Products</a:t>
            </a:r>
          </a:p>
          <a:p>
            <a:pPr marL="171450" indent="-171450">
              <a:lnSpc>
                <a:spcPct val="90000"/>
              </a:lnSpc>
              <a:spcBef>
                <a:spcPts val="600"/>
              </a:spcBef>
              <a:buClr>
                <a:schemeClr val="accent1"/>
              </a:buClr>
              <a:buFontTx/>
              <a:buChar char="-"/>
            </a:pPr>
            <a:endParaRPr lang="en-US" sz="800"/>
          </a:p>
        </p:txBody>
      </p:sp>
      <p:sp>
        <p:nvSpPr>
          <p:cNvPr id="4" name="Date Placeholder 3"/>
          <p:cNvSpPr>
            <a:spLocks noGrp="1"/>
          </p:cNvSpPr>
          <p:nvPr>
            <p:ph type="dt" idx="1"/>
          </p:nvPr>
        </p:nvSpPr>
        <p:spPr/>
        <p:txBody>
          <a:bodyPr/>
          <a:lstStyle/>
          <a:p>
            <a:fld id="{81957C59-F8B4-4CE1-9181-861D44040B9D}" type="datetime9">
              <a:rPr lang="en-US" smtClean="0"/>
              <a:t>11/11/2025 8:18:46 AM</a:t>
            </a:fld>
            <a:endParaRPr lang="en-US"/>
          </a:p>
        </p:txBody>
      </p:sp>
      <p:sp>
        <p:nvSpPr>
          <p:cNvPr id="5" name="Slide Number Placeholder 4"/>
          <p:cNvSpPr>
            <a:spLocks noGrp="1"/>
          </p:cNvSpPr>
          <p:nvPr>
            <p:ph type="sldNum" sz="quarter" idx="5"/>
          </p:nvPr>
        </p:nvSpPr>
        <p:spPr/>
        <p:txBody>
          <a:bodyPr/>
          <a:lstStyle/>
          <a:p>
            <a:fld id="{611B7F05-7B39-E647-A9E3-967587119697}" type="slidenum">
              <a:rPr lang="en-US" smtClean="0"/>
              <a:pPr/>
              <a:t>20</a:t>
            </a:fld>
            <a:endParaRPr lang="en-US"/>
          </a:p>
        </p:txBody>
      </p:sp>
    </p:spTree>
    <p:extLst>
      <p:ext uri="{BB962C8B-B14F-4D97-AF65-F5344CB8AC3E}">
        <p14:creationId xmlns:p14="http://schemas.microsoft.com/office/powerpoint/2010/main" val="35696813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749" y="2947138"/>
            <a:ext cx="8457972"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749" y="3999208"/>
            <a:ext cx="8457972" cy="640767"/>
          </a:xfrm>
        </p:spPr>
        <p:txBody>
          <a:bodyPr>
            <a:normAutofit/>
          </a:bodyPr>
          <a:lstStyle>
            <a:lvl1pPr marL="0" indent="0" algn="l">
              <a:buNone/>
              <a:defRPr sz="2000">
                <a:solidFill>
                  <a:schemeClr val="tx1"/>
                </a:solidFill>
              </a:defRPr>
            </a:lvl1pPr>
            <a:lvl2pPr marL="457207" indent="0" algn="ctr">
              <a:buNone/>
              <a:defRPr>
                <a:solidFill>
                  <a:schemeClr val="tx1">
                    <a:tint val="75000"/>
                  </a:schemeClr>
                </a:solidFill>
              </a:defRPr>
            </a:lvl2pPr>
            <a:lvl3pPr marL="914415" indent="0" algn="ctr">
              <a:buNone/>
              <a:defRPr>
                <a:solidFill>
                  <a:schemeClr val="tx1">
                    <a:tint val="75000"/>
                  </a:schemeClr>
                </a:solidFill>
              </a:defRPr>
            </a:lvl3pPr>
            <a:lvl4pPr marL="1371622" indent="0" algn="ctr">
              <a:buNone/>
              <a:defRPr>
                <a:solidFill>
                  <a:schemeClr val="tx1">
                    <a:tint val="75000"/>
                  </a:schemeClr>
                </a:solidFill>
              </a:defRPr>
            </a:lvl4pPr>
            <a:lvl5pPr marL="1828831" indent="0" algn="ctr">
              <a:buNone/>
              <a:defRPr>
                <a:solidFill>
                  <a:schemeClr val="tx1">
                    <a:tint val="75000"/>
                  </a:schemeClr>
                </a:solidFill>
              </a:defRPr>
            </a:lvl5pPr>
            <a:lvl6pPr marL="2286038" indent="0" algn="ctr">
              <a:buNone/>
              <a:defRPr>
                <a:solidFill>
                  <a:schemeClr val="tx1">
                    <a:tint val="75000"/>
                  </a:schemeClr>
                </a:solidFill>
              </a:defRPr>
            </a:lvl6pPr>
            <a:lvl7pPr marL="2743246" indent="0" algn="ctr">
              <a:buNone/>
              <a:defRPr>
                <a:solidFill>
                  <a:schemeClr val="tx1">
                    <a:tint val="75000"/>
                  </a:schemeClr>
                </a:solidFill>
              </a:defRPr>
            </a:lvl7pPr>
            <a:lvl8pPr marL="3200453" indent="0" algn="ctr">
              <a:buNone/>
              <a:defRPr>
                <a:solidFill>
                  <a:schemeClr val="tx1">
                    <a:tint val="75000"/>
                  </a:schemeClr>
                </a:solidFill>
              </a:defRPr>
            </a:lvl8pPr>
            <a:lvl9pPr marL="365766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28746" y="4779112"/>
            <a:ext cx="3303863" cy="365125"/>
          </a:xfrm>
          <a:prstGeom prst="rect">
            <a:avLst/>
          </a:prstGeom>
        </p:spPr>
        <p:txBody>
          <a:bodyPr lIns="0" tIns="0" rIns="0" bIns="0">
            <a:normAutofit/>
          </a:bodyPr>
          <a:lstStyle>
            <a:lvl1pPr>
              <a:defRPr sz="1000">
                <a:solidFill>
                  <a:schemeClr val="tx1"/>
                </a:solidFill>
                <a:latin typeface="+mn-lt"/>
                <a:cs typeface="Arial"/>
              </a:defRPr>
            </a:lvl1pPr>
          </a:lstStyle>
          <a:p>
            <a:endParaRPr lang="en-US"/>
          </a:p>
        </p:txBody>
      </p:sp>
      <p:sp>
        <p:nvSpPr>
          <p:cNvPr id="12" name="Rectangle 11">
            <a:extLst>
              <a:ext uri="{FF2B5EF4-FFF2-40B4-BE49-F238E27FC236}">
                <a16:creationId xmlns:a16="http://schemas.microsoft.com/office/drawing/2014/main" id="{0737FA42-C06C-4BE0-AE35-B6EF2728CBF5}"/>
              </a:ext>
            </a:extLst>
          </p:cNvPr>
          <p:cNvSpPr/>
          <p:nvPr userDrawn="1"/>
        </p:nvSpPr>
        <p:spPr>
          <a:xfrm>
            <a:off x="8485839" y="966"/>
            <a:ext cx="3706163" cy="48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Rectangle 3">
            <a:extLst>
              <a:ext uri="{FF2B5EF4-FFF2-40B4-BE49-F238E27FC236}">
                <a16:creationId xmlns:a16="http://schemas.microsoft.com/office/drawing/2014/main" id="{9FCFEBA5-E832-4F45-9A7E-E488F4C2670A}"/>
              </a:ext>
            </a:extLst>
          </p:cNvPr>
          <p:cNvSpPr/>
          <p:nvPr userDrawn="1"/>
        </p:nvSpPr>
        <p:spPr>
          <a:xfrm>
            <a:off x="4" y="316"/>
            <a:ext cx="9077241"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D73029C-0483-4D1E-9570-E37B820BB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501" y="6004139"/>
            <a:ext cx="1208087" cy="702594"/>
          </a:xfrm>
          <a:prstGeom prst="rect">
            <a:avLst/>
          </a:prstGeom>
        </p:spPr>
      </p:pic>
    </p:spTree>
    <p:extLst>
      <p:ext uri="{BB962C8B-B14F-4D97-AF65-F5344CB8AC3E}">
        <p14:creationId xmlns:p14="http://schemas.microsoft.com/office/powerpoint/2010/main" val="3929251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9C4343-C115-504A-8D4F-0B17318D4A48}" type="slidenum">
              <a:rPr lang="en-US" smtClean="0"/>
              <a:t>‹#›</a:t>
            </a:fld>
            <a:endParaRPr lang="en-US"/>
          </a:p>
        </p:txBody>
      </p:sp>
      <p:sp>
        <p:nvSpPr>
          <p:cNvPr id="3" name="Title 2"/>
          <p:cNvSpPr>
            <a:spLocks noGrp="1"/>
          </p:cNvSpPr>
          <p:nvPr>
            <p:ph type="title"/>
          </p:nvPr>
        </p:nvSpPr>
        <p:spPr>
          <a:xfrm>
            <a:off x="328749" y="323849"/>
            <a:ext cx="11670783" cy="859536"/>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1346684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C4343-C115-504A-8D4F-0B17318D4A48}" type="slidenum">
              <a:rPr lang="en-US" smtClean="0"/>
              <a:t>‹#›</a:t>
            </a:fld>
            <a:endParaRPr lang="en-US"/>
          </a:p>
        </p:txBody>
      </p:sp>
    </p:spTree>
    <p:extLst>
      <p:ext uri="{BB962C8B-B14F-4D97-AF65-F5344CB8AC3E}">
        <p14:creationId xmlns:p14="http://schemas.microsoft.com/office/powerpoint/2010/main" val="3559963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749" y="323850"/>
            <a:ext cx="4011084" cy="1162050"/>
          </a:xfrm>
        </p:spPr>
        <p:txBody>
          <a:bodyPr anchor="t" anchorCtr="0">
            <a:normAutofit/>
          </a:bodyPr>
          <a:lstStyle>
            <a:lvl1pPr algn="l">
              <a:defRPr sz="2000" b="1"/>
            </a:lvl1pPr>
          </a:lstStyle>
          <a:p>
            <a:r>
              <a:rPr lang="en-US"/>
              <a:t>Click to edit Master title style</a:t>
            </a:r>
          </a:p>
        </p:txBody>
      </p:sp>
      <p:sp>
        <p:nvSpPr>
          <p:cNvPr id="4" name="Text Placeholder 3"/>
          <p:cNvSpPr>
            <a:spLocks noGrp="1"/>
          </p:cNvSpPr>
          <p:nvPr>
            <p:ph type="body" sz="half" idx="2"/>
          </p:nvPr>
        </p:nvSpPr>
        <p:spPr>
          <a:xfrm>
            <a:off x="328749" y="1530351"/>
            <a:ext cx="4011084" cy="4467226"/>
          </a:xfrm>
        </p:spPr>
        <p:txBody>
          <a:bodyPr>
            <a:normAutofit/>
          </a:bodyPr>
          <a:lstStyle>
            <a:lvl1pPr marL="0" indent="0">
              <a:buNone/>
              <a:defRPr sz="1400"/>
            </a:lvl1pPr>
            <a:lvl2pPr marL="457207" indent="0">
              <a:buNone/>
              <a:defRPr sz="1200"/>
            </a:lvl2pPr>
            <a:lvl3pPr marL="914415" indent="0">
              <a:buNone/>
              <a:defRPr sz="1000"/>
            </a:lvl3pPr>
            <a:lvl4pPr marL="1371622" indent="0">
              <a:buNone/>
              <a:defRPr sz="900"/>
            </a:lvl4pPr>
            <a:lvl5pPr marL="1828831"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Edit Master text styles</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8" name="Content Placeholder 2"/>
          <p:cNvSpPr>
            <a:spLocks noGrp="1"/>
          </p:cNvSpPr>
          <p:nvPr>
            <p:ph idx="14"/>
          </p:nvPr>
        </p:nvSpPr>
        <p:spPr>
          <a:xfrm>
            <a:off x="4513579" y="323850"/>
            <a:ext cx="7484679" cy="567372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330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8749" y="5274403"/>
            <a:ext cx="11670783" cy="723183"/>
          </a:xfrm>
        </p:spPr>
        <p:txBody>
          <a:bodyPr/>
          <a:lstStyle>
            <a:lvl1pPr marL="0" indent="0">
              <a:buNone/>
              <a:defRPr sz="1400"/>
            </a:lvl1pPr>
            <a:lvl2pPr marL="457207" indent="0">
              <a:buNone/>
              <a:defRPr sz="1200"/>
            </a:lvl2pPr>
            <a:lvl3pPr marL="914415" indent="0">
              <a:buNone/>
              <a:defRPr sz="1000"/>
            </a:lvl3pPr>
            <a:lvl4pPr marL="1371622" indent="0">
              <a:buNone/>
              <a:defRPr sz="900"/>
            </a:lvl4pPr>
            <a:lvl5pPr marL="1828831" indent="0">
              <a:buNone/>
              <a:defRPr sz="900"/>
            </a:lvl5pPr>
            <a:lvl6pPr marL="2286038" indent="0">
              <a:buNone/>
              <a:defRPr sz="900"/>
            </a:lvl6pPr>
            <a:lvl7pPr marL="2743246" indent="0">
              <a:buNone/>
              <a:defRPr sz="900"/>
            </a:lvl7pPr>
            <a:lvl8pPr marL="3200453" indent="0">
              <a:buNone/>
              <a:defRPr sz="900"/>
            </a:lvl8pPr>
            <a:lvl9pPr marL="3657661"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9" name="Content Placeholder 2"/>
          <p:cNvSpPr>
            <a:spLocks noGrp="1"/>
          </p:cNvSpPr>
          <p:nvPr>
            <p:ph idx="1"/>
          </p:nvPr>
        </p:nvSpPr>
        <p:spPr>
          <a:xfrm>
            <a:off x="328747" y="1274837"/>
            <a:ext cx="11670783" cy="39002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p:nvPr>
        </p:nvSpPr>
        <p:spPr>
          <a:xfrm>
            <a:off x="328747" y="323848"/>
            <a:ext cx="11670783" cy="859536"/>
          </a:xfrm>
        </p:spPr>
        <p:txBody>
          <a:bodyPr/>
          <a:lstStyle/>
          <a:p>
            <a:r>
              <a:rPr lang="en-US"/>
              <a:t>Click to edit Master title style</a:t>
            </a:r>
          </a:p>
        </p:txBody>
      </p:sp>
    </p:spTree>
    <p:extLst>
      <p:ext uri="{BB962C8B-B14F-4D97-AF65-F5344CB8AC3E}">
        <p14:creationId xmlns:p14="http://schemas.microsoft.com/office/powerpoint/2010/main" val="3010405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602143-C257-4223-9762-B5D01CB7EE1C}" type="slidenum">
              <a:rPr lang="en-US" altLang="en-US"/>
              <a:pPr>
                <a:defRPr/>
              </a:pPr>
              <a:t>‹#›</a:t>
            </a:fld>
            <a:endParaRPr lang="en-US" altLang="en-US"/>
          </a:p>
        </p:txBody>
      </p:sp>
    </p:spTree>
    <p:extLst>
      <p:ext uri="{BB962C8B-B14F-4D97-AF65-F5344CB8AC3E}">
        <p14:creationId xmlns:p14="http://schemas.microsoft.com/office/powerpoint/2010/main" val="1344412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2" name="Rectangle 1"/>
          <p:cNvSpPr/>
          <p:nvPr userDrawn="1"/>
        </p:nvSpPr>
        <p:spPr>
          <a:xfrm>
            <a:off x="10839985" y="6073142"/>
            <a:ext cx="1097116" cy="7155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122734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750" y="2947138"/>
            <a:ext cx="8457972"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750" y="3999210"/>
            <a:ext cx="8457972" cy="640767"/>
          </a:xfrm>
        </p:spPr>
        <p:txBody>
          <a:bodyPr>
            <a:normAutofit/>
          </a:bodyPr>
          <a:lstStyle>
            <a:lvl1pPr marL="0" indent="0" algn="l">
              <a:buNone/>
              <a:defRPr sz="1999">
                <a:solidFill>
                  <a:schemeClr val="tx1"/>
                </a:solidFill>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1" indent="0" algn="ctr">
              <a:buNone/>
              <a:defRPr>
                <a:solidFill>
                  <a:schemeClr val="tx1">
                    <a:tint val="75000"/>
                  </a:schemeClr>
                </a:solidFill>
              </a:defRPr>
            </a:lvl4pPr>
            <a:lvl5pPr marL="1828282" indent="0" algn="ctr">
              <a:buNone/>
              <a:defRPr>
                <a:solidFill>
                  <a:schemeClr val="tx1">
                    <a:tint val="75000"/>
                  </a:schemeClr>
                </a:solidFill>
              </a:defRPr>
            </a:lvl5pPr>
            <a:lvl6pPr marL="2285352" indent="0" algn="ctr">
              <a:buNone/>
              <a:defRPr>
                <a:solidFill>
                  <a:schemeClr val="tx1">
                    <a:tint val="75000"/>
                  </a:schemeClr>
                </a:solidFill>
              </a:defRPr>
            </a:lvl6pPr>
            <a:lvl7pPr marL="2742423" indent="0" algn="ctr">
              <a:buNone/>
              <a:defRPr>
                <a:solidFill>
                  <a:schemeClr val="tx1">
                    <a:tint val="75000"/>
                  </a:schemeClr>
                </a:solidFill>
              </a:defRPr>
            </a:lvl7pPr>
            <a:lvl8pPr marL="3199493" indent="0" algn="ctr">
              <a:buNone/>
              <a:defRPr>
                <a:solidFill>
                  <a:schemeClr val="tx1">
                    <a:tint val="75000"/>
                  </a:schemeClr>
                </a:solidFill>
              </a:defRPr>
            </a:lvl8pPr>
            <a:lvl9pPr marL="365656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28747" y="4779114"/>
            <a:ext cx="3303863" cy="365125"/>
          </a:xfrm>
          <a:prstGeom prst="rect">
            <a:avLst/>
          </a:prstGeom>
        </p:spPr>
        <p:txBody>
          <a:bodyPr lIns="0" tIns="0" rIns="0" bIns="0">
            <a:normAutofit/>
          </a:bodyPr>
          <a:lstStyle>
            <a:lvl1pPr>
              <a:defRPr sz="1000">
                <a:solidFill>
                  <a:schemeClr val="tx1"/>
                </a:solidFill>
                <a:latin typeface="+mn-lt"/>
                <a:cs typeface="Arial"/>
              </a:defRPr>
            </a:lvl1pPr>
          </a:lstStyle>
          <a:p>
            <a:endParaRPr lang="en-US"/>
          </a:p>
        </p:txBody>
      </p:sp>
      <p:sp>
        <p:nvSpPr>
          <p:cNvPr id="12" name="Rectangle 11">
            <a:extLst>
              <a:ext uri="{FF2B5EF4-FFF2-40B4-BE49-F238E27FC236}">
                <a16:creationId xmlns:a16="http://schemas.microsoft.com/office/drawing/2014/main" id="{0737FA42-C06C-4BE0-AE35-B6EF2728CBF5}"/>
              </a:ext>
            </a:extLst>
          </p:cNvPr>
          <p:cNvSpPr/>
          <p:nvPr userDrawn="1"/>
        </p:nvSpPr>
        <p:spPr>
          <a:xfrm>
            <a:off x="8485840" y="967"/>
            <a:ext cx="3706163" cy="48212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3" name="Rectangle 3">
            <a:extLst>
              <a:ext uri="{FF2B5EF4-FFF2-40B4-BE49-F238E27FC236}">
                <a16:creationId xmlns:a16="http://schemas.microsoft.com/office/drawing/2014/main" id="{9FCFEBA5-E832-4F45-9A7E-E488F4C2670A}"/>
              </a:ext>
            </a:extLst>
          </p:cNvPr>
          <p:cNvSpPr/>
          <p:nvPr userDrawn="1"/>
        </p:nvSpPr>
        <p:spPr>
          <a:xfrm>
            <a:off x="5" y="316"/>
            <a:ext cx="9077241"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10" name="Picture 9">
            <a:extLst>
              <a:ext uri="{FF2B5EF4-FFF2-40B4-BE49-F238E27FC236}">
                <a16:creationId xmlns:a16="http://schemas.microsoft.com/office/drawing/2014/main" id="{ED73029C-0483-4D1E-9570-E37B820BB1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501" y="6004139"/>
            <a:ext cx="1208087" cy="702594"/>
          </a:xfrm>
          <a:prstGeom prst="rect">
            <a:avLst/>
          </a:prstGeom>
        </p:spPr>
      </p:pic>
    </p:spTree>
    <p:extLst>
      <p:ext uri="{BB962C8B-B14F-4D97-AF65-F5344CB8AC3E}">
        <p14:creationId xmlns:p14="http://schemas.microsoft.com/office/powerpoint/2010/main" val="392925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D9D9EF-93A8-4AD0-9293-A912F1609535}"/>
              </a:ext>
            </a:extLst>
          </p:cNvPr>
          <p:cNvSpPr/>
          <p:nvPr userDrawn="1"/>
        </p:nvSpPr>
        <p:spPr>
          <a:xfrm>
            <a:off x="8485840" y="1411877"/>
            <a:ext cx="3706163" cy="4830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1" name="Rectangle 3">
            <a:extLst>
              <a:ext uri="{FF2B5EF4-FFF2-40B4-BE49-F238E27FC236}">
                <a16:creationId xmlns:a16="http://schemas.microsoft.com/office/drawing/2014/main" id="{69E79D0B-0FBC-4730-8F48-331668759A21}"/>
              </a:ext>
            </a:extLst>
          </p:cNvPr>
          <p:cNvSpPr/>
          <p:nvPr userDrawn="1"/>
        </p:nvSpPr>
        <p:spPr>
          <a:xfrm>
            <a:off x="5" y="1412185"/>
            <a:ext cx="9077241"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ctrTitle"/>
          </p:nvPr>
        </p:nvSpPr>
        <p:spPr>
          <a:xfrm>
            <a:off x="328750" y="3748415"/>
            <a:ext cx="8457972"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750" y="4800483"/>
            <a:ext cx="8457972" cy="640767"/>
          </a:xfrm>
        </p:spPr>
        <p:txBody>
          <a:bodyPr>
            <a:normAutofit/>
          </a:bodyPr>
          <a:lstStyle>
            <a:lvl1pPr marL="0" indent="0" algn="l">
              <a:buNone/>
              <a:defRPr sz="1999">
                <a:solidFill>
                  <a:schemeClr val="tx1"/>
                </a:solidFill>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1" indent="0" algn="ctr">
              <a:buNone/>
              <a:defRPr>
                <a:solidFill>
                  <a:schemeClr val="tx1">
                    <a:tint val="75000"/>
                  </a:schemeClr>
                </a:solidFill>
              </a:defRPr>
            </a:lvl4pPr>
            <a:lvl5pPr marL="1828282" indent="0" algn="ctr">
              <a:buNone/>
              <a:defRPr>
                <a:solidFill>
                  <a:schemeClr val="tx1">
                    <a:tint val="75000"/>
                  </a:schemeClr>
                </a:solidFill>
              </a:defRPr>
            </a:lvl5pPr>
            <a:lvl6pPr marL="2285352" indent="0" algn="ctr">
              <a:buNone/>
              <a:defRPr>
                <a:solidFill>
                  <a:schemeClr val="tx1">
                    <a:tint val="75000"/>
                  </a:schemeClr>
                </a:solidFill>
              </a:defRPr>
            </a:lvl6pPr>
            <a:lvl7pPr marL="2742423" indent="0" algn="ctr">
              <a:buNone/>
              <a:defRPr>
                <a:solidFill>
                  <a:schemeClr val="tx1">
                    <a:tint val="75000"/>
                  </a:schemeClr>
                </a:solidFill>
              </a:defRPr>
            </a:lvl7pPr>
            <a:lvl8pPr marL="3199493" indent="0" algn="ctr">
              <a:buNone/>
              <a:defRPr>
                <a:solidFill>
                  <a:schemeClr val="tx1">
                    <a:tint val="75000"/>
                  </a:schemeClr>
                </a:solidFill>
              </a:defRPr>
            </a:lvl8pPr>
            <a:lvl9pPr marL="3656564" indent="0" algn="ctr">
              <a:buNone/>
              <a:defRPr>
                <a:solidFill>
                  <a:schemeClr val="tx1">
                    <a:tint val="75000"/>
                  </a:schemeClr>
                </a:solidFill>
              </a:defRPr>
            </a:lvl9pPr>
          </a:lstStyle>
          <a:p>
            <a:r>
              <a:rPr lang="en-US"/>
              <a:t>Click to edit Master subtitle style</a:t>
            </a:r>
          </a:p>
        </p:txBody>
      </p:sp>
      <p:sp>
        <p:nvSpPr>
          <p:cNvPr id="16" name="Picture Placeholder 15">
            <a:extLst>
              <a:ext uri="{FF2B5EF4-FFF2-40B4-BE49-F238E27FC236}">
                <a16:creationId xmlns:a16="http://schemas.microsoft.com/office/drawing/2014/main" id="{B1B375D4-5229-42D1-ACCC-C091DAB25EBF}"/>
              </a:ext>
            </a:extLst>
          </p:cNvPr>
          <p:cNvSpPr>
            <a:spLocks noGrp="1"/>
          </p:cNvSpPr>
          <p:nvPr>
            <p:ph type="pic" sz="quarter" idx="11" hasCustomPrompt="1"/>
          </p:nvPr>
        </p:nvSpPr>
        <p:spPr>
          <a:xfrm>
            <a:off x="-11117"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7" name="Picture Placeholder 15">
            <a:extLst>
              <a:ext uri="{FF2B5EF4-FFF2-40B4-BE49-F238E27FC236}">
                <a16:creationId xmlns:a16="http://schemas.microsoft.com/office/drawing/2014/main" id="{9AA1076D-6C42-4BB3-BA4D-45B182AC9A43}"/>
              </a:ext>
            </a:extLst>
          </p:cNvPr>
          <p:cNvSpPr>
            <a:spLocks noGrp="1"/>
          </p:cNvSpPr>
          <p:nvPr>
            <p:ph type="pic" sz="quarter" idx="12" hasCustomPrompt="1"/>
          </p:nvPr>
        </p:nvSpPr>
        <p:spPr>
          <a:xfrm>
            <a:off x="3050488"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8" name="Picture Placeholder 15">
            <a:extLst>
              <a:ext uri="{FF2B5EF4-FFF2-40B4-BE49-F238E27FC236}">
                <a16:creationId xmlns:a16="http://schemas.microsoft.com/office/drawing/2014/main" id="{94262E97-B7F8-4095-A959-B2C6D66AE085}"/>
              </a:ext>
            </a:extLst>
          </p:cNvPr>
          <p:cNvSpPr>
            <a:spLocks noGrp="1"/>
          </p:cNvSpPr>
          <p:nvPr>
            <p:ph type="pic" sz="quarter" idx="13" hasCustomPrompt="1"/>
          </p:nvPr>
        </p:nvSpPr>
        <p:spPr>
          <a:xfrm>
            <a:off x="6112090"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9" name="Picture Placeholder 15">
            <a:extLst>
              <a:ext uri="{FF2B5EF4-FFF2-40B4-BE49-F238E27FC236}">
                <a16:creationId xmlns:a16="http://schemas.microsoft.com/office/drawing/2014/main" id="{C14C4D13-49AC-4208-BEFF-0899F4B2E2E1}"/>
              </a:ext>
            </a:extLst>
          </p:cNvPr>
          <p:cNvSpPr>
            <a:spLocks noGrp="1"/>
          </p:cNvSpPr>
          <p:nvPr>
            <p:ph type="pic" sz="quarter" idx="14" hasCustomPrompt="1"/>
          </p:nvPr>
        </p:nvSpPr>
        <p:spPr>
          <a:xfrm>
            <a:off x="9173694"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pic>
        <p:nvPicPr>
          <p:cNvPr id="13" name="Picture 12">
            <a:extLst>
              <a:ext uri="{FF2B5EF4-FFF2-40B4-BE49-F238E27FC236}">
                <a16:creationId xmlns:a16="http://schemas.microsoft.com/office/drawing/2014/main" id="{F5DB1198-5006-4E2F-9D7F-B63973F363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501" y="6004139"/>
            <a:ext cx="1208087" cy="702594"/>
          </a:xfrm>
          <a:prstGeom prst="rect">
            <a:avLst/>
          </a:prstGeom>
        </p:spPr>
      </p:pic>
    </p:spTree>
    <p:extLst>
      <p:ext uri="{BB962C8B-B14F-4D97-AF65-F5344CB8AC3E}">
        <p14:creationId xmlns:p14="http://schemas.microsoft.com/office/powerpoint/2010/main" val="2041262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750" y="2817084"/>
            <a:ext cx="8457972"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750" y="3869148"/>
            <a:ext cx="8457972" cy="640767"/>
          </a:xfrm>
        </p:spPr>
        <p:txBody>
          <a:bodyPr>
            <a:normAutofit/>
          </a:bodyPr>
          <a:lstStyle>
            <a:lvl1pPr marL="0" indent="0" algn="l">
              <a:buNone/>
              <a:defRPr sz="1999">
                <a:solidFill>
                  <a:schemeClr val="tx1"/>
                </a:solidFill>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1" indent="0" algn="ctr">
              <a:buNone/>
              <a:defRPr>
                <a:solidFill>
                  <a:schemeClr val="tx1">
                    <a:tint val="75000"/>
                  </a:schemeClr>
                </a:solidFill>
              </a:defRPr>
            </a:lvl4pPr>
            <a:lvl5pPr marL="1828282" indent="0" algn="ctr">
              <a:buNone/>
              <a:defRPr>
                <a:solidFill>
                  <a:schemeClr val="tx1">
                    <a:tint val="75000"/>
                  </a:schemeClr>
                </a:solidFill>
              </a:defRPr>
            </a:lvl5pPr>
            <a:lvl6pPr marL="2285352" indent="0" algn="ctr">
              <a:buNone/>
              <a:defRPr>
                <a:solidFill>
                  <a:schemeClr val="tx1">
                    <a:tint val="75000"/>
                  </a:schemeClr>
                </a:solidFill>
              </a:defRPr>
            </a:lvl6pPr>
            <a:lvl7pPr marL="2742423" indent="0" algn="ctr">
              <a:buNone/>
              <a:defRPr>
                <a:solidFill>
                  <a:schemeClr val="tx1">
                    <a:tint val="75000"/>
                  </a:schemeClr>
                </a:solidFill>
              </a:defRPr>
            </a:lvl7pPr>
            <a:lvl8pPr marL="3199493" indent="0" algn="ctr">
              <a:buNone/>
              <a:defRPr>
                <a:solidFill>
                  <a:schemeClr val="tx1">
                    <a:tint val="75000"/>
                  </a:schemeClr>
                </a:solidFill>
              </a:defRPr>
            </a:lvl8pPr>
            <a:lvl9pPr marL="3656564" indent="0" algn="ctr">
              <a:buNone/>
              <a:defRPr>
                <a:solidFill>
                  <a:schemeClr val="tx1">
                    <a:tint val="75000"/>
                  </a:schemeClr>
                </a:solidFill>
              </a:defRPr>
            </a:lvl9pPr>
          </a:lstStyle>
          <a:p>
            <a:r>
              <a:rPr lang="en-US"/>
              <a:t>Click to edit Master subtitle style</a:t>
            </a:r>
          </a:p>
        </p:txBody>
      </p:sp>
      <p:sp>
        <p:nvSpPr>
          <p:cNvPr id="12" name="Rectangle 11">
            <a:extLst>
              <a:ext uri="{FF2B5EF4-FFF2-40B4-BE49-F238E27FC236}">
                <a16:creationId xmlns:a16="http://schemas.microsoft.com/office/drawing/2014/main" id="{7A85F325-7987-4A1E-820A-9A64A1B13356}"/>
              </a:ext>
            </a:extLst>
          </p:cNvPr>
          <p:cNvSpPr/>
          <p:nvPr userDrawn="1"/>
        </p:nvSpPr>
        <p:spPr>
          <a:xfrm>
            <a:off x="8485840" y="2209318"/>
            <a:ext cx="3706163" cy="4830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sp>
        <p:nvSpPr>
          <p:cNvPr id="13" name="Rectangle 3">
            <a:extLst>
              <a:ext uri="{FF2B5EF4-FFF2-40B4-BE49-F238E27FC236}">
                <a16:creationId xmlns:a16="http://schemas.microsoft.com/office/drawing/2014/main" id="{352936BF-BEFE-420D-886B-904153FF49AA}"/>
              </a:ext>
            </a:extLst>
          </p:cNvPr>
          <p:cNvSpPr/>
          <p:nvPr userDrawn="1"/>
        </p:nvSpPr>
        <p:spPr>
          <a:xfrm>
            <a:off x="5" y="2209626"/>
            <a:ext cx="9077241"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8" name="Picture 7">
            <a:extLst>
              <a:ext uri="{FF2B5EF4-FFF2-40B4-BE49-F238E27FC236}">
                <a16:creationId xmlns:a16="http://schemas.microsoft.com/office/drawing/2014/main" id="{55F3F649-8045-49D3-BBC2-F4BE99BAE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501" y="6004139"/>
            <a:ext cx="1208087" cy="702594"/>
          </a:xfrm>
          <a:prstGeom prst="rect">
            <a:avLst/>
          </a:prstGeom>
        </p:spPr>
      </p:pic>
    </p:spTree>
    <p:extLst>
      <p:ext uri="{BB962C8B-B14F-4D97-AF65-F5344CB8AC3E}">
        <p14:creationId xmlns:p14="http://schemas.microsoft.com/office/powerpoint/2010/main" val="3543910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D9C4343-C115-504A-8D4F-0B17318D4A48}" type="slidenum">
              <a:rPr lang="en-US" smtClean="0"/>
              <a:pPr/>
              <a:t>‹#›</a:t>
            </a:fld>
            <a:endParaRPr lang="en-US"/>
          </a:p>
        </p:txBody>
      </p:sp>
      <p:sp>
        <p:nvSpPr>
          <p:cNvPr id="8" name="Content Placeholder 2"/>
          <p:cNvSpPr>
            <a:spLocks noGrp="1"/>
          </p:cNvSpPr>
          <p:nvPr>
            <p:ph idx="1"/>
          </p:nvPr>
        </p:nvSpPr>
        <p:spPr>
          <a:xfrm>
            <a:off x="328750" y="1274826"/>
            <a:ext cx="11670783" cy="4713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3"/>
          <p:cNvSpPr>
            <a:spLocks noGrp="1"/>
          </p:cNvSpPr>
          <p:nvPr>
            <p:ph type="title"/>
          </p:nvPr>
        </p:nvSpPr>
        <p:spPr>
          <a:xfrm>
            <a:off x="328750" y="323848"/>
            <a:ext cx="11670783" cy="859536"/>
          </a:xfrm>
        </p:spPr>
        <p:txBody>
          <a:bodyPr/>
          <a:lstStyle/>
          <a:p>
            <a:r>
              <a:rPr lang="en-US"/>
              <a:t>Click to edit Master title style</a:t>
            </a:r>
          </a:p>
        </p:txBody>
      </p:sp>
    </p:spTree>
    <p:extLst>
      <p:ext uri="{BB962C8B-B14F-4D97-AF65-F5344CB8AC3E}">
        <p14:creationId xmlns:p14="http://schemas.microsoft.com/office/powerpoint/2010/main" val="236775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 Photo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D9D9EF-93A8-4AD0-9293-A912F1609535}"/>
              </a:ext>
            </a:extLst>
          </p:cNvPr>
          <p:cNvSpPr/>
          <p:nvPr userDrawn="1"/>
        </p:nvSpPr>
        <p:spPr>
          <a:xfrm>
            <a:off x="8485839" y="1411875"/>
            <a:ext cx="3706163" cy="4830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Rectangle 3">
            <a:extLst>
              <a:ext uri="{FF2B5EF4-FFF2-40B4-BE49-F238E27FC236}">
                <a16:creationId xmlns:a16="http://schemas.microsoft.com/office/drawing/2014/main" id="{69E79D0B-0FBC-4730-8F48-331668759A21}"/>
              </a:ext>
            </a:extLst>
          </p:cNvPr>
          <p:cNvSpPr/>
          <p:nvPr userDrawn="1"/>
        </p:nvSpPr>
        <p:spPr>
          <a:xfrm>
            <a:off x="4" y="1412185"/>
            <a:ext cx="9077241"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28749" y="3748413"/>
            <a:ext cx="8457972"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749" y="4800481"/>
            <a:ext cx="8457972" cy="640767"/>
          </a:xfrm>
        </p:spPr>
        <p:txBody>
          <a:bodyPr>
            <a:normAutofit/>
          </a:bodyPr>
          <a:lstStyle>
            <a:lvl1pPr marL="0" indent="0" algn="l">
              <a:buNone/>
              <a:defRPr sz="2000">
                <a:solidFill>
                  <a:schemeClr val="tx1"/>
                </a:solidFill>
              </a:defRPr>
            </a:lvl1pPr>
            <a:lvl2pPr marL="457207" indent="0" algn="ctr">
              <a:buNone/>
              <a:defRPr>
                <a:solidFill>
                  <a:schemeClr val="tx1">
                    <a:tint val="75000"/>
                  </a:schemeClr>
                </a:solidFill>
              </a:defRPr>
            </a:lvl2pPr>
            <a:lvl3pPr marL="914415" indent="0" algn="ctr">
              <a:buNone/>
              <a:defRPr>
                <a:solidFill>
                  <a:schemeClr val="tx1">
                    <a:tint val="75000"/>
                  </a:schemeClr>
                </a:solidFill>
              </a:defRPr>
            </a:lvl3pPr>
            <a:lvl4pPr marL="1371622" indent="0" algn="ctr">
              <a:buNone/>
              <a:defRPr>
                <a:solidFill>
                  <a:schemeClr val="tx1">
                    <a:tint val="75000"/>
                  </a:schemeClr>
                </a:solidFill>
              </a:defRPr>
            </a:lvl4pPr>
            <a:lvl5pPr marL="1828831" indent="0" algn="ctr">
              <a:buNone/>
              <a:defRPr>
                <a:solidFill>
                  <a:schemeClr val="tx1">
                    <a:tint val="75000"/>
                  </a:schemeClr>
                </a:solidFill>
              </a:defRPr>
            </a:lvl5pPr>
            <a:lvl6pPr marL="2286038" indent="0" algn="ctr">
              <a:buNone/>
              <a:defRPr>
                <a:solidFill>
                  <a:schemeClr val="tx1">
                    <a:tint val="75000"/>
                  </a:schemeClr>
                </a:solidFill>
              </a:defRPr>
            </a:lvl6pPr>
            <a:lvl7pPr marL="2743246" indent="0" algn="ctr">
              <a:buNone/>
              <a:defRPr>
                <a:solidFill>
                  <a:schemeClr val="tx1">
                    <a:tint val="75000"/>
                  </a:schemeClr>
                </a:solidFill>
              </a:defRPr>
            </a:lvl7pPr>
            <a:lvl8pPr marL="3200453" indent="0" algn="ctr">
              <a:buNone/>
              <a:defRPr>
                <a:solidFill>
                  <a:schemeClr val="tx1">
                    <a:tint val="75000"/>
                  </a:schemeClr>
                </a:solidFill>
              </a:defRPr>
            </a:lvl8pPr>
            <a:lvl9pPr marL="3657661" indent="0" algn="ctr">
              <a:buNone/>
              <a:defRPr>
                <a:solidFill>
                  <a:schemeClr val="tx1">
                    <a:tint val="75000"/>
                  </a:schemeClr>
                </a:solidFill>
              </a:defRPr>
            </a:lvl9pPr>
          </a:lstStyle>
          <a:p>
            <a:r>
              <a:rPr lang="en-US"/>
              <a:t>Click to edit Master subtitle style</a:t>
            </a:r>
          </a:p>
        </p:txBody>
      </p:sp>
      <p:sp>
        <p:nvSpPr>
          <p:cNvPr id="16" name="Picture Placeholder 15">
            <a:extLst>
              <a:ext uri="{FF2B5EF4-FFF2-40B4-BE49-F238E27FC236}">
                <a16:creationId xmlns:a16="http://schemas.microsoft.com/office/drawing/2014/main" id="{B1B375D4-5229-42D1-ACCC-C091DAB25EBF}"/>
              </a:ext>
            </a:extLst>
          </p:cNvPr>
          <p:cNvSpPr>
            <a:spLocks noGrp="1"/>
          </p:cNvSpPr>
          <p:nvPr>
            <p:ph type="pic" sz="quarter" idx="11" hasCustomPrompt="1"/>
          </p:nvPr>
        </p:nvSpPr>
        <p:spPr>
          <a:xfrm>
            <a:off x="-11118"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7" name="Picture Placeholder 15">
            <a:extLst>
              <a:ext uri="{FF2B5EF4-FFF2-40B4-BE49-F238E27FC236}">
                <a16:creationId xmlns:a16="http://schemas.microsoft.com/office/drawing/2014/main" id="{9AA1076D-6C42-4BB3-BA4D-45B182AC9A43}"/>
              </a:ext>
            </a:extLst>
          </p:cNvPr>
          <p:cNvSpPr>
            <a:spLocks noGrp="1"/>
          </p:cNvSpPr>
          <p:nvPr>
            <p:ph type="pic" sz="quarter" idx="12" hasCustomPrompt="1"/>
          </p:nvPr>
        </p:nvSpPr>
        <p:spPr>
          <a:xfrm>
            <a:off x="3050487"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8" name="Picture Placeholder 15">
            <a:extLst>
              <a:ext uri="{FF2B5EF4-FFF2-40B4-BE49-F238E27FC236}">
                <a16:creationId xmlns:a16="http://schemas.microsoft.com/office/drawing/2014/main" id="{94262E97-B7F8-4095-A959-B2C6D66AE085}"/>
              </a:ext>
            </a:extLst>
          </p:cNvPr>
          <p:cNvSpPr>
            <a:spLocks noGrp="1"/>
          </p:cNvSpPr>
          <p:nvPr>
            <p:ph type="pic" sz="quarter" idx="13" hasCustomPrompt="1"/>
          </p:nvPr>
        </p:nvSpPr>
        <p:spPr>
          <a:xfrm>
            <a:off x="6112089"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sp>
        <p:nvSpPr>
          <p:cNvPr id="19" name="Picture Placeholder 15">
            <a:extLst>
              <a:ext uri="{FF2B5EF4-FFF2-40B4-BE49-F238E27FC236}">
                <a16:creationId xmlns:a16="http://schemas.microsoft.com/office/drawing/2014/main" id="{C14C4D13-49AC-4208-BEFF-0899F4B2E2E1}"/>
              </a:ext>
            </a:extLst>
          </p:cNvPr>
          <p:cNvSpPr>
            <a:spLocks noGrp="1"/>
          </p:cNvSpPr>
          <p:nvPr>
            <p:ph type="pic" sz="quarter" idx="14" hasCustomPrompt="1"/>
          </p:nvPr>
        </p:nvSpPr>
        <p:spPr>
          <a:xfrm>
            <a:off x="9173693" y="1927755"/>
            <a:ext cx="3018307" cy="1706562"/>
          </a:xfrm>
          <a:solidFill>
            <a:schemeClr val="bg1">
              <a:lumMod val="85000"/>
            </a:schemeClr>
          </a:solidFill>
        </p:spPr>
        <p:txBody>
          <a:bodyPr anchor="ctr">
            <a:normAutofit/>
          </a:bodyPr>
          <a:lstStyle>
            <a:lvl1pPr marL="0" indent="0" algn="ctr">
              <a:buNone/>
              <a:defRPr sz="1200" b="0">
                <a:solidFill>
                  <a:schemeClr val="tx1">
                    <a:lumMod val="50000"/>
                    <a:lumOff val="50000"/>
                  </a:schemeClr>
                </a:solidFill>
              </a:defRPr>
            </a:lvl1pPr>
          </a:lstStyle>
          <a:p>
            <a:r>
              <a:rPr lang="en-US"/>
              <a:t>Insert photo here</a:t>
            </a:r>
          </a:p>
        </p:txBody>
      </p:sp>
      <p:pic>
        <p:nvPicPr>
          <p:cNvPr id="13" name="Picture 12">
            <a:extLst>
              <a:ext uri="{FF2B5EF4-FFF2-40B4-BE49-F238E27FC236}">
                <a16:creationId xmlns:a16="http://schemas.microsoft.com/office/drawing/2014/main" id="{F5DB1198-5006-4E2F-9D7F-B63973F363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501" y="6004139"/>
            <a:ext cx="1208087" cy="702594"/>
          </a:xfrm>
          <a:prstGeom prst="rect">
            <a:avLst/>
          </a:prstGeom>
        </p:spPr>
      </p:pic>
    </p:spTree>
    <p:extLst>
      <p:ext uri="{BB962C8B-B14F-4D97-AF65-F5344CB8AC3E}">
        <p14:creationId xmlns:p14="http://schemas.microsoft.com/office/powerpoint/2010/main" val="2041262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28750" y="323850"/>
            <a:ext cx="11670783" cy="859536"/>
          </a:xfrm>
        </p:spPr>
        <p:txBody>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3"/>
          </p:nvPr>
        </p:nvSpPr>
        <p:spPr>
          <a:xfrm>
            <a:off x="328747" y="1274826"/>
            <a:ext cx="5701471"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4"/>
          </p:nvPr>
        </p:nvSpPr>
        <p:spPr>
          <a:xfrm>
            <a:off x="6296788" y="1274826"/>
            <a:ext cx="5701471"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80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with Captio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8747" y="1274826"/>
            <a:ext cx="5698196" cy="800100"/>
          </a:xfrm>
        </p:spPr>
        <p:txBody>
          <a:bodyPr anchor="t" anchorCtr="0">
            <a:normAutofit/>
          </a:bodyPr>
          <a:lstStyle>
            <a:lvl1pPr marL="0" indent="0">
              <a:buNone/>
              <a:defRPr sz="2198" b="1"/>
            </a:lvl1pPr>
            <a:lvl2pPr marL="457070" indent="0">
              <a:buNone/>
              <a:defRPr sz="1999" b="1"/>
            </a:lvl2pPr>
            <a:lvl3pPr marL="914141" indent="0">
              <a:buNone/>
              <a:defRPr sz="1799" b="1"/>
            </a:lvl3pPr>
            <a:lvl4pPr marL="1371211" indent="0">
              <a:buNone/>
              <a:defRPr sz="1600" b="1"/>
            </a:lvl4pPr>
            <a:lvl5pPr marL="1828282" indent="0">
              <a:buNone/>
              <a:defRPr sz="1600" b="1"/>
            </a:lvl5pPr>
            <a:lvl6pPr marL="2285352" indent="0">
              <a:buNone/>
              <a:defRPr sz="1600" b="1"/>
            </a:lvl6pPr>
            <a:lvl7pPr marL="2742423" indent="0">
              <a:buNone/>
              <a:defRPr sz="1600" b="1"/>
            </a:lvl7pPr>
            <a:lvl8pPr marL="3199493" indent="0">
              <a:buNone/>
              <a:defRPr sz="1600" b="1"/>
            </a:lvl8pPr>
            <a:lvl9pPr marL="3656564" indent="0">
              <a:buNone/>
              <a:defRPr sz="1600" b="1"/>
            </a:lvl9pPr>
          </a:lstStyle>
          <a:p>
            <a:pPr lvl="0"/>
            <a:r>
              <a:rPr lang="en-US"/>
              <a:t>Edit Master text styles</a:t>
            </a:r>
          </a:p>
        </p:txBody>
      </p:sp>
      <p:sp>
        <p:nvSpPr>
          <p:cNvPr id="8" name="Footer Placeholder 7"/>
          <p:cNvSpPr>
            <a:spLocks noGrp="1"/>
          </p:cNvSpPr>
          <p:nvPr>
            <p:ph type="ftr" sz="quarter" idx="11"/>
          </p:nvPr>
        </p:nvSpPr>
        <p:spPr/>
        <p:txBody>
          <a:bodyPr>
            <a:normAutofit/>
          </a:bodyPr>
          <a:lstStyle/>
          <a:p>
            <a:endParaRPr lang="en-US"/>
          </a:p>
        </p:txBody>
      </p:sp>
      <p:sp>
        <p:nvSpPr>
          <p:cNvPr id="9" name="Slide Number Placeholder 8"/>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0" name="Title 9"/>
          <p:cNvSpPr>
            <a:spLocks noGrp="1"/>
          </p:cNvSpPr>
          <p:nvPr>
            <p:ph type="title"/>
          </p:nvPr>
        </p:nvSpPr>
        <p:spPr>
          <a:xfrm>
            <a:off x="328750" y="323850"/>
            <a:ext cx="11670783" cy="859536"/>
          </a:xfrm>
        </p:spPr>
        <p:txBody>
          <a:bodyPr>
            <a:normAutofit/>
          </a:bodyPr>
          <a:lstStyle/>
          <a:p>
            <a:r>
              <a:rPr lang="en-US"/>
              <a:t>Click to edit Master title style</a:t>
            </a:r>
          </a:p>
        </p:txBody>
      </p:sp>
      <p:sp>
        <p:nvSpPr>
          <p:cNvPr id="11" name="Content Placeholder 2"/>
          <p:cNvSpPr>
            <a:spLocks noGrp="1"/>
          </p:cNvSpPr>
          <p:nvPr>
            <p:ph idx="13"/>
          </p:nvPr>
        </p:nvSpPr>
        <p:spPr>
          <a:xfrm>
            <a:off x="328747" y="2217798"/>
            <a:ext cx="5698196"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p:cNvSpPr>
            <a:spLocks noGrp="1"/>
          </p:cNvSpPr>
          <p:nvPr>
            <p:ph type="body" idx="14"/>
          </p:nvPr>
        </p:nvSpPr>
        <p:spPr>
          <a:xfrm>
            <a:off x="6301333" y="1274826"/>
            <a:ext cx="5698196" cy="800100"/>
          </a:xfrm>
        </p:spPr>
        <p:txBody>
          <a:bodyPr anchor="t" anchorCtr="0">
            <a:normAutofit/>
          </a:bodyPr>
          <a:lstStyle>
            <a:lvl1pPr marL="0" indent="0">
              <a:buNone/>
              <a:defRPr sz="2198" b="1"/>
            </a:lvl1pPr>
            <a:lvl2pPr marL="457070" indent="0">
              <a:buNone/>
              <a:defRPr sz="1999" b="1"/>
            </a:lvl2pPr>
            <a:lvl3pPr marL="914141" indent="0">
              <a:buNone/>
              <a:defRPr sz="1799" b="1"/>
            </a:lvl3pPr>
            <a:lvl4pPr marL="1371211" indent="0">
              <a:buNone/>
              <a:defRPr sz="1600" b="1"/>
            </a:lvl4pPr>
            <a:lvl5pPr marL="1828282" indent="0">
              <a:buNone/>
              <a:defRPr sz="1600" b="1"/>
            </a:lvl5pPr>
            <a:lvl6pPr marL="2285352" indent="0">
              <a:buNone/>
              <a:defRPr sz="1600" b="1"/>
            </a:lvl6pPr>
            <a:lvl7pPr marL="2742423" indent="0">
              <a:buNone/>
              <a:defRPr sz="1600" b="1"/>
            </a:lvl7pPr>
            <a:lvl8pPr marL="3199493" indent="0">
              <a:buNone/>
              <a:defRPr sz="1600" b="1"/>
            </a:lvl8pPr>
            <a:lvl9pPr marL="3656564" indent="0">
              <a:buNone/>
              <a:defRPr sz="1600" b="1"/>
            </a:lvl9pPr>
          </a:lstStyle>
          <a:p>
            <a:pPr lvl="0"/>
            <a:r>
              <a:rPr lang="en-US"/>
              <a:t>Edit Master text styles</a:t>
            </a:r>
          </a:p>
        </p:txBody>
      </p:sp>
      <p:sp>
        <p:nvSpPr>
          <p:cNvPr id="16" name="Content Placeholder 2"/>
          <p:cNvSpPr>
            <a:spLocks noGrp="1"/>
          </p:cNvSpPr>
          <p:nvPr>
            <p:ph idx="15"/>
          </p:nvPr>
        </p:nvSpPr>
        <p:spPr>
          <a:xfrm>
            <a:off x="6301333" y="2217798"/>
            <a:ext cx="5698196"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184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Column_Righ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750" y="323850"/>
            <a:ext cx="11670783"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4"/>
          </p:nvPr>
        </p:nvSpPr>
        <p:spPr>
          <a:xfrm>
            <a:off x="328747" y="1272039"/>
            <a:ext cx="5698196" cy="47160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6301333" y="1272029"/>
            <a:ext cx="5698196"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6"/>
          </p:nvPr>
        </p:nvSpPr>
        <p:spPr>
          <a:xfrm>
            <a:off x="6301333" y="3740212"/>
            <a:ext cx="5698196"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508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Column_Lef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750" y="323851"/>
            <a:ext cx="11670783"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9" name="Content Placeholder 2"/>
          <p:cNvSpPr>
            <a:spLocks noGrp="1"/>
          </p:cNvSpPr>
          <p:nvPr>
            <p:ph idx="14"/>
          </p:nvPr>
        </p:nvSpPr>
        <p:spPr>
          <a:xfrm>
            <a:off x="6301333" y="1272039"/>
            <a:ext cx="5698196" cy="471602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28748" y="1272033"/>
            <a:ext cx="5697433"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6"/>
          </p:nvPr>
        </p:nvSpPr>
        <p:spPr>
          <a:xfrm>
            <a:off x="328747" y="3740212"/>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43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750" y="323851"/>
            <a:ext cx="11670783"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6" name="Content Placeholder 2"/>
          <p:cNvSpPr>
            <a:spLocks noGrp="1"/>
          </p:cNvSpPr>
          <p:nvPr>
            <p:ph idx="15"/>
          </p:nvPr>
        </p:nvSpPr>
        <p:spPr>
          <a:xfrm>
            <a:off x="328747" y="1272029"/>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6"/>
          </p:nvPr>
        </p:nvSpPr>
        <p:spPr>
          <a:xfrm>
            <a:off x="328747" y="3740212"/>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7"/>
          </p:nvPr>
        </p:nvSpPr>
        <p:spPr>
          <a:xfrm>
            <a:off x="6301333" y="1272029"/>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8"/>
          </p:nvPr>
        </p:nvSpPr>
        <p:spPr>
          <a:xfrm>
            <a:off x="6301333" y="3740212"/>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444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D9C4343-C115-504A-8D4F-0B17318D4A48}" type="slidenum">
              <a:rPr lang="en-US" smtClean="0"/>
              <a:t>‹#›</a:t>
            </a:fld>
            <a:endParaRPr lang="en-US"/>
          </a:p>
        </p:txBody>
      </p:sp>
      <p:sp>
        <p:nvSpPr>
          <p:cNvPr id="3" name="Title 2"/>
          <p:cNvSpPr>
            <a:spLocks noGrp="1"/>
          </p:cNvSpPr>
          <p:nvPr>
            <p:ph type="title"/>
          </p:nvPr>
        </p:nvSpPr>
        <p:spPr>
          <a:xfrm>
            <a:off x="328750" y="323849"/>
            <a:ext cx="11670783" cy="859536"/>
          </a:xfrm>
        </p:spPr>
        <p:txBody>
          <a:bodyPr/>
          <a:lstStyle/>
          <a:p>
            <a:r>
              <a:rPr lang="en-US"/>
              <a:t>Click to edit Master title style</a:t>
            </a:r>
          </a:p>
        </p:txBody>
      </p:sp>
      <p:sp>
        <p:nvSpPr>
          <p:cNvPr id="2" name="Footer Placeholder 1"/>
          <p:cNvSpPr>
            <a:spLocks noGrp="1"/>
          </p:cNvSpPr>
          <p:nvPr>
            <p:ph type="ftr" sz="quarter" idx="13"/>
          </p:nvPr>
        </p:nvSpPr>
        <p:spPr/>
        <p:txBody>
          <a:bodyPr/>
          <a:lstStyle/>
          <a:p>
            <a:endParaRPr lang="en-US"/>
          </a:p>
        </p:txBody>
      </p:sp>
    </p:spTree>
    <p:extLst>
      <p:ext uri="{BB962C8B-B14F-4D97-AF65-F5344CB8AC3E}">
        <p14:creationId xmlns:p14="http://schemas.microsoft.com/office/powerpoint/2010/main" val="13466848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C4343-C115-504A-8D4F-0B17318D4A48}" type="slidenum">
              <a:rPr lang="en-US" smtClean="0"/>
              <a:t>‹#›</a:t>
            </a:fld>
            <a:endParaRPr lang="en-US"/>
          </a:p>
        </p:txBody>
      </p:sp>
    </p:spTree>
    <p:extLst>
      <p:ext uri="{BB962C8B-B14F-4D97-AF65-F5344CB8AC3E}">
        <p14:creationId xmlns:p14="http://schemas.microsoft.com/office/powerpoint/2010/main" val="3559963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8750" y="323850"/>
            <a:ext cx="4011084" cy="1162050"/>
          </a:xfrm>
        </p:spPr>
        <p:txBody>
          <a:bodyPr anchor="t" anchorCtr="0">
            <a:normAutofit/>
          </a:bodyPr>
          <a:lstStyle>
            <a:lvl1pPr algn="l">
              <a:defRPr sz="1999" b="1"/>
            </a:lvl1pPr>
          </a:lstStyle>
          <a:p>
            <a:r>
              <a:rPr lang="en-US"/>
              <a:t>Click to edit Master title style</a:t>
            </a:r>
          </a:p>
        </p:txBody>
      </p:sp>
      <p:sp>
        <p:nvSpPr>
          <p:cNvPr id="4" name="Text Placeholder 3"/>
          <p:cNvSpPr>
            <a:spLocks noGrp="1"/>
          </p:cNvSpPr>
          <p:nvPr>
            <p:ph type="body" sz="half" idx="2"/>
          </p:nvPr>
        </p:nvSpPr>
        <p:spPr>
          <a:xfrm>
            <a:off x="328750" y="1530351"/>
            <a:ext cx="4011084" cy="4467226"/>
          </a:xfrm>
        </p:spPr>
        <p:txBody>
          <a:bodyPr>
            <a:normAutofit/>
          </a:bodyPr>
          <a:lstStyle>
            <a:lvl1pPr marL="0" indent="0">
              <a:buNone/>
              <a:defRPr sz="1400"/>
            </a:lvl1pPr>
            <a:lvl2pPr marL="457070" indent="0">
              <a:buNone/>
              <a:defRPr sz="1200"/>
            </a:lvl2pPr>
            <a:lvl3pPr marL="914141" indent="0">
              <a:buNone/>
              <a:defRPr sz="1000"/>
            </a:lvl3pPr>
            <a:lvl4pPr marL="1371211" indent="0">
              <a:buNone/>
              <a:defRPr sz="900"/>
            </a:lvl4pPr>
            <a:lvl5pPr marL="1828282" indent="0">
              <a:buNone/>
              <a:defRPr sz="900"/>
            </a:lvl5pPr>
            <a:lvl6pPr marL="2285352" indent="0">
              <a:buNone/>
              <a:defRPr sz="900"/>
            </a:lvl6pPr>
            <a:lvl7pPr marL="2742423" indent="0">
              <a:buNone/>
              <a:defRPr sz="900"/>
            </a:lvl7pPr>
            <a:lvl8pPr marL="3199493" indent="0">
              <a:buNone/>
              <a:defRPr sz="900"/>
            </a:lvl8pPr>
            <a:lvl9pPr marL="3656564" indent="0">
              <a:buNone/>
              <a:defRPr sz="900"/>
            </a:lvl9pPr>
          </a:lstStyle>
          <a:p>
            <a:pPr lvl="0"/>
            <a:r>
              <a:rPr lang="en-US"/>
              <a:t>Edit Master text styles</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8" name="Content Placeholder 2"/>
          <p:cNvSpPr>
            <a:spLocks noGrp="1"/>
          </p:cNvSpPr>
          <p:nvPr>
            <p:ph idx="14"/>
          </p:nvPr>
        </p:nvSpPr>
        <p:spPr>
          <a:xfrm>
            <a:off x="4513579" y="323850"/>
            <a:ext cx="7484679" cy="567372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0330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28750" y="5274405"/>
            <a:ext cx="11670783" cy="723183"/>
          </a:xfrm>
        </p:spPr>
        <p:txBody>
          <a:bodyPr/>
          <a:lstStyle>
            <a:lvl1pPr marL="0" indent="0">
              <a:buNone/>
              <a:defRPr sz="1400"/>
            </a:lvl1pPr>
            <a:lvl2pPr marL="457070" indent="0">
              <a:buNone/>
              <a:defRPr sz="1200"/>
            </a:lvl2pPr>
            <a:lvl3pPr marL="914141" indent="0">
              <a:buNone/>
              <a:defRPr sz="1000"/>
            </a:lvl3pPr>
            <a:lvl4pPr marL="1371211" indent="0">
              <a:buNone/>
              <a:defRPr sz="900"/>
            </a:lvl4pPr>
            <a:lvl5pPr marL="1828282" indent="0">
              <a:buNone/>
              <a:defRPr sz="900"/>
            </a:lvl5pPr>
            <a:lvl6pPr marL="2285352" indent="0">
              <a:buNone/>
              <a:defRPr sz="900"/>
            </a:lvl6pPr>
            <a:lvl7pPr marL="2742423" indent="0">
              <a:buNone/>
              <a:defRPr sz="900"/>
            </a:lvl7pPr>
            <a:lvl8pPr marL="3199493" indent="0">
              <a:buNone/>
              <a:defRPr sz="900"/>
            </a:lvl8pPr>
            <a:lvl9pPr marL="3656564"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9" name="Content Placeholder 2"/>
          <p:cNvSpPr>
            <a:spLocks noGrp="1"/>
          </p:cNvSpPr>
          <p:nvPr>
            <p:ph idx="1"/>
          </p:nvPr>
        </p:nvSpPr>
        <p:spPr>
          <a:xfrm>
            <a:off x="328748" y="1274839"/>
            <a:ext cx="11670783" cy="39002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3"/>
          <p:cNvSpPr>
            <a:spLocks noGrp="1"/>
          </p:cNvSpPr>
          <p:nvPr>
            <p:ph type="title"/>
          </p:nvPr>
        </p:nvSpPr>
        <p:spPr>
          <a:xfrm>
            <a:off x="328748" y="323848"/>
            <a:ext cx="11670783" cy="859536"/>
          </a:xfrm>
        </p:spPr>
        <p:txBody>
          <a:bodyPr/>
          <a:lstStyle/>
          <a:p>
            <a:r>
              <a:rPr lang="en-US"/>
              <a:t>Click to edit Master title style</a:t>
            </a:r>
          </a:p>
        </p:txBody>
      </p:sp>
    </p:spTree>
    <p:extLst>
      <p:ext uri="{BB962C8B-B14F-4D97-AF65-F5344CB8AC3E}">
        <p14:creationId xmlns:p14="http://schemas.microsoft.com/office/powerpoint/2010/main" val="30104056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602143-C257-4223-9762-B5D01CB7EE1C}" type="slidenum">
              <a:rPr lang="en-US" altLang="en-US"/>
              <a:pPr>
                <a:defRPr/>
              </a:pPr>
              <a:t>‹#›</a:t>
            </a:fld>
            <a:endParaRPr lang="en-US" altLang="en-US"/>
          </a:p>
        </p:txBody>
      </p:sp>
    </p:spTree>
    <p:extLst>
      <p:ext uri="{BB962C8B-B14F-4D97-AF65-F5344CB8AC3E}">
        <p14:creationId xmlns:p14="http://schemas.microsoft.com/office/powerpoint/2010/main" val="134441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328749" y="2817082"/>
            <a:ext cx="8457972" cy="984333"/>
          </a:xfrm>
        </p:spPr>
        <p:txBody>
          <a:bodyPr anchor="b">
            <a:normAutofit/>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328749" y="3869148"/>
            <a:ext cx="8457972" cy="640767"/>
          </a:xfrm>
        </p:spPr>
        <p:txBody>
          <a:bodyPr>
            <a:normAutofit/>
          </a:bodyPr>
          <a:lstStyle>
            <a:lvl1pPr marL="0" indent="0" algn="l">
              <a:buNone/>
              <a:defRPr sz="2000">
                <a:solidFill>
                  <a:schemeClr val="tx1"/>
                </a:solidFill>
              </a:defRPr>
            </a:lvl1pPr>
            <a:lvl2pPr marL="457207" indent="0" algn="ctr">
              <a:buNone/>
              <a:defRPr>
                <a:solidFill>
                  <a:schemeClr val="tx1">
                    <a:tint val="75000"/>
                  </a:schemeClr>
                </a:solidFill>
              </a:defRPr>
            </a:lvl2pPr>
            <a:lvl3pPr marL="914415" indent="0" algn="ctr">
              <a:buNone/>
              <a:defRPr>
                <a:solidFill>
                  <a:schemeClr val="tx1">
                    <a:tint val="75000"/>
                  </a:schemeClr>
                </a:solidFill>
              </a:defRPr>
            </a:lvl3pPr>
            <a:lvl4pPr marL="1371622" indent="0" algn="ctr">
              <a:buNone/>
              <a:defRPr>
                <a:solidFill>
                  <a:schemeClr val="tx1">
                    <a:tint val="75000"/>
                  </a:schemeClr>
                </a:solidFill>
              </a:defRPr>
            </a:lvl4pPr>
            <a:lvl5pPr marL="1828831" indent="0" algn="ctr">
              <a:buNone/>
              <a:defRPr>
                <a:solidFill>
                  <a:schemeClr val="tx1">
                    <a:tint val="75000"/>
                  </a:schemeClr>
                </a:solidFill>
              </a:defRPr>
            </a:lvl5pPr>
            <a:lvl6pPr marL="2286038" indent="0" algn="ctr">
              <a:buNone/>
              <a:defRPr>
                <a:solidFill>
                  <a:schemeClr val="tx1">
                    <a:tint val="75000"/>
                  </a:schemeClr>
                </a:solidFill>
              </a:defRPr>
            </a:lvl6pPr>
            <a:lvl7pPr marL="2743246" indent="0" algn="ctr">
              <a:buNone/>
              <a:defRPr>
                <a:solidFill>
                  <a:schemeClr val="tx1">
                    <a:tint val="75000"/>
                  </a:schemeClr>
                </a:solidFill>
              </a:defRPr>
            </a:lvl7pPr>
            <a:lvl8pPr marL="3200453" indent="0" algn="ctr">
              <a:buNone/>
              <a:defRPr>
                <a:solidFill>
                  <a:schemeClr val="tx1">
                    <a:tint val="75000"/>
                  </a:schemeClr>
                </a:solidFill>
              </a:defRPr>
            </a:lvl8pPr>
            <a:lvl9pPr marL="3657661" indent="0" algn="ctr">
              <a:buNone/>
              <a:defRPr>
                <a:solidFill>
                  <a:schemeClr val="tx1">
                    <a:tint val="75000"/>
                  </a:schemeClr>
                </a:solidFill>
              </a:defRPr>
            </a:lvl9pPr>
          </a:lstStyle>
          <a:p>
            <a:r>
              <a:rPr lang="en-US"/>
              <a:t>Click to edit Master subtitle style</a:t>
            </a:r>
          </a:p>
        </p:txBody>
      </p:sp>
      <p:sp>
        <p:nvSpPr>
          <p:cNvPr id="12" name="Rectangle 11">
            <a:extLst>
              <a:ext uri="{FF2B5EF4-FFF2-40B4-BE49-F238E27FC236}">
                <a16:creationId xmlns:a16="http://schemas.microsoft.com/office/drawing/2014/main" id="{7A85F325-7987-4A1E-820A-9A64A1B13356}"/>
              </a:ext>
            </a:extLst>
          </p:cNvPr>
          <p:cNvSpPr/>
          <p:nvPr userDrawn="1"/>
        </p:nvSpPr>
        <p:spPr>
          <a:xfrm>
            <a:off x="8485839" y="2209316"/>
            <a:ext cx="3706163" cy="48308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3" name="Rectangle 3">
            <a:extLst>
              <a:ext uri="{FF2B5EF4-FFF2-40B4-BE49-F238E27FC236}">
                <a16:creationId xmlns:a16="http://schemas.microsoft.com/office/drawing/2014/main" id="{352936BF-BEFE-420D-886B-904153FF49AA}"/>
              </a:ext>
            </a:extLst>
          </p:cNvPr>
          <p:cNvSpPr/>
          <p:nvPr userDrawn="1"/>
        </p:nvSpPr>
        <p:spPr>
          <a:xfrm>
            <a:off x="4" y="2209626"/>
            <a:ext cx="9077241" cy="482776"/>
          </a:xfrm>
          <a:custGeom>
            <a:avLst/>
            <a:gdLst>
              <a:gd name="connsiteX0" fmla="*/ 0 w 6709251"/>
              <a:gd name="connsiteY0" fmla="*/ 0 h 182880"/>
              <a:gd name="connsiteX1" fmla="*/ 6709251 w 6709251"/>
              <a:gd name="connsiteY1" fmla="*/ 0 h 182880"/>
              <a:gd name="connsiteX2" fmla="*/ 6709251 w 6709251"/>
              <a:gd name="connsiteY2" fmla="*/ 182880 h 182880"/>
              <a:gd name="connsiteX3" fmla="*/ 0 w 6709251"/>
              <a:gd name="connsiteY3" fmla="*/ 182880 h 182880"/>
              <a:gd name="connsiteX4" fmla="*/ 0 w 6709251"/>
              <a:gd name="connsiteY4" fmla="*/ 0 h 182880"/>
              <a:gd name="connsiteX0" fmla="*/ 0 w 7073510"/>
              <a:gd name="connsiteY0" fmla="*/ 0 h 182880"/>
              <a:gd name="connsiteX1" fmla="*/ 7073510 w 7073510"/>
              <a:gd name="connsiteY1" fmla="*/ 0 h 182880"/>
              <a:gd name="connsiteX2" fmla="*/ 6709251 w 7073510"/>
              <a:gd name="connsiteY2" fmla="*/ 182880 h 182880"/>
              <a:gd name="connsiteX3" fmla="*/ 0 w 7073510"/>
              <a:gd name="connsiteY3" fmla="*/ 182880 h 182880"/>
              <a:gd name="connsiteX4" fmla="*/ 0 w 7073510"/>
              <a:gd name="connsiteY4" fmla="*/ 0 h 182880"/>
              <a:gd name="connsiteX0" fmla="*/ 0 w 8678702"/>
              <a:gd name="connsiteY0" fmla="*/ 0 h 182880"/>
              <a:gd name="connsiteX1" fmla="*/ 8678702 w 8678702"/>
              <a:gd name="connsiteY1" fmla="*/ 0 h 182880"/>
              <a:gd name="connsiteX2" fmla="*/ 8314443 w 8678702"/>
              <a:gd name="connsiteY2" fmla="*/ 182880 h 182880"/>
              <a:gd name="connsiteX3" fmla="*/ 1605192 w 8678702"/>
              <a:gd name="connsiteY3" fmla="*/ 182880 h 182880"/>
              <a:gd name="connsiteX4" fmla="*/ 0 w 8678702"/>
              <a:gd name="connsiteY4" fmla="*/ 0 h 182880"/>
              <a:gd name="connsiteX0" fmla="*/ 0 w 8678702"/>
              <a:gd name="connsiteY0" fmla="*/ 0 h 186220"/>
              <a:gd name="connsiteX1" fmla="*/ 8678702 w 8678702"/>
              <a:gd name="connsiteY1" fmla="*/ 0 h 186220"/>
              <a:gd name="connsiteX2" fmla="*/ 8314443 w 8678702"/>
              <a:gd name="connsiteY2" fmla="*/ 182880 h 186220"/>
              <a:gd name="connsiteX3" fmla="*/ 6661 w 8678702"/>
              <a:gd name="connsiteY3" fmla="*/ 186220 h 186220"/>
              <a:gd name="connsiteX4" fmla="*/ 0 w 8678702"/>
              <a:gd name="connsiteY4" fmla="*/ 0 h 186220"/>
              <a:gd name="connsiteX0" fmla="*/ 133211 w 8672041"/>
              <a:gd name="connsiteY0" fmla="*/ 50097 h 186220"/>
              <a:gd name="connsiteX1" fmla="*/ 8672041 w 8672041"/>
              <a:gd name="connsiteY1" fmla="*/ 0 h 186220"/>
              <a:gd name="connsiteX2" fmla="*/ 8307782 w 8672041"/>
              <a:gd name="connsiteY2" fmla="*/ 182880 h 186220"/>
              <a:gd name="connsiteX3" fmla="*/ 0 w 8672041"/>
              <a:gd name="connsiteY3" fmla="*/ 186220 h 186220"/>
              <a:gd name="connsiteX4" fmla="*/ 133211 w 8672041"/>
              <a:gd name="connsiteY4" fmla="*/ 50097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3330 w 8672041"/>
              <a:gd name="connsiteY0" fmla="*/ 3340 h 186220"/>
              <a:gd name="connsiteX1" fmla="*/ 8672041 w 8672041"/>
              <a:gd name="connsiteY1" fmla="*/ 0 h 186220"/>
              <a:gd name="connsiteX2" fmla="*/ 8307782 w 8672041"/>
              <a:gd name="connsiteY2" fmla="*/ 182880 h 186220"/>
              <a:gd name="connsiteX3" fmla="*/ 0 w 8672041"/>
              <a:gd name="connsiteY3" fmla="*/ 186220 h 186220"/>
              <a:gd name="connsiteX4" fmla="*/ 3330 w 8672041"/>
              <a:gd name="connsiteY4" fmla="*/ 3340 h 186220"/>
              <a:gd name="connsiteX0" fmla="*/ 0 w 8674979"/>
              <a:gd name="connsiteY0" fmla="*/ 3340 h 186220"/>
              <a:gd name="connsiteX1" fmla="*/ 8674979 w 8674979"/>
              <a:gd name="connsiteY1" fmla="*/ 0 h 186220"/>
              <a:gd name="connsiteX2" fmla="*/ 8310720 w 8674979"/>
              <a:gd name="connsiteY2" fmla="*/ 182880 h 186220"/>
              <a:gd name="connsiteX3" fmla="*/ 2938 w 8674979"/>
              <a:gd name="connsiteY3" fmla="*/ 186220 h 186220"/>
              <a:gd name="connsiteX4" fmla="*/ 0 w 8674979"/>
              <a:gd name="connsiteY4" fmla="*/ 3340 h 186220"/>
              <a:gd name="connsiteX0" fmla="*/ 0 w 8674979"/>
              <a:gd name="connsiteY0" fmla="*/ 0 h 189166"/>
              <a:gd name="connsiteX1" fmla="*/ 8674979 w 8674979"/>
              <a:gd name="connsiteY1" fmla="*/ 2946 h 189166"/>
              <a:gd name="connsiteX2" fmla="*/ 8310720 w 8674979"/>
              <a:gd name="connsiteY2" fmla="*/ 185826 h 189166"/>
              <a:gd name="connsiteX3" fmla="*/ 2938 w 8674979"/>
              <a:gd name="connsiteY3" fmla="*/ 189166 h 189166"/>
              <a:gd name="connsiteX4" fmla="*/ 0 w 8674979"/>
              <a:gd name="connsiteY4" fmla="*/ 0 h 189166"/>
              <a:gd name="connsiteX0" fmla="*/ 0 w 8674979"/>
              <a:gd name="connsiteY0" fmla="*/ 444 h 189610"/>
              <a:gd name="connsiteX1" fmla="*/ 8674979 w 8674979"/>
              <a:gd name="connsiteY1" fmla="*/ 0 h 189610"/>
              <a:gd name="connsiteX2" fmla="*/ 8310720 w 8674979"/>
              <a:gd name="connsiteY2" fmla="*/ 186270 h 189610"/>
              <a:gd name="connsiteX3" fmla="*/ 2938 w 8674979"/>
              <a:gd name="connsiteY3" fmla="*/ 189610 h 189610"/>
              <a:gd name="connsiteX4" fmla="*/ 0 w 8674979"/>
              <a:gd name="connsiteY4" fmla="*/ 444 h 189610"/>
              <a:gd name="connsiteX0" fmla="*/ 0 w 8674979"/>
              <a:gd name="connsiteY0" fmla="*/ 444 h 189660"/>
              <a:gd name="connsiteX1" fmla="*/ 8674979 w 8674979"/>
              <a:gd name="connsiteY1" fmla="*/ 0 h 189660"/>
              <a:gd name="connsiteX2" fmla="*/ 8310720 w 8674979"/>
              <a:gd name="connsiteY2" fmla="*/ 189660 h 189660"/>
              <a:gd name="connsiteX3" fmla="*/ 2938 w 8674979"/>
              <a:gd name="connsiteY3" fmla="*/ 189610 h 189660"/>
              <a:gd name="connsiteX4" fmla="*/ 0 w 8674979"/>
              <a:gd name="connsiteY4" fmla="*/ 444 h 189660"/>
              <a:gd name="connsiteX0" fmla="*/ 0 w 10119577"/>
              <a:gd name="connsiteY0" fmla="*/ 0 h 189216"/>
              <a:gd name="connsiteX1" fmla="*/ 10119577 w 10119577"/>
              <a:gd name="connsiteY1" fmla="*/ 686 h 189216"/>
              <a:gd name="connsiteX2" fmla="*/ 8310720 w 10119577"/>
              <a:gd name="connsiteY2" fmla="*/ 189216 h 189216"/>
              <a:gd name="connsiteX3" fmla="*/ 2938 w 10119577"/>
              <a:gd name="connsiteY3" fmla="*/ 189166 h 189216"/>
              <a:gd name="connsiteX4" fmla="*/ 0 w 10119577"/>
              <a:gd name="connsiteY4" fmla="*/ 0 h 189216"/>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10004 w 10129581"/>
              <a:gd name="connsiteY0" fmla="*/ 173 h 189389"/>
              <a:gd name="connsiteX1" fmla="*/ 10129581 w 10129581"/>
              <a:gd name="connsiteY1" fmla="*/ 0 h 189389"/>
              <a:gd name="connsiteX2" fmla="*/ 8320724 w 10129581"/>
              <a:gd name="connsiteY2" fmla="*/ 189389 h 189389"/>
              <a:gd name="connsiteX3" fmla="*/ 57 w 10129581"/>
              <a:gd name="connsiteY3" fmla="*/ 189339 h 189389"/>
              <a:gd name="connsiteX4" fmla="*/ 10004 w 10129581"/>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9947 w 10129524"/>
              <a:gd name="connsiteY0" fmla="*/ 173 h 189389"/>
              <a:gd name="connsiteX1" fmla="*/ 10129524 w 10129524"/>
              <a:gd name="connsiteY1" fmla="*/ 0 h 189389"/>
              <a:gd name="connsiteX2" fmla="*/ 8320667 w 10129524"/>
              <a:gd name="connsiteY2" fmla="*/ 189389 h 189389"/>
              <a:gd name="connsiteX3" fmla="*/ 0 w 10129524"/>
              <a:gd name="connsiteY3" fmla="*/ 189339 h 189389"/>
              <a:gd name="connsiteX4" fmla="*/ 9947 w 10129524"/>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15823 w 10119577"/>
              <a:gd name="connsiteY3" fmla="*/ 189339 h 189389"/>
              <a:gd name="connsiteX4" fmla="*/ 0 w 10119577"/>
              <a:gd name="connsiteY4" fmla="*/ 173 h 189389"/>
              <a:gd name="connsiteX0" fmla="*/ 0 w 10119577"/>
              <a:gd name="connsiteY0" fmla="*/ 173 h 189389"/>
              <a:gd name="connsiteX1" fmla="*/ 10119577 w 10119577"/>
              <a:gd name="connsiteY1" fmla="*/ 0 h 189389"/>
              <a:gd name="connsiteX2" fmla="*/ 8310720 w 10119577"/>
              <a:gd name="connsiteY2" fmla="*/ 189389 h 189389"/>
              <a:gd name="connsiteX3" fmla="*/ 2938 w 10119577"/>
              <a:gd name="connsiteY3" fmla="*/ 189339 h 189389"/>
              <a:gd name="connsiteX4" fmla="*/ 0 w 10119577"/>
              <a:gd name="connsiteY4" fmla="*/ 173 h 189389"/>
              <a:gd name="connsiteX0" fmla="*/ 0 w 21540281"/>
              <a:gd name="connsiteY0" fmla="*/ 9120 h 189389"/>
              <a:gd name="connsiteX1" fmla="*/ 21540281 w 21540281"/>
              <a:gd name="connsiteY1" fmla="*/ 0 h 189389"/>
              <a:gd name="connsiteX2" fmla="*/ 19731424 w 21540281"/>
              <a:gd name="connsiteY2" fmla="*/ 189389 h 189389"/>
              <a:gd name="connsiteX3" fmla="*/ 11423642 w 21540281"/>
              <a:gd name="connsiteY3" fmla="*/ 189339 h 189389"/>
              <a:gd name="connsiteX4" fmla="*/ 0 w 21540281"/>
              <a:gd name="connsiteY4" fmla="*/ 9120 h 189389"/>
              <a:gd name="connsiteX0" fmla="*/ 0 w 21540281"/>
              <a:gd name="connsiteY0" fmla="*/ 9120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9120 h 192321"/>
              <a:gd name="connsiteX0" fmla="*/ 0 w 21540281"/>
              <a:gd name="connsiteY0" fmla="*/ 6138 h 192321"/>
              <a:gd name="connsiteX1" fmla="*/ 21540281 w 21540281"/>
              <a:gd name="connsiteY1" fmla="*/ 0 h 192321"/>
              <a:gd name="connsiteX2" fmla="*/ 19731424 w 21540281"/>
              <a:gd name="connsiteY2" fmla="*/ 189389 h 192321"/>
              <a:gd name="connsiteX3" fmla="*/ 2942 w 21540281"/>
              <a:gd name="connsiteY3" fmla="*/ 192321 h 192321"/>
              <a:gd name="connsiteX4" fmla="*/ 0 w 21540281"/>
              <a:gd name="connsiteY4" fmla="*/ 6138 h 192321"/>
              <a:gd name="connsiteX0" fmla="*/ 2579162 w 24119443"/>
              <a:gd name="connsiteY0" fmla="*/ 6138 h 192321"/>
              <a:gd name="connsiteX1" fmla="*/ 24119443 w 24119443"/>
              <a:gd name="connsiteY1" fmla="*/ 0 h 192321"/>
              <a:gd name="connsiteX2" fmla="*/ 22310586 w 24119443"/>
              <a:gd name="connsiteY2" fmla="*/ 189389 h 192321"/>
              <a:gd name="connsiteX3" fmla="*/ 2582104 w 24119443"/>
              <a:gd name="connsiteY3" fmla="*/ 192321 h 192321"/>
              <a:gd name="connsiteX4" fmla="*/ 2579162 w 24119443"/>
              <a:gd name="connsiteY4" fmla="*/ 6138 h 192321"/>
              <a:gd name="connsiteX0" fmla="*/ 1459081 w 22999362"/>
              <a:gd name="connsiteY0" fmla="*/ 6138 h 192321"/>
              <a:gd name="connsiteX1" fmla="*/ 22999362 w 22999362"/>
              <a:gd name="connsiteY1" fmla="*/ 0 h 192321"/>
              <a:gd name="connsiteX2" fmla="*/ 21190505 w 22999362"/>
              <a:gd name="connsiteY2" fmla="*/ 189389 h 192321"/>
              <a:gd name="connsiteX3" fmla="*/ 1462023 w 22999362"/>
              <a:gd name="connsiteY3" fmla="*/ 192321 h 192321"/>
              <a:gd name="connsiteX4" fmla="*/ 1459081 w 22999362"/>
              <a:gd name="connsiteY4" fmla="*/ 6138 h 192321"/>
              <a:gd name="connsiteX0" fmla="*/ 2579108 w 24119389"/>
              <a:gd name="connsiteY0" fmla="*/ 6138 h 192321"/>
              <a:gd name="connsiteX1" fmla="*/ 24119389 w 24119389"/>
              <a:gd name="connsiteY1" fmla="*/ 0 h 192321"/>
              <a:gd name="connsiteX2" fmla="*/ 22310532 w 24119389"/>
              <a:gd name="connsiteY2" fmla="*/ 189389 h 192321"/>
              <a:gd name="connsiteX3" fmla="*/ 2582050 w 24119389"/>
              <a:gd name="connsiteY3" fmla="*/ 192321 h 192321"/>
              <a:gd name="connsiteX4" fmla="*/ 2579108 w 24119389"/>
              <a:gd name="connsiteY4" fmla="*/ 6138 h 192321"/>
              <a:gd name="connsiteX0" fmla="*/ 1594923 w 23135204"/>
              <a:gd name="connsiteY0" fmla="*/ 6138 h 192321"/>
              <a:gd name="connsiteX1" fmla="*/ 23135204 w 23135204"/>
              <a:gd name="connsiteY1" fmla="*/ 0 h 192321"/>
              <a:gd name="connsiteX2" fmla="*/ 21326347 w 23135204"/>
              <a:gd name="connsiteY2" fmla="*/ 189389 h 192321"/>
              <a:gd name="connsiteX3" fmla="*/ 1597865 w 23135204"/>
              <a:gd name="connsiteY3" fmla="*/ 192321 h 192321"/>
              <a:gd name="connsiteX4" fmla="*/ 1594923 w 23135204"/>
              <a:gd name="connsiteY4" fmla="*/ 6138 h 192321"/>
              <a:gd name="connsiteX0" fmla="*/ 1 w 21540282"/>
              <a:gd name="connsiteY0" fmla="*/ 6138 h 192321"/>
              <a:gd name="connsiteX1" fmla="*/ 21540282 w 21540282"/>
              <a:gd name="connsiteY1" fmla="*/ 0 h 192321"/>
              <a:gd name="connsiteX2" fmla="*/ 19731425 w 21540282"/>
              <a:gd name="connsiteY2" fmla="*/ 189389 h 192321"/>
              <a:gd name="connsiteX3" fmla="*/ 2943 w 21540282"/>
              <a:gd name="connsiteY3" fmla="*/ 192321 h 192321"/>
              <a:gd name="connsiteX4" fmla="*/ 1 w 21540282"/>
              <a:gd name="connsiteY4" fmla="*/ 6138 h 192321"/>
              <a:gd name="connsiteX0" fmla="*/ 0 w 21540282"/>
              <a:gd name="connsiteY0" fmla="*/ 3156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156 h 192321"/>
              <a:gd name="connsiteX0" fmla="*/ 0 w 21540282"/>
              <a:gd name="connsiteY0" fmla="*/ 347 h 192321"/>
              <a:gd name="connsiteX1" fmla="*/ 21540282 w 21540282"/>
              <a:gd name="connsiteY1" fmla="*/ 0 h 192321"/>
              <a:gd name="connsiteX2" fmla="*/ 19731425 w 21540282"/>
              <a:gd name="connsiteY2" fmla="*/ 189389 h 192321"/>
              <a:gd name="connsiteX3" fmla="*/ 2943 w 21540282"/>
              <a:gd name="connsiteY3" fmla="*/ 192321 h 192321"/>
              <a:gd name="connsiteX4" fmla="*/ 0 w 21540282"/>
              <a:gd name="connsiteY4" fmla="*/ 347 h 192321"/>
              <a:gd name="connsiteX0" fmla="*/ 0 w 21540282"/>
              <a:gd name="connsiteY0" fmla="*/ 347 h 192321"/>
              <a:gd name="connsiteX1" fmla="*/ 21540282 w 21540282"/>
              <a:gd name="connsiteY1" fmla="*/ 0 h 192321"/>
              <a:gd name="connsiteX2" fmla="*/ 19731425 w 21540282"/>
              <a:gd name="connsiteY2" fmla="*/ 189389 h 192321"/>
              <a:gd name="connsiteX3" fmla="*/ 2942 w 21540282"/>
              <a:gd name="connsiteY3" fmla="*/ 192321 h 192321"/>
              <a:gd name="connsiteX4" fmla="*/ 0 w 21540282"/>
              <a:gd name="connsiteY4" fmla="*/ 347 h 192321"/>
              <a:gd name="connsiteX0" fmla="*/ 0 w 21540282"/>
              <a:gd name="connsiteY0" fmla="*/ 347 h 189512"/>
              <a:gd name="connsiteX1" fmla="*/ 21540282 w 21540282"/>
              <a:gd name="connsiteY1" fmla="*/ 0 h 189512"/>
              <a:gd name="connsiteX2" fmla="*/ 19731425 w 21540282"/>
              <a:gd name="connsiteY2" fmla="*/ 189389 h 189512"/>
              <a:gd name="connsiteX3" fmla="*/ 2942 w 21540282"/>
              <a:gd name="connsiteY3" fmla="*/ 189512 h 189512"/>
              <a:gd name="connsiteX4" fmla="*/ 0 w 21540282"/>
              <a:gd name="connsiteY4" fmla="*/ 347 h 189512"/>
              <a:gd name="connsiteX0" fmla="*/ 0 w 20903501"/>
              <a:gd name="connsiteY0" fmla="*/ 347 h 189512"/>
              <a:gd name="connsiteX1" fmla="*/ 20903501 w 20903501"/>
              <a:gd name="connsiteY1" fmla="*/ 0 h 189512"/>
              <a:gd name="connsiteX2" fmla="*/ 19731425 w 20903501"/>
              <a:gd name="connsiteY2" fmla="*/ 189389 h 189512"/>
              <a:gd name="connsiteX3" fmla="*/ 2942 w 20903501"/>
              <a:gd name="connsiteY3" fmla="*/ 189512 h 189512"/>
              <a:gd name="connsiteX4" fmla="*/ 0 w 20903501"/>
              <a:gd name="connsiteY4" fmla="*/ 347 h 18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501" h="189512">
                <a:moveTo>
                  <a:pt x="0" y="347"/>
                </a:moveTo>
                <a:lnTo>
                  <a:pt x="20903501" y="0"/>
                </a:lnTo>
                <a:lnTo>
                  <a:pt x="19731425" y="189389"/>
                </a:lnTo>
                <a:lnTo>
                  <a:pt x="2942" y="189512"/>
                </a:lnTo>
                <a:cubicBezTo>
                  <a:pt x="1961" y="125521"/>
                  <a:pt x="981" y="64338"/>
                  <a:pt x="0" y="347"/>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55F3F649-8045-49D3-BBC2-F4BE99BAE6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31501" y="6004139"/>
            <a:ext cx="1208087" cy="702594"/>
          </a:xfrm>
          <a:prstGeom prst="rect">
            <a:avLst/>
          </a:prstGeom>
        </p:spPr>
      </p:pic>
    </p:spTree>
    <p:extLst>
      <p:ext uri="{BB962C8B-B14F-4D97-AF65-F5344CB8AC3E}">
        <p14:creationId xmlns:p14="http://schemas.microsoft.com/office/powerpoint/2010/main" val="3543910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Ending Slide">
    <p:spTree>
      <p:nvGrpSpPr>
        <p:cNvPr id="1" name=""/>
        <p:cNvGrpSpPr/>
        <p:nvPr/>
      </p:nvGrpSpPr>
      <p:grpSpPr>
        <a:xfrm>
          <a:off x="0" y="0"/>
          <a:ext cx="0" cy="0"/>
          <a:chOff x="0" y="0"/>
          <a:chExt cx="0" cy="0"/>
        </a:xfrm>
      </p:grpSpPr>
      <p:sp>
        <p:nvSpPr>
          <p:cNvPr id="2" name="Rectangle 1"/>
          <p:cNvSpPr/>
          <p:nvPr userDrawn="1"/>
        </p:nvSpPr>
        <p:spPr>
          <a:xfrm>
            <a:off x="10839985" y="6073142"/>
            <a:ext cx="1097116" cy="7155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291227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FD9C4343-C115-504A-8D4F-0B17318D4A48}" type="slidenum">
              <a:rPr lang="en-US" smtClean="0"/>
              <a:pPr/>
              <a:t>‹#›</a:t>
            </a:fld>
            <a:endParaRPr lang="en-US"/>
          </a:p>
        </p:txBody>
      </p:sp>
      <p:sp>
        <p:nvSpPr>
          <p:cNvPr id="8" name="Content Placeholder 2"/>
          <p:cNvSpPr>
            <a:spLocks noGrp="1"/>
          </p:cNvSpPr>
          <p:nvPr>
            <p:ph idx="1"/>
          </p:nvPr>
        </p:nvSpPr>
        <p:spPr>
          <a:xfrm>
            <a:off x="328749" y="1274826"/>
            <a:ext cx="11670783" cy="47132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3"/>
          <p:cNvSpPr>
            <a:spLocks noGrp="1"/>
          </p:cNvSpPr>
          <p:nvPr>
            <p:ph type="title"/>
          </p:nvPr>
        </p:nvSpPr>
        <p:spPr>
          <a:xfrm>
            <a:off x="328749" y="323848"/>
            <a:ext cx="11670783" cy="859536"/>
          </a:xfrm>
        </p:spPr>
        <p:txBody>
          <a:bodyPr/>
          <a:lstStyle/>
          <a:p>
            <a:r>
              <a:rPr lang="en-US"/>
              <a:t>Click to edit Master title style</a:t>
            </a:r>
          </a:p>
        </p:txBody>
      </p:sp>
    </p:spTree>
    <p:extLst>
      <p:ext uri="{BB962C8B-B14F-4D97-AF65-F5344CB8AC3E}">
        <p14:creationId xmlns:p14="http://schemas.microsoft.com/office/powerpoint/2010/main" val="236775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328749" y="323850"/>
            <a:ext cx="11670783" cy="859536"/>
          </a:xfrm>
        </p:spPr>
        <p:txBody>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3"/>
          </p:nvPr>
        </p:nvSpPr>
        <p:spPr>
          <a:xfrm>
            <a:off x="328747" y="1274826"/>
            <a:ext cx="5701471"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idx="14"/>
          </p:nvPr>
        </p:nvSpPr>
        <p:spPr>
          <a:xfrm>
            <a:off x="6296787" y="1274826"/>
            <a:ext cx="5701471" cy="4713224"/>
          </a:xfrm>
        </p:spPr>
        <p:txBody>
          <a:bodyPr/>
          <a:lstStyle>
            <a:lvl8pPr>
              <a:defRPr baseline="0"/>
            </a:lvl8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708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with Caption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8747" y="1274826"/>
            <a:ext cx="5698196" cy="800100"/>
          </a:xfrm>
        </p:spPr>
        <p:txBody>
          <a:bodyPr anchor="t" anchorCtr="0">
            <a:normAutofit/>
          </a:bodyPr>
          <a:lstStyle>
            <a:lvl1pPr marL="0" indent="0">
              <a:buNone/>
              <a:defRPr sz="2199" b="1"/>
            </a:lvl1pPr>
            <a:lvl2pPr marL="457207" indent="0">
              <a:buNone/>
              <a:defRPr sz="2000" b="1"/>
            </a:lvl2pPr>
            <a:lvl3pPr marL="914415" indent="0">
              <a:buNone/>
              <a:defRPr sz="1800" b="1"/>
            </a:lvl3pPr>
            <a:lvl4pPr marL="1371622" indent="0">
              <a:buNone/>
              <a:defRPr sz="1600" b="1"/>
            </a:lvl4pPr>
            <a:lvl5pPr marL="1828831"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Edit Master text styles</a:t>
            </a:r>
          </a:p>
        </p:txBody>
      </p:sp>
      <p:sp>
        <p:nvSpPr>
          <p:cNvPr id="8" name="Footer Placeholder 7"/>
          <p:cNvSpPr>
            <a:spLocks noGrp="1"/>
          </p:cNvSpPr>
          <p:nvPr>
            <p:ph type="ftr" sz="quarter" idx="11"/>
          </p:nvPr>
        </p:nvSpPr>
        <p:spPr/>
        <p:txBody>
          <a:bodyPr>
            <a:normAutofit/>
          </a:bodyPr>
          <a:lstStyle/>
          <a:p>
            <a:endParaRPr lang="en-US"/>
          </a:p>
        </p:txBody>
      </p:sp>
      <p:sp>
        <p:nvSpPr>
          <p:cNvPr id="9" name="Slide Number Placeholder 8"/>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0" name="Title 9"/>
          <p:cNvSpPr>
            <a:spLocks noGrp="1"/>
          </p:cNvSpPr>
          <p:nvPr>
            <p:ph type="title"/>
          </p:nvPr>
        </p:nvSpPr>
        <p:spPr>
          <a:xfrm>
            <a:off x="328749" y="323850"/>
            <a:ext cx="11670783" cy="859536"/>
          </a:xfrm>
        </p:spPr>
        <p:txBody>
          <a:bodyPr>
            <a:normAutofit/>
          </a:bodyPr>
          <a:lstStyle/>
          <a:p>
            <a:r>
              <a:rPr lang="en-US"/>
              <a:t>Click to edit Master title style</a:t>
            </a:r>
          </a:p>
        </p:txBody>
      </p:sp>
      <p:sp>
        <p:nvSpPr>
          <p:cNvPr id="11" name="Content Placeholder 2"/>
          <p:cNvSpPr>
            <a:spLocks noGrp="1"/>
          </p:cNvSpPr>
          <p:nvPr>
            <p:ph idx="13"/>
          </p:nvPr>
        </p:nvSpPr>
        <p:spPr>
          <a:xfrm>
            <a:off x="328747" y="2217798"/>
            <a:ext cx="5698196"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p:cNvSpPr>
            <a:spLocks noGrp="1"/>
          </p:cNvSpPr>
          <p:nvPr>
            <p:ph type="body" idx="14"/>
          </p:nvPr>
        </p:nvSpPr>
        <p:spPr>
          <a:xfrm>
            <a:off x="6301333" y="1274826"/>
            <a:ext cx="5698196" cy="800100"/>
          </a:xfrm>
        </p:spPr>
        <p:txBody>
          <a:bodyPr anchor="t" anchorCtr="0">
            <a:normAutofit/>
          </a:bodyPr>
          <a:lstStyle>
            <a:lvl1pPr marL="0" indent="0">
              <a:buNone/>
              <a:defRPr sz="2199" b="1"/>
            </a:lvl1pPr>
            <a:lvl2pPr marL="457207" indent="0">
              <a:buNone/>
              <a:defRPr sz="2000" b="1"/>
            </a:lvl2pPr>
            <a:lvl3pPr marL="914415" indent="0">
              <a:buNone/>
              <a:defRPr sz="1800" b="1"/>
            </a:lvl3pPr>
            <a:lvl4pPr marL="1371622" indent="0">
              <a:buNone/>
              <a:defRPr sz="1600" b="1"/>
            </a:lvl4pPr>
            <a:lvl5pPr marL="1828831" indent="0">
              <a:buNone/>
              <a:defRPr sz="1600" b="1"/>
            </a:lvl5pPr>
            <a:lvl6pPr marL="2286038" indent="0">
              <a:buNone/>
              <a:defRPr sz="1600" b="1"/>
            </a:lvl6pPr>
            <a:lvl7pPr marL="2743246" indent="0">
              <a:buNone/>
              <a:defRPr sz="1600" b="1"/>
            </a:lvl7pPr>
            <a:lvl8pPr marL="3200453" indent="0">
              <a:buNone/>
              <a:defRPr sz="1600" b="1"/>
            </a:lvl8pPr>
            <a:lvl9pPr marL="3657661" indent="0">
              <a:buNone/>
              <a:defRPr sz="1600" b="1"/>
            </a:lvl9pPr>
          </a:lstStyle>
          <a:p>
            <a:pPr lvl="0"/>
            <a:r>
              <a:rPr lang="en-US"/>
              <a:t>Edit Master text styles</a:t>
            </a:r>
          </a:p>
        </p:txBody>
      </p:sp>
      <p:sp>
        <p:nvSpPr>
          <p:cNvPr id="16" name="Content Placeholder 2"/>
          <p:cNvSpPr>
            <a:spLocks noGrp="1"/>
          </p:cNvSpPr>
          <p:nvPr>
            <p:ph idx="15"/>
          </p:nvPr>
        </p:nvSpPr>
        <p:spPr>
          <a:xfrm>
            <a:off x="6301333" y="2217798"/>
            <a:ext cx="5698196" cy="377025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184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Column_Righ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749" y="323850"/>
            <a:ext cx="11670783"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C4343-C115-504A-8D4F-0B17318D4A48}" type="slidenum">
              <a:rPr lang="en-US" smtClean="0"/>
              <a:t>‹#›</a:t>
            </a:fld>
            <a:endParaRPr lang="en-US"/>
          </a:p>
        </p:txBody>
      </p:sp>
      <p:sp>
        <p:nvSpPr>
          <p:cNvPr id="8" name="Content Placeholder 2"/>
          <p:cNvSpPr>
            <a:spLocks noGrp="1"/>
          </p:cNvSpPr>
          <p:nvPr>
            <p:ph idx="14"/>
          </p:nvPr>
        </p:nvSpPr>
        <p:spPr>
          <a:xfrm>
            <a:off x="328747" y="1272037"/>
            <a:ext cx="5698196" cy="47160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idx="15"/>
          </p:nvPr>
        </p:nvSpPr>
        <p:spPr>
          <a:xfrm>
            <a:off x="6301333" y="1272029"/>
            <a:ext cx="5698196"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p:cNvSpPr>
            <a:spLocks noGrp="1"/>
          </p:cNvSpPr>
          <p:nvPr>
            <p:ph idx="16"/>
          </p:nvPr>
        </p:nvSpPr>
        <p:spPr>
          <a:xfrm>
            <a:off x="6301333" y="3740212"/>
            <a:ext cx="5698196" cy="22522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5508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ight Column_Left Two 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749" y="323851"/>
            <a:ext cx="11670783"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9" name="Content Placeholder 2"/>
          <p:cNvSpPr>
            <a:spLocks noGrp="1"/>
          </p:cNvSpPr>
          <p:nvPr>
            <p:ph idx="14"/>
          </p:nvPr>
        </p:nvSpPr>
        <p:spPr>
          <a:xfrm>
            <a:off x="6301333" y="1272037"/>
            <a:ext cx="5698196" cy="471602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idx="15"/>
          </p:nvPr>
        </p:nvSpPr>
        <p:spPr>
          <a:xfrm>
            <a:off x="328747" y="1272033"/>
            <a:ext cx="5697433"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idx="16"/>
          </p:nvPr>
        </p:nvSpPr>
        <p:spPr>
          <a:xfrm>
            <a:off x="328747" y="3740212"/>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04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adrants">
    <p:spTree>
      <p:nvGrpSpPr>
        <p:cNvPr id="1" name=""/>
        <p:cNvGrpSpPr/>
        <p:nvPr/>
      </p:nvGrpSpPr>
      <p:grpSpPr>
        <a:xfrm>
          <a:off x="0" y="0"/>
          <a:ext cx="0" cy="0"/>
          <a:chOff x="0" y="0"/>
          <a:chExt cx="0" cy="0"/>
        </a:xfrm>
      </p:grpSpPr>
      <p:sp>
        <p:nvSpPr>
          <p:cNvPr id="2" name="Title 1"/>
          <p:cNvSpPr>
            <a:spLocks noGrp="1"/>
          </p:cNvSpPr>
          <p:nvPr>
            <p:ph type="title"/>
          </p:nvPr>
        </p:nvSpPr>
        <p:spPr>
          <a:xfrm>
            <a:off x="328749" y="323851"/>
            <a:ext cx="11670783" cy="859536"/>
          </a:xfrm>
        </p:spPr>
        <p:txBody>
          <a:bodyPr>
            <a:normAutofit/>
          </a:bodyPr>
          <a:lstStyle/>
          <a:p>
            <a:r>
              <a:rPr lang="en-US"/>
              <a:t>Click to edit Master title style</a:t>
            </a:r>
          </a:p>
        </p:txBody>
      </p:sp>
      <p:sp>
        <p:nvSpPr>
          <p:cNvPr id="6" name="Footer Placeholder 5"/>
          <p:cNvSpPr>
            <a:spLocks noGrp="1"/>
          </p:cNvSpPr>
          <p:nvPr>
            <p:ph type="ftr" sz="quarter" idx="11"/>
          </p:nvPr>
        </p:nvSpPr>
        <p:spPr/>
        <p:txBody>
          <a:bodyPr>
            <a:normAutofit/>
          </a:bodyPr>
          <a:lstStyle/>
          <a:p>
            <a:endParaRPr lang="en-US"/>
          </a:p>
        </p:txBody>
      </p:sp>
      <p:sp>
        <p:nvSpPr>
          <p:cNvPr id="7" name="Slide Number Placeholder 6"/>
          <p:cNvSpPr>
            <a:spLocks noGrp="1"/>
          </p:cNvSpPr>
          <p:nvPr>
            <p:ph type="sldNum" sz="quarter" idx="12"/>
          </p:nvPr>
        </p:nvSpPr>
        <p:spPr/>
        <p:txBody>
          <a:bodyPr>
            <a:normAutofit/>
          </a:bodyPr>
          <a:lstStyle/>
          <a:p>
            <a:fld id="{FD9C4343-C115-504A-8D4F-0B17318D4A48}" type="slidenum">
              <a:rPr lang="en-US" smtClean="0"/>
              <a:t>‹#›</a:t>
            </a:fld>
            <a:endParaRPr lang="en-US"/>
          </a:p>
        </p:txBody>
      </p:sp>
      <p:sp>
        <p:nvSpPr>
          <p:cNvPr id="16" name="Content Placeholder 2"/>
          <p:cNvSpPr>
            <a:spLocks noGrp="1"/>
          </p:cNvSpPr>
          <p:nvPr>
            <p:ph idx="15"/>
          </p:nvPr>
        </p:nvSpPr>
        <p:spPr>
          <a:xfrm>
            <a:off x="328747" y="1272029"/>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idx="16"/>
          </p:nvPr>
        </p:nvSpPr>
        <p:spPr>
          <a:xfrm>
            <a:off x="328747" y="3740212"/>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idx="17"/>
          </p:nvPr>
        </p:nvSpPr>
        <p:spPr>
          <a:xfrm>
            <a:off x="6301333" y="1272029"/>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idx="18"/>
          </p:nvPr>
        </p:nvSpPr>
        <p:spPr>
          <a:xfrm>
            <a:off x="6301333" y="3740212"/>
            <a:ext cx="5698196" cy="22522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2444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8747" y="323849"/>
            <a:ext cx="11674340" cy="859536"/>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328747" y="1274825"/>
            <a:ext cx="11674340" cy="470916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79674" y="6496412"/>
            <a:ext cx="9460549"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endParaRPr lang="en-US"/>
          </a:p>
        </p:txBody>
      </p:sp>
      <p:sp>
        <p:nvSpPr>
          <p:cNvPr id="6" name="Slide Number Placeholder 5"/>
          <p:cNvSpPr>
            <a:spLocks noGrp="1"/>
          </p:cNvSpPr>
          <p:nvPr>
            <p:ph type="sldNum" sz="quarter" idx="4"/>
          </p:nvPr>
        </p:nvSpPr>
        <p:spPr>
          <a:xfrm>
            <a:off x="323922" y="6496412"/>
            <a:ext cx="455756"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fld id="{FD9C4343-C115-504A-8D4F-0B17318D4A48}" type="slidenum">
              <a:rPr lang="en-US" smtClean="0"/>
              <a:pPr/>
              <a:t>‹#›</a:t>
            </a:fld>
            <a:endParaRPr lang="en-US"/>
          </a:p>
        </p:txBody>
      </p:sp>
      <p:sp>
        <p:nvSpPr>
          <p:cNvPr id="10" name="Rectangle 9">
            <a:extLst>
              <a:ext uri="{FF2B5EF4-FFF2-40B4-BE49-F238E27FC236}">
                <a16:creationId xmlns:a16="http://schemas.microsoft.com/office/drawing/2014/main" id="{7E4B72D9-C6AD-4A1B-83E6-276BEBF039EA}"/>
              </a:ext>
            </a:extLst>
          </p:cNvPr>
          <p:cNvSpPr/>
          <p:nvPr userDrawn="1"/>
        </p:nvSpPr>
        <p:spPr>
          <a:xfrm>
            <a:off x="7781977" y="2798"/>
            <a:ext cx="4410023" cy="170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1" name="Group 10">
            <a:extLst>
              <a:ext uri="{FF2B5EF4-FFF2-40B4-BE49-F238E27FC236}">
                <a16:creationId xmlns:a16="http://schemas.microsoft.com/office/drawing/2014/main" id="{52BF6375-E4BF-4C3E-B930-933BD7E89F63}"/>
              </a:ext>
            </a:extLst>
          </p:cNvPr>
          <p:cNvGrpSpPr/>
          <p:nvPr userDrawn="1"/>
        </p:nvGrpSpPr>
        <p:grpSpPr>
          <a:xfrm>
            <a:off x="1" y="-3332"/>
            <a:ext cx="8108232" cy="177031"/>
            <a:chOff x="1" y="-3332"/>
            <a:chExt cx="8108232" cy="177031"/>
          </a:xfrm>
        </p:grpSpPr>
        <p:sp>
          <p:nvSpPr>
            <p:cNvPr id="13" name="Rectangle 12">
              <a:extLst>
                <a:ext uri="{FF2B5EF4-FFF2-40B4-BE49-F238E27FC236}">
                  <a16:creationId xmlns:a16="http://schemas.microsoft.com/office/drawing/2014/main" id="{839C0C7B-2D4E-4612-B123-34669C1B792F}"/>
                </a:ext>
              </a:extLst>
            </p:cNvPr>
            <p:cNvSpPr/>
            <p:nvPr userDrawn="1"/>
          </p:nvSpPr>
          <p:spPr>
            <a:xfrm>
              <a:off x="1" y="-3332"/>
              <a:ext cx="7931202" cy="1770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ight Triangle 14">
              <a:extLst>
                <a:ext uri="{FF2B5EF4-FFF2-40B4-BE49-F238E27FC236}">
                  <a16:creationId xmlns:a16="http://schemas.microsoft.com/office/drawing/2014/main" id="{7C45FC9E-DEBE-4A43-84D3-25435740957C}"/>
                </a:ext>
              </a:extLst>
            </p:cNvPr>
            <p:cNvSpPr/>
            <p:nvPr userDrawn="1"/>
          </p:nvSpPr>
          <p:spPr>
            <a:xfrm flipV="1">
              <a:off x="7931202" y="-3332"/>
              <a:ext cx="177031" cy="177031"/>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8D43352-2E1A-457B-84F5-2674A6B4AF93}"/>
              </a:ext>
            </a:extLst>
          </p:cNvPr>
          <p:cNvGrpSpPr/>
          <p:nvPr userDrawn="1"/>
        </p:nvGrpSpPr>
        <p:grpSpPr>
          <a:xfrm>
            <a:off x="11267231" y="6148330"/>
            <a:ext cx="664418" cy="525190"/>
            <a:chOff x="10850888" y="5174158"/>
            <a:chExt cx="664418" cy="525190"/>
          </a:xfrm>
        </p:grpSpPr>
        <p:sp>
          <p:nvSpPr>
            <p:cNvPr id="17" name="Freeform: Shape 16">
              <a:extLst>
                <a:ext uri="{FF2B5EF4-FFF2-40B4-BE49-F238E27FC236}">
                  <a16:creationId xmlns:a16="http://schemas.microsoft.com/office/drawing/2014/main" id="{B10803DB-7B50-448C-98E9-2150B4784E90}"/>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4887951-2643-4C18-AF94-E0790D34287C}"/>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205A6FB-F7F5-4B0C-AAF2-838FA635E373}"/>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1782191492"/>
      </p:ext>
    </p:extLst>
  </p:cSld>
  <p:clrMap bg1="lt1" tx1="dk1" bg2="lt2" tx2="dk2" accent1="accent1" accent2="accent2" accent3="accent3" accent4="accent4" accent5="accent5" accent6="accent6" hlink="hlink" folHlink="folHlink"/>
  <p:sldLayoutIdLst>
    <p:sldLayoutId id="2147483670" r:id="rId1"/>
    <p:sldLayoutId id="2147483668" r:id="rId2"/>
    <p:sldLayoutId id="2147483669" r:id="rId3"/>
    <p:sldLayoutId id="2147483667" r:id="rId4"/>
    <p:sldLayoutId id="2147483652" r:id="rId5"/>
    <p:sldLayoutId id="2147483653" r:id="rId6"/>
    <p:sldLayoutId id="2147483659" r:id="rId7"/>
    <p:sldLayoutId id="2147483660" r:id="rId8"/>
    <p:sldLayoutId id="2147483662" r:id="rId9"/>
    <p:sldLayoutId id="2147483654" r:id="rId10"/>
    <p:sldLayoutId id="2147483655" r:id="rId11"/>
    <p:sldLayoutId id="2147483656" r:id="rId12"/>
    <p:sldLayoutId id="2147483657" r:id="rId13"/>
    <p:sldLayoutId id="2147483671" r:id="rId14"/>
    <p:sldLayoutId id="2147483672" r:id="rId15"/>
  </p:sldLayoutIdLst>
  <p:hf hdr="0" ftr="0" dt="0"/>
  <p:txStyles>
    <p:titleStyle>
      <a:lvl1pPr algn="l" defTabSz="457207" rtl="0" eaLnBrk="1" latinLnBrk="0" hangingPunct="1">
        <a:spcBef>
          <a:spcPct val="0"/>
        </a:spcBef>
        <a:buNone/>
        <a:defRPr sz="2801" b="1" kern="1200">
          <a:solidFill>
            <a:schemeClr val="tx1"/>
          </a:solidFill>
          <a:latin typeface="+mj-lt"/>
          <a:ea typeface="+mj-ea"/>
          <a:cs typeface="Arial"/>
        </a:defRPr>
      </a:lvl1pPr>
    </p:titleStyle>
    <p:body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8747" y="323849"/>
            <a:ext cx="11674340" cy="859536"/>
          </a:xfrm>
          <a:prstGeom prst="rect">
            <a:avLst/>
          </a:prstGeom>
        </p:spPr>
        <p:txBody>
          <a:bodyPr vert="horz" lIns="0" tIns="0" rIns="0" bIns="0" rtlCol="0" anchor="t" anchorCtr="0">
            <a:normAutofit/>
          </a:bodyPr>
          <a:lstStyle/>
          <a:p>
            <a:r>
              <a:rPr lang="en-US"/>
              <a:t>Click to edit Master title style</a:t>
            </a:r>
          </a:p>
        </p:txBody>
      </p:sp>
      <p:sp>
        <p:nvSpPr>
          <p:cNvPr id="3" name="Text Placeholder 2"/>
          <p:cNvSpPr>
            <a:spLocks noGrp="1"/>
          </p:cNvSpPr>
          <p:nvPr>
            <p:ph type="body" idx="1"/>
          </p:nvPr>
        </p:nvSpPr>
        <p:spPr>
          <a:xfrm>
            <a:off x="328747" y="1274825"/>
            <a:ext cx="11674340" cy="4709160"/>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79675" y="6496414"/>
            <a:ext cx="9460549"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endParaRPr lang="en-US"/>
          </a:p>
        </p:txBody>
      </p:sp>
      <p:sp>
        <p:nvSpPr>
          <p:cNvPr id="6" name="Slide Number Placeholder 5"/>
          <p:cNvSpPr>
            <a:spLocks noGrp="1"/>
          </p:cNvSpPr>
          <p:nvPr>
            <p:ph type="sldNum" sz="quarter" idx="4"/>
          </p:nvPr>
        </p:nvSpPr>
        <p:spPr>
          <a:xfrm>
            <a:off x="323923" y="6496414"/>
            <a:ext cx="455756" cy="172221"/>
          </a:xfrm>
          <a:prstGeom prst="rect">
            <a:avLst/>
          </a:prstGeom>
        </p:spPr>
        <p:txBody>
          <a:bodyPr vert="horz" lIns="0" tIns="0" rIns="0" bIns="0" rtlCol="0" anchor="t" anchorCtr="0">
            <a:normAutofit/>
          </a:bodyPr>
          <a:lstStyle>
            <a:lvl1pPr algn="l">
              <a:defRPr sz="1000">
                <a:solidFill>
                  <a:schemeClr val="tx2"/>
                </a:solidFill>
                <a:latin typeface="+mn-lt"/>
                <a:cs typeface="Arial"/>
              </a:defRPr>
            </a:lvl1pPr>
          </a:lstStyle>
          <a:p>
            <a:fld id="{FD9C4343-C115-504A-8D4F-0B17318D4A48}" type="slidenum">
              <a:rPr lang="en-US" smtClean="0"/>
              <a:pPr/>
              <a:t>‹#›</a:t>
            </a:fld>
            <a:endParaRPr lang="en-US"/>
          </a:p>
        </p:txBody>
      </p:sp>
      <p:sp>
        <p:nvSpPr>
          <p:cNvPr id="10" name="Rectangle 9">
            <a:extLst>
              <a:ext uri="{FF2B5EF4-FFF2-40B4-BE49-F238E27FC236}">
                <a16:creationId xmlns:a16="http://schemas.microsoft.com/office/drawing/2014/main" id="{7E4B72D9-C6AD-4A1B-83E6-276BEBF039EA}"/>
              </a:ext>
            </a:extLst>
          </p:cNvPr>
          <p:cNvSpPr/>
          <p:nvPr userDrawn="1"/>
        </p:nvSpPr>
        <p:spPr>
          <a:xfrm>
            <a:off x="7781978" y="2800"/>
            <a:ext cx="4410023" cy="1709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799"/>
          </a:p>
        </p:txBody>
      </p:sp>
      <p:grpSp>
        <p:nvGrpSpPr>
          <p:cNvPr id="11" name="Group 10">
            <a:extLst>
              <a:ext uri="{FF2B5EF4-FFF2-40B4-BE49-F238E27FC236}">
                <a16:creationId xmlns:a16="http://schemas.microsoft.com/office/drawing/2014/main" id="{52BF6375-E4BF-4C3E-B930-933BD7E89F63}"/>
              </a:ext>
            </a:extLst>
          </p:cNvPr>
          <p:cNvGrpSpPr/>
          <p:nvPr userDrawn="1"/>
        </p:nvGrpSpPr>
        <p:grpSpPr>
          <a:xfrm>
            <a:off x="1" y="-3332"/>
            <a:ext cx="8108232" cy="177031"/>
            <a:chOff x="1" y="-3332"/>
            <a:chExt cx="8108232" cy="177031"/>
          </a:xfrm>
        </p:grpSpPr>
        <p:sp>
          <p:nvSpPr>
            <p:cNvPr id="13" name="Rectangle 12">
              <a:extLst>
                <a:ext uri="{FF2B5EF4-FFF2-40B4-BE49-F238E27FC236}">
                  <a16:creationId xmlns:a16="http://schemas.microsoft.com/office/drawing/2014/main" id="{839C0C7B-2D4E-4612-B123-34669C1B792F}"/>
                </a:ext>
              </a:extLst>
            </p:cNvPr>
            <p:cNvSpPr/>
            <p:nvPr userDrawn="1"/>
          </p:nvSpPr>
          <p:spPr>
            <a:xfrm>
              <a:off x="1" y="-3332"/>
              <a:ext cx="7931202" cy="17703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799"/>
            </a:p>
          </p:txBody>
        </p:sp>
        <p:sp>
          <p:nvSpPr>
            <p:cNvPr id="15" name="Right Triangle 14">
              <a:extLst>
                <a:ext uri="{FF2B5EF4-FFF2-40B4-BE49-F238E27FC236}">
                  <a16:creationId xmlns:a16="http://schemas.microsoft.com/office/drawing/2014/main" id="{7C45FC9E-DEBE-4A43-84D3-25435740957C}"/>
                </a:ext>
              </a:extLst>
            </p:cNvPr>
            <p:cNvSpPr/>
            <p:nvPr userDrawn="1"/>
          </p:nvSpPr>
          <p:spPr>
            <a:xfrm flipV="1">
              <a:off x="7931202" y="-3332"/>
              <a:ext cx="177031" cy="177031"/>
            </a:xfrm>
            <a:prstGeom prst="r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16" name="Group 15">
            <a:extLst>
              <a:ext uri="{FF2B5EF4-FFF2-40B4-BE49-F238E27FC236}">
                <a16:creationId xmlns:a16="http://schemas.microsoft.com/office/drawing/2014/main" id="{38D43352-2E1A-457B-84F5-2674A6B4AF93}"/>
              </a:ext>
            </a:extLst>
          </p:cNvPr>
          <p:cNvGrpSpPr/>
          <p:nvPr userDrawn="1"/>
        </p:nvGrpSpPr>
        <p:grpSpPr>
          <a:xfrm>
            <a:off x="11267232" y="6148330"/>
            <a:ext cx="664418" cy="525190"/>
            <a:chOff x="10850888" y="5174158"/>
            <a:chExt cx="664418" cy="525190"/>
          </a:xfrm>
        </p:grpSpPr>
        <p:sp>
          <p:nvSpPr>
            <p:cNvPr id="17" name="Freeform: Shape 16">
              <a:extLst>
                <a:ext uri="{FF2B5EF4-FFF2-40B4-BE49-F238E27FC236}">
                  <a16:creationId xmlns:a16="http://schemas.microsoft.com/office/drawing/2014/main" id="{B10803DB-7B50-448C-98E9-2150B4784E90}"/>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sz="1799"/>
            </a:p>
          </p:txBody>
        </p:sp>
        <p:sp>
          <p:nvSpPr>
            <p:cNvPr id="18" name="Freeform: Shape 17">
              <a:extLst>
                <a:ext uri="{FF2B5EF4-FFF2-40B4-BE49-F238E27FC236}">
                  <a16:creationId xmlns:a16="http://schemas.microsoft.com/office/drawing/2014/main" id="{24887951-2643-4C18-AF94-E0790D34287C}"/>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sz="1799"/>
            </a:p>
          </p:txBody>
        </p:sp>
        <p:sp>
          <p:nvSpPr>
            <p:cNvPr id="19" name="Freeform: Shape 18">
              <a:extLst>
                <a:ext uri="{FF2B5EF4-FFF2-40B4-BE49-F238E27FC236}">
                  <a16:creationId xmlns:a16="http://schemas.microsoft.com/office/drawing/2014/main" id="{3205A6FB-F7F5-4B0C-AAF2-838FA635E373}"/>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sz="1799"/>
            </a:p>
          </p:txBody>
        </p:sp>
      </p:grpSp>
    </p:spTree>
    <p:extLst>
      <p:ext uri="{BB962C8B-B14F-4D97-AF65-F5344CB8AC3E}">
        <p14:creationId xmlns:p14="http://schemas.microsoft.com/office/powerpoint/2010/main" val="178219149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hf hdr="0" ftr="0" dt="0"/>
  <p:txStyles>
    <p:titleStyle>
      <a:lvl1pPr algn="l" defTabSz="457070" rtl="0" eaLnBrk="1" latinLnBrk="0" hangingPunct="1">
        <a:spcBef>
          <a:spcPct val="0"/>
        </a:spcBef>
        <a:buNone/>
        <a:defRPr sz="2800" b="1" kern="1200">
          <a:solidFill>
            <a:schemeClr val="tx1"/>
          </a:solidFill>
          <a:latin typeface="+mj-lt"/>
          <a:ea typeface="+mj-ea"/>
          <a:cs typeface="Arial"/>
        </a:defRPr>
      </a:lvl1pPr>
    </p:titleStyle>
    <p:bodyStyle>
      <a:lvl1pPr marL="228531" indent="-228531" algn="l" defTabSz="457070" rtl="0" eaLnBrk="1" latinLnBrk="0" hangingPunct="1">
        <a:spcBef>
          <a:spcPts val="528"/>
        </a:spcBef>
        <a:spcAft>
          <a:spcPts val="0"/>
        </a:spcAft>
        <a:buClr>
          <a:schemeClr val="accent1"/>
        </a:buClr>
        <a:buFont typeface="Arial" panose="020B0604020202020204" pitchFamily="34" charset="0"/>
        <a:buChar char="•"/>
        <a:defRPr sz="2399" b="0" kern="1200">
          <a:solidFill>
            <a:schemeClr val="tx1"/>
          </a:solidFill>
          <a:latin typeface="+mn-lt"/>
          <a:ea typeface="+mn-ea"/>
          <a:cs typeface="Arial"/>
        </a:defRPr>
      </a:lvl1pPr>
      <a:lvl2pPr marL="342797" indent="-171399" algn="l" defTabSz="457070" rtl="0" eaLnBrk="1" latinLnBrk="0" hangingPunct="1">
        <a:spcBef>
          <a:spcPts val="528"/>
        </a:spcBef>
        <a:spcAft>
          <a:spcPts val="0"/>
        </a:spcAft>
        <a:buClr>
          <a:schemeClr val="accent1"/>
        </a:buClr>
        <a:buFont typeface="Arial"/>
        <a:buChar char="•"/>
        <a:defRPr sz="2198" b="0" i="0" kern="1200">
          <a:solidFill>
            <a:schemeClr val="tx1"/>
          </a:solidFill>
          <a:latin typeface="Arial"/>
          <a:ea typeface="+mn-ea"/>
          <a:cs typeface="Arial"/>
        </a:defRPr>
      </a:lvl2pPr>
      <a:lvl3pPr marL="514196" indent="-171399" algn="l" defTabSz="457070" rtl="0" eaLnBrk="1" latinLnBrk="0" hangingPunct="1">
        <a:spcBef>
          <a:spcPts val="528"/>
        </a:spcBef>
        <a:spcAft>
          <a:spcPts val="0"/>
        </a:spcAft>
        <a:buClr>
          <a:schemeClr val="accent1"/>
        </a:buClr>
        <a:buFont typeface="Arial"/>
        <a:buChar char="•"/>
        <a:tabLst/>
        <a:defRPr sz="1999" kern="1200">
          <a:solidFill>
            <a:schemeClr val="tx1"/>
          </a:solidFill>
          <a:latin typeface="+mn-lt"/>
          <a:ea typeface="+mn-ea"/>
          <a:cs typeface="Arial"/>
        </a:defRPr>
      </a:lvl3pPr>
      <a:lvl4pPr marL="685594" indent="-171399" algn="l" defTabSz="457070" rtl="0" eaLnBrk="1" latinLnBrk="0" hangingPunct="1">
        <a:spcBef>
          <a:spcPts val="528"/>
        </a:spcBef>
        <a:spcAft>
          <a:spcPts val="0"/>
        </a:spcAft>
        <a:buClr>
          <a:schemeClr val="accent1"/>
        </a:buClr>
        <a:buFont typeface="Arial"/>
        <a:buChar char="•"/>
        <a:tabLst/>
        <a:defRPr sz="1799" kern="1200">
          <a:solidFill>
            <a:schemeClr val="tx1"/>
          </a:solidFill>
          <a:latin typeface="+mn-lt"/>
          <a:ea typeface="+mn-ea"/>
          <a:cs typeface="Arial"/>
        </a:defRPr>
      </a:lvl4pPr>
      <a:lvl5pPr marL="799860" indent="-171399" algn="l" defTabSz="45707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799873" indent="-114268" algn="l" defTabSz="45707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728" indent="-115855" algn="l" defTabSz="45707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29996" indent="-114268" algn="l" defTabSz="45707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223" indent="-106333" algn="l" defTabSz="45707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p:bodyStyle>
    <p:otherStyle>
      <a:defPPr>
        <a:defRPr lang="en-US"/>
      </a:defPPr>
      <a:lvl1pPr marL="0" algn="l" defTabSz="457070" rtl="0" eaLnBrk="1" latinLnBrk="0" hangingPunct="1">
        <a:defRPr sz="1799" kern="1200">
          <a:solidFill>
            <a:schemeClr val="tx1"/>
          </a:solidFill>
          <a:latin typeface="+mn-lt"/>
          <a:ea typeface="+mn-ea"/>
          <a:cs typeface="+mn-cs"/>
        </a:defRPr>
      </a:lvl1pPr>
      <a:lvl2pPr marL="457070" algn="l" defTabSz="457070" rtl="0" eaLnBrk="1" latinLnBrk="0" hangingPunct="1">
        <a:defRPr sz="1799" kern="1200">
          <a:solidFill>
            <a:schemeClr val="tx1"/>
          </a:solidFill>
          <a:latin typeface="+mn-lt"/>
          <a:ea typeface="+mn-ea"/>
          <a:cs typeface="+mn-cs"/>
        </a:defRPr>
      </a:lvl2pPr>
      <a:lvl3pPr marL="914141" algn="l" defTabSz="457070" rtl="0" eaLnBrk="1" latinLnBrk="0" hangingPunct="1">
        <a:defRPr sz="1799" kern="1200">
          <a:solidFill>
            <a:schemeClr val="tx1"/>
          </a:solidFill>
          <a:latin typeface="+mn-lt"/>
          <a:ea typeface="+mn-ea"/>
          <a:cs typeface="+mn-cs"/>
        </a:defRPr>
      </a:lvl3pPr>
      <a:lvl4pPr marL="1371211" algn="l" defTabSz="457070" rtl="0" eaLnBrk="1" latinLnBrk="0" hangingPunct="1">
        <a:defRPr sz="1799" kern="1200">
          <a:solidFill>
            <a:schemeClr val="tx1"/>
          </a:solidFill>
          <a:latin typeface="+mn-lt"/>
          <a:ea typeface="+mn-ea"/>
          <a:cs typeface="+mn-cs"/>
        </a:defRPr>
      </a:lvl4pPr>
      <a:lvl5pPr marL="1828282" algn="l" defTabSz="457070" rtl="0" eaLnBrk="1" latinLnBrk="0" hangingPunct="1">
        <a:defRPr sz="1799" kern="1200">
          <a:solidFill>
            <a:schemeClr val="tx1"/>
          </a:solidFill>
          <a:latin typeface="+mn-lt"/>
          <a:ea typeface="+mn-ea"/>
          <a:cs typeface="+mn-cs"/>
        </a:defRPr>
      </a:lvl5pPr>
      <a:lvl6pPr marL="2285352" algn="l" defTabSz="457070" rtl="0" eaLnBrk="1" latinLnBrk="0" hangingPunct="1">
        <a:defRPr sz="1799" kern="1200">
          <a:solidFill>
            <a:schemeClr val="tx1"/>
          </a:solidFill>
          <a:latin typeface="+mn-lt"/>
          <a:ea typeface="+mn-ea"/>
          <a:cs typeface="+mn-cs"/>
        </a:defRPr>
      </a:lvl6pPr>
      <a:lvl7pPr marL="2742423" algn="l" defTabSz="457070" rtl="0" eaLnBrk="1" latinLnBrk="0" hangingPunct="1">
        <a:defRPr sz="1799" kern="1200">
          <a:solidFill>
            <a:schemeClr val="tx1"/>
          </a:solidFill>
          <a:latin typeface="+mn-lt"/>
          <a:ea typeface="+mn-ea"/>
          <a:cs typeface="+mn-cs"/>
        </a:defRPr>
      </a:lvl7pPr>
      <a:lvl8pPr marL="3199493" algn="l" defTabSz="457070" rtl="0" eaLnBrk="1" latinLnBrk="0" hangingPunct="1">
        <a:defRPr sz="1799" kern="1200">
          <a:solidFill>
            <a:schemeClr val="tx1"/>
          </a:solidFill>
          <a:latin typeface="+mn-lt"/>
          <a:ea typeface="+mn-ea"/>
          <a:cs typeface="+mn-cs"/>
        </a:defRPr>
      </a:lvl8pPr>
      <a:lvl9pPr marL="3656564" algn="l" defTabSz="457070"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sv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svg"/><Relationship Id="rId10" Type="http://schemas.openxmlformats.org/officeDocument/2006/relationships/image" Target="../media/image29.svg"/><Relationship Id="rId4" Type="http://schemas.microsoft.com/office/2007/relationships/hdphoto" Target="../media/hdphoto1.wdp"/><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8EE03407-6DF0-4431-8A6B-6BA8CCC63EB1}"/>
              </a:ext>
            </a:extLst>
          </p:cNvPr>
          <p:cNvSpPr/>
          <p:nvPr/>
        </p:nvSpPr>
        <p:spPr bwMode="white">
          <a:xfrm>
            <a:off x="10495923" y="-1"/>
            <a:ext cx="1694490" cy="12918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25">
            <a:extLst>
              <a:ext uri="{FF2B5EF4-FFF2-40B4-BE49-F238E27FC236}">
                <a16:creationId xmlns:a16="http://schemas.microsoft.com/office/drawing/2014/main" id="{A8E72904-74F0-4D08-9706-76AA4F4AC2C8}"/>
              </a:ext>
            </a:extLst>
          </p:cNvPr>
          <p:cNvGrpSpPr/>
          <p:nvPr/>
        </p:nvGrpSpPr>
        <p:grpSpPr>
          <a:xfrm>
            <a:off x="300542" y="1"/>
            <a:ext cx="10974399" cy="6858001"/>
            <a:chOff x="0" y="0"/>
            <a:chExt cx="10974399" cy="6858001"/>
          </a:xfrm>
          <a:solidFill>
            <a:schemeClr val="accent2"/>
          </a:solidFill>
        </p:grpSpPr>
        <p:sp>
          <p:nvSpPr>
            <p:cNvPr id="7" name="Rectangle 6">
              <a:extLst>
                <a:ext uri="{FF2B5EF4-FFF2-40B4-BE49-F238E27FC236}">
                  <a16:creationId xmlns:a16="http://schemas.microsoft.com/office/drawing/2014/main" id="{C3DA2894-B130-42A0-B149-236C7BD97426}"/>
                </a:ext>
              </a:extLst>
            </p:cNvPr>
            <p:cNvSpPr/>
            <p:nvPr/>
          </p:nvSpPr>
          <p:spPr>
            <a:xfrm>
              <a:off x="0" y="0"/>
              <a:ext cx="71360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8D885247-D9B3-4112-8D50-8B318D8A945E}"/>
                </a:ext>
              </a:extLst>
            </p:cNvPr>
            <p:cNvSpPr/>
            <p:nvPr/>
          </p:nvSpPr>
          <p:spPr>
            <a:xfrm rot="5400000">
              <a:off x="5626222" y="1509824"/>
              <a:ext cx="6858001" cy="3838353"/>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305157A8-1600-4D74-A6B3-849075EE1115}"/>
              </a:ext>
            </a:extLst>
          </p:cNvPr>
          <p:cNvGrpSpPr/>
          <p:nvPr/>
        </p:nvGrpSpPr>
        <p:grpSpPr>
          <a:xfrm>
            <a:off x="1589" y="1"/>
            <a:ext cx="10847399" cy="6858001"/>
            <a:chOff x="0" y="0"/>
            <a:chExt cx="10847399" cy="6858001"/>
          </a:xfrm>
          <a:solidFill>
            <a:schemeClr val="accent1"/>
          </a:solidFill>
        </p:grpSpPr>
        <p:sp>
          <p:nvSpPr>
            <p:cNvPr id="40" name="Rectangle 39">
              <a:extLst>
                <a:ext uri="{FF2B5EF4-FFF2-40B4-BE49-F238E27FC236}">
                  <a16:creationId xmlns:a16="http://schemas.microsoft.com/office/drawing/2014/main" id="{DF01EFB7-4404-4817-B893-C62EE25E5FCD}"/>
                </a:ext>
              </a:extLst>
            </p:cNvPr>
            <p:cNvSpPr/>
            <p:nvPr/>
          </p:nvSpPr>
          <p:spPr>
            <a:xfrm>
              <a:off x="0" y="0"/>
              <a:ext cx="71360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5D979DEB-0C02-426B-B2DF-A7E25F7B0637}"/>
                </a:ext>
              </a:extLst>
            </p:cNvPr>
            <p:cNvSpPr/>
            <p:nvPr/>
          </p:nvSpPr>
          <p:spPr>
            <a:xfrm rot="5400000">
              <a:off x="5499222" y="1509824"/>
              <a:ext cx="6858001" cy="3838353"/>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itle 5">
            <a:extLst>
              <a:ext uri="{FF2B5EF4-FFF2-40B4-BE49-F238E27FC236}">
                <a16:creationId xmlns:a16="http://schemas.microsoft.com/office/drawing/2014/main" id="{3ED80877-0F23-4801-A241-EAB18A2AE786}"/>
              </a:ext>
            </a:extLst>
          </p:cNvPr>
          <p:cNvSpPr>
            <a:spLocks noGrp="1"/>
          </p:cNvSpPr>
          <p:nvPr>
            <p:ph type="ctrTitle"/>
          </p:nvPr>
        </p:nvSpPr>
        <p:spPr bwMode="gray">
          <a:xfrm>
            <a:off x="601042" y="4600079"/>
            <a:ext cx="8455769" cy="1614826"/>
          </a:xfrm>
        </p:spPr>
        <p:txBody>
          <a:bodyPr>
            <a:noAutofit/>
          </a:bodyPr>
          <a:lstStyle/>
          <a:p>
            <a:r>
              <a:rPr kumimoji="0" lang="en-US" sz="2000" b="1" i="0" u="none" strike="noStrike" kern="1200" cap="none" spc="0" normalizeH="0" baseline="0" noProof="0">
                <a:ln>
                  <a:noFill/>
                </a:ln>
                <a:solidFill>
                  <a:prstClr val="white"/>
                </a:solidFill>
                <a:effectLst/>
                <a:uLnTx/>
                <a:uFillTx/>
                <a:latin typeface="Arial" panose="020B0604020202020204"/>
                <a:ea typeface="+mj-ea"/>
                <a:cs typeface="Arial"/>
              </a:rPr>
              <a:t>WELCOME TO PPG’S </a:t>
            </a:r>
            <a:br>
              <a:rPr kumimoji="0" lang="en-US" sz="3600" b="0" i="0" u="none" strike="noStrike" kern="1200" cap="none" spc="0" normalizeH="0" baseline="0" noProof="0">
                <a:ln>
                  <a:noFill/>
                </a:ln>
                <a:solidFill>
                  <a:prstClr val="white"/>
                </a:solidFill>
                <a:effectLst/>
                <a:uLnTx/>
                <a:uFillTx/>
                <a:latin typeface="Arial" panose="020B0604020202020204"/>
                <a:ea typeface="+mj-ea"/>
                <a:cs typeface="Arial"/>
              </a:rPr>
            </a:br>
            <a:r>
              <a:rPr kumimoji="0" lang="en-US" sz="3600" b="0" i="0" u="none" strike="noStrike" kern="1200" cap="none" spc="0" normalizeH="0" baseline="0" noProof="0">
                <a:ln>
                  <a:noFill/>
                </a:ln>
                <a:solidFill>
                  <a:prstClr val="white"/>
                </a:solidFill>
                <a:effectLst/>
                <a:uLnTx/>
                <a:uFillTx/>
                <a:latin typeface="Arial" panose="020B0604020202020204"/>
                <a:ea typeface="+mj-ea"/>
                <a:cs typeface="Arial"/>
              </a:rPr>
              <a:t>Product Knowledge University</a:t>
            </a:r>
            <a:br>
              <a:rPr kumimoji="0" lang="en-US" sz="3600" b="0" i="0" u="none" strike="noStrike" kern="1200" cap="none" spc="0" normalizeH="0" baseline="0" noProof="0">
                <a:ln>
                  <a:noFill/>
                </a:ln>
                <a:solidFill>
                  <a:prstClr val="white"/>
                </a:solidFill>
                <a:effectLst/>
                <a:uLnTx/>
                <a:uFillTx/>
                <a:latin typeface="Arial" panose="020B0604020202020204"/>
                <a:ea typeface="+mj-ea"/>
                <a:cs typeface="Arial"/>
              </a:rPr>
            </a:br>
            <a:r>
              <a:rPr kumimoji="0" lang="en-US" sz="3600" b="0" i="0" u="none" strike="noStrike" kern="1200" cap="none" spc="0" normalizeH="0" baseline="0" noProof="0">
                <a:ln>
                  <a:noFill/>
                </a:ln>
                <a:solidFill>
                  <a:prstClr val="white"/>
                </a:solidFill>
                <a:effectLst/>
                <a:uLnTx/>
                <a:uFillTx/>
                <a:latin typeface="Arial" panose="020B0604020202020204"/>
                <a:ea typeface="+mj-ea"/>
                <a:cs typeface="Arial"/>
              </a:rPr>
              <a:t>101: Introduction to Non-Stick</a:t>
            </a:r>
            <a:endParaRPr lang="en-US" sz="3200" b="0">
              <a:solidFill>
                <a:schemeClr val="bg1"/>
              </a:solidFill>
            </a:endParaRPr>
          </a:p>
        </p:txBody>
      </p:sp>
      <p:sp>
        <p:nvSpPr>
          <p:cNvPr id="17" name="Rectangle 16">
            <a:extLst>
              <a:ext uri="{FF2B5EF4-FFF2-40B4-BE49-F238E27FC236}">
                <a16:creationId xmlns:a16="http://schemas.microsoft.com/office/drawing/2014/main" id="{3C988E79-1F28-48D2-B303-69A732E9BA7D}"/>
              </a:ext>
            </a:extLst>
          </p:cNvPr>
          <p:cNvSpPr/>
          <p:nvPr/>
        </p:nvSpPr>
        <p:spPr bwMode="white">
          <a:xfrm>
            <a:off x="10495923" y="5528930"/>
            <a:ext cx="1694490" cy="13290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204EA06-2944-41CC-9FF9-3E34681D46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18651" y="5063419"/>
            <a:ext cx="2776132" cy="1020089"/>
          </a:xfrm>
          <a:prstGeom prst="rect">
            <a:avLst/>
          </a:prstGeom>
        </p:spPr>
      </p:pic>
      <p:grpSp>
        <p:nvGrpSpPr>
          <p:cNvPr id="15" name="Group 14">
            <a:extLst>
              <a:ext uri="{FF2B5EF4-FFF2-40B4-BE49-F238E27FC236}">
                <a16:creationId xmlns:a16="http://schemas.microsoft.com/office/drawing/2014/main" id="{D153B4E4-9096-4880-89DD-3D79E982A50A}"/>
              </a:ext>
            </a:extLst>
          </p:cNvPr>
          <p:cNvGrpSpPr/>
          <p:nvPr/>
        </p:nvGrpSpPr>
        <p:grpSpPr bwMode="gray">
          <a:xfrm>
            <a:off x="-157902" y="467834"/>
            <a:ext cx="12503889" cy="170121"/>
            <a:chOff x="-159489" y="446567"/>
            <a:chExt cx="10590026" cy="282028"/>
          </a:xfrm>
        </p:grpSpPr>
        <p:sp>
          <p:nvSpPr>
            <p:cNvPr id="11" name="Parallelogram 10">
              <a:extLst>
                <a:ext uri="{FF2B5EF4-FFF2-40B4-BE49-F238E27FC236}">
                  <a16:creationId xmlns:a16="http://schemas.microsoft.com/office/drawing/2014/main" id="{0BFE86E9-B608-462D-9B8B-AD20891EC435}"/>
                </a:ext>
              </a:extLst>
            </p:cNvPr>
            <p:cNvSpPr/>
            <p:nvPr/>
          </p:nvSpPr>
          <p:spPr bwMode="gray">
            <a:xfrm>
              <a:off x="-159489" y="446567"/>
              <a:ext cx="2785730" cy="282028"/>
            </a:xfrm>
            <a:prstGeom prst="parallelogram">
              <a:avLst>
                <a:gd name="adj" fmla="val 55160"/>
              </a:avLst>
            </a:prstGeom>
            <a:solidFill>
              <a:schemeClr val="accent2"/>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A61184EF-67A3-48F6-AA2A-1B1505EEDFEE}"/>
                </a:ext>
              </a:extLst>
            </p:cNvPr>
            <p:cNvSpPr/>
            <p:nvPr/>
          </p:nvSpPr>
          <p:spPr bwMode="gray">
            <a:xfrm>
              <a:off x="2445487" y="446567"/>
              <a:ext cx="2785730" cy="282028"/>
            </a:xfrm>
            <a:prstGeom prst="parallelogram">
              <a:avLst>
                <a:gd name="adj" fmla="val 55160"/>
              </a:avLst>
            </a:prstGeom>
            <a:solidFill>
              <a:schemeClr val="accent4"/>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Parallelogram 27">
              <a:extLst>
                <a:ext uri="{FF2B5EF4-FFF2-40B4-BE49-F238E27FC236}">
                  <a16:creationId xmlns:a16="http://schemas.microsoft.com/office/drawing/2014/main" id="{03B1EA47-ABA7-495B-A76C-831FC22234E2}"/>
                </a:ext>
              </a:extLst>
            </p:cNvPr>
            <p:cNvSpPr/>
            <p:nvPr/>
          </p:nvSpPr>
          <p:spPr bwMode="gray">
            <a:xfrm>
              <a:off x="5029199" y="446567"/>
              <a:ext cx="2785730" cy="282028"/>
            </a:xfrm>
            <a:prstGeom prst="parallelogram">
              <a:avLst>
                <a:gd name="adj" fmla="val 55160"/>
              </a:avLst>
            </a:prstGeom>
            <a:solidFill>
              <a:srgbClr val="8F1A95"/>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Parallelogram 28">
              <a:extLst>
                <a:ext uri="{FF2B5EF4-FFF2-40B4-BE49-F238E27FC236}">
                  <a16:creationId xmlns:a16="http://schemas.microsoft.com/office/drawing/2014/main" id="{968A88E4-0954-4014-AA7B-F82207E1D150}"/>
                </a:ext>
              </a:extLst>
            </p:cNvPr>
            <p:cNvSpPr/>
            <p:nvPr/>
          </p:nvSpPr>
          <p:spPr bwMode="gray">
            <a:xfrm>
              <a:off x="7644807" y="446567"/>
              <a:ext cx="2785730" cy="282028"/>
            </a:xfrm>
            <a:prstGeom prst="parallelogram">
              <a:avLst>
                <a:gd name="adj" fmla="val 55160"/>
              </a:avLst>
            </a:prstGeom>
            <a:solidFill>
              <a:schemeClr val="accent6"/>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643095"/>
            <a:ext cx="12192000" cy="3619501"/>
          </a:xfrm>
          <a:prstGeom prst="rect">
            <a:avLst/>
          </a:prstGeom>
          <a:ln w="28575">
            <a:solidFill>
              <a:schemeClr val="bg1"/>
            </a:solidFill>
          </a:ln>
        </p:spPr>
      </p:pic>
    </p:spTree>
    <p:extLst>
      <p:ext uri="{BB962C8B-B14F-4D97-AF65-F5344CB8AC3E}">
        <p14:creationId xmlns:p14="http://schemas.microsoft.com/office/powerpoint/2010/main" val="2664600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1C8580C-4D41-9842-2171-7A2DBBF6C4C1}"/>
              </a:ext>
            </a:extLst>
          </p:cNvPr>
          <p:cNvSpPr/>
          <p:nvPr/>
        </p:nvSpPr>
        <p:spPr>
          <a:xfrm>
            <a:off x="10953977" y="5809783"/>
            <a:ext cx="1227942" cy="1047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37" name="Rectangle 36">
            <a:extLst>
              <a:ext uri="{FF2B5EF4-FFF2-40B4-BE49-F238E27FC236}">
                <a16:creationId xmlns:a16="http://schemas.microsoft.com/office/drawing/2014/main" id="{49641B4B-F79D-DDA8-9D66-65497F1E3C9A}"/>
              </a:ext>
            </a:extLst>
          </p:cNvPr>
          <p:cNvSpPr/>
          <p:nvPr/>
        </p:nvSpPr>
        <p:spPr>
          <a:xfrm>
            <a:off x="6496218" y="3680322"/>
            <a:ext cx="5402579" cy="828089"/>
          </a:xfrm>
          <a:prstGeom prst="rect">
            <a:avLst/>
          </a:prstGeom>
          <a:solidFill>
            <a:srgbClr val="F5EFFF"/>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38" name="Rectangle 37">
            <a:extLst>
              <a:ext uri="{FF2B5EF4-FFF2-40B4-BE49-F238E27FC236}">
                <a16:creationId xmlns:a16="http://schemas.microsoft.com/office/drawing/2014/main" id="{21402DFA-EB60-CF58-695E-83D2E59B3099}"/>
              </a:ext>
            </a:extLst>
          </p:cNvPr>
          <p:cNvSpPr/>
          <p:nvPr/>
        </p:nvSpPr>
        <p:spPr>
          <a:xfrm>
            <a:off x="6496218" y="4572249"/>
            <a:ext cx="5402579" cy="828089"/>
          </a:xfrm>
          <a:prstGeom prst="rect">
            <a:avLst/>
          </a:prstGeom>
          <a:solidFill>
            <a:srgbClr val="FFEFF7"/>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39" name="Rectangle 38">
            <a:extLst>
              <a:ext uri="{FF2B5EF4-FFF2-40B4-BE49-F238E27FC236}">
                <a16:creationId xmlns:a16="http://schemas.microsoft.com/office/drawing/2014/main" id="{E430A29C-7603-B400-4757-C02F81ADE9F3}"/>
              </a:ext>
            </a:extLst>
          </p:cNvPr>
          <p:cNvSpPr/>
          <p:nvPr/>
        </p:nvSpPr>
        <p:spPr>
          <a:xfrm>
            <a:off x="6495507" y="2791238"/>
            <a:ext cx="5402579" cy="828089"/>
          </a:xfrm>
          <a:prstGeom prst="rect">
            <a:avLst/>
          </a:prstGeom>
          <a:solidFill>
            <a:srgbClr val="EFF4FF"/>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40" name="Rectangle 39">
            <a:extLst>
              <a:ext uri="{FF2B5EF4-FFF2-40B4-BE49-F238E27FC236}">
                <a16:creationId xmlns:a16="http://schemas.microsoft.com/office/drawing/2014/main" id="{BB44F1F2-2131-C887-A260-13DE7C8C0432}"/>
              </a:ext>
            </a:extLst>
          </p:cNvPr>
          <p:cNvSpPr/>
          <p:nvPr/>
        </p:nvSpPr>
        <p:spPr>
          <a:xfrm>
            <a:off x="6495507" y="1915867"/>
            <a:ext cx="5402579" cy="828089"/>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2" name="Rectangle 1">
            <a:extLst>
              <a:ext uri="{FF2B5EF4-FFF2-40B4-BE49-F238E27FC236}">
                <a16:creationId xmlns:a16="http://schemas.microsoft.com/office/drawing/2014/main" id="{1A8D366B-A80E-3E01-02D4-6F0C5E93D577}"/>
              </a:ext>
            </a:extLst>
          </p:cNvPr>
          <p:cNvSpPr/>
          <p:nvPr/>
        </p:nvSpPr>
        <p:spPr>
          <a:xfrm>
            <a:off x="6495507" y="5456502"/>
            <a:ext cx="5402579" cy="828089"/>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51" name="Rectangle: Rounded Corners 50">
            <a:extLst>
              <a:ext uri="{FF2B5EF4-FFF2-40B4-BE49-F238E27FC236}">
                <a16:creationId xmlns:a16="http://schemas.microsoft.com/office/drawing/2014/main" id="{3AFC92E8-40AA-1956-8420-8BEF89795179}"/>
              </a:ext>
            </a:extLst>
          </p:cNvPr>
          <p:cNvSpPr/>
          <p:nvPr/>
        </p:nvSpPr>
        <p:spPr>
          <a:xfrm>
            <a:off x="7753286" y="2508420"/>
            <a:ext cx="2752616" cy="128291"/>
          </a:xfrm>
          <a:prstGeom prst="roundRect">
            <a:avLst>
              <a:gd name="adj" fmla="val 50000"/>
            </a:avLst>
          </a:prstGeom>
          <a:solidFill>
            <a:schemeClr val="bg1"/>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52" name="Rectangle: Rounded Corners 51">
            <a:extLst>
              <a:ext uri="{FF2B5EF4-FFF2-40B4-BE49-F238E27FC236}">
                <a16:creationId xmlns:a16="http://schemas.microsoft.com/office/drawing/2014/main" id="{73860580-8C4A-22D1-043E-7E03802870A7}"/>
              </a:ext>
            </a:extLst>
          </p:cNvPr>
          <p:cNvSpPr/>
          <p:nvPr/>
        </p:nvSpPr>
        <p:spPr>
          <a:xfrm>
            <a:off x="7753286" y="3399592"/>
            <a:ext cx="2752616" cy="128291"/>
          </a:xfrm>
          <a:prstGeom prst="roundRect">
            <a:avLst>
              <a:gd name="adj" fmla="val 50000"/>
            </a:avLst>
          </a:prstGeom>
          <a:solidFill>
            <a:schemeClr val="bg1"/>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53" name="Rectangle: Rounded Corners 52">
            <a:extLst>
              <a:ext uri="{FF2B5EF4-FFF2-40B4-BE49-F238E27FC236}">
                <a16:creationId xmlns:a16="http://schemas.microsoft.com/office/drawing/2014/main" id="{3D4DA929-9290-4D38-4B00-EFB9E813BFC5}"/>
              </a:ext>
            </a:extLst>
          </p:cNvPr>
          <p:cNvSpPr/>
          <p:nvPr/>
        </p:nvSpPr>
        <p:spPr>
          <a:xfrm>
            <a:off x="7753286" y="4291651"/>
            <a:ext cx="2752616" cy="128291"/>
          </a:xfrm>
          <a:prstGeom prst="roundRect">
            <a:avLst>
              <a:gd name="adj" fmla="val 50000"/>
            </a:avLst>
          </a:prstGeom>
          <a:solidFill>
            <a:schemeClr val="bg1"/>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54" name="Rectangle: Rounded Corners 53">
            <a:extLst>
              <a:ext uri="{FF2B5EF4-FFF2-40B4-BE49-F238E27FC236}">
                <a16:creationId xmlns:a16="http://schemas.microsoft.com/office/drawing/2014/main" id="{3FFDCDB8-5894-551E-3323-726EDB48464A}"/>
              </a:ext>
            </a:extLst>
          </p:cNvPr>
          <p:cNvSpPr/>
          <p:nvPr/>
        </p:nvSpPr>
        <p:spPr>
          <a:xfrm>
            <a:off x="7753286" y="5181393"/>
            <a:ext cx="2752616" cy="128291"/>
          </a:xfrm>
          <a:prstGeom prst="roundRect">
            <a:avLst>
              <a:gd name="adj" fmla="val 50000"/>
            </a:avLst>
          </a:prstGeom>
          <a:solidFill>
            <a:schemeClr val="bg1"/>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55" name="Rectangle: Rounded Corners 54">
            <a:extLst>
              <a:ext uri="{FF2B5EF4-FFF2-40B4-BE49-F238E27FC236}">
                <a16:creationId xmlns:a16="http://schemas.microsoft.com/office/drawing/2014/main" id="{C3159E44-76A0-DCB2-F5E1-EE518D19A683}"/>
              </a:ext>
            </a:extLst>
          </p:cNvPr>
          <p:cNvSpPr/>
          <p:nvPr/>
        </p:nvSpPr>
        <p:spPr>
          <a:xfrm>
            <a:off x="7753286" y="6074750"/>
            <a:ext cx="2752616" cy="128291"/>
          </a:xfrm>
          <a:prstGeom prst="roundRect">
            <a:avLst>
              <a:gd name="adj" fmla="val 50000"/>
            </a:avLst>
          </a:prstGeom>
          <a:solidFill>
            <a:schemeClr val="bg1"/>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pic>
        <p:nvPicPr>
          <p:cNvPr id="21" name="Picture 20" descr="A person and person wearing hard hats&#10;&#10;Description automatically generated">
            <a:extLst>
              <a:ext uri="{FF2B5EF4-FFF2-40B4-BE49-F238E27FC236}">
                <a16:creationId xmlns:a16="http://schemas.microsoft.com/office/drawing/2014/main" id="{78C7557F-2985-40BF-218F-7E6334A3D3E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9000"/>
                    </a14:imgEffect>
                    <a14:imgEffect>
                      <a14:brightnessContrast bright="33000" contrast="-16000"/>
                    </a14:imgEffect>
                  </a14:imgLayer>
                </a14:imgProps>
              </a:ext>
              <a:ext uri="{28A0092B-C50C-407E-A947-70E740481C1C}">
                <a14:useLocalDpi xmlns:a14="http://schemas.microsoft.com/office/drawing/2010/main"/>
              </a:ext>
            </a:extLst>
          </a:blip>
          <a:srcRect/>
          <a:stretch/>
        </p:blipFill>
        <p:spPr>
          <a:xfrm>
            <a:off x="1588" y="177116"/>
            <a:ext cx="6678838" cy="6687562"/>
          </a:xfrm>
          <a:prstGeom prst="rect">
            <a:avLst/>
          </a:prstGeom>
        </p:spPr>
      </p:pic>
      <p:sp>
        <p:nvSpPr>
          <p:cNvPr id="14" name="Rectangle 13">
            <a:extLst>
              <a:ext uri="{FF2B5EF4-FFF2-40B4-BE49-F238E27FC236}">
                <a16:creationId xmlns:a16="http://schemas.microsoft.com/office/drawing/2014/main" id="{730600AA-777D-748A-ED60-14F4F51BE370}"/>
              </a:ext>
            </a:extLst>
          </p:cNvPr>
          <p:cNvSpPr/>
          <p:nvPr/>
        </p:nvSpPr>
        <p:spPr>
          <a:xfrm>
            <a:off x="5419186" y="177116"/>
            <a:ext cx="1295986" cy="6687562"/>
          </a:xfrm>
          <a:prstGeom prst="rect">
            <a:avLst/>
          </a:prstGeom>
          <a:gradFill>
            <a:gsLst>
              <a:gs pos="0">
                <a:schemeClr val="bg1">
                  <a:alpha val="0"/>
                </a:schemeClr>
              </a:gs>
              <a:gs pos="96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71" name="TextBox 70">
            <a:extLst>
              <a:ext uri="{FF2B5EF4-FFF2-40B4-BE49-F238E27FC236}">
                <a16:creationId xmlns:a16="http://schemas.microsoft.com/office/drawing/2014/main" id="{ABB7D93D-3564-4479-B4D4-C14FD7255C10}"/>
              </a:ext>
            </a:extLst>
          </p:cNvPr>
          <p:cNvSpPr txBox="1"/>
          <p:nvPr/>
        </p:nvSpPr>
        <p:spPr>
          <a:xfrm>
            <a:off x="7637491" y="3663903"/>
            <a:ext cx="3962757" cy="586821"/>
          </a:xfrm>
          <a:prstGeom prst="rect">
            <a:avLst/>
          </a:prstGeom>
          <a:solidFill>
            <a:schemeClr val="bg1">
              <a:alpha val="0"/>
            </a:schemeClr>
          </a:solidFill>
        </p:spPr>
        <p:txBody>
          <a:bodyPr wrap="square" lIns="91440" tIns="91440" rIns="0" bIns="72000" rtlCol="0" anchor="b">
            <a:noAutofit/>
          </a:bodyPr>
          <a:lstStyle/>
          <a:p>
            <a:pPr>
              <a:lnSpc>
                <a:spcPct val="90000"/>
              </a:lnSpc>
              <a:spcBef>
                <a:spcPts val="600"/>
              </a:spcBef>
            </a:pPr>
            <a:r>
              <a:rPr lang="en-US" sz="1800" b="1" spc="-20">
                <a:solidFill>
                  <a:srgbClr val="512373"/>
                </a:solidFill>
              </a:rPr>
              <a:t>30% reduction</a:t>
            </a:r>
            <a:r>
              <a:rPr lang="en-US" sz="1800" b="1" spc="-20">
                <a:solidFill>
                  <a:srgbClr val="7030A0"/>
                </a:solidFill>
              </a:rPr>
              <a:t> </a:t>
            </a:r>
            <a:r>
              <a:rPr lang="en-US" sz="1200" spc="-20">
                <a:solidFill>
                  <a:srgbClr val="7030A0"/>
                </a:solidFill>
              </a:rPr>
              <a:t>in GHG emissions in </a:t>
            </a:r>
            <a:br>
              <a:rPr lang="en-US" sz="1200" spc="-20">
                <a:solidFill>
                  <a:srgbClr val="7030A0"/>
                </a:solidFill>
              </a:rPr>
            </a:br>
            <a:r>
              <a:rPr lang="en-US" sz="1200" spc="-20">
                <a:solidFill>
                  <a:srgbClr val="7030A0"/>
                </a:solidFill>
              </a:rPr>
              <a:t>our value chain (scope 3 emissions)**</a:t>
            </a:r>
            <a:endParaRPr lang="en-US" sz="1400" spc="-20">
              <a:solidFill>
                <a:srgbClr val="7030A0"/>
              </a:solidFill>
            </a:endParaRPr>
          </a:p>
        </p:txBody>
      </p:sp>
      <p:sp>
        <p:nvSpPr>
          <p:cNvPr id="72" name="TextBox 71">
            <a:extLst>
              <a:ext uri="{FF2B5EF4-FFF2-40B4-BE49-F238E27FC236}">
                <a16:creationId xmlns:a16="http://schemas.microsoft.com/office/drawing/2014/main" id="{EEBD507C-C657-8693-A59F-B4F8C08F7303}"/>
              </a:ext>
            </a:extLst>
          </p:cNvPr>
          <p:cNvSpPr txBox="1"/>
          <p:nvPr/>
        </p:nvSpPr>
        <p:spPr>
          <a:xfrm>
            <a:off x="7637489" y="4556358"/>
            <a:ext cx="3961810" cy="586821"/>
          </a:xfrm>
          <a:prstGeom prst="rect">
            <a:avLst/>
          </a:prstGeom>
          <a:solidFill>
            <a:schemeClr val="bg1">
              <a:alpha val="0"/>
            </a:schemeClr>
          </a:solidFill>
        </p:spPr>
        <p:txBody>
          <a:bodyPr wrap="square" lIns="91440" tIns="91440" rIns="0" bIns="72000" rtlCol="0" anchor="b">
            <a:noAutofit/>
          </a:bodyPr>
          <a:lstStyle/>
          <a:p>
            <a:pPr>
              <a:lnSpc>
                <a:spcPct val="90000"/>
              </a:lnSpc>
              <a:spcBef>
                <a:spcPts val="600"/>
              </a:spcBef>
            </a:pPr>
            <a:r>
              <a:rPr lang="en-US" sz="1800" b="1" spc="-20">
                <a:solidFill>
                  <a:schemeClr val="accent5">
                    <a:lumMod val="75000"/>
                  </a:schemeClr>
                </a:solidFill>
              </a:rPr>
              <a:t>100% process waste </a:t>
            </a:r>
            <a:br>
              <a:rPr lang="en-US" sz="1800" b="1" spc="-20">
                <a:solidFill>
                  <a:schemeClr val="accent5">
                    <a:lumMod val="75000"/>
                  </a:schemeClr>
                </a:solidFill>
              </a:rPr>
            </a:br>
            <a:r>
              <a:rPr lang="en-US" sz="1200" spc="-20">
                <a:solidFill>
                  <a:schemeClr val="accent5"/>
                </a:solidFill>
              </a:rPr>
              <a:t>for reuse, recycling and recovery</a:t>
            </a:r>
          </a:p>
        </p:txBody>
      </p:sp>
      <p:sp>
        <p:nvSpPr>
          <p:cNvPr id="75" name="TextBox 74">
            <a:extLst>
              <a:ext uri="{FF2B5EF4-FFF2-40B4-BE49-F238E27FC236}">
                <a16:creationId xmlns:a16="http://schemas.microsoft.com/office/drawing/2014/main" id="{C26B3AE1-0D93-625D-BBB8-6C382E06BD1E}"/>
              </a:ext>
            </a:extLst>
          </p:cNvPr>
          <p:cNvSpPr txBox="1"/>
          <p:nvPr/>
        </p:nvSpPr>
        <p:spPr>
          <a:xfrm>
            <a:off x="7636780" y="2793408"/>
            <a:ext cx="4015173" cy="530146"/>
          </a:xfrm>
          <a:prstGeom prst="rect">
            <a:avLst/>
          </a:prstGeom>
          <a:solidFill>
            <a:schemeClr val="bg1">
              <a:alpha val="0"/>
            </a:schemeClr>
          </a:solidFill>
        </p:spPr>
        <p:txBody>
          <a:bodyPr wrap="square" lIns="91440" tIns="91440" rIns="0" bIns="72000" rtlCol="0" anchor="b">
            <a:noAutofit/>
          </a:bodyPr>
          <a:lstStyle/>
          <a:p>
            <a:pPr>
              <a:lnSpc>
                <a:spcPct val="90000"/>
              </a:lnSpc>
              <a:spcBef>
                <a:spcPts val="600"/>
              </a:spcBef>
            </a:pPr>
            <a:r>
              <a:rPr lang="en-US" sz="1800" b="1" spc="-20">
                <a:solidFill>
                  <a:schemeClr val="accent3"/>
                </a:solidFill>
              </a:rPr>
              <a:t>50% reduction </a:t>
            </a:r>
            <a:r>
              <a:rPr lang="en-US" sz="1200" spc="-20">
                <a:solidFill>
                  <a:srgbClr val="31549B"/>
                </a:solidFill>
              </a:rPr>
              <a:t>in GHG emissions from </a:t>
            </a:r>
            <a:br>
              <a:rPr lang="en-US" sz="1200" spc="-20">
                <a:solidFill>
                  <a:srgbClr val="31549B"/>
                </a:solidFill>
              </a:rPr>
            </a:br>
            <a:r>
              <a:rPr lang="en-US" sz="1200" spc="-20">
                <a:solidFill>
                  <a:srgbClr val="31549B"/>
                </a:solidFill>
              </a:rPr>
              <a:t>our own operations (scope 1 and 2 emissions)**</a:t>
            </a:r>
            <a:endParaRPr lang="en-US" sz="2000" spc="-20">
              <a:solidFill>
                <a:srgbClr val="31549B"/>
              </a:solidFill>
            </a:endParaRPr>
          </a:p>
        </p:txBody>
      </p:sp>
      <p:sp>
        <p:nvSpPr>
          <p:cNvPr id="78" name="TextBox 77">
            <a:extLst>
              <a:ext uri="{FF2B5EF4-FFF2-40B4-BE49-F238E27FC236}">
                <a16:creationId xmlns:a16="http://schemas.microsoft.com/office/drawing/2014/main" id="{97278A07-F7A7-28CC-6B50-8020FBCC7469}"/>
              </a:ext>
            </a:extLst>
          </p:cNvPr>
          <p:cNvSpPr txBox="1"/>
          <p:nvPr/>
        </p:nvSpPr>
        <p:spPr>
          <a:xfrm>
            <a:off x="7636780" y="1915866"/>
            <a:ext cx="3857312" cy="586821"/>
          </a:xfrm>
          <a:prstGeom prst="rect">
            <a:avLst/>
          </a:prstGeom>
          <a:solidFill>
            <a:schemeClr val="bg1">
              <a:alpha val="0"/>
            </a:schemeClr>
          </a:solidFill>
        </p:spPr>
        <p:txBody>
          <a:bodyPr wrap="square" lIns="91440" tIns="91440" rIns="0" bIns="72000" rtlCol="0" anchor="b">
            <a:noAutofit/>
          </a:bodyPr>
          <a:lstStyle/>
          <a:p>
            <a:pPr>
              <a:lnSpc>
                <a:spcPct val="90000"/>
              </a:lnSpc>
              <a:spcBef>
                <a:spcPts val="600"/>
              </a:spcBef>
            </a:pPr>
            <a:r>
              <a:rPr lang="en-US" sz="1800" b="1" spc="-20">
                <a:solidFill>
                  <a:schemeClr val="accent1">
                    <a:lumMod val="75000"/>
                  </a:schemeClr>
                </a:solidFill>
              </a:rPr>
              <a:t>50% of sales </a:t>
            </a:r>
            <a:r>
              <a:rPr lang="en-US" sz="1200" spc="-20">
                <a:solidFill>
                  <a:schemeClr val="accent1"/>
                </a:solidFill>
              </a:rPr>
              <a:t>from sustainable</a:t>
            </a:r>
            <a:br>
              <a:rPr lang="en-US" sz="1200" spc="-20">
                <a:solidFill>
                  <a:schemeClr val="accent1"/>
                </a:solidFill>
              </a:rPr>
            </a:br>
            <a:r>
              <a:rPr lang="en-US" sz="1200" spc="-20">
                <a:solidFill>
                  <a:schemeClr val="accent1"/>
                </a:solidFill>
              </a:rPr>
              <a:t>products and processes by 2025</a:t>
            </a:r>
          </a:p>
        </p:txBody>
      </p:sp>
      <p:sp>
        <p:nvSpPr>
          <p:cNvPr id="106" name="TextBox 105">
            <a:extLst>
              <a:ext uri="{FF2B5EF4-FFF2-40B4-BE49-F238E27FC236}">
                <a16:creationId xmlns:a16="http://schemas.microsoft.com/office/drawing/2014/main" id="{56CFCCEB-381B-5F48-1CEB-508138F0AF77}"/>
              </a:ext>
            </a:extLst>
          </p:cNvPr>
          <p:cNvSpPr txBox="1"/>
          <p:nvPr/>
        </p:nvSpPr>
        <p:spPr>
          <a:xfrm>
            <a:off x="10599203" y="2436973"/>
            <a:ext cx="1003476" cy="253421"/>
          </a:xfrm>
          <a:prstGeom prst="rect">
            <a:avLst/>
          </a:prstGeom>
          <a:noFill/>
        </p:spPr>
        <p:txBody>
          <a:bodyPr wrap="none" lIns="0" tIns="0" rIns="0" bIns="0" rtlCol="0" anchor="ctr">
            <a:noAutofit/>
          </a:bodyPr>
          <a:lstStyle/>
          <a:p>
            <a:pPr algn="l"/>
            <a:r>
              <a:rPr lang="en-US" sz="1400" b="1">
                <a:solidFill>
                  <a:schemeClr val="accent1"/>
                </a:solidFill>
              </a:rPr>
              <a:t>2023: 44%</a:t>
            </a:r>
            <a:endParaRPr lang="en-US" sz="1800" b="1">
              <a:solidFill>
                <a:schemeClr val="accent1"/>
              </a:solidFill>
            </a:endParaRPr>
          </a:p>
        </p:txBody>
      </p:sp>
      <p:pic>
        <p:nvPicPr>
          <p:cNvPr id="108" name="Graphic 107">
            <a:extLst>
              <a:ext uri="{FF2B5EF4-FFF2-40B4-BE49-F238E27FC236}">
                <a16:creationId xmlns:a16="http://schemas.microsoft.com/office/drawing/2014/main" id="{271EA203-79A5-8A16-6BAC-84D6B59A8D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1014" y="2511522"/>
            <a:ext cx="2754888" cy="128291"/>
          </a:xfrm>
          <a:prstGeom prst="rect">
            <a:avLst/>
          </a:prstGeom>
        </p:spPr>
      </p:pic>
      <p:sp>
        <p:nvSpPr>
          <p:cNvPr id="111" name="TextBox 110">
            <a:extLst>
              <a:ext uri="{FF2B5EF4-FFF2-40B4-BE49-F238E27FC236}">
                <a16:creationId xmlns:a16="http://schemas.microsoft.com/office/drawing/2014/main" id="{F2393B57-AEC0-9F91-6424-5B71ABED490D}"/>
              </a:ext>
            </a:extLst>
          </p:cNvPr>
          <p:cNvSpPr txBox="1"/>
          <p:nvPr/>
        </p:nvSpPr>
        <p:spPr>
          <a:xfrm>
            <a:off x="10599203" y="3322424"/>
            <a:ext cx="1003476" cy="253421"/>
          </a:xfrm>
          <a:prstGeom prst="rect">
            <a:avLst/>
          </a:prstGeom>
          <a:noFill/>
        </p:spPr>
        <p:txBody>
          <a:bodyPr wrap="none" lIns="0" tIns="0" rIns="0" bIns="0" rtlCol="0" anchor="ctr">
            <a:noAutofit/>
          </a:bodyPr>
          <a:lstStyle/>
          <a:p>
            <a:pPr algn="l"/>
            <a:r>
              <a:rPr lang="en-US" sz="1400" b="1">
                <a:solidFill>
                  <a:schemeClr val="accent3"/>
                </a:solidFill>
              </a:rPr>
              <a:t>2023: 10%</a:t>
            </a:r>
            <a:endParaRPr lang="en-US" sz="1800" b="1">
              <a:solidFill>
                <a:schemeClr val="accent3"/>
              </a:solidFill>
            </a:endParaRPr>
          </a:p>
        </p:txBody>
      </p:sp>
      <p:pic>
        <p:nvPicPr>
          <p:cNvPr id="113" name="Graphic 112">
            <a:extLst>
              <a:ext uri="{FF2B5EF4-FFF2-40B4-BE49-F238E27FC236}">
                <a16:creationId xmlns:a16="http://schemas.microsoft.com/office/drawing/2014/main" id="{0702E34C-AD84-0DCD-4A16-708A9A7196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1014" y="3396973"/>
            <a:ext cx="2754888" cy="128291"/>
          </a:xfrm>
          <a:prstGeom prst="rect">
            <a:avLst/>
          </a:prstGeom>
        </p:spPr>
      </p:pic>
      <p:sp>
        <p:nvSpPr>
          <p:cNvPr id="114" name="TextBox 113">
            <a:extLst>
              <a:ext uri="{FF2B5EF4-FFF2-40B4-BE49-F238E27FC236}">
                <a16:creationId xmlns:a16="http://schemas.microsoft.com/office/drawing/2014/main" id="{5E47A1F2-68FF-D12D-E4C4-B15D035F40C0}"/>
              </a:ext>
            </a:extLst>
          </p:cNvPr>
          <p:cNvSpPr txBox="1"/>
          <p:nvPr/>
        </p:nvSpPr>
        <p:spPr>
          <a:xfrm>
            <a:off x="10599914" y="4214779"/>
            <a:ext cx="1003476" cy="253421"/>
          </a:xfrm>
          <a:prstGeom prst="rect">
            <a:avLst/>
          </a:prstGeom>
          <a:noFill/>
        </p:spPr>
        <p:txBody>
          <a:bodyPr wrap="none" lIns="0" tIns="0" rIns="0" bIns="0" rtlCol="0" anchor="ctr">
            <a:noAutofit/>
          </a:bodyPr>
          <a:lstStyle/>
          <a:p>
            <a:pPr algn="l"/>
            <a:r>
              <a:rPr lang="en-US" sz="1400" b="1">
                <a:solidFill>
                  <a:srgbClr val="7030A0"/>
                </a:solidFill>
              </a:rPr>
              <a:t>2023: 12%</a:t>
            </a:r>
            <a:endParaRPr lang="en-US" sz="1800" b="1">
              <a:solidFill>
                <a:srgbClr val="7030A0"/>
              </a:solidFill>
            </a:endParaRPr>
          </a:p>
        </p:txBody>
      </p:sp>
      <p:pic>
        <p:nvPicPr>
          <p:cNvPr id="116" name="Graphic 115">
            <a:extLst>
              <a:ext uri="{FF2B5EF4-FFF2-40B4-BE49-F238E27FC236}">
                <a16:creationId xmlns:a16="http://schemas.microsoft.com/office/drawing/2014/main" id="{DDFCA46D-BA9E-74A6-8C8B-58D597A10D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1725" y="4289328"/>
            <a:ext cx="2754888" cy="128291"/>
          </a:xfrm>
          <a:prstGeom prst="rect">
            <a:avLst/>
          </a:prstGeom>
        </p:spPr>
      </p:pic>
      <p:sp>
        <p:nvSpPr>
          <p:cNvPr id="117" name="TextBox 116">
            <a:extLst>
              <a:ext uri="{FF2B5EF4-FFF2-40B4-BE49-F238E27FC236}">
                <a16:creationId xmlns:a16="http://schemas.microsoft.com/office/drawing/2014/main" id="{7A63EC76-D355-6071-7EEA-DF9FD5844727}"/>
              </a:ext>
            </a:extLst>
          </p:cNvPr>
          <p:cNvSpPr txBox="1"/>
          <p:nvPr/>
        </p:nvSpPr>
        <p:spPr>
          <a:xfrm>
            <a:off x="10599914" y="5112296"/>
            <a:ext cx="1003476" cy="253421"/>
          </a:xfrm>
          <a:prstGeom prst="rect">
            <a:avLst/>
          </a:prstGeom>
          <a:noFill/>
        </p:spPr>
        <p:txBody>
          <a:bodyPr wrap="none" lIns="0" tIns="0" rIns="0" bIns="0" rtlCol="0" anchor="ctr">
            <a:noAutofit/>
          </a:bodyPr>
          <a:lstStyle/>
          <a:p>
            <a:pPr algn="l"/>
            <a:r>
              <a:rPr lang="en-US" sz="1400" b="1">
                <a:solidFill>
                  <a:schemeClr val="accent5">
                    <a:lumMod val="75000"/>
                  </a:schemeClr>
                </a:solidFill>
              </a:rPr>
              <a:t>2023: 45%</a:t>
            </a:r>
            <a:endParaRPr lang="en-US" sz="1800" b="1">
              <a:solidFill>
                <a:schemeClr val="accent5">
                  <a:lumMod val="75000"/>
                </a:schemeClr>
              </a:solidFill>
            </a:endParaRPr>
          </a:p>
        </p:txBody>
      </p:sp>
      <p:pic>
        <p:nvPicPr>
          <p:cNvPr id="119" name="Graphic 118">
            <a:extLst>
              <a:ext uri="{FF2B5EF4-FFF2-40B4-BE49-F238E27FC236}">
                <a16:creationId xmlns:a16="http://schemas.microsoft.com/office/drawing/2014/main" id="{BDFF0DB8-6BDE-A2B0-030C-F3E282C8D5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51725" y="5186845"/>
            <a:ext cx="2754888" cy="128291"/>
          </a:xfrm>
          <a:prstGeom prst="rect">
            <a:avLst/>
          </a:prstGeom>
        </p:spPr>
      </p:pic>
      <p:sp>
        <p:nvSpPr>
          <p:cNvPr id="7" name="TextBox 6">
            <a:extLst>
              <a:ext uri="{FF2B5EF4-FFF2-40B4-BE49-F238E27FC236}">
                <a16:creationId xmlns:a16="http://schemas.microsoft.com/office/drawing/2014/main" id="{20EC1248-6231-8481-81E9-481975D1DA70}"/>
              </a:ext>
            </a:extLst>
          </p:cNvPr>
          <p:cNvSpPr txBox="1"/>
          <p:nvPr/>
        </p:nvSpPr>
        <p:spPr>
          <a:xfrm>
            <a:off x="7636779" y="5452511"/>
            <a:ext cx="3857312" cy="586821"/>
          </a:xfrm>
          <a:prstGeom prst="rect">
            <a:avLst/>
          </a:prstGeom>
          <a:solidFill>
            <a:schemeClr val="bg1">
              <a:alpha val="0"/>
            </a:schemeClr>
          </a:solidFill>
        </p:spPr>
        <p:txBody>
          <a:bodyPr wrap="square" lIns="91440" tIns="91440" rIns="0" bIns="72000" rtlCol="0" anchor="b">
            <a:noAutofit/>
          </a:bodyPr>
          <a:lstStyle/>
          <a:p>
            <a:pPr>
              <a:lnSpc>
                <a:spcPct val="90000"/>
              </a:lnSpc>
              <a:spcBef>
                <a:spcPts val="600"/>
              </a:spcBef>
            </a:pPr>
            <a:r>
              <a:rPr lang="en-US" sz="1800" b="1" spc="-20">
                <a:solidFill>
                  <a:schemeClr val="accent6">
                    <a:lumMod val="50000"/>
                  </a:schemeClr>
                </a:solidFill>
              </a:rPr>
              <a:t>100% of key suppliers assessed </a:t>
            </a:r>
            <a:br>
              <a:rPr lang="en-US" sz="1800" b="1" spc="-20">
                <a:solidFill>
                  <a:schemeClr val="accent1">
                    <a:lumMod val="75000"/>
                  </a:schemeClr>
                </a:solidFill>
              </a:rPr>
            </a:br>
            <a:r>
              <a:rPr lang="en-US" sz="1200" spc="-20">
                <a:solidFill>
                  <a:schemeClr val="accent6"/>
                </a:solidFill>
              </a:rPr>
              <a:t>to sustainability and social responsibility criteria</a:t>
            </a:r>
          </a:p>
        </p:txBody>
      </p:sp>
      <p:sp>
        <p:nvSpPr>
          <p:cNvPr id="10" name="TextBox 9">
            <a:extLst>
              <a:ext uri="{FF2B5EF4-FFF2-40B4-BE49-F238E27FC236}">
                <a16:creationId xmlns:a16="http://schemas.microsoft.com/office/drawing/2014/main" id="{833AC538-4914-3823-30E9-8AB42615E4CB}"/>
              </a:ext>
            </a:extLst>
          </p:cNvPr>
          <p:cNvSpPr txBox="1"/>
          <p:nvPr/>
        </p:nvSpPr>
        <p:spPr>
          <a:xfrm>
            <a:off x="10617622" y="6002059"/>
            <a:ext cx="1003476" cy="253421"/>
          </a:xfrm>
          <a:prstGeom prst="rect">
            <a:avLst/>
          </a:prstGeom>
          <a:noFill/>
        </p:spPr>
        <p:txBody>
          <a:bodyPr wrap="none" lIns="0" tIns="0" rIns="0" bIns="0" rtlCol="0" anchor="ctr">
            <a:noAutofit/>
          </a:bodyPr>
          <a:lstStyle/>
          <a:p>
            <a:pPr algn="l"/>
            <a:r>
              <a:rPr lang="en-US" sz="1400" b="1">
                <a:solidFill>
                  <a:schemeClr val="accent6">
                    <a:lumMod val="50000"/>
                  </a:schemeClr>
                </a:solidFill>
              </a:rPr>
              <a:t>2023: 97%</a:t>
            </a:r>
            <a:endParaRPr lang="en-US" sz="1800" b="1">
              <a:solidFill>
                <a:schemeClr val="accent6">
                  <a:lumMod val="50000"/>
                </a:schemeClr>
              </a:solidFill>
            </a:endParaRPr>
          </a:p>
        </p:txBody>
      </p:sp>
      <p:pic>
        <p:nvPicPr>
          <p:cNvPr id="12" name="Graphic 11">
            <a:extLst>
              <a:ext uri="{FF2B5EF4-FFF2-40B4-BE49-F238E27FC236}">
                <a16:creationId xmlns:a16="http://schemas.microsoft.com/office/drawing/2014/main" id="{81C0EBEB-6760-0058-F4F1-387305412C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69433" y="6076608"/>
            <a:ext cx="2754888" cy="128291"/>
          </a:xfrm>
          <a:prstGeom prst="rect">
            <a:avLst/>
          </a:prstGeom>
        </p:spPr>
      </p:pic>
      <p:grpSp>
        <p:nvGrpSpPr>
          <p:cNvPr id="16" name="Group 15">
            <a:extLst>
              <a:ext uri="{FF2B5EF4-FFF2-40B4-BE49-F238E27FC236}">
                <a16:creationId xmlns:a16="http://schemas.microsoft.com/office/drawing/2014/main" id="{0E1D9E63-F4AA-D0B9-F6BE-7B9672CAFD34}"/>
              </a:ext>
            </a:extLst>
          </p:cNvPr>
          <p:cNvGrpSpPr/>
          <p:nvPr/>
        </p:nvGrpSpPr>
        <p:grpSpPr>
          <a:xfrm>
            <a:off x="4631098" y="1892851"/>
            <a:ext cx="2898335" cy="4407206"/>
            <a:chOff x="3914149" y="1925259"/>
            <a:chExt cx="3339955" cy="5078734"/>
          </a:xfrm>
        </p:grpSpPr>
        <p:sp>
          <p:nvSpPr>
            <p:cNvPr id="42" name="Rectangle 41">
              <a:extLst>
                <a:ext uri="{FF2B5EF4-FFF2-40B4-BE49-F238E27FC236}">
                  <a16:creationId xmlns:a16="http://schemas.microsoft.com/office/drawing/2014/main" id="{261EFEB7-E504-24C0-DCC0-20B0B948BE31}"/>
                </a:ext>
              </a:extLst>
            </p:cNvPr>
            <p:cNvSpPr/>
            <p:nvPr/>
          </p:nvSpPr>
          <p:spPr>
            <a:xfrm>
              <a:off x="3914149" y="1925261"/>
              <a:ext cx="2769320" cy="1017803"/>
            </a:xfrm>
            <a:prstGeom prst="rect">
              <a:avLst/>
            </a:prstGeom>
            <a:gradFill flip="none" rotWithShape="1">
              <a:gsLst>
                <a:gs pos="0">
                  <a:schemeClr val="accent1">
                    <a:lumMod val="75000"/>
                  </a:schemeClr>
                </a:gs>
                <a:gs pos="100000">
                  <a:schemeClr val="accent1"/>
                </a:gs>
              </a:gsLst>
              <a:lin ang="16200000" scaled="1"/>
              <a:tileRect/>
            </a:gradFill>
            <a:ln w="635" cap="flat">
              <a:noFill/>
              <a:prstDash val="solid"/>
              <a:miter/>
            </a:ln>
          </p:spPr>
          <p:txBody>
            <a:bodyPr rtlCol="0" anchor="ctr"/>
            <a:lstStyle/>
            <a:p>
              <a:endParaRPr lang="en-US" sz="1800">
                <a:solidFill>
                  <a:schemeClr val="tx1"/>
                </a:solidFill>
              </a:endParaRPr>
            </a:p>
          </p:txBody>
        </p:sp>
        <p:sp>
          <p:nvSpPr>
            <p:cNvPr id="44" name="Rectangle 43">
              <a:extLst>
                <a:ext uri="{FF2B5EF4-FFF2-40B4-BE49-F238E27FC236}">
                  <a16:creationId xmlns:a16="http://schemas.microsoft.com/office/drawing/2014/main" id="{F65A45E8-D0DB-2F67-AA2C-CEAADA3552C8}"/>
                </a:ext>
              </a:extLst>
            </p:cNvPr>
            <p:cNvSpPr/>
            <p:nvPr/>
          </p:nvSpPr>
          <p:spPr>
            <a:xfrm>
              <a:off x="4342583" y="3956146"/>
              <a:ext cx="2340885" cy="1017803"/>
            </a:xfrm>
            <a:prstGeom prst="rect">
              <a:avLst/>
            </a:prstGeom>
            <a:gradFill>
              <a:gsLst>
                <a:gs pos="0">
                  <a:srgbClr val="532377"/>
                </a:gs>
                <a:gs pos="100000">
                  <a:srgbClr val="7030A0"/>
                </a:gs>
              </a:gsLst>
              <a:lin ang="162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5" name="Rectangle 44">
              <a:extLst>
                <a:ext uri="{FF2B5EF4-FFF2-40B4-BE49-F238E27FC236}">
                  <a16:creationId xmlns:a16="http://schemas.microsoft.com/office/drawing/2014/main" id="{767BC4DE-92AB-A45A-881E-052D432455C6}"/>
                </a:ext>
              </a:extLst>
            </p:cNvPr>
            <p:cNvSpPr/>
            <p:nvPr/>
          </p:nvSpPr>
          <p:spPr>
            <a:xfrm>
              <a:off x="4342583" y="4972400"/>
              <a:ext cx="2340883" cy="1017805"/>
            </a:xfrm>
            <a:prstGeom prst="rect">
              <a:avLst/>
            </a:prstGeom>
            <a:gradFill>
              <a:gsLst>
                <a:gs pos="0">
                  <a:srgbClr val="B80060"/>
                </a:gs>
                <a:gs pos="100000">
                  <a:schemeClr val="accent5"/>
                </a:gs>
              </a:gsLst>
              <a:lin ang="162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6" name="Rectangle 45">
              <a:extLst>
                <a:ext uri="{FF2B5EF4-FFF2-40B4-BE49-F238E27FC236}">
                  <a16:creationId xmlns:a16="http://schemas.microsoft.com/office/drawing/2014/main" id="{2AF021ED-2A99-47BC-5B09-EFD27D9CD629}"/>
                </a:ext>
              </a:extLst>
            </p:cNvPr>
            <p:cNvSpPr/>
            <p:nvPr/>
          </p:nvSpPr>
          <p:spPr>
            <a:xfrm>
              <a:off x="4342583" y="2939779"/>
              <a:ext cx="2340885" cy="1017803"/>
            </a:xfrm>
            <a:prstGeom prst="rect">
              <a:avLst/>
            </a:prstGeom>
            <a:gradFill>
              <a:gsLst>
                <a:gs pos="0">
                  <a:schemeClr val="accent3">
                    <a:lumMod val="75000"/>
                  </a:schemeClr>
                </a:gs>
                <a:gs pos="100000">
                  <a:schemeClr val="accent3"/>
                </a:gs>
              </a:gsLst>
              <a:lin ang="16200000" scaled="1"/>
            </a:gradFill>
            <a:ln w="635" cap="flat">
              <a:noFill/>
              <a:prstDash val="solid"/>
              <a:miter/>
            </a:ln>
          </p:spPr>
          <p:txBody>
            <a:bodyPr rtlCol="0" anchor="ctr"/>
            <a:lstStyle/>
            <a:p>
              <a:endParaRPr lang="en-US" sz="1800">
                <a:solidFill>
                  <a:schemeClr val="tx1"/>
                </a:solidFill>
              </a:endParaRPr>
            </a:p>
          </p:txBody>
        </p:sp>
        <p:sp>
          <p:nvSpPr>
            <p:cNvPr id="15" name="Rectangle 14">
              <a:extLst>
                <a:ext uri="{FF2B5EF4-FFF2-40B4-BE49-F238E27FC236}">
                  <a16:creationId xmlns:a16="http://schemas.microsoft.com/office/drawing/2014/main" id="{5D553319-DDD5-5576-0C72-987AC27DB68E}"/>
                </a:ext>
              </a:extLst>
            </p:cNvPr>
            <p:cNvSpPr/>
            <p:nvPr/>
          </p:nvSpPr>
          <p:spPr>
            <a:xfrm>
              <a:off x="4342583" y="5986188"/>
              <a:ext cx="2340885" cy="1017803"/>
            </a:xfrm>
            <a:prstGeom prst="rect">
              <a:avLst/>
            </a:prstGeom>
            <a:gradFill flip="none" rotWithShape="1">
              <a:gsLst>
                <a:gs pos="0">
                  <a:schemeClr val="accent6">
                    <a:lumMod val="75000"/>
                  </a:schemeClr>
                </a:gs>
                <a:gs pos="100000">
                  <a:schemeClr val="accent6"/>
                </a:gs>
              </a:gsLst>
              <a:lin ang="16200000" scaled="1"/>
              <a:tileRect/>
            </a:gradFill>
            <a:ln w="635" cap="flat">
              <a:noFill/>
              <a:prstDash val="solid"/>
              <a:miter/>
            </a:ln>
          </p:spPr>
          <p:txBody>
            <a:bodyPr rtlCol="0" anchor="ctr"/>
            <a:lstStyle/>
            <a:p>
              <a:endParaRPr lang="en-US" sz="1800">
                <a:solidFill>
                  <a:schemeClr val="tx1"/>
                </a:solidFill>
              </a:endParaRPr>
            </a:p>
          </p:txBody>
        </p:sp>
        <p:sp>
          <p:nvSpPr>
            <p:cNvPr id="68" name="Graphic 71">
              <a:extLst>
                <a:ext uri="{FF2B5EF4-FFF2-40B4-BE49-F238E27FC236}">
                  <a16:creationId xmlns:a16="http://schemas.microsoft.com/office/drawing/2014/main" id="{F975B2F8-2542-68A3-C6C7-BD272A1AD782}"/>
                </a:ext>
              </a:extLst>
            </p:cNvPr>
            <p:cNvSpPr/>
            <p:nvPr/>
          </p:nvSpPr>
          <p:spPr>
            <a:xfrm>
              <a:off x="6084328" y="2939777"/>
              <a:ext cx="1141273" cy="1017805"/>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gradFill>
              <a:gsLst>
                <a:gs pos="0">
                  <a:schemeClr val="accent3">
                    <a:lumMod val="75000"/>
                  </a:schemeClr>
                </a:gs>
                <a:gs pos="100000">
                  <a:schemeClr val="accent3"/>
                </a:gs>
              </a:gsLst>
              <a:lin ang="16200000" scaled="1"/>
            </a:gradFill>
            <a:ln w="635" cap="flat">
              <a:noFill/>
              <a:prstDash val="solid"/>
              <a:miter/>
            </a:ln>
          </p:spPr>
          <p:txBody>
            <a:bodyPr rtlCol="0" anchor="ctr"/>
            <a:lstStyle/>
            <a:p>
              <a:endParaRPr lang="en-US" sz="1800"/>
            </a:p>
          </p:txBody>
        </p:sp>
        <p:sp>
          <p:nvSpPr>
            <p:cNvPr id="69" name="Graphic 71">
              <a:extLst>
                <a:ext uri="{FF2B5EF4-FFF2-40B4-BE49-F238E27FC236}">
                  <a16:creationId xmlns:a16="http://schemas.microsoft.com/office/drawing/2014/main" id="{C47B8356-4976-A093-4518-352949B8FE54}"/>
                </a:ext>
              </a:extLst>
            </p:cNvPr>
            <p:cNvSpPr/>
            <p:nvPr/>
          </p:nvSpPr>
          <p:spPr>
            <a:xfrm>
              <a:off x="6094412" y="3956146"/>
              <a:ext cx="1141273" cy="1017805"/>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gradFill>
              <a:gsLst>
                <a:gs pos="0">
                  <a:srgbClr val="532377"/>
                </a:gs>
                <a:gs pos="100000">
                  <a:srgbClr val="7030A0"/>
                </a:gs>
              </a:gsLst>
              <a:lin ang="16200000" scaled="1"/>
            </a:gradFill>
            <a:ln w="635" cap="flat">
              <a:noFill/>
              <a:prstDash val="solid"/>
              <a:miter/>
            </a:ln>
          </p:spPr>
          <p:txBody>
            <a:bodyPr rtlCol="0" anchor="ctr"/>
            <a:lstStyle/>
            <a:p>
              <a:endParaRPr lang="en-US" sz="1800"/>
            </a:p>
          </p:txBody>
        </p:sp>
        <p:sp>
          <p:nvSpPr>
            <p:cNvPr id="70" name="Graphic 71">
              <a:extLst>
                <a:ext uri="{FF2B5EF4-FFF2-40B4-BE49-F238E27FC236}">
                  <a16:creationId xmlns:a16="http://schemas.microsoft.com/office/drawing/2014/main" id="{E42E09B6-9615-E02A-567D-EC241DBD1694}"/>
                </a:ext>
              </a:extLst>
            </p:cNvPr>
            <p:cNvSpPr/>
            <p:nvPr/>
          </p:nvSpPr>
          <p:spPr>
            <a:xfrm>
              <a:off x="6094412" y="4972399"/>
              <a:ext cx="1141273" cy="1017805"/>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gradFill>
              <a:gsLst>
                <a:gs pos="0">
                  <a:srgbClr val="B80060"/>
                </a:gs>
                <a:gs pos="100000">
                  <a:schemeClr val="accent5"/>
                </a:gs>
              </a:gsLst>
              <a:lin ang="16200000" scaled="1"/>
            </a:gradFill>
            <a:ln w="635" cap="flat">
              <a:noFill/>
              <a:prstDash val="solid"/>
              <a:miter/>
            </a:ln>
          </p:spPr>
          <p:txBody>
            <a:bodyPr rtlCol="0" anchor="ctr"/>
            <a:lstStyle/>
            <a:p>
              <a:endParaRPr lang="en-US" sz="1800"/>
            </a:p>
          </p:txBody>
        </p:sp>
        <p:sp>
          <p:nvSpPr>
            <p:cNvPr id="77" name="Graphic 71">
              <a:extLst>
                <a:ext uri="{FF2B5EF4-FFF2-40B4-BE49-F238E27FC236}">
                  <a16:creationId xmlns:a16="http://schemas.microsoft.com/office/drawing/2014/main" id="{AD1C83A4-9CAD-935F-3BA8-713290256CA0}"/>
                </a:ext>
              </a:extLst>
            </p:cNvPr>
            <p:cNvSpPr/>
            <p:nvPr/>
          </p:nvSpPr>
          <p:spPr>
            <a:xfrm>
              <a:off x="6094412" y="1925259"/>
              <a:ext cx="1141273" cy="1017805"/>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gradFill flip="none" rotWithShape="1">
              <a:gsLst>
                <a:gs pos="0">
                  <a:schemeClr val="accent1">
                    <a:lumMod val="75000"/>
                  </a:schemeClr>
                </a:gs>
                <a:gs pos="100000">
                  <a:schemeClr val="accent1"/>
                </a:gs>
              </a:gsLst>
              <a:lin ang="16200000" scaled="1"/>
              <a:tileRect/>
            </a:gradFill>
            <a:ln w="635" cap="flat">
              <a:noFill/>
              <a:prstDash val="solid"/>
              <a:miter/>
            </a:ln>
          </p:spPr>
          <p:txBody>
            <a:bodyPr rtlCol="0" anchor="ctr"/>
            <a:lstStyle/>
            <a:p>
              <a:endParaRPr lang="en-US" sz="1800"/>
            </a:p>
          </p:txBody>
        </p:sp>
        <p:sp>
          <p:nvSpPr>
            <p:cNvPr id="79" name="Graphic 71">
              <a:extLst>
                <a:ext uri="{FF2B5EF4-FFF2-40B4-BE49-F238E27FC236}">
                  <a16:creationId xmlns:a16="http://schemas.microsoft.com/office/drawing/2014/main" id="{763BC414-8B0A-B371-717D-12525E68F2C6}"/>
                </a:ext>
              </a:extLst>
            </p:cNvPr>
            <p:cNvSpPr/>
            <p:nvPr/>
          </p:nvSpPr>
          <p:spPr>
            <a:xfrm>
              <a:off x="6277551" y="2088587"/>
              <a:ext cx="774994" cy="691150"/>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gradFill flip="none" rotWithShape="1">
              <a:gsLst>
                <a:gs pos="0">
                  <a:schemeClr val="accent1">
                    <a:lumMod val="75000"/>
                  </a:schemeClr>
                </a:gs>
                <a:gs pos="100000">
                  <a:schemeClr val="accent1"/>
                </a:gs>
              </a:gsLst>
              <a:lin ang="16200000" scaled="1"/>
              <a:tileRect/>
            </a:gradFill>
            <a:ln w="28575" cap="flat">
              <a:solidFill>
                <a:schemeClr val="bg1"/>
              </a:solidFill>
              <a:prstDash val="solid"/>
              <a:miter/>
            </a:ln>
          </p:spPr>
          <p:txBody>
            <a:bodyPr rtlCol="0" anchor="ctr"/>
            <a:lstStyle/>
            <a:p>
              <a:endParaRPr lang="en-US" sz="1800"/>
            </a:p>
          </p:txBody>
        </p:sp>
        <p:sp>
          <p:nvSpPr>
            <p:cNvPr id="98" name="Graphic 71">
              <a:extLst>
                <a:ext uri="{FF2B5EF4-FFF2-40B4-BE49-F238E27FC236}">
                  <a16:creationId xmlns:a16="http://schemas.microsoft.com/office/drawing/2014/main" id="{1BFE5A5E-C1BE-48A2-79DE-E6393EDDDA7C}"/>
                </a:ext>
              </a:extLst>
            </p:cNvPr>
            <p:cNvSpPr/>
            <p:nvPr/>
          </p:nvSpPr>
          <p:spPr>
            <a:xfrm>
              <a:off x="6277551" y="4130560"/>
              <a:ext cx="774994" cy="691150"/>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noFill/>
            <a:ln w="28575" cap="flat">
              <a:solidFill>
                <a:schemeClr val="bg1"/>
              </a:solidFill>
              <a:prstDash val="solid"/>
              <a:miter/>
            </a:ln>
          </p:spPr>
          <p:txBody>
            <a:bodyPr rtlCol="0" anchor="ctr"/>
            <a:lstStyle/>
            <a:p>
              <a:endParaRPr lang="en-US" sz="1800"/>
            </a:p>
          </p:txBody>
        </p:sp>
        <p:sp>
          <p:nvSpPr>
            <p:cNvPr id="99" name="Graphic 71">
              <a:extLst>
                <a:ext uri="{FF2B5EF4-FFF2-40B4-BE49-F238E27FC236}">
                  <a16:creationId xmlns:a16="http://schemas.microsoft.com/office/drawing/2014/main" id="{031AF487-BBF6-414D-A923-37E10C1FE90D}"/>
                </a:ext>
              </a:extLst>
            </p:cNvPr>
            <p:cNvSpPr/>
            <p:nvPr/>
          </p:nvSpPr>
          <p:spPr>
            <a:xfrm>
              <a:off x="6277551" y="5135726"/>
              <a:ext cx="774994" cy="691150"/>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noFill/>
            <a:ln w="28575" cap="flat">
              <a:solidFill>
                <a:schemeClr val="bg1"/>
              </a:solidFill>
              <a:prstDash val="solid"/>
              <a:miter/>
            </a:ln>
          </p:spPr>
          <p:txBody>
            <a:bodyPr rtlCol="0" anchor="ctr"/>
            <a:lstStyle/>
            <a:p>
              <a:endParaRPr lang="en-US" sz="1800"/>
            </a:p>
          </p:txBody>
        </p:sp>
        <p:pic>
          <p:nvPicPr>
            <p:cNvPr id="102" name="Graphic 101">
              <a:extLst>
                <a:ext uri="{FF2B5EF4-FFF2-40B4-BE49-F238E27FC236}">
                  <a16:creationId xmlns:a16="http://schemas.microsoft.com/office/drawing/2014/main" id="{F7198AD0-1315-1EDD-B3B5-65B513501AC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58717" y="2234306"/>
              <a:ext cx="376074" cy="376074"/>
            </a:xfrm>
            <a:prstGeom prst="rect">
              <a:avLst/>
            </a:prstGeom>
          </p:spPr>
        </p:pic>
        <p:sp>
          <p:nvSpPr>
            <p:cNvPr id="76" name="Graphic 71">
              <a:extLst>
                <a:ext uri="{FF2B5EF4-FFF2-40B4-BE49-F238E27FC236}">
                  <a16:creationId xmlns:a16="http://schemas.microsoft.com/office/drawing/2014/main" id="{80AE2C98-70F0-A5FF-159D-1345442639F4}"/>
                </a:ext>
              </a:extLst>
            </p:cNvPr>
            <p:cNvSpPr/>
            <p:nvPr/>
          </p:nvSpPr>
          <p:spPr>
            <a:xfrm>
              <a:off x="6277551" y="3109108"/>
              <a:ext cx="774994" cy="691150"/>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noFill/>
            <a:ln w="28575" cap="flat">
              <a:solidFill>
                <a:schemeClr val="bg1"/>
              </a:solidFill>
              <a:prstDash val="solid"/>
              <a:miter/>
            </a:ln>
          </p:spPr>
          <p:txBody>
            <a:bodyPr rtlCol="0" anchor="ctr"/>
            <a:lstStyle/>
            <a:p>
              <a:endParaRPr lang="en-US" sz="1800"/>
            </a:p>
          </p:txBody>
        </p:sp>
        <p:sp>
          <p:nvSpPr>
            <p:cNvPr id="8" name="Graphic 71">
              <a:extLst>
                <a:ext uri="{FF2B5EF4-FFF2-40B4-BE49-F238E27FC236}">
                  <a16:creationId xmlns:a16="http://schemas.microsoft.com/office/drawing/2014/main" id="{5325C03A-32F0-E927-77ED-D7CB32B07A5D}"/>
                </a:ext>
              </a:extLst>
            </p:cNvPr>
            <p:cNvSpPr/>
            <p:nvPr/>
          </p:nvSpPr>
          <p:spPr>
            <a:xfrm>
              <a:off x="6112831" y="5986188"/>
              <a:ext cx="1141273" cy="1017805"/>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gradFill flip="none" rotWithShape="1">
              <a:gsLst>
                <a:gs pos="0">
                  <a:schemeClr val="accent6">
                    <a:lumMod val="75000"/>
                  </a:schemeClr>
                </a:gs>
                <a:gs pos="100000">
                  <a:schemeClr val="accent6"/>
                </a:gs>
              </a:gsLst>
              <a:lin ang="16200000" scaled="1"/>
              <a:tileRect/>
            </a:gradFill>
            <a:ln w="635" cap="flat">
              <a:noFill/>
              <a:prstDash val="solid"/>
              <a:miter/>
            </a:ln>
          </p:spPr>
          <p:txBody>
            <a:bodyPr rtlCol="0" anchor="ctr"/>
            <a:lstStyle/>
            <a:p>
              <a:endParaRPr lang="en-US" sz="1800"/>
            </a:p>
          </p:txBody>
        </p:sp>
        <p:sp>
          <p:nvSpPr>
            <p:cNvPr id="9" name="Graphic 71">
              <a:extLst>
                <a:ext uri="{FF2B5EF4-FFF2-40B4-BE49-F238E27FC236}">
                  <a16:creationId xmlns:a16="http://schemas.microsoft.com/office/drawing/2014/main" id="{EAF74217-6FA1-3DF4-9981-DF5D5D5E6A3A}"/>
                </a:ext>
              </a:extLst>
            </p:cNvPr>
            <p:cNvSpPr/>
            <p:nvPr/>
          </p:nvSpPr>
          <p:spPr>
            <a:xfrm>
              <a:off x="6295970" y="6149516"/>
              <a:ext cx="774994" cy="691150"/>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gradFill flip="none" rotWithShape="1">
              <a:gsLst>
                <a:gs pos="0">
                  <a:schemeClr val="accent6">
                    <a:lumMod val="75000"/>
                  </a:schemeClr>
                </a:gs>
                <a:gs pos="100000">
                  <a:schemeClr val="accent6"/>
                </a:gs>
              </a:gsLst>
              <a:lin ang="16200000" scaled="1"/>
              <a:tileRect/>
            </a:gradFill>
            <a:ln w="28575" cap="flat">
              <a:solidFill>
                <a:schemeClr val="bg1"/>
              </a:solidFill>
              <a:prstDash val="solid"/>
              <a:miter/>
            </a:ln>
          </p:spPr>
          <p:txBody>
            <a:bodyPr rtlCol="0" anchor="ctr"/>
            <a:lstStyle/>
            <a:p>
              <a:endParaRPr lang="en-US" sz="1800"/>
            </a:p>
          </p:txBody>
        </p:sp>
        <p:sp>
          <p:nvSpPr>
            <p:cNvPr id="6" name="Graphic 4">
              <a:extLst>
                <a:ext uri="{FF2B5EF4-FFF2-40B4-BE49-F238E27FC236}">
                  <a16:creationId xmlns:a16="http://schemas.microsoft.com/office/drawing/2014/main" id="{FC945AE0-C3DF-AB62-183D-F2300EA771EA}"/>
                </a:ext>
              </a:extLst>
            </p:cNvPr>
            <p:cNvSpPr/>
            <p:nvPr/>
          </p:nvSpPr>
          <p:spPr>
            <a:xfrm>
              <a:off x="6458717" y="3249340"/>
              <a:ext cx="373814" cy="373812"/>
            </a:xfrm>
            <a:custGeom>
              <a:avLst/>
              <a:gdLst>
                <a:gd name="connsiteX0" fmla="*/ 666750 w 800100"/>
                <a:gd name="connsiteY0" fmla="*/ 0 h 800100"/>
                <a:gd name="connsiteX1" fmla="*/ 666750 w 800100"/>
                <a:gd name="connsiteY1" fmla="*/ 328613 h 800100"/>
                <a:gd name="connsiteX2" fmla="*/ 533400 w 800100"/>
                <a:gd name="connsiteY2" fmla="*/ 390525 h 800100"/>
                <a:gd name="connsiteX3" fmla="*/ 533400 w 800100"/>
                <a:gd name="connsiteY3" fmla="*/ 266700 h 800100"/>
                <a:gd name="connsiteX4" fmla="*/ 266700 w 800100"/>
                <a:gd name="connsiteY4" fmla="*/ 390525 h 800100"/>
                <a:gd name="connsiteX5" fmla="*/ 266700 w 800100"/>
                <a:gd name="connsiteY5" fmla="*/ 266700 h 800100"/>
                <a:gd name="connsiteX6" fmla="*/ 0 w 800100"/>
                <a:gd name="connsiteY6" fmla="*/ 402729 h 800100"/>
                <a:gd name="connsiteX7" fmla="*/ 0 w 800100"/>
                <a:gd name="connsiteY7" fmla="*/ 800100 h 800100"/>
                <a:gd name="connsiteX8" fmla="*/ 666750 w 800100"/>
                <a:gd name="connsiteY8" fmla="*/ 800100 h 800100"/>
                <a:gd name="connsiteX9" fmla="*/ 800100 w 800100"/>
                <a:gd name="connsiteY9" fmla="*/ 800100 h 800100"/>
                <a:gd name="connsiteX10" fmla="*/ 800100 w 800100"/>
                <a:gd name="connsiteY10" fmla="*/ 266700 h 800100"/>
                <a:gd name="connsiteX11" fmla="*/ 800100 w 800100"/>
                <a:gd name="connsiteY11" fmla="*/ 0 h 800100"/>
                <a:gd name="connsiteX12" fmla="*/ 666750 w 800100"/>
                <a:gd name="connsiteY12" fmla="*/ 0 h 800100"/>
                <a:gd name="connsiteX13" fmla="*/ 104775 w 800100"/>
                <a:gd name="connsiteY13" fmla="*/ 504825 h 800100"/>
                <a:gd name="connsiteX14" fmla="*/ 238125 w 800100"/>
                <a:gd name="connsiteY14" fmla="*/ 504825 h 800100"/>
                <a:gd name="connsiteX15" fmla="*/ 238125 w 800100"/>
                <a:gd name="connsiteY15" fmla="*/ 600075 h 800100"/>
                <a:gd name="connsiteX16" fmla="*/ 104775 w 800100"/>
                <a:gd name="connsiteY16" fmla="*/ 600075 h 800100"/>
                <a:gd name="connsiteX17" fmla="*/ 104775 w 800100"/>
                <a:gd name="connsiteY17" fmla="*/ 504825 h 800100"/>
                <a:gd name="connsiteX18" fmla="*/ 333375 w 800100"/>
                <a:gd name="connsiteY18" fmla="*/ 504825 h 800100"/>
                <a:gd name="connsiteX19" fmla="*/ 466725 w 800100"/>
                <a:gd name="connsiteY19" fmla="*/ 504825 h 800100"/>
                <a:gd name="connsiteX20" fmla="*/ 466725 w 800100"/>
                <a:gd name="connsiteY20" fmla="*/ 600075 h 800100"/>
                <a:gd name="connsiteX21" fmla="*/ 333375 w 800100"/>
                <a:gd name="connsiteY21" fmla="*/ 600075 h 800100"/>
                <a:gd name="connsiteX22" fmla="*/ 333375 w 800100"/>
                <a:gd name="connsiteY22" fmla="*/ 504825 h 800100"/>
                <a:gd name="connsiteX23" fmla="*/ 561975 w 800100"/>
                <a:gd name="connsiteY23" fmla="*/ 504825 h 800100"/>
                <a:gd name="connsiteX24" fmla="*/ 695325 w 800100"/>
                <a:gd name="connsiteY24" fmla="*/ 504825 h 800100"/>
                <a:gd name="connsiteX25" fmla="*/ 695325 w 800100"/>
                <a:gd name="connsiteY25" fmla="*/ 600075 h 800100"/>
                <a:gd name="connsiteX26" fmla="*/ 561975 w 800100"/>
                <a:gd name="connsiteY26" fmla="*/ 600075 h 800100"/>
                <a:gd name="connsiteX27" fmla="*/ 561975 w 800100"/>
                <a:gd name="connsiteY27" fmla="*/ 5048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0100" h="800100">
                  <a:moveTo>
                    <a:pt x="666750" y="0"/>
                  </a:moveTo>
                  <a:lnTo>
                    <a:pt x="666750" y="328613"/>
                  </a:lnTo>
                  <a:lnTo>
                    <a:pt x="533400" y="390525"/>
                  </a:lnTo>
                  <a:lnTo>
                    <a:pt x="533400" y="266700"/>
                  </a:lnTo>
                  <a:lnTo>
                    <a:pt x="266700" y="390525"/>
                  </a:lnTo>
                  <a:lnTo>
                    <a:pt x="266700" y="266700"/>
                  </a:lnTo>
                  <a:lnTo>
                    <a:pt x="0" y="402729"/>
                  </a:lnTo>
                  <a:lnTo>
                    <a:pt x="0" y="800100"/>
                  </a:lnTo>
                  <a:lnTo>
                    <a:pt x="666750" y="800100"/>
                  </a:lnTo>
                  <a:lnTo>
                    <a:pt x="800100" y="800100"/>
                  </a:lnTo>
                  <a:lnTo>
                    <a:pt x="800100" y="266700"/>
                  </a:lnTo>
                  <a:lnTo>
                    <a:pt x="800100" y="0"/>
                  </a:lnTo>
                  <a:lnTo>
                    <a:pt x="666750" y="0"/>
                  </a:lnTo>
                  <a:close/>
                  <a:moveTo>
                    <a:pt x="104775" y="504825"/>
                  </a:moveTo>
                  <a:lnTo>
                    <a:pt x="238125" y="504825"/>
                  </a:lnTo>
                  <a:lnTo>
                    <a:pt x="238125" y="600075"/>
                  </a:lnTo>
                  <a:lnTo>
                    <a:pt x="104775" y="600075"/>
                  </a:lnTo>
                  <a:lnTo>
                    <a:pt x="104775" y="504825"/>
                  </a:lnTo>
                  <a:close/>
                  <a:moveTo>
                    <a:pt x="333375" y="504825"/>
                  </a:moveTo>
                  <a:lnTo>
                    <a:pt x="466725" y="504825"/>
                  </a:lnTo>
                  <a:lnTo>
                    <a:pt x="466725" y="600075"/>
                  </a:lnTo>
                  <a:lnTo>
                    <a:pt x="333375" y="600075"/>
                  </a:lnTo>
                  <a:lnTo>
                    <a:pt x="333375" y="504825"/>
                  </a:lnTo>
                  <a:close/>
                  <a:moveTo>
                    <a:pt x="561975" y="504825"/>
                  </a:moveTo>
                  <a:lnTo>
                    <a:pt x="695325" y="504825"/>
                  </a:lnTo>
                  <a:lnTo>
                    <a:pt x="695325" y="600075"/>
                  </a:lnTo>
                  <a:lnTo>
                    <a:pt x="561975" y="600075"/>
                  </a:lnTo>
                  <a:lnTo>
                    <a:pt x="561975" y="504825"/>
                  </a:lnTo>
                  <a:close/>
                </a:path>
              </a:pathLst>
            </a:custGeom>
            <a:solidFill>
              <a:schemeClr val="bg1"/>
            </a:solidFill>
            <a:ln w="38100" cap="rnd">
              <a:noFill/>
              <a:prstDash val="solid"/>
              <a:round/>
            </a:ln>
          </p:spPr>
          <p:txBody>
            <a:bodyPr rtlCol="0" anchor="ctr"/>
            <a:lstStyle/>
            <a:p>
              <a:endParaRPr lang="en-US" sz="1800"/>
            </a:p>
          </p:txBody>
        </p:sp>
        <p:sp>
          <p:nvSpPr>
            <p:cNvPr id="13" name="Graphic 4">
              <a:extLst>
                <a:ext uri="{FF2B5EF4-FFF2-40B4-BE49-F238E27FC236}">
                  <a16:creationId xmlns:a16="http://schemas.microsoft.com/office/drawing/2014/main" id="{6AC0BD74-D922-02A9-D394-94AB12A28AD2}"/>
                </a:ext>
              </a:extLst>
            </p:cNvPr>
            <p:cNvSpPr/>
            <p:nvPr/>
          </p:nvSpPr>
          <p:spPr>
            <a:xfrm>
              <a:off x="6436973" y="4462877"/>
              <a:ext cx="226689" cy="226687"/>
            </a:xfrm>
            <a:custGeom>
              <a:avLst/>
              <a:gdLst>
                <a:gd name="connsiteX0" fmla="*/ 666750 w 800100"/>
                <a:gd name="connsiteY0" fmla="*/ 0 h 800100"/>
                <a:gd name="connsiteX1" fmla="*/ 666750 w 800100"/>
                <a:gd name="connsiteY1" fmla="*/ 328613 h 800100"/>
                <a:gd name="connsiteX2" fmla="*/ 533400 w 800100"/>
                <a:gd name="connsiteY2" fmla="*/ 390525 h 800100"/>
                <a:gd name="connsiteX3" fmla="*/ 533400 w 800100"/>
                <a:gd name="connsiteY3" fmla="*/ 266700 h 800100"/>
                <a:gd name="connsiteX4" fmla="*/ 266700 w 800100"/>
                <a:gd name="connsiteY4" fmla="*/ 390525 h 800100"/>
                <a:gd name="connsiteX5" fmla="*/ 266700 w 800100"/>
                <a:gd name="connsiteY5" fmla="*/ 266700 h 800100"/>
                <a:gd name="connsiteX6" fmla="*/ 0 w 800100"/>
                <a:gd name="connsiteY6" fmla="*/ 402729 h 800100"/>
                <a:gd name="connsiteX7" fmla="*/ 0 w 800100"/>
                <a:gd name="connsiteY7" fmla="*/ 800100 h 800100"/>
                <a:gd name="connsiteX8" fmla="*/ 666750 w 800100"/>
                <a:gd name="connsiteY8" fmla="*/ 800100 h 800100"/>
                <a:gd name="connsiteX9" fmla="*/ 800100 w 800100"/>
                <a:gd name="connsiteY9" fmla="*/ 800100 h 800100"/>
                <a:gd name="connsiteX10" fmla="*/ 800100 w 800100"/>
                <a:gd name="connsiteY10" fmla="*/ 266700 h 800100"/>
                <a:gd name="connsiteX11" fmla="*/ 800100 w 800100"/>
                <a:gd name="connsiteY11" fmla="*/ 0 h 800100"/>
                <a:gd name="connsiteX12" fmla="*/ 666750 w 800100"/>
                <a:gd name="connsiteY12" fmla="*/ 0 h 800100"/>
                <a:gd name="connsiteX13" fmla="*/ 104775 w 800100"/>
                <a:gd name="connsiteY13" fmla="*/ 504825 h 800100"/>
                <a:gd name="connsiteX14" fmla="*/ 238125 w 800100"/>
                <a:gd name="connsiteY14" fmla="*/ 504825 h 800100"/>
                <a:gd name="connsiteX15" fmla="*/ 238125 w 800100"/>
                <a:gd name="connsiteY15" fmla="*/ 600075 h 800100"/>
                <a:gd name="connsiteX16" fmla="*/ 104775 w 800100"/>
                <a:gd name="connsiteY16" fmla="*/ 600075 h 800100"/>
                <a:gd name="connsiteX17" fmla="*/ 104775 w 800100"/>
                <a:gd name="connsiteY17" fmla="*/ 504825 h 800100"/>
                <a:gd name="connsiteX18" fmla="*/ 333375 w 800100"/>
                <a:gd name="connsiteY18" fmla="*/ 504825 h 800100"/>
                <a:gd name="connsiteX19" fmla="*/ 466725 w 800100"/>
                <a:gd name="connsiteY19" fmla="*/ 504825 h 800100"/>
                <a:gd name="connsiteX20" fmla="*/ 466725 w 800100"/>
                <a:gd name="connsiteY20" fmla="*/ 600075 h 800100"/>
                <a:gd name="connsiteX21" fmla="*/ 333375 w 800100"/>
                <a:gd name="connsiteY21" fmla="*/ 600075 h 800100"/>
                <a:gd name="connsiteX22" fmla="*/ 333375 w 800100"/>
                <a:gd name="connsiteY22" fmla="*/ 504825 h 800100"/>
                <a:gd name="connsiteX23" fmla="*/ 561975 w 800100"/>
                <a:gd name="connsiteY23" fmla="*/ 504825 h 800100"/>
                <a:gd name="connsiteX24" fmla="*/ 695325 w 800100"/>
                <a:gd name="connsiteY24" fmla="*/ 504825 h 800100"/>
                <a:gd name="connsiteX25" fmla="*/ 695325 w 800100"/>
                <a:gd name="connsiteY25" fmla="*/ 600075 h 800100"/>
                <a:gd name="connsiteX26" fmla="*/ 561975 w 800100"/>
                <a:gd name="connsiteY26" fmla="*/ 600075 h 800100"/>
                <a:gd name="connsiteX27" fmla="*/ 561975 w 800100"/>
                <a:gd name="connsiteY27" fmla="*/ 5048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0100" h="800100">
                  <a:moveTo>
                    <a:pt x="666750" y="0"/>
                  </a:moveTo>
                  <a:lnTo>
                    <a:pt x="666750" y="328613"/>
                  </a:lnTo>
                  <a:lnTo>
                    <a:pt x="533400" y="390525"/>
                  </a:lnTo>
                  <a:lnTo>
                    <a:pt x="533400" y="266700"/>
                  </a:lnTo>
                  <a:lnTo>
                    <a:pt x="266700" y="390525"/>
                  </a:lnTo>
                  <a:lnTo>
                    <a:pt x="266700" y="266700"/>
                  </a:lnTo>
                  <a:lnTo>
                    <a:pt x="0" y="402729"/>
                  </a:lnTo>
                  <a:lnTo>
                    <a:pt x="0" y="800100"/>
                  </a:lnTo>
                  <a:lnTo>
                    <a:pt x="666750" y="800100"/>
                  </a:lnTo>
                  <a:lnTo>
                    <a:pt x="800100" y="800100"/>
                  </a:lnTo>
                  <a:lnTo>
                    <a:pt x="800100" y="266700"/>
                  </a:lnTo>
                  <a:lnTo>
                    <a:pt x="800100" y="0"/>
                  </a:lnTo>
                  <a:lnTo>
                    <a:pt x="666750" y="0"/>
                  </a:lnTo>
                  <a:close/>
                  <a:moveTo>
                    <a:pt x="104775" y="504825"/>
                  </a:moveTo>
                  <a:lnTo>
                    <a:pt x="238125" y="504825"/>
                  </a:lnTo>
                  <a:lnTo>
                    <a:pt x="238125" y="600075"/>
                  </a:lnTo>
                  <a:lnTo>
                    <a:pt x="104775" y="600075"/>
                  </a:lnTo>
                  <a:lnTo>
                    <a:pt x="104775" y="504825"/>
                  </a:lnTo>
                  <a:close/>
                  <a:moveTo>
                    <a:pt x="333375" y="504825"/>
                  </a:moveTo>
                  <a:lnTo>
                    <a:pt x="466725" y="504825"/>
                  </a:lnTo>
                  <a:lnTo>
                    <a:pt x="466725" y="600075"/>
                  </a:lnTo>
                  <a:lnTo>
                    <a:pt x="333375" y="600075"/>
                  </a:lnTo>
                  <a:lnTo>
                    <a:pt x="333375" y="504825"/>
                  </a:lnTo>
                  <a:close/>
                  <a:moveTo>
                    <a:pt x="561975" y="504825"/>
                  </a:moveTo>
                  <a:lnTo>
                    <a:pt x="695325" y="504825"/>
                  </a:lnTo>
                  <a:lnTo>
                    <a:pt x="695325" y="600075"/>
                  </a:lnTo>
                  <a:lnTo>
                    <a:pt x="561975" y="600075"/>
                  </a:lnTo>
                  <a:lnTo>
                    <a:pt x="561975" y="504825"/>
                  </a:lnTo>
                  <a:close/>
                </a:path>
              </a:pathLst>
            </a:custGeom>
            <a:solidFill>
              <a:schemeClr val="bg1"/>
            </a:solidFill>
            <a:ln w="6350" cap="rnd">
              <a:solidFill>
                <a:srgbClr val="7030A0"/>
              </a:solidFill>
              <a:prstDash val="solid"/>
              <a:round/>
            </a:ln>
          </p:spPr>
          <p:txBody>
            <a:bodyPr rtlCol="0" anchor="ctr"/>
            <a:lstStyle/>
            <a:p>
              <a:endParaRPr lang="en-US" sz="1800"/>
            </a:p>
          </p:txBody>
        </p:sp>
        <p:sp>
          <p:nvSpPr>
            <p:cNvPr id="23" name="Graphic 4">
              <a:extLst>
                <a:ext uri="{FF2B5EF4-FFF2-40B4-BE49-F238E27FC236}">
                  <a16:creationId xmlns:a16="http://schemas.microsoft.com/office/drawing/2014/main" id="{027A8662-D39C-9B6D-FC4B-187C1D9207FD}"/>
                </a:ext>
              </a:extLst>
            </p:cNvPr>
            <p:cNvSpPr/>
            <p:nvPr/>
          </p:nvSpPr>
          <p:spPr>
            <a:xfrm>
              <a:off x="6470258" y="4210599"/>
              <a:ext cx="226689" cy="226687"/>
            </a:xfrm>
            <a:custGeom>
              <a:avLst/>
              <a:gdLst>
                <a:gd name="connsiteX0" fmla="*/ 666750 w 800100"/>
                <a:gd name="connsiteY0" fmla="*/ 0 h 800100"/>
                <a:gd name="connsiteX1" fmla="*/ 666750 w 800100"/>
                <a:gd name="connsiteY1" fmla="*/ 328613 h 800100"/>
                <a:gd name="connsiteX2" fmla="*/ 533400 w 800100"/>
                <a:gd name="connsiteY2" fmla="*/ 390525 h 800100"/>
                <a:gd name="connsiteX3" fmla="*/ 533400 w 800100"/>
                <a:gd name="connsiteY3" fmla="*/ 266700 h 800100"/>
                <a:gd name="connsiteX4" fmla="*/ 266700 w 800100"/>
                <a:gd name="connsiteY4" fmla="*/ 390525 h 800100"/>
                <a:gd name="connsiteX5" fmla="*/ 266700 w 800100"/>
                <a:gd name="connsiteY5" fmla="*/ 266700 h 800100"/>
                <a:gd name="connsiteX6" fmla="*/ 0 w 800100"/>
                <a:gd name="connsiteY6" fmla="*/ 402729 h 800100"/>
                <a:gd name="connsiteX7" fmla="*/ 0 w 800100"/>
                <a:gd name="connsiteY7" fmla="*/ 800100 h 800100"/>
                <a:gd name="connsiteX8" fmla="*/ 666750 w 800100"/>
                <a:gd name="connsiteY8" fmla="*/ 800100 h 800100"/>
                <a:gd name="connsiteX9" fmla="*/ 800100 w 800100"/>
                <a:gd name="connsiteY9" fmla="*/ 800100 h 800100"/>
                <a:gd name="connsiteX10" fmla="*/ 800100 w 800100"/>
                <a:gd name="connsiteY10" fmla="*/ 266700 h 800100"/>
                <a:gd name="connsiteX11" fmla="*/ 800100 w 800100"/>
                <a:gd name="connsiteY11" fmla="*/ 0 h 800100"/>
                <a:gd name="connsiteX12" fmla="*/ 666750 w 800100"/>
                <a:gd name="connsiteY12" fmla="*/ 0 h 800100"/>
                <a:gd name="connsiteX13" fmla="*/ 104775 w 800100"/>
                <a:gd name="connsiteY13" fmla="*/ 504825 h 800100"/>
                <a:gd name="connsiteX14" fmla="*/ 238125 w 800100"/>
                <a:gd name="connsiteY14" fmla="*/ 504825 h 800100"/>
                <a:gd name="connsiteX15" fmla="*/ 238125 w 800100"/>
                <a:gd name="connsiteY15" fmla="*/ 600075 h 800100"/>
                <a:gd name="connsiteX16" fmla="*/ 104775 w 800100"/>
                <a:gd name="connsiteY16" fmla="*/ 600075 h 800100"/>
                <a:gd name="connsiteX17" fmla="*/ 104775 w 800100"/>
                <a:gd name="connsiteY17" fmla="*/ 504825 h 800100"/>
                <a:gd name="connsiteX18" fmla="*/ 333375 w 800100"/>
                <a:gd name="connsiteY18" fmla="*/ 504825 h 800100"/>
                <a:gd name="connsiteX19" fmla="*/ 466725 w 800100"/>
                <a:gd name="connsiteY19" fmla="*/ 504825 h 800100"/>
                <a:gd name="connsiteX20" fmla="*/ 466725 w 800100"/>
                <a:gd name="connsiteY20" fmla="*/ 600075 h 800100"/>
                <a:gd name="connsiteX21" fmla="*/ 333375 w 800100"/>
                <a:gd name="connsiteY21" fmla="*/ 600075 h 800100"/>
                <a:gd name="connsiteX22" fmla="*/ 333375 w 800100"/>
                <a:gd name="connsiteY22" fmla="*/ 504825 h 800100"/>
                <a:gd name="connsiteX23" fmla="*/ 561975 w 800100"/>
                <a:gd name="connsiteY23" fmla="*/ 504825 h 800100"/>
                <a:gd name="connsiteX24" fmla="*/ 695325 w 800100"/>
                <a:gd name="connsiteY24" fmla="*/ 504825 h 800100"/>
                <a:gd name="connsiteX25" fmla="*/ 695325 w 800100"/>
                <a:gd name="connsiteY25" fmla="*/ 600075 h 800100"/>
                <a:gd name="connsiteX26" fmla="*/ 561975 w 800100"/>
                <a:gd name="connsiteY26" fmla="*/ 600075 h 800100"/>
                <a:gd name="connsiteX27" fmla="*/ 561975 w 800100"/>
                <a:gd name="connsiteY27" fmla="*/ 5048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0100" h="800100">
                  <a:moveTo>
                    <a:pt x="666750" y="0"/>
                  </a:moveTo>
                  <a:lnTo>
                    <a:pt x="666750" y="328613"/>
                  </a:lnTo>
                  <a:lnTo>
                    <a:pt x="533400" y="390525"/>
                  </a:lnTo>
                  <a:lnTo>
                    <a:pt x="533400" y="266700"/>
                  </a:lnTo>
                  <a:lnTo>
                    <a:pt x="266700" y="390525"/>
                  </a:lnTo>
                  <a:lnTo>
                    <a:pt x="266700" y="266700"/>
                  </a:lnTo>
                  <a:lnTo>
                    <a:pt x="0" y="402729"/>
                  </a:lnTo>
                  <a:lnTo>
                    <a:pt x="0" y="800100"/>
                  </a:lnTo>
                  <a:lnTo>
                    <a:pt x="666750" y="800100"/>
                  </a:lnTo>
                  <a:lnTo>
                    <a:pt x="800100" y="800100"/>
                  </a:lnTo>
                  <a:lnTo>
                    <a:pt x="800100" y="266700"/>
                  </a:lnTo>
                  <a:lnTo>
                    <a:pt x="800100" y="0"/>
                  </a:lnTo>
                  <a:lnTo>
                    <a:pt x="666750" y="0"/>
                  </a:lnTo>
                  <a:close/>
                  <a:moveTo>
                    <a:pt x="104775" y="504825"/>
                  </a:moveTo>
                  <a:lnTo>
                    <a:pt x="238125" y="504825"/>
                  </a:lnTo>
                  <a:lnTo>
                    <a:pt x="238125" y="600075"/>
                  </a:lnTo>
                  <a:lnTo>
                    <a:pt x="104775" y="600075"/>
                  </a:lnTo>
                  <a:lnTo>
                    <a:pt x="104775" y="504825"/>
                  </a:lnTo>
                  <a:close/>
                  <a:moveTo>
                    <a:pt x="333375" y="504825"/>
                  </a:moveTo>
                  <a:lnTo>
                    <a:pt x="466725" y="504825"/>
                  </a:lnTo>
                  <a:lnTo>
                    <a:pt x="466725" y="600075"/>
                  </a:lnTo>
                  <a:lnTo>
                    <a:pt x="333375" y="600075"/>
                  </a:lnTo>
                  <a:lnTo>
                    <a:pt x="333375" y="504825"/>
                  </a:lnTo>
                  <a:close/>
                  <a:moveTo>
                    <a:pt x="561975" y="504825"/>
                  </a:moveTo>
                  <a:lnTo>
                    <a:pt x="695325" y="504825"/>
                  </a:lnTo>
                  <a:lnTo>
                    <a:pt x="695325" y="600075"/>
                  </a:lnTo>
                  <a:lnTo>
                    <a:pt x="561975" y="600075"/>
                  </a:lnTo>
                  <a:lnTo>
                    <a:pt x="561975" y="504825"/>
                  </a:lnTo>
                  <a:close/>
                </a:path>
              </a:pathLst>
            </a:custGeom>
            <a:solidFill>
              <a:schemeClr val="bg1"/>
            </a:solidFill>
            <a:ln w="6350" cap="rnd">
              <a:solidFill>
                <a:srgbClr val="7030A0"/>
              </a:solidFill>
              <a:prstDash val="solid"/>
              <a:round/>
            </a:ln>
          </p:spPr>
          <p:txBody>
            <a:bodyPr rtlCol="0" anchor="ctr"/>
            <a:lstStyle/>
            <a:p>
              <a:endParaRPr lang="en-US" sz="1800"/>
            </a:p>
          </p:txBody>
        </p:sp>
        <p:sp>
          <p:nvSpPr>
            <p:cNvPr id="24" name="Graphic 4">
              <a:extLst>
                <a:ext uri="{FF2B5EF4-FFF2-40B4-BE49-F238E27FC236}">
                  <a16:creationId xmlns:a16="http://schemas.microsoft.com/office/drawing/2014/main" id="{8B041657-E8E8-2EAD-BC6C-B835F1EA1CD7}"/>
                </a:ext>
              </a:extLst>
            </p:cNvPr>
            <p:cNvSpPr/>
            <p:nvPr/>
          </p:nvSpPr>
          <p:spPr>
            <a:xfrm>
              <a:off x="6687717" y="4374292"/>
              <a:ext cx="226689" cy="226687"/>
            </a:xfrm>
            <a:custGeom>
              <a:avLst/>
              <a:gdLst>
                <a:gd name="connsiteX0" fmla="*/ 666750 w 800100"/>
                <a:gd name="connsiteY0" fmla="*/ 0 h 800100"/>
                <a:gd name="connsiteX1" fmla="*/ 666750 w 800100"/>
                <a:gd name="connsiteY1" fmla="*/ 328613 h 800100"/>
                <a:gd name="connsiteX2" fmla="*/ 533400 w 800100"/>
                <a:gd name="connsiteY2" fmla="*/ 390525 h 800100"/>
                <a:gd name="connsiteX3" fmla="*/ 533400 w 800100"/>
                <a:gd name="connsiteY3" fmla="*/ 266700 h 800100"/>
                <a:gd name="connsiteX4" fmla="*/ 266700 w 800100"/>
                <a:gd name="connsiteY4" fmla="*/ 390525 h 800100"/>
                <a:gd name="connsiteX5" fmla="*/ 266700 w 800100"/>
                <a:gd name="connsiteY5" fmla="*/ 266700 h 800100"/>
                <a:gd name="connsiteX6" fmla="*/ 0 w 800100"/>
                <a:gd name="connsiteY6" fmla="*/ 402729 h 800100"/>
                <a:gd name="connsiteX7" fmla="*/ 0 w 800100"/>
                <a:gd name="connsiteY7" fmla="*/ 800100 h 800100"/>
                <a:gd name="connsiteX8" fmla="*/ 666750 w 800100"/>
                <a:gd name="connsiteY8" fmla="*/ 800100 h 800100"/>
                <a:gd name="connsiteX9" fmla="*/ 800100 w 800100"/>
                <a:gd name="connsiteY9" fmla="*/ 800100 h 800100"/>
                <a:gd name="connsiteX10" fmla="*/ 800100 w 800100"/>
                <a:gd name="connsiteY10" fmla="*/ 266700 h 800100"/>
                <a:gd name="connsiteX11" fmla="*/ 800100 w 800100"/>
                <a:gd name="connsiteY11" fmla="*/ 0 h 800100"/>
                <a:gd name="connsiteX12" fmla="*/ 666750 w 800100"/>
                <a:gd name="connsiteY12" fmla="*/ 0 h 800100"/>
                <a:gd name="connsiteX13" fmla="*/ 104775 w 800100"/>
                <a:gd name="connsiteY13" fmla="*/ 504825 h 800100"/>
                <a:gd name="connsiteX14" fmla="*/ 238125 w 800100"/>
                <a:gd name="connsiteY14" fmla="*/ 504825 h 800100"/>
                <a:gd name="connsiteX15" fmla="*/ 238125 w 800100"/>
                <a:gd name="connsiteY15" fmla="*/ 600075 h 800100"/>
                <a:gd name="connsiteX16" fmla="*/ 104775 w 800100"/>
                <a:gd name="connsiteY16" fmla="*/ 600075 h 800100"/>
                <a:gd name="connsiteX17" fmla="*/ 104775 w 800100"/>
                <a:gd name="connsiteY17" fmla="*/ 504825 h 800100"/>
                <a:gd name="connsiteX18" fmla="*/ 333375 w 800100"/>
                <a:gd name="connsiteY18" fmla="*/ 504825 h 800100"/>
                <a:gd name="connsiteX19" fmla="*/ 466725 w 800100"/>
                <a:gd name="connsiteY19" fmla="*/ 504825 h 800100"/>
                <a:gd name="connsiteX20" fmla="*/ 466725 w 800100"/>
                <a:gd name="connsiteY20" fmla="*/ 600075 h 800100"/>
                <a:gd name="connsiteX21" fmla="*/ 333375 w 800100"/>
                <a:gd name="connsiteY21" fmla="*/ 600075 h 800100"/>
                <a:gd name="connsiteX22" fmla="*/ 333375 w 800100"/>
                <a:gd name="connsiteY22" fmla="*/ 504825 h 800100"/>
                <a:gd name="connsiteX23" fmla="*/ 561975 w 800100"/>
                <a:gd name="connsiteY23" fmla="*/ 504825 h 800100"/>
                <a:gd name="connsiteX24" fmla="*/ 695325 w 800100"/>
                <a:gd name="connsiteY24" fmla="*/ 504825 h 800100"/>
                <a:gd name="connsiteX25" fmla="*/ 695325 w 800100"/>
                <a:gd name="connsiteY25" fmla="*/ 600075 h 800100"/>
                <a:gd name="connsiteX26" fmla="*/ 561975 w 800100"/>
                <a:gd name="connsiteY26" fmla="*/ 600075 h 800100"/>
                <a:gd name="connsiteX27" fmla="*/ 561975 w 800100"/>
                <a:gd name="connsiteY27" fmla="*/ 504825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00100" h="800100">
                  <a:moveTo>
                    <a:pt x="666750" y="0"/>
                  </a:moveTo>
                  <a:lnTo>
                    <a:pt x="666750" y="328613"/>
                  </a:lnTo>
                  <a:lnTo>
                    <a:pt x="533400" y="390525"/>
                  </a:lnTo>
                  <a:lnTo>
                    <a:pt x="533400" y="266700"/>
                  </a:lnTo>
                  <a:lnTo>
                    <a:pt x="266700" y="390525"/>
                  </a:lnTo>
                  <a:lnTo>
                    <a:pt x="266700" y="266700"/>
                  </a:lnTo>
                  <a:lnTo>
                    <a:pt x="0" y="402729"/>
                  </a:lnTo>
                  <a:lnTo>
                    <a:pt x="0" y="800100"/>
                  </a:lnTo>
                  <a:lnTo>
                    <a:pt x="666750" y="800100"/>
                  </a:lnTo>
                  <a:lnTo>
                    <a:pt x="800100" y="800100"/>
                  </a:lnTo>
                  <a:lnTo>
                    <a:pt x="800100" y="266700"/>
                  </a:lnTo>
                  <a:lnTo>
                    <a:pt x="800100" y="0"/>
                  </a:lnTo>
                  <a:lnTo>
                    <a:pt x="666750" y="0"/>
                  </a:lnTo>
                  <a:close/>
                  <a:moveTo>
                    <a:pt x="104775" y="504825"/>
                  </a:moveTo>
                  <a:lnTo>
                    <a:pt x="238125" y="504825"/>
                  </a:lnTo>
                  <a:lnTo>
                    <a:pt x="238125" y="600075"/>
                  </a:lnTo>
                  <a:lnTo>
                    <a:pt x="104775" y="600075"/>
                  </a:lnTo>
                  <a:lnTo>
                    <a:pt x="104775" y="504825"/>
                  </a:lnTo>
                  <a:close/>
                  <a:moveTo>
                    <a:pt x="333375" y="504825"/>
                  </a:moveTo>
                  <a:lnTo>
                    <a:pt x="466725" y="504825"/>
                  </a:lnTo>
                  <a:lnTo>
                    <a:pt x="466725" y="600075"/>
                  </a:lnTo>
                  <a:lnTo>
                    <a:pt x="333375" y="600075"/>
                  </a:lnTo>
                  <a:lnTo>
                    <a:pt x="333375" y="504825"/>
                  </a:lnTo>
                  <a:close/>
                  <a:moveTo>
                    <a:pt x="561975" y="504825"/>
                  </a:moveTo>
                  <a:lnTo>
                    <a:pt x="695325" y="504825"/>
                  </a:lnTo>
                  <a:lnTo>
                    <a:pt x="695325" y="600075"/>
                  </a:lnTo>
                  <a:lnTo>
                    <a:pt x="561975" y="600075"/>
                  </a:lnTo>
                  <a:lnTo>
                    <a:pt x="561975" y="504825"/>
                  </a:lnTo>
                  <a:close/>
                </a:path>
              </a:pathLst>
            </a:custGeom>
            <a:solidFill>
              <a:schemeClr val="bg1"/>
            </a:solidFill>
            <a:ln w="6350" cap="rnd">
              <a:solidFill>
                <a:srgbClr val="7030A0"/>
              </a:solidFill>
              <a:prstDash val="solid"/>
              <a:round/>
            </a:ln>
          </p:spPr>
          <p:txBody>
            <a:bodyPr rtlCol="0" anchor="ctr"/>
            <a:lstStyle/>
            <a:p>
              <a:endParaRPr lang="en-US" sz="1800"/>
            </a:p>
          </p:txBody>
        </p:sp>
      </p:grpSp>
      <p:sp>
        <p:nvSpPr>
          <p:cNvPr id="4" name="Title 3">
            <a:extLst>
              <a:ext uri="{FF2B5EF4-FFF2-40B4-BE49-F238E27FC236}">
                <a16:creationId xmlns:a16="http://schemas.microsoft.com/office/drawing/2014/main" id="{F806C953-C656-2D4A-840D-0E5F79F12F26}"/>
              </a:ext>
            </a:extLst>
          </p:cNvPr>
          <p:cNvSpPr>
            <a:spLocks noGrp="1"/>
          </p:cNvSpPr>
          <p:nvPr>
            <p:ph type="title"/>
          </p:nvPr>
        </p:nvSpPr>
        <p:spPr>
          <a:xfrm>
            <a:off x="6922733" y="463207"/>
            <a:ext cx="4975352" cy="828995"/>
          </a:xfrm>
        </p:spPr>
        <p:txBody>
          <a:bodyPr>
            <a:noAutofit/>
          </a:bodyPr>
          <a:lstStyle/>
          <a:p>
            <a:pPr>
              <a:lnSpc>
                <a:spcPct val="80000"/>
              </a:lnSpc>
            </a:pPr>
            <a:r>
              <a:rPr lang="en-US" sz="2000"/>
              <a:t>We are </a:t>
            </a:r>
            <a:r>
              <a:rPr lang="en-US" sz="2000">
                <a:solidFill>
                  <a:schemeClr val="accent1"/>
                </a:solidFill>
              </a:rPr>
              <a:t>committed </a:t>
            </a:r>
            <a:br>
              <a:rPr lang="en-US" sz="2400">
                <a:solidFill>
                  <a:schemeClr val="accent1"/>
                </a:solidFill>
              </a:rPr>
            </a:br>
            <a:r>
              <a:rPr lang="en-US" sz="4000">
                <a:solidFill>
                  <a:schemeClr val="accent1"/>
                </a:solidFill>
              </a:rPr>
              <a:t>to sustainability</a:t>
            </a:r>
            <a:endParaRPr lang="en-US" sz="2400">
              <a:solidFill>
                <a:schemeClr val="accent1"/>
              </a:solidFill>
            </a:endParaRPr>
          </a:p>
        </p:txBody>
      </p:sp>
      <p:grpSp>
        <p:nvGrpSpPr>
          <p:cNvPr id="5" name="Group 4">
            <a:extLst>
              <a:ext uri="{FF2B5EF4-FFF2-40B4-BE49-F238E27FC236}">
                <a16:creationId xmlns:a16="http://schemas.microsoft.com/office/drawing/2014/main" id="{E3DBA613-7C75-5C6C-26B1-718E79693535}"/>
              </a:ext>
            </a:extLst>
          </p:cNvPr>
          <p:cNvGrpSpPr/>
          <p:nvPr/>
        </p:nvGrpSpPr>
        <p:grpSpPr>
          <a:xfrm>
            <a:off x="10458905" y="105027"/>
            <a:ext cx="1782876" cy="351802"/>
            <a:chOff x="10457317" y="105027"/>
            <a:chExt cx="1782876" cy="351802"/>
          </a:xfrm>
        </p:grpSpPr>
        <p:sp>
          <p:nvSpPr>
            <p:cNvPr id="25" name="Freeform: Shape 24">
              <a:extLst>
                <a:ext uri="{FF2B5EF4-FFF2-40B4-BE49-F238E27FC236}">
                  <a16:creationId xmlns:a16="http://schemas.microsoft.com/office/drawing/2014/main" id="{BB554698-07E3-AAAD-5D46-9D5C7933E3A6}"/>
                </a:ext>
              </a:extLst>
            </p:cNvPr>
            <p:cNvSpPr/>
            <p:nvPr/>
          </p:nvSpPr>
          <p:spPr>
            <a:xfrm>
              <a:off x="10457317" y="105027"/>
              <a:ext cx="1782876" cy="351802"/>
            </a:xfrm>
            <a:custGeom>
              <a:avLst/>
              <a:gdLst>
                <a:gd name="connsiteX0" fmla="*/ 275831 w 6630534"/>
                <a:gd name="connsiteY0" fmla="*/ 0 h 858233"/>
                <a:gd name="connsiteX1" fmla="*/ 485267 w 6630534"/>
                <a:gd name="connsiteY1" fmla="*/ 0 h 858233"/>
                <a:gd name="connsiteX2" fmla="*/ 694745 w 6630534"/>
                <a:gd name="connsiteY2" fmla="*/ 0 h 858233"/>
                <a:gd name="connsiteX3" fmla="*/ 6630534 w 6630534"/>
                <a:gd name="connsiteY3" fmla="*/ 0 h 858233"/>
                <a:gd name="connsiteX4" fmla="*/ 6630534 w 6630534"/>
                <a:gd name="connsiteY4" fmla="*/ 858233 h 858233"/>
                <a:gd name="connsiteX5" fmla="*/ 694701 w 6630534"/>
                <a:gd name="connsiteY5" fmla="*/ 858233 h 858233"/>
                <a:gd name="connsiteX6" fmla="*/ 485267 w 6630534"/>
                <a:gd name="connsiteY6" fmla="*/ 858233 h 858233"/>
                <a:gd name="connsiteX7" fmla="*/ 275788 w 6630534"/>
                <a:gd name="connsiteY7" fmla="*/ 858233 h 858233"/>
                <a:gd name="connsiteX8" fmla="*/ 218338 w 6630534"/>
                <a:gd name="connsiteY8" fmla="*/ 825046 h 858233"/>
                <a:gd name="connsiteX9" fmla="*/ 8903 w 6630534"/>
                <a:gd name="connsiteY9" fmla="*/ 462282 h 858233"/>
                <a:gd name="connsiteX10" fmla="*/ 8903 w 6630534"/>
                <a:gd name="connsiteY10" fmla="*/ 395951 h 858233"/>
                <a:gd name="connsiteX11" fmla="*/ 218382 w 6630534"/>
                <a:gd name="connsiteY11" fmla="*/ 33187 h 858233"/>
                <a:gd name="connsiteX12" fmla="*/ 275831 w 6630534"/>
                <a:gd name="connsiteY12" fmla="*/ 0 h 858233"/>
                <a:gd name="connsiteX0" fmla="*/ 275831 w 6630534"/>
                <a:gd name="connsiteY0" fmla="*/ 0 h 858233"/>
                <a:gd name="connsiteX1" fmla="*/ 485267 w 6630534"/>
                <a:gd name="connsiteY1" fmla="*/ 0 h 858233"/>
                <a:gd name="connsiteX2" fmla="*/ 694745 w 6630534"/>
                <a:gd name="connsiteY2" fmla="*/ 0 h 858233"/>
                <a:gd name="connsiteX3" fmla="*/ 4472149 w 6630534"/>
                <a:gd name="connsiteY3" fmla="*/ 46837 h 858233"/>
                <a:gd name="connsiteX4" fmla="*/ 6630534 w 6630534"/>
                <a:gd name="connsiteY4" fmla="*/ 858233 h 858233"/>
                <a:gd name="connsiteX5" fmla="*/ 694701 w 6630534"/>
                <a:gd name="connsiteY5" fmla="*/ 858233 h 858233"/>
                <a:gd name="connsiteX6" fmla="*/ 485267 w 6630534"/>
                <a:gd name="connsiteY6" fmla="*/ 858233 h 858233"/>
                <a:gd name="connsiteX7" fmla="*/ 275788 w 6630534"/>
                <a:gd name="connsiteY7" fmla="*/ 858233 h 858233"/>
                <a:gd name="connsiteX8" fmla="*/ 218338 w 6630534"/>
                <a:gd name="connsiteY8" fmla="*/ 825046 h 858233"/>
                <a:gd name="connsiteX9" fmla="*/ 8903 w 6630534"/>
                <a:gd name="connsiteY9" fmla="*/ 462282 h 858233"/>
                <a:gd name="connsiteX10" fmla="*/ 8903 w 6630534"/>
                <a:gd name="connsiteY10" fmla="*/ 395951 h 858233"/>
                <a:gd name="connsiteX11" fmla="*/ 218382 w 6630534"/>
                <a:gd name="connsiteY11" fmla="*/ 33187 h 858233"/>
                <a:gd name="connsiteX12" fmla="*/ 275831 w 6630534"/>
                <a:gd name="connsiteY12" fmla="*/ 0 h 858233"/>
                <a:gd name="connsiteX0" fmla="*/ 275831 w 4543698"/>
                <a:gd name="connsiteY0" fmla="*/ 0 h 858233"/>
                <a:gd name="connsiteX1" fmla="*/ 485267 w 4543698"/>
                <a:gd name="connsiteY1" fmla="*/ 0 h 858233"/>
                <a:gd name="connsiteX2" fmla="*/ 694745 w 4543698"/>
                <a:gd name="connsiteY2" fmla="*/ 0 h 858233"/>
                <a:gd name="connsiteX3" fmla="*/ 4472149 w 4543698"/>
                <a:gd name="connsiteY3" fmla="*/ 46837 h 858233"/>
                <a:gd name="connsiteX4" fmla="*/ 4543698 w 4543698"/>
                <a:gd name="connsiteY4" fmla="*/ 846525 h 858233"/>
                <a:gd name="connsiteX5" fmla="*/ 694701 w 4543698"/>
                <a:gd name="connsiteY5" fmla="*/ 858233 h 858233"/>
                <a:gd name="connsiteX6" fmla="*/ 485267 w 4543698"/>
                <a:gd name="connsiteY6" fmla="*/ 858233 h 858233"/>
                <a:gd name="connsiteX7" fmla="*/ 275788 w 4543698"/>
                <a:gd name="connsiteY7" fmla="*/ 858233 h 858233"/>
                <a:gd name="connsiteX8" fmla="*/ 218338 w 4543698"/>
                <a:gd name="connsiteY8" fmla="*/ 825046 h 858233"/>
                <a:gd name="connsiteX9" fmla="*/ 8903 w 4543698"/>
                <a:gd name="connsiteY9" fmla="*/ 462282 h 858233"/>
                <a:gd name="connsiteX10" fmla="*/ 8903 w 4543698"/>
                <a:gd name="connsiteY10" fmla="*/ 395951 h 858233"/>
                <a:gd name="connsiteX11" fmla="*/ 218382 w 4543698"/>
                <a:gd name="connsiteY11" fmla="*/ 33187 h 858233"/>
                <a:gd name="connsiteX12" fmla="*/ 275831 w 4543698"/>
                <a:gd name="connsiteY12" fmla="*/ 0 h 858233"/>
                <a:gd name="connsiteX0" fmla="*/ 275831 w 4472149"/>
                <a:gd name="connsiteY0" fmla="*/ 0 h 869944"/>
                <a:gd name="connsiteX1" fmla="*/ 485267 w 4472149"/>
                <a:gd name="connsiteY1" fmla="*/ 0 h 869944"/>
                <a:gd name="connsiteX2" fmla="*/ 694745 w 4472149"/>
                <a:gd name="connsiteY2" fmla="*/ 0 h 869944"/>
                <a:gd name="connsiteX3" fmla="*/ 4472149 w 4472149"/>
                <a:gd name="connsiteY3" fmla="*/ 46837 h 869944"/>
                <a:gd name="connsiteX4" fmla="*/ 4436374 w 4472149"/>
                <a:gd name="connsiteY4" fmla="*/ 869944 h 869944"/>
                <a:gd name="connsiteX5" fmla="*/ 694701 w 4472149"/>
                <a:gd name="connsiteY5" fmla="*/ 858233 h 869944"/>
                <a:gd name="connsiteX6" fmla="*/ 485267 w 4472149"/>
                <a:gd name="connsiteY6" fmla="*/ 858233 h 869944"/>
                <a:gd name="connsiteX7" fmla="*/ 275788 w 4472149"/>
                <a:gd name="connsiteY7" fmla="*/ 858233 h 869944"/>
                <a:gd name="connsiteX8" fmla="*/ 218338 w 4472149"/>
                <a:gd name="connsiteY8" fmla="*/ 825046 h 869944"/>
                <a:gd name="connsiteX9" fmla="*/ 8903 w 4472149"/>
                <a:gd name="connsiteY9" fmla="*/ 462282 h 869944"/>
                <a:gd name="connsiteX10" fmla="*/ 8903 w 4472149"/>
                <a:gd name="connsiteY10" fmla="*/ 395951 h 869944"/>
                <a:gd name="connsiteX11" fmla="*/ 218382 w 4472149"/>
                <a:gd name="connsiteY11" fmla="*/ 33187 h 869944"/>
                <a:gd name="connsiteX12" fmla="*/ 275831 w 4472149"/>
                <a:gd name="connsiteY12" fmla="*/ 0 h 869944"/>
                <a:gd name="connsiteX0" fmla="*/ 275831 w 4472149"/>
                <a:gd name="connsiteY0" fmla="*/ 0 h 869944"/>
                <a:gd name="connsiteX1" fmla="*/ 485267 w 4472149"/>
                <a:gd name="connsiteY1" fmla="*/ 0 h 869944"/>
                <a:gd name="connsiteX2" fmla="*/ 694745 w 4472149"/>
                <a:gd name="connsiteY2" fmla="*/ 0 h 869944"/>
                <a:gd name="connsiteX3" fmla="*/ 4472149 w 4472149"/>
                <a:gd name="connsiteY3" fmla="*/ 46837 h 869944"/>
                <a:gd name="connsiteX4" fmla="*/ 4471215 w 4472149"/>
                <a:gd name="connsiteY4" fmla="*/ 869944 h 869944"/>
                <a:gd name="connsiteX5" fmla="*/ 694701 w 4472149"/>
                <a:gd name="connsiteY5" fmla="*/ 858233 h 869944"/>
                <a:gd name="connsiteX6" fmla="*/ 485267 w 4472149"/>
                <a:gd name="connsiteY6" fmla="*/ 858233 h 869944"/>
                <a:gd name="connsiteX7" fmla="*/ 275788 w 4472149"/>
                <a:gd name="connsiteY7" fmla="*/ 858233 h 869944"/>
                <a:gd name="connsiteX8" fmla="*/ 218338 w 4472149"/>
                <a:gd name="connsiteY8" fmla="*/ 825046 h 869944"/>
                <a:gd name="connsiteX9" fmla="*/ 8903 w 4472149"/>
                <a:gd name="connsiteY9" fmla="*/ 462282 h 869944"/>
                <a:gd name="connsiteX10" fmla="*/ 8903 w 4472149"/>
                <a:gd name="connsiteY10" fmla="*/ 395951 h 869944"/>
                <a:gd name="connsiteX11" fmla="*/ 218382 w 4472149"/>
                <a:gd name="connsiteY11" fmla="*/ 33187 h 869944"/>
                <a:gd name="connsiteX12" fmla="*/ 275831 w 4472149"/>
                <a:gd name="connsiteY12" fmla="*/ 0 h 869944"/>
                <a:gd name="connsiteX0" fmla="*/ 275831 w 4471230"/>
                <a:gd name="connsiteY0" fmla="*/ 0 h 869944"/>
                <a:gd name="connsiteX1" fmla="*/ 485267 w 4471230"/>
                <a:gd name="connsiteY1" fmla="*/ 0 h 869944"/>
                <a:gd name="connsiteX2" fmla="*/ 694745 w 4471230"/>
                <a:gd name="connsiteY2" fmla="*/ 0 h 869944"/>
                <a:gd name="connsiteX3" fmla="*/ 4467171 w 4471230"/>
                <a:gd name="connsiteY3" fmla="*/ 22398 h 869944"/>
                <a:gd name="connsiteX4" fmla="*/ 4471215 w 4471230"/>
                <a:gd name="connsiteY4" fmla="*/ 869944 h 869944"/>
                <a:gd name="connsiteX5" fmla="*/ 694701 w 4471230"/>
                <a:gd name="connsiteY5" fmla="*/ 858233 h 869944"/>
                <a:gd name="connsiteX6" fmla="*/ 485267 w 4471230"/>
                <a:gd name="connsiteY6" fmla="*/ 858233 h 869944"/>
                <a:gd name="connsiteX7" fmla="*/ 275788 w 4471230"/>
                <a:gd name="connsiteY7" fmla="*/ 858233 h 869944"/>
                <a:gd name="connsiteX8" fmla="*/ 218338 w 4471230"/>
                <a:gd name="connsiteY8" fmla="*/ 825046 h 869944"/>
                <a:gd name="connsiteX9" fmla="*/ 8903 w 4471230"/>
                <a:gd name="connsiteY9" fmla="*/ 462282 h 869944"/>
                <a:gd name="connsiteX10" fmla="*/ 8903 w 4471230"/>
                <a:gd name="connsiteY10" fmla="*/ 395951 h 869944"/>
                <a:gd name="connsiteX11" fmla="*/ 218382 w 4471230"/>
                <a:gd name="connsiteY11" fmla="*/ 33187 h 869944"/>
                <a:gd name="connsiteX12" fmla="*/ 275831 w 4471230"/>
                <a:gd name="connsiteY12" fmla="*/ 0 h 869944"/>
                <a:gd name="connsiteX0" fmla="*/ 275831 w 4467537"/>
                <a:gd name="connsiteY0" fmla="*/ 0 h 858233"/>
                <a:gd name="connsiteX1" fmla="*/ 485267 w 4467537"/>
                <a:gd name="connsiteY1" fmla="*/ 0 h 858233"/>
                <a:gd name="connsiteX2" fmla="*/ 694745 w 4467537"/>
                <a:gd name="connsiteY2" fmla="*/ 0 h 858233"/>
                <a:gd name="connsiteX3" fmla="*/ 4467171 w 4467537"/>
                <a:gd name="connsiteY3" fmla="*/ 22398 h 858233"/>
                <a:gd name="connsiteX4" fmla="*/ 4467472 w 4467537"/>
                <a:gd name="connsiteY4" fmla="*/ 851578 h 858233"/>
                <a:gd name="connsiteX5" fmla="*/ 694701 w 4467537"/>
                <a:gd name="connsiteY5" fmla="*/ 858233 h 858233"/>
                <a:gd name="connsiteX6" fmla="*/ 485267 w 4467537"/>
                <a:gd name="connsiteY6" fmla="*/ 858233 h 858233"/>
                <a:gd name="connsiteX7" fmla="*/ 275788 w 4467537"/>
                <a:gd name="connsiteY7" fmla="*/ 858233 h 858233"/>
                <a:gd name="connsiteX8" fmla="*/ 218338 w 4467537"/>
                <a:gd name="connsiteY8" fmla="*/ 825046 h 858233"/>
                <a:gd name="connsiteX9" fmla="*/ 8903 w 4467537"/>
                <a:gd name="connsiteY9" fmla="*/ 462282 h 858233"/>
                <a:gd name="connsiteX10" fmla="*/ 8903 w 4467537"/>
                <a:gd name="connsiteY10" fmla="*/ 395951 h 858233"/>
                <a:gd name="connsiteX11" fmla="*/ 218382 w 4467537"/>
                <a:gd name="connsiteY11" fmla="*/ 33187 h 858233"/>
                <a:gd name="connsiteX12" fmla="*/ 275831 w 4467537"/>
                <a:gd name="connsiteY12" fmla="*/ 0 h 858233"/>
                <a:gd name="connsiteX0" fmla="*/ 275831 w 4467537"/>
                <a:gd name="connsiteY0" fmla="*/ 0 h 858233"/>
                <a:gd name="connsiteX1" fmla="*/ 485267 w 4467537"/>
                <a:gd name="connsiteY1" fmla="*/ 0 h 858233"/>
                <a:gd name="connsiteX2" fmla="*/ 694745 w 4467537"/>
                <a:gd name="connsiteY2" fmla="*/ 0 h 858233"/>
                <a:gd name="connsiteX3" fmla="*/ 4467171 w 4467537"/>
                <a:gd name="connsiteY3" fmla="*/ 12362 h 858233"/>
                <a:gd name="connsiteX4" fmla="*/ 4467472 w 4467537"/>
                <a:gd name="connsiteY4" fmla="*/ 851578 h 858233"/>
                <a:gd name="connsiteX5" fmla="*/ 694701 w 4467537"/>
                <a:gd name="connsiteY5" fmla="*/ 858233 h 858233"/>
                <a:gd name="connsiteX6" fmla="*/ 485267 w 4467537"/>
                <a:gd name="connsiteY6" fmla="*/ 858233 h 858233"/>
                <a:gd name="connsiteX7" fmla="*/ 275788 w 4467537"/>
                <a:gd name="connsiteY7" fmla="*/ 858233 h 858233"/>
                <a:gd name="connsiteX8" fmla="*/ 218338 w 4467537"/>
                <a:gd name="connsiteY8" fmla="*/ 825046 h 858233"/>
                <a:gd name="connsiteX9" fmla="*/ 8903 w 4467537"/>
                <a:gd name="connsiteY9" fmla="*/ 462282 h 858233"/>
                <a:gd name="connsiteX10" fmla="*/ 8903 w 4467537"/>
                <a:gd name="connsiteY10" fmla="*/ 395951 h 858233"/>
                <a:gd name="connsiteX11" fmla="*/ 218382 w 4467537"/>
                <a:gd name="connsiteY11" fmla="*/ 33187 h 858233"/>
                <a:gd name="connsiteX12" fmla="*/ 275831 w 4467537"/>
                <a:gd name="connsiteY12" fmla="*/ 0 h 858233"/>
                <a:gd name="connsiteX0" fmla="*/ 275831 w 4467171"/>
                <a:gd name="connsiteY0" fmla="*/ 0 h 864960"/>
                <a:gd name="connsiteX1" fmla="*/ 485267 w 4467171"/>
                <a:gd name="connsiteY1" fmla="*/ 0 h 864960"/>
                <a:gd name="connsiteX2" fmla="*/ 694745 w 4467171"/>
                <a:gd name="connsiteY2" fmla="*/ 0 h 864960"/>
                <a:gd name="connsiteX3" fmla="*/ 4467171 w 4467171"/>
                <a:gd name="connsiteY3" fmla="*/ 12362 h 864960"/>
                <a:gd name="connsiteX4" fmla="*/ 4464064 w 4467171"/>
                <a:gd name="connsiteY4" fmla="*/ 864960 h 864960"/>
                <a:gd name="connsiteX5" fmla="*/ 694701 w 4467171"/>
                <a:gd name="connsiteY5" fmla="*/ 858233 h 864960"/>
                <a:gd name="connsiteX6" fmla="*/ 485267 w 4467171"/>
                <a:gd name="connsiteY6" fmla="*/ 858233 h 864960"/>
                <a:gd name="connsiteX7" fmla="*/ 275788 w 4467171"/>
                <a:gd name="connsiteY7" fmla="*/ 858233 h 864960"/>
                <a:gd name="connsiteX8" fmla="*/ 218338 w 4467171"/>
                <a:gd name="connsiteY8" fmla="*/ 825046 h 864960"/>
                <a:gd name="connsiteX9" fmla="*/ 8903 w 4467171"/>
                <a:gd name="connsiteY9" fmla="*/ 462282 h 864960"/>
                <a:gd name="connsiteX10" fmla="*/ 8903 w 4467171"/>
                <a:gd name="connsiteY10" fmla="*/ 395951 h 864960"/>
                <a:gd name="connsiteX11" fmla="*/ 218382 w 4467171"/>
                <a:gd name="connsiteY11" fmla="*/ 33187 h 864960"/>
                <a:gd name="connsiteX12" fmla="*/ 275831 w 4467171"/>
                <a:gd name="connsiteY12" fmla="*/ 0 h 864960"/>
                <a:gd name="connsiteX0" fmla="*/ 275831 w 4464129"/>
                <a:gd name="connsiteY0" fmla="*/ 0 h 864960"/>
                <a:gd name="connsiteX1" fmla="*/ 485267 w 4464129"/>
                <a:gd name="connsiteY1" fmla="*/ 0 h 864960"/>
                <a:gd name="connsiteX2" fmla="*/ 694745 w 4464129"/>
                <a:gd name="connsiteY2" fmla="*/ 0 h 864960"/>
                <a:gd name="connsiteX3" fmla="*/ 4463763 w 4464129"/>
                <a:gd name="connsiteY3" fmla="*/ 2326 h 864960"/>
                <a:gd name="connsiteX4" fmla="*/ 4464064 w 4464129"/>
                <a:gd name="connsiteY4" fmla="*/ 864960 h 864960"/>
                <a:gd name="connsiteX5" fmla="*/ 694701 w 4464129"/>
                <a:gd name="connsiteY5" fmla="*/ 858233 h 864960"/>
                <a:gd name="connsiteX6" fmla="*/ 485267 w 4464129"/>
                <a:gd name="connsiteY6" fmla="*/ 858233 h 864960"/>
                <a:gd name="connsiteX7" fmla="*/ 275788 w 4464129"/>
                <a:gd name="connsiteY7" fmla="*/ 858233 h 864960"/>
                <a:gd name="connsiteX8" fmla="*/ 218338 w 4464129"/>
                <a:gd name="connsiteY8" fmla="*/ 825046 h 864960"/>
                <a:gd name="connsiteX9" fmla="*/ 8903 w 4464129"/>
                <a:gd name="connsiteY9" fmla="*/ 462282 h 864960"/>
                <a:gd name="connsiteX10" fmla="*/ 8903 w 4464129"/>
                <a:gd name="connsiteY10" fmla="*/ 395951 h 864960"/>
                <a:gd name="connsiteX11" fmla="*/ 218382 w 4464129"/>
                <a:gd name="connsiteY11" fmla="*/ 33187 h 864960"/>
                <a:gd name="connsiteX12" fmla="*/ 275831 w 4464129"/>
                <a:gd name="connsiteY12" fmla="*/ 0 h 86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64129" h="864960">
                  <a:moveTo>
                    <a:pt x="275831" y="0"/>
                  </a:moveTo>
                  <a:lnTo>
                    <a:pt x="485267" y="0"/>
                  </a:lnTo>
                  <a:lnTo>
                    <a:pt x="694745" y="0"/>
                  </a:lnTo>
                  <a:lnTo>
                    <a:pt x="4463763" y="2326"/>
                  </a:lnTo>
                  <a:cubicBezTo>
                    <a:pt x="4463452" y="276695"/>
                    <a:pt x="4464375" y="590591"/>
                    <a:pt x="4464064" y="864960"/>
                  </a:cubicBezTo>
                  <a:lnTo>
                    <a:pt x="694701" y="858233"/>
                  </a:lnTo>
                  <a:lnTo>
                    <a:pt x="485267" y="858233"/>
                  </a:lnTo>
                  <a:lnTo>
                    <a:pt x="275788" y="858233"/>
                  </a:lnTo>
                  <a:cubicBezTo>
                    <a:pt x="252089" y="858233"/>
                    <a:pt x="230210" y="845582"/>
                    <a:pt x="218338" y="825046"/>
                  </a:cubicBezTo>
                  <a:lnTo>
                    <a:pt x="8903" y="462282"/>
                  </a:lnTo>
                  <a:cubicBezTo>
                    <a:pt x="-2968" y="441789"/>
                    <a:pt x="-2968" y="416487"/>
                    <a:pt x="8903" y="395951"/>
                  </a:cubicBezTo>
                  <a:lnTo>
                    <a:pt x="218382" y="33187"/>
                  </a:lnTo>
                  <a:cubicBezTo>
                    <a:pt x="230210" y="12651"/>
                    <a:pt x="252132" y="0"/>
                    <a:pt x="275831" y="0"/>
                  </a:cubicBezTo>
                  <a:close/>
                </a:path>
              </a:pathLst>
            </a:custGeom>
            <a:solidFill>
              <a:schemeClr val="accent4"/>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lIns="1005840" rtlCol="0" anchor="ctr">
              <a:noAutofit/>
            </a:bodyPr>
            <a:lstStyle/>
            <a:p>
              <a:pPr>
                <a:lnSpc>
                  <a:spcPct val="90000"/>
                </a:lnSpc>
                <a:spcBef>
                  <a:spcPts val="900"/>
                </a:spcBef>
              </a:pPr>
              <a:endParaRPr lang="en-US" sz="2400" b="1"/>
            </a:p>
          </p:txBody>
        </p:sp>
        <p:sp>
          <p:nvSpPr>
            <p:cNvPr id="28" name="Graphic 32">
              <a:extLst>
                <a:ext uri="{FF2B5EF4-FFF2-40B4-BE49-F238E27FC236}">
                  <a16:creationId xmlns:a16="http://schemas.microsoft.com/office/drawing/2014/main" id="{D7C4ECCB-5C83-EA80-8F37-1C8024F1EF10}"/>
                </a:ext>
              </a:extLst>
            </p:cNvPr>
            <p:cNvSpPr/>
            <p:nvPr/>
          </p:nvSpPr>
          <p:spPr>
            <a:xfrm>
              <a:off x="10523002" y="160215"/>
              <a:ext cx="277072" cy="241298"/>
            </a:xfrm>
            <a:custGeom>
              <a:avLst/>
              <a:gdLst>
                <a:gd name="connsiteX0" fmla="*/ 528279 w 737953"/>
                <a:gd name="connsiteY0" fmla="*/ 0 h 652594"/>
                <a:gd name="connsiteX1" fmla="*/ 209740 w 737953"/>
                <a:gd name="connsiteY1" fmla="*/ 0 h 652594"/>
                <a:gd name="connsiteX2" fmla="*/ 166056 w 737953"/>
                <a:gd name="connsiteY2" fmla="*/ 25235 h 652594"/>
                <a:gd name="connsiteX3" fmla="*/ 6770 w 737953"/>
                <a:gd name="connsiteY3" fmla="*/ 301078 h 652594"/>
                <a:gd name="connsiteX4" fmla="*/ 6770 w 737953"/>
                <a:gd name="connsiteY4" fmla="*/ 351516 h 652594"/>
                <a:gd name="connsiteX5" fmla="*/ 166023 w 737953"/>
                <a:gd name="connsiteY5" fmla="*/ 627359 h 652594"/>
                <a:gd name="connsiteX6" fmla="*/ 209707 w 737953"/>
                <a:gd name="connsiteY6" fmla="*/ 652594 h 652594"/>
                <a:gd name="connsiteX7" fmla="*/ 528246 w 737953"/>
                <a:gd name="connsiteY7" fmla="*/ 652594 h 652594"/>
                <a:gd name="connsiteX8" fmla="*/ 571931 w 737953"/>
                <a:gd name="connsiteY8" fmla="*/ 627359 h 652594"/>
                <a:gd name="connsiteX9" fmla="*/ 731184 w 737953"/>
                <a:gd name="connsiteY9" fmla="*/ 351516 h 652594"/>
                <a:gd name="connsiteX10" fmla="*/ 731184 w 737953"/>
                <a:gd name="connsiteY10" fmla="*/ 301078 h 652594"/>
                <a:gd name="connsiteX11" fmla="*/ 571963 w 737953"/>
                <a:gd name="connsiteY11" fmla="*/ 25235 h 652594"/>
                <a:gd name="connsiteX12" fmla="*/ 528279 w 737953"/>
                <a:gd name="connsiteY12" fmla="*/ 0 h 65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7953" h="652594">
                  <a:moveTo>
                    <a:pt x="528279" y="0"/>
                  </a:moveTo>
                  <a:lnTo>
                    <a:pt x="209740" y="0"/>
                  </a:lnTo>
                  <a:cubicBezTo>
                    <a:pt x="191720" y="0"/>
                    <a:pt x="175050" y="9620"/>
                    <a:pt x="166056" y="25235"/>
                  </a:cubicBezTo>
                  <a:lnTo>
                    <a:pt x="6770" y="301078"/>
                  </a:lnTo>
                  <a:cubicBezTo>
                    <a:pt x="-2257" y="316694"/>
                    <a:pt x="-2257" y="335933"/>
                    <a:pt x="6770" y="351516"/>
                  </a:cubicBezTo>
                  <a:lnTo>
                    <a:pt x="166023" y="627359"/>
                  </a:lnTo>
                  <a:cubicBezTo>
                    <a:pt x="175050" y="642974"/>
                    <a:pt x="191687" y="652594"/>
                    <a:pt x="209707" y="652594"/>
                  </a:cubicBezTo>
                  <a:lnTo>
                    <a:pt x="528246" y="652594"/>
                  </a:lnTo>
                  <a:cubicBezTo>
                    <a:pt x="546267" y="652594"/>
                    <a:pt x="562937" y="642974"/>
                    <a:pt x="571931" y="627359"/>
                  </a:cubicBezTo>
                  <a:lnTo>
                    <a:pt x="731184" y="351516"/>
                  </a:lnTo>
                  <a:cubicBezTo>
                    <a:pt x="740210" y="335900"/>
                    <a:pt x="740210" y="316661"/>
                    <a:pt x="731184" y="301078"/>
                  </a:cubicBezTo>
                  <a:lnTo>
                    <a:pt x="571963" y="25235"/>
                  </a:lnTo>
                  <a:cubicBezTo>
                    <a:pt x="562937" y="9620"/>
                    <a:pt x="546300" y="0"/>
                    <a:pt x="528279" y="0"/>
                  </a:cubicBezTo>
                  <a:close/>
                </a:path>
              </a:pathLst>
            </a:custGeom>
            <a:noFill/>
            <a:ln w="12700" cap="flat">
              <a:solidFill>
                <a:schemeClr val="bg1"/>
              </a:solidFill>
              <a:prstDash val="solid"/>
              <a:miter/>
            </a:ln>
          </p:spPr>
          <p:txBody>
            <a:bodyPr rtlCol="0" anchor="ctr"/>
            <a:lstStyle/>
            <a:p>
              <a:endParaRPr lang="en-US" sz="1600"/>
            </a:p>
          </p:txBody>
        </p:sp>
        <p:sp>
          <p:nvSpPr>
            <p:cNvPr id="29" name="TextBox 28">
              <a:extLst>
                <a:ext uri="{FF2B5EF4-FFF2-40B4-BE49-F238E27FC236}">
                  <a16:creationId xmlns:a16="http://schemas.microsoft.com/office/drawing/2014/main" id="{8F6BBAE1-839E-13BA-B55A-FA58C6E657A1}"/>
                </a:ext>
              </a:extLst>
            </p:cNvPr>
            <p:cNvSpPr txBox="1"/>
            <p:nvPr/>
          </p:nvSpPr>
          <p:spPr>
            <a:xfrm>
              <a:off x="10800074" y="162965"/>
              <a:ext cx="1256328" cy="258532"/>
            </a:xfrm>
            <a:prstGeom prst="rect">
              <a:avLst/>
            </a:prstGeom>
            <a:noFill/>
          </p:spPr>
          <p:txBody>
            <a:bodyPr wrap="square">
              <a:spAutoFit/>
            </a:bodyPr>
            <a:lstStyle/>
            <a:p>
              <a:pPr marL="0" marR="0" lvl="0" indent="0" algn="l" defTabSz="457200" rtl="0" eaLnBrk="1" fontAlgn="auto" latinLnBrk="0" hangingPunct="1">
                <a:lnSpc>
                  <a:spcPct val="90000"/>
                </a:lnSpc>
                <a:spcBef>
                  <a:spcPts val="90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Sustainability</a:t>
              </a:r>
            </a:p>
          </p:txBody>
        </p:sp>
        <p:pic>
          <p:nvPicPr>
            <p:cNvPr id="30" name="Graphic 29">
              <a:extLst>
                <a:ext uri="{FF2B5EF4-FFF2-40B4-BE49-F238E27FC236}">
                  <a16:creationId xmlns:a16="http://schemas.microsoft.com/office/drawing/2014/main" id="{39F35640-0443-FD5F-A775-D39973175AB8}"/>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583393" y="196605"/>
              <a:ext cx="168517" cy="168517"/>
            </a:xfrm>
            <a:prstGeom prst="rect">
              <a:avLst/>
            </a:prstGeom>
          </p:spPr>
        </p:pic>
      </p:grpSp>
      <p:sp>
        <p:nvSpPr>
          <p:cNvPr id="104" name="TextBox 103">
            <a:extLst>
              <a:ext uri="{FF2B5EF4-FFF2-40B4-BE49-F238E27FC236}">
                <a16:creationId xmlns:a16="http://schemas.microsoft.com/office/drawing/2014/main" id="{B4F3A0C1-80BB-0209-1C15-03F570ADE735}"/>
              </a:ext>
            </a:extLst>
          </p:cNvPr>
          <p:cNvSpPr txBox="1"/>
          <p:nvPr/>
        </p:nvSpPr>
        <p:spPr>
          <a:xfrm>
            <a:off x="7705607" y="1451578"/>
            <a:ext cx="4192479" cy="356007"/>
          </a:xfrm>
          <a:prstGeom prst="rect">
            <a:avLst/>
          </a:prstGeom>
          <a:solidFill>
            <a:srgbClr val="0078A9">
              <a:alpha val="0"/>
            </a:srgbClr>
          </a:solidFill>
        </p:spPr>
        <p:txBody>
          <a:bodyPr wrap="square" lIns="0" tIns="45720" rIns="91440" bIns="72000" rtlCol="0" anchor="t">
            <a:noAutofit/>
          </a:bodyPr>
          <a:lstStyle/>
          <a:p>
            <a:r>
              <a:rPr lang="en-US" sz="2200" b="1">
                <a:solidFill>
                  <a:schemeClr val="accent1"/>
                </a:solidFill>
              </a:rPr>
              <a:t>2030 sustainability goals*</a:t>
            </a:r>
          </a:p>
        </p:txBody>
      </p:sp>
      <p:sp>
        <p:nvSpPr>
          <p:cNvPr id="126" name="TextBox 125">
            <a:extLst>
              <a:ext uri="{FF2B5EF4-FFF2-40B4-BE49-F238E27FC236}">
                <a16:creationId xmlns:a16="http://schemas.microsoft.com/office/drawing/2014/main" id="{F3B2E2DD-C087-B9DB-0C74-34FBE318C9FA}"/>
              </a:ext>
            </a:extLst>
          </p:cNvPr>
          <p:cNvSpPr txBox="1"/>
          <p:nvPr/>
        </p:nvSpPr>
        <p:spPr>
          <a:xfrm>
            <a:off x="6644151" y="6388052"/>
            <a:ext cx="5256639" cy="369332"/>
          </a:xfrm>
          <a:prstGeom prst="rect">
            <a:avLst/>
          </a:prstGeom>
          <a:noFill/>
        </p:spPr>
        <p:txBody>
          <a:bodyPr wrap="square">
            <a:spAutoFit/>
          </a:bodyPr>
          <a:lstStyle/>
          <a:p>
            <a:pPr>
              <a:lnSpc>
                <a:spcPct val="90000"/>
              </a:lnSpc>
              <a:tabLst>
                <a:tab pos="114300" algn="l"/>
              </a:tabLst>
            </a:pPr>
            <a:r>
              <a:rPr lang="en-US" sz="1000">
                <a:solidFill>
                  <a:schemeClr val="tx2"/>
                </a:solidFill>
                <a:latin typeface="Arial Narrow" panose="020B0606020202030204" pitchFamily="34" charset="0"/>
                <a:ea typeface="+mn-lt"/>
                <a:cs typeface="+mn-lt"/>
              </a:rPr>
              <a:t>*	All goals are by 2030 with a 2019 baseline, unless otherwise noted</a:t>
            </a:r>
            <a:br>
              <a:rPr lang="en-US" sz="1000">
                <a:solidFill>
                  <a:schemeClr val="tx2"/>
                </a:solidFill>
                <a:latin typeface="Arial Narrow" panose="020B0606020202030204" pitchFamily="34" charset="0"/>
                <a:ea typeface="+mn-lt"/>
                <a:cs typeface="+mn-lt"/>
              </a:rPr>
            </a:br>
            <a:r>
              <a:rPr lang="en-US" sz="1000">
                <a:solidFill>
                  <a:schemeClr val="tx2"/>
                </a:solidFill>
                <a:latin typeface="Arial Narrow" panose="020B0606020202030204" pitchFamily="34" charset="0"/>
                <a:ea typeface="+mn-lt"/>
                <a:cs typeface="+mn-lt"/>
              </a:rPr>
              <a:t>**	Validated by SBTi and aligned with the emissions reductions required for a 1.5° C future or better</a:t>
            </a:r>
            <a:endParaRPr lang="en-US" sz="1400">
              <a:solidFill>
                <a:schemeClr val="tx2"/>
              </a:solidFill>
              <a:latin typeface="Arial Narrow" panose="020B0606020202030204" pitchFamily="34" charset="0"/>
              <a:cs typeface="Arial" panose="020B0604020202020204"/>
            </a:endParaRPr>
          </a:p>
        </p:txBody>
      </p:sp>
      <p:sp>
        <p:nvSpPr>
          <p:cNvPr id="3" name="Slide Number Placeholder 2">
            <a:extLst>
              <a:ext uri="{FF2B5EF4-FFF2-40B4-BE49-F238E27FC236}">
                <a16:creationId xmlns:a16="http://schemas.microsoft.com/office/drawing/2014/main" id="{E0D9BD3A-A1F2-6F4D-BB72-28491718BD1B}"/>
              </a:ext>
            </a:extLst>
          </p:cNvPr>
          <p:cNvSpPr>
            <a:spLocks noGrp="1"/>
          </p:cNvSpPr>
          <p:nvPr>
            <p:ph type="sldNum" sz="quarter" idx="12"/>
          </p:nvPr>
        </p:nvSpPr>
        <p:spPr/>
        <p:txBody>
          <a:bodyPr/>
          <a:lstStyle/>
          <a:p>
            <a:fld id="{FD9C4343-C115-504A-8D4F-0B17318D4A48}" type="slidenum">
              <a:rPr lang="en-US" smtClean="0"/>
              <a:t>10</a:t>
            </a:fld>
            <a:endParaRPr lang="en-US"/>
          </a:p>
        </p:txBody>
      </p:sp>
      <p:pic>
        <p:nvPicPr>
          <p:cNvPr id="22" name="Picture 21">
            <a:extLst>
              <a:ext uri="{FF2B5EF4-FFF2-40B4-BE49-F238E27FC236}">
                <a16:creationId xmlns:a16="http://schemas.microsoft.com/office/drawing/2014/main" id="{5A2565FC-20F9-E32C-CDB5-02479353473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32" t="-2185" r="-805"/>
          <a:stretch/>
        </p:blipFill>
        <p:spPr>
          <a:xfrm>
            <a:off x="465218" y="68249"/>
            <a:ext cx="5669427" cy="6785011"/>
          </a:xfrm>
          <a:prstGeom prst="rect">
            <a:avLst/>
          </a:prstGeom>
        </p:spPr>
      </p:pic>
      <p:sp>
        <p:nvSpPr>
          <p:cNvPr id="32" name="Rectangle: Rounded Corners 31">
            <a:extLst>
              <a:ext uri="{FF2B5EF4-FFF2-40B4-BE49-F238E27FC236}">
                <a16:creationId xmlns:a16="http://schemas.microsoft.com/office/drawing/2014/main" id="{609FFED8-D32E-C05E-663B-6A56023F7721}"/>
              </a:ext>
            </a:extLst>
          </p:cNvPr>
          <p:cNvSpPr/>
          <p:nvPr/>
        </p:nvSpPr>
        <p:spPr>
          <a:xfrm>
            <a:off x="7753286" y="2508420"/>
            <a:ext cx="2441915" cy="128291"/>
          </a:xfrm>
          <a:prstGeom prst="roundRect">
            <a:avLst>
              <a:gd name="adj" fmla="val 50000"/>
            </a:avLst>
          </a:prstGeom>
          <a:solidFill>
            <a:schemeClr val="accent2"/>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pic>
        <p:nvPicPr>
          <p:cNvPr id="31" name="Graphic 30">
            <a:extLst>
              <a:ext uri="{FF2B5EF4-FFF2-40B4-BE49-F238E27FC236}">
                <a16:creationId xmlns:a16="http://schemas.microsoft.com/office/drawing/2014/main" id="{577D9051-11FB-21E0-CE64-578DF350F1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90400" y="5651202"/>
            <a:ext cx="487692" cy="487692"/>
          </a:xfrm>
          <a:prstGeom prst="rect">
            <a:avLst/>
          </a:prstGeom>
        </p:spPr>
      </p:pic>
      <p:pic>
        <p:nvPicPr>
          <p:cNvPr id="34" name="Graphic 33">
            <a:extLst>
              <a:ext uri="{FF2B5EF4-FFF2-40B4-BE49-F238E27FC236}">
                <a16:creationId xmlns:a16="http://schemas.microsoft.com/office/drawing/2014/main" id="{C1EEA370-6849-5B83-177C-B9CBB645FE4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82068" y="4743096"/>
            <a:ext cx="461416" cy="461416"/>
          </a:xfrm>
          <a:prstGeom prst="rect">
            <a:avLst/>
          </a:prstGeom>
        </p:spPr>
      </p:pic>
      <p:sp>
        <p:nvSpPr>
          <p:cNvPr id="11" name="Rectangle: Rounded Corners 10">
            <a:extLst>
              <a:ext uri="{FF2B5EF4-FFF2-40B4-BE49-F238E27FC236}">
                <a16:creationId xmlns:a16="http://schemas.microsoft.com/office/drawing/2014/main" id="{9EDD9FB7-448F-F03B-2014-88053B403D63}"/>
              </a:ext>
            </a:extLst>
          </p:cNvPr>
          <p:cNvSpPr/>
          <p:nvPr/>
        </p:nvSpPr>
        <p:spPr>
          <a:xfrm>
            <a:off x="7753286" y="4291594"/>
            <a:ext cx="1211327" cy="128016"/>
          </a:xfrm>
          <a:prstGeom prst="roundRect">
            <a:avLst>
              <a:gd name="adj" fmla="val 50000"/>
            </a:avLst>
          </a:prstGeom>
          <a:solidFill>
            <a:srgbClr val="B29ACA"/>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18" name="Rectangle: Rounded Corners 17">
            <a:extLst>
              <a:ext uri="{FF2B5EF4-FFF2-40B4-BE49-F238E27FC236}">
                <a16:creationId xmlns:a16="http://schemas.microsoft.com/office/drawing/2014/main" id="{35CDBD68-48B3-5476-502B-872CAB3443F1}"/>
              </a:ext>
            </a:extLst>
          </p:cNvPr>
          <p:cNvSpPr/>
          <p:nvPr/>
        </p:nvSpPr>
        <p:spPr>
          <a:xfrm>
            <a:off x="7747787" y="6071635"/>
            <a:ext cx="2640894" cy="128016"/>
          </a:xfrm>
          <a:prstGeom prst="roundRect">
            <a:avLst>
              <a:gd name="adj" fmla="val 50000"/>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19" name="Rectangle: Rounded Corners 18">
            <a:extLst>
              <a:ext uri="{FF2B5EF4-FFF2-40B4-BE49-F238E27FC236}">
                <a16:creationId xmlns:a16="http://schemas.microsoft.com/office/drawing/2014/main" id="{3EED3B74-6C15-8AEF-6F38-1E9BEC667C54}"/>
              </a:ext>
            </a:extLst>
          </p:cNvPr>
          <p:cNvSpPr/>
          <p:nvPr/>
        </p:nvSpPr>
        <p:spPr>
          <a:xfrm>
            <a:off x="7747787" y="5178321"/>
            <a:ext cx="1402564" cy="128016"/>
          </a:xfrm>
          <a:prstGeom prst="roundRect">
            <a:avLst>
              <a:gd name="adj" fmla="val 50000"/>
            </a:avLst>
          </a:prstGeom>
          <a:solidFill>
            <a:schemeClr val="accent5">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
        <p:nvSpPr>
          <p:cNvPr id="20" name="Rectangle: Rounded Corners 19">
            <a:extLst>
              <a:ext uri="{FF2B5EF4-FFF2-40B4-BE49-F238E27FC236}">
                <a16:creationId xmlns:a16="http://schemas.microsoft.com/office/drawing/2014/main" id="{603839A1-6AB0-6CB5-F2AA-3791B217474B}"/>
              </a:ext>
            </a:extLst>
          </p:cNvPr>
          <p:cNvSpPr/>
          <p:nvPr/>
        </p:nvSpPr>
        <p:spPr>
          <a:xfrm>
            <a:off x="7753286" y="3396972"/>
            <a:ext cx="687453" cy="128016"/>
          </a:xfrm>
          <a:prstGeom prst="roundRect">
            <a:avLst>
              <a:gd name="adj" fmla="val 50000"/>
            </a:avLst>
          </a:prstGeom>
          <a:solidFill>
            <a:schemeClr val="accent3">
              <a:lumMod val="40000"/>
              <a:lumOff val="60000"/>
            </a:schemeClr>
          </a:solidFill>
          <a:ln w="4529" cap="flat">
            <a:noFill/>
            <a:prstDash val="solid"/>
            <a:miter/>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l"/>
            <a:endParaRPr lang="en-US" sz="1800"/>
          </a:p>
        </p:txBody>
      </p:sp>
    </p:spTree>
    <p:extLst>
      <p:ext uri="{BB962C8B-B14F-4D97-AF65-F5344CB8AC3E}">
        <p14:creationId xmlns:p14="http://schemas.microsoft.com/office/powerpoint/2010/main" val="2762551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cooking food on a stove&#10;&#10;Description automatically generated">
            <a:extLst>
              <a:ext uri="{FF2B5EF4-FFF2-40B4-BE49-F238E27FC236}">
                <a16:creationId xmlns:a16="http://schemas.microsoft.com/office/drawing/2014/main" id="{F6EB210A-F4C0-C760-F256-910769E0D7E0}"/>
              </a:ext>
            </a:extLst>
          </p:cNvPr>
          <p:cNvPicPr>
            <a:picLocks noChangeAspect="1"/>
          </p:cNvPicPr>
          <p:nvPr/>
        </p:nvPicPr>
        <p:blipFill>
          <a:blip r:embed="rId2"/>
          <a:stretch>
            <a:fillRect/>
          </a:stretch>
        </p:blipFill>
        <p:spPr>
          <a:xfrm>
            <a:off x="-16746" y="170145"/>
            <a:ext cx="12208746" cy="6593072"/>
          </a:xfrm>
          <a:prstGeom prst="rect">
            <a:avLst/>
          </a:prstGeom>
        </p:spPr>
      </p:pic>
      <p:sp>
        <p:nvSpPr>
          <p:cNvPr id="2" name="Rectangle 1">
            <a:extLst>
              <a:ext uri="{FF2B5EF4-FFF2-40B4-BE49-F238E27FC236}">
                <a16:creationId xmlns:a16="http://schemas.microsoft.com/office/drawing/2014/main" id="{860AB9AB-570F-4132-A259-659560247D9E}"/>
              </a:ext>
            </a:extLst>
          </p:cNvPr>
          <p:cNvSpPr/>
          <p:nvPr/>
        </p:nvSpPr>
        <p:spPr>
          <a:xfrm>
            <a:off x="-13014" y="3829276"/>
            <a:ext cx="12205014" cy="30287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F3C7C9E2-6296-4086-84FE-D881F7EB1058}"/>
              </a:ext>
            </a:extLst>
          </p:cNvPr>
          <p:cNvGrpSpPr/>
          <p:nvPr/>
        </p:nvGrpSpPr>
        <p:grpSpPr>
          <a:xfrm>
            <a:off x="-314" y="3832528"/>
            <a:ext cx="4039901" cy="3012772"/>
            <a:chOff x="-13014" y="3667428"/>
            <a:chExt cx="3951001" cy="3190572"/>
          </a:xfrm>
        </p:grpSpPr>
        <p:sp>
          <p:nvSpPr>
            <p:cNvPr id="3" name="Rectangle 2">
              <a:extLst>
                <a:ext uri="{FF2B5EF4-FFF2-40B4-BE49-F238E27FC236}">
                  <a16:creationId xmlns:a16="http://schemas.microsoft.com/office/drawing/2014/main" id="{E0E27F38-A255-4D92-A50D-4F6A4F496B8D}"/>
                </a:ext>
              </a:extLst>
            </p:cNvPr>
            <p:cNvSpPr/>
            <p:nvPr/>
          </p:nvSpPr>
          <p:spPr>
            <a:xfrm>
              <a:off x="-13014" y="3667432"/>
              <a:ext cx="2791711" cy="3190568"/>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1">
              <a:extLst>
                <a:ext uri="{FF2B5EF4-FFF2-40B4-BE49-F238E27FC236}">
                  <a16:creationId xmlns:a16="http://schemas.microsoft.com/office/drawing/2014/main" id="{14E7B4AF-D9E7-4DB3-A85A-B9FE3611D504}"/>
                </a:ext>
              </a:extLst>
            </p:cNvPr>
            <p:cNvSpPr/>
            <p:nvPr/>
          </p:nvSpPr>
          <p:spPr>
            <a:xfrm rot="16200000">
              <a:off x="1756708" y="4676720"/>
              <a:ext cx="3190571" cy="1171987"/>
            </a:xfrm>
            <a:custGeom>
              <a:avLst/>
              <a:gdLst>
                <a:gd name="connsiteX0" fmla="*/ 0 w 2980525"/>
                <a:gd name="connsiteY0" fmla="*/ 0 h 2980525"/>
                <a:gd name="connsiteX1" fmla="*/ 2980525 w 2980525"/>
                <a:gd name="connsiteY1" fmla="*/ 0 h 2980525"/>
                <a:gd name="connsiteX2" fmla="*/ 2980525 w 2980525"/>
                <a:gd name="connsiteY2" fmla="*/ 2980525 h 2980525"/>
                <a:gd name="connsiteX3" fmla="*/ 0 w 2980525"/>
                <a:gd name="connsiteY3" fmla="*/ 2980525 h 2980525"/>
                <a:gd name="connsiteX4" fmla="*/ 0 w 2980525"/>
                <a:gd name="connsiteY4" fmla="*/ 0 h 2980525"/>
                <a:gd name="connsiteX0" fmla="*/ 0 w 2980525"/>
                <a:gd name="connsiteY0" fmla="*/ 0 h 2980525"/>
                <a:gd name="connsiteX1" fmla="*/ 2980525 w 2980525"/>
                <a:gd name="connsiteY1" fmla="*/ 0 h 2980525"/>
                <a:gd name="connsiteX2" fmla="*/ 0 w 2980525"/>
                <a:gd name="connsiteY2" fmla="*/ 2980525 h 2980525"/>
                <a:gd name="connsiteX3" fmla="*/ 0 w 2980525"/>
                <a:gd name="connsiteY3" fmla="*/ 0 h 2980525"/>
              </a:gdLst>
              <a:ahLst/>
              <a:cxnLst>
                <a:cxn ang="0">
                  <a:pos x="connsiteX0" y="connsiteY0"/>
                </a:cxn>
                <a:cxn ang="0">
                  <a:pos x="connsiteX1" y="connsiteY1"/>
                </a:cxn>
                <a:cxn ang="0">
                  <a:pos x="connsiteX2" y="connsiteY2"/>
                </a:cxn>
                <a:cxn ang="0">
                  <a:pos x="connsiteX3" y="connsiteY3"/>
                </a:cxn>
              </a:cxnLst>
              <a:rect l="l" t="t" r="r" b="b"/>
              <a:pathLst>
                <a:path w="2980525" h="2980525">
                  <a:moveTo>
                    <a:pt x="0" y="0"/>
                  </a:moveTo>
                  <a:lnTo>
                    <a:pt x="2980525" y="0"/>
                  </a:lnTo>
                  <a:lnTo>
                    <a:pt x="0" y="2980525"/>
                  </a:lnTo>
                  <a:lnTo>
                    <a:pt x="0" y="0"/>
                  </a:lnTo>
                  <a:close/>
                </a:path>
              </a:pathLst>
            </a:cu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Slide Number Placeholder 9">
            <a:extLst>
              <a:ext uri="{FF2B5EF4-FFF2-40B4-BE49-F238E27FC236}">
                <a16:creationId xmlns:a16="http://schemas.microsoft.com/office/drawing/2014/main" id="{A267D224-5586-43DC-82CA-8605E158298B}"/>
              </a:ext>
            </a:extLst>
          </p:cNvPr>
          <p:cNvSpPr>
            <a:spLocks noGrp="1"/>
          </p:cNvSpPr>
          <p:nvPr>
            <p:ph type="sldNum" sz="quarter" idx="11"/>
          </p:nvPr>
        </p:nvSpPr>
        <p:spPr/>
        <p:txBody>
          <a:bodyPr/>
          <a:lstStyle/>
          <a:p>
            <a:fld id="{8699F50C-BE38-4BD0-BA84-9B090E1F2B9B}" type="slidenum">
              <a:rPr lang="en-US" smtClean="0">
                <a:solidFill>
                  <a:schemeClr val="bg1"/>
                </a:solidFill>
              </a:rPr>
              <a:pPr/>
              <a:t>11</a:t>
            </a:fld>
            <a:endParaRPr lang="en-US">
              <a:solidFill>
                <a:schemeClr val="bg1"/>
              </a:solidFill>
            </a:endParaRPr>
          </a:p>
        </p:txBody>
      </p:sp>
      <p:sp>
        <p:nvSpPr>
          <p:cNvPr id="22" name="Content Placeholder 6">
            <a:extLst>
              <a:ext uri="{FF2B5EF4-FFF2-40B4-BE49-F238E27FC236}">
                <a16:creationId xmlns:a16="http://schemas.microsoft.com/office/drawing/2014/main" id="{F97BC1EA-80AF-402B-959D-636D20559D46}"/>
              </a:ext>
            </a:extLst>
          </p:cNvPr>
          <p:cNvSpPr txBox="1">
            <a:spLocks/>
          </p:cNvSpPr>
          <p:nvPr/>
        </p:nvSpPr>
        <p:spPr>
          <a:xfrm>
            <a:off x="4022058" y="4133754"/>
            <a:ext cx="7275595" cy="2490101"/>
          </a:xfrm>
          <a:prstGeom prst="rect">
            <a:avLst/>
          </a:prstGeom>
        </p:spPr>
        <p:txBody>
          <a:bodyPr vert="horz" lIns="0" tIns="0" rIns="0" bIns="0" rtlCol="0">
            <a:noAutofit/>
          </a:bodyPr>
          <a:lstStyle>
            <a:lvl1pPr marL="233363" indent="-233363" algn="l" defTabSz="457200" rtl="0" eaLnBrk="1" latinLnBrk="0" hangingPunct="1">
              <a:spcBef>
                <a:spcPts val="1200"/>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509588" indent="-222250" algn="l" defTabSz="457200" rtl="0" eaLnBrk="1" latinLnBrk="0" hangingPunct="1">
              <a:spcBef>
                <a:spcPts val="528"/>
              </a:spcBef>
              <a:spcAft>
                <a:spcPts val="0"/>
              </a:spcAft>
              <a:buClr>
                <a:schemeClr val="accent1"/>
              </a:buClr>
              <a:buFont typeface="Arial"/>
              <a:buChar char="•"/>
              <a:defRPr sz="2000" b="0" i="0" kern="1200">
                <a:solidFill>
                  <a:schemeClr val="tx1"/>
                </a:solidFill>
                <a:latin typeface="Arial"/>
                <a:ea typeface="+mn-ea"/>
                <a:cs typeface="Arial"/>
              </a:defRPr>
            </a:lvl2pPr>
            <a:lvl3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3pPr>
            <a:lvl4pPr marL="862013" indent="-171450" algn="l" defTabSz="457200" rtl="0" eaLnBrk="1" latinLnBrk="0" hangingPunct="1">
              <a:spcBef>
                <a:spcPts val="528"/>
              </a:spcBef>
              <a:spcAft>
                <a:spcPts val="0"/>
              </a:spcAft>
              <a:buClr>
                <a:schemeClr val="accent1"/>
              </a:buClr>
              <a:buFont typeface="Arial"/>
              <a:buChar char="•"/>
              <a:tabLst/>
              <a:defRPr sz="16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a:lnSpc>
                <a:spcPct val="85000"/>
              </a:lnSpc>
              <a:spcBef>
                <a:spcPts val="900"/>
              </a:spcBef>
              <a:buClr>
                <a:schemeClr val="bg1"/>
              </a:buClr>
            </a:pPr>
            <a:r>
              <a:rPr lang="en-US" sz="1800">
                <a:solidFill>
                  <a:schemeClr val="bg1"/>
                </a:solidFill>
              </a:rPr>
              <a:t>30 international color experts across five color-oriented businesses</a:t>
            </a:r>
          </a:p>
          <a:p>
            <a:pPr>
              <a:lnSpc>
                <a:spcPct val="85000"/>
              </a:lnSpc>
              <a:spcBef>
                <a:spcPts val="900"/>
              </a:spcBef>
              <a:buClr>
                <a:schemeClr val="bg1"/>
              </a:buClr>
            </a:pPr>
            <a:r>
              <a:rPr lang="en-US" sz="1800">
                <a:solidFill>
                  <a:schemeClr val="bg1"/>
                </a:solidFill>
              </a:rPr>
              <a:t>Expert color styling and design studio access for customers at our Huntington Beach,</a:t>
            </a:r>
            <a:r>
              <a:rPr lang="en-US" sz="1800">
                <a:solidFill>
                  <a:schemeClr val="accent5">
                    <a:lumMod val="20000"/>
                    <a:lumOff val="80000"/>
                  </a:schemeClr>
                </a:solidFill>
              </a:rPr>
              <a:t> </a:t>
            </a:r>
            <a:r>
              <a:rPr lang="en-US" sz="1800">
                <a:solidFill>
                  <a:schemeClr val="bg1"/>
                </a:solidFill>
              </a:rPr>
              <a:t>CA studio and Zhangjiagang, China facilities</a:t>
            </a:r>
          </a:p>
          <a:p>
            <a:pPr>
              <a:lnSpc>
                <a:spcPct val="85000"/>
              </a:lnSpc>
              <a:spcBef>
                <a:spcPts val="900"/>
              </a:spcBef>
              <a:buClr>
                <a:schemeClr val="bg1"/>
              </a:buClr>
            </a:pPr>
            <a:r>
              <a:rPr lang="en-US" sz="1800">
                <a:solidFill>
                  <a:schemeClr val="bg1"/>
                </a:solidFill>
              </a:rPr>
              <a:t>Curated standard color catalogue based on customer preference </a:t>
            </a:r>
            <a:br>
              <a:rPr lang="en-US" sz="1800">
                <a:solidFill>
                  <a:schemeClr val="bg1"/>
                </a:solidFill>
              </a:rPr>
            </a:br>
            <a:r>
              <a:rPr lang="en-US" sz="1800">
                <a:solidFill>
                  <a:schemeClr val="bg1"/>
                </a:solidFill>
              </a:rPr>
              <a:t>and demand</a:t>
            </a:r>
          </a:p>
          <a:p>
            <a:pPr>
              <a:lnSpc>
                <a:spcPct val="85000"/>
              </a:lnSpc>
              <a:spcBef>
                <a:spcPts val="900"/>
              </a:spcBef>
              <a:buClr>
                <a:schemeClr val="bg1"/>
              </a:buClr>
            </a:pPr>
            <a:r>
              <a:rPr lang="en-US" sz="1800">
                <a:solidFill>
                  <a:schemeClr val="bg1"/>
                </a:solidFill>
              </a:rPr>
              <a:t>Custom annual color palette driven by trends in the home and housewares market</a:t>
            </a:r>
          </a:p>
          <a:p>
            <a:pPr>
              <a:lnSpc>
                <a:spcPct val="85000"/>
              </a:lnSpc>
              <a:spcBef>
                <a:spcPts val="900"/>
              </a:spcBef>
              <a:buClr>
                <a:schemeClr val="bg1"/>
              </a:buClr>
            </a:pPr>
            <a:r>
              <a:rPr lang="en-US" sz="1800">
                <a:solidFill>
                  <a:schemeClr val="bg1"/>
                </a:solidFill>
              </a:rPr>
              <a:t>Precise color-matching capabilities for custom colors</a:t>
            </a:r>
          </a:p>
        </p:txBody>
      </p:sp>
      <p:sp>
        <p:nvSpPr>
          <p:cNvPr id="23" name="Title 3">
            <a:extLst>
              <a:ext uri="{FF2B5EF4-FFF2-40B4-BE49-F238E27FC236}">
                <a16:creationId xmlns:a16="http://schemas.microsoft.com/office/drawing/2014/main" id="{68DAF3B9-01B0-4980-8DF3-C6184B540FAD}"/>
              </a:ext>
            </a:extLst>
          </p:cNvPr>
          <p:cNvSpPr txBox="1">
            <a:spLocks/>
          </p:cNvSpPr>
          <p:nvPr/>
        </p:nvSpPr>
        <p:spPr>
          <a:xfrm>
            <a:off x="453811" y="4896186"/>
            <a:ext cx="2169434" cy="733056"/>
          </a:xfrm>
          <a:prstGeom prst="rect">
            <a:avLst/>
          </a:prstGeom>
        </p:spPr>
        <p:txBody>
          <a:bodyPr vert="horz" lIns="0" tIns="0" rIns="0" bIns="0" rtlCol="0" anchor="b" anchorCtr="0">
            <a:noAutofit/>
          </a:bodyPr>
          <a:lstStyle>
            <a:lvl1pPr algn="l" defTabSz="457200" rtl="0" eaLnBrk="1" latinLnBrk="0" hangingPunct="1">
              <a:spcBef>
                <a:spcPct val="0"/>
              </a:spcBef>
              <a:buNone/>
              <a:defRPr sz="2800" b="1" kern="1200">
                <a:solidFill>
                  <a:schemeClr val="tx1"/>
                </a:solidFill>
                <a:latin typeface="+mj-lt"/>
                <a:ea typeface="+mj-ea"/>
                <a:cs typeface="Arial"/>
              </a:defRPr>
            </a:lvl1pPr>
          </a:lstStyle>
          <a:p>
            <a:pPr algn="r">
              <a:lnSpc>
                <a:spcPct val="75000"/>
              </a:lnSpc>
            </a:pPr>
            <a:r>
              <a:rPr lang="en-US" sz="3200">
                <a:solidFill>
                  <a:schemeClr val="bg1"/>
                </a:solidFill>
              </a:rPr>
              <a:t>Color </a:t>
            </a:r>
            <a:br>
              <a:rPr lang="en-US" sz="3200">
                <a:solidFill>
                  <a:schemeClr val="bg1"/>
                </a:solidFill>
              </a:rPr>
            </a:br>
            <a:r>
              <a:rPr lang="en-US" sz="3200">
                <a:solidFill>
                  <a:schemeClr val="bg1"/>
                </a:solidFill>
              </a:rPr>
              <a:t>expertise</a:t>
            </a:r>
          </a:p>
        </p:txBody>
      </p:sp>
      <p:grpSp>
        <p:nvGrpSpPr>
          <p:cNvPr id="12" name="Group 11">
            <a:extLst>
              <a:ext uri="{FF2B5EF4-FFF2-40B4-BE49-F238E27FC236}">
                <a16:creationId xmlns:a16="http://schemas.microsoft.com/office/drawing/2014/main" id="{EA7242AE-ED9F-42FD-8824-3958CC8B0FEB}"/>
              </a:ext>
            </a:extLst>
          </p:cNvPr>
          <p:cNvGrpSpPr/>
          <p:nvPr/>
        </p:nvGrpSpPr>
        <p:grpSpPr>
          <a:xfrm>
            <a:off x="11251096" y="6140876"/>
            <a:ext cx="698088" cy="551977"/>
            <a:chOff x="9440863" y="5832475"/>
            <a:chExt cx="1092200" cy="863600"/>
          </a:xfrm>
        </p:grpSpPr>
        <p:sp>
          <p:nvSpPr>
            <p:cNvPr id="13" name="AutoShape 3">
              <a:extLst>
                <a:ext uri="{FF2B5EF4-FFF2-40B4-BE49-F238E27FC236}">
                  <a16:creationId xmlns:a16="http://schemas.microsoft.com/office/drawing/2014/main" id="{8DF67EBA-94D1-49CC-AF98-5B7600EC7CF9}"/>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4" name="Freeform 5">
              <a:extLst>
                <a:ext uri="{FF2B5EF4-FFF2-40B4-BE49-F238E27FC236}">
                  <a16:creationId xmlns:a16="http://schemas.microsoft.com/office/drawing/2014/main" id="{63F20EA1-A5E1-4037-8D02-35B99E3D85FA}"/>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5" name="Freeform 6">
              <a:extLst>
                <a:ext uri="{FF2B5EF4-FFF2-40B4-BE49-F238E27FC236}">
                  <a16:creationId xmlns:a16="http://schemas.microsoft.com/office/drawing/2014/main" id="{94A9E100-A75E-4B93-968D-C6BAB4CC0295}"/>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6" name="Freeform 7">
              <a:extLst>
                <a:ext uri="{FF2B5EF4-FFF2-40B4-BE49-F238E27FC236}">
                  <a16:creationId xmlns:a16="http://schemas.microsoft.com/office/drawing/2014/main" id="{65948C97-A548-407B-9A6C-AE6A3BB96289}"/>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3126227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E1350B-DD0B-4B98-83F0-F401540F8E44}"/>
              </a:ext>
            </a:extLst>
          </p:cNvPr>
          <p:cNvSpPr/>
          <p:nvPr/>
        </p:nvSpPr>
        <p:spPr>
          <a:xfrm rot="10800000">
            <a:off x="-1" y="0"/>
            <a:ext cx="12192000" cy="395454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pic>
        <p:nvPicPr>
          <p:cNvPr id="4" name="Picture 3">
            <a:extLst>
              <a:ext uri="{FF2B5EF4-FFF2-40B4-BE49-F238E27FC236}">
                <a16:creationId xmlns:a16="http://schemas.microsoft.com/office/drawing/2014/main" id="{0FACFC3A-DA29-4D3C-9261-28F5DF69495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9372"/>
            <a:ext cx="12192000" cy="3512755"/>
          </a:xfrm>
          <a:prstGeom prst="rect">
            <a:avLst/>
          </a:prstGeom>
        </p:spPr>
      </p:pic>
      <p:sp>
        <p:nvSpPr>
          <p:cNvPr id="27" name="Freeform: Shape 26">
            <a:extLst>
              <a:ext uri="{FF2B5EF4-FFF2-40B4-BE49-F238E27FC236}">
                <a16:creationId xmlns:a16="http://schemas.microsoft.com/office/drawing/2014/main" id="{6F3FB129-B7DC-4D4B-927B-349BF2748230}"/>
              </a:ext>
            </a:extLst>
          </p:cNvPr>
          <p:cNvSpPr/>
          <p:nvPr/>
        </p:nvSpPr>
        <p:spPr>
          <a:xfrm>
            <a:off x="0" y="3954585"/>
            <a:ext cx="9036297" cy="659946"/>
          </a:xfrm>
          <a:custGeom>
            <a:avLst/>
            <a:gdLst>
              <a:gd name="connsiteX0" fmla="*/ 9036297 w 9036297"/>
              <a:gd name="connsiteY0" fmla="*/ 0 h 659946"/>
              <a:gd name="connsiteX1" fmla="*/ 8376588 w 9036297"/>
              <a:gd name="connsiteY1" fmla="*/ 659710 h 659946"/>
              <a:gd name="connsiteX2" fmla="*/ 0 w 9036297"/>
              <a:gd name="connsiteY2" fmla="*/ 659946 h 659946"/>
              <a:gd name="connsiteX3" fmla="*/ 0 w 9036297"/>
              <a:gd name="connsiteY3" fmla="*/ 681 h 659946"/>
            </a:gdLst>
            <a:ahLst/>
            <a:cxnLst>
              <a:cxn ang="0">
                <a:pos x="connsiteX0" y="connsiteY0"/>
              </a:cxn>
              <a:cxn ang="0">
                <a:pos x="connsiteX1" y="connsiteY1"/>
              </a:cxn>
              <a:cxn ang="0">
                <a:pos x="connsiteX2" y="connsiteY2"/>
              </a:cxn>
              <a:cxn ang="0">
                <a:pos x="connsiteX3" y="connsiteY3"/>
              </a:cxn>
            </a:cxnLst>
            <a:rect l="l" t="t" r="r" b="b"/>
            <a:pathLst>
              <a:path w="9036297" h="659946">
                <a:moveTo>
                  <a:pt x="9036297" y="0"/>
                </a:moveTo>
                <a:lnTo>
                  <a:pt x="8376588" y="659710"/>
                </a:lnTo>
                <a:lnTo>
                  <a:pt x="0" y="659946"/>
                </a:lnTo>
                <a:lnTo>
                  <a:pt x="0" y="68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800"/>
          </a:p>
        </p:txBody>
      </p:sp>
      <p:sp>
        <p:nvSpPr>
          <p:cNvPr id="11" name="Title 10">
            <a:extLst>
              <a:ext uri="{FF2B5EF4-FFF2-40B4-BE49-F238E27FC236}">
                <a16:creationId xmlns:a16="http://schemas.microsoft.com/office/drawing/2014/main" id="{69D4BCF2-C773-495F-A4D5-860FB6A2FA91}"/>
              </a:ext>
            </a:extLst>
          </p:cNvPr>
          <p:cNvSpPr>
            <a:spLocks noGrp="1"/>
          </p:cNvSpPr>
          <p:nvPr>
            <p:ph type="ctrTitle" idx="4294967295"/>
          </p:nvPr>
        </p:nvSpPr>
        <p:spPr>
          <a:xfrm>
            <a:off x="598530" y="4091940"/>
            <a:ext cx="7439684" cy="458794"/>
          </a:xfrm>
        </p:spPr>
        <p:txBody>
          <a:bodyPr/>
          <a:lstStyle/>
          <a:p>
            <a:pPr lvl="0"/>
            <a:r>
              <a:rPr lang="en-US">
                <a:solidFill>
                  <a:schemeClr val="bg1"/>
                </a:solidFill>
              </a:rPr>
              <a:t>PPG: more than just innovative products</a:t>
            </a:r>
          </a:p>
        </p:txBody>
      </p:sp>
      <p:sp>
        <p:nvSpPr>
          <p:cNvPr id="2" name="Slide Number Placeholder 1">
            <a:extLst>
              <a:ext uri="{FF2B5EF4-FFF2-40B4-BE49-F238E27FC236}">
                <a16:creationId xmlns:a16="http://schemas.microsoft.com/office/drawing/2014/main" id="{82AFB656-FA0B-4A53-BFB7-3DE0C5E1CC97}"/>
              </a:ext>
            </a:extLst>
          </p:cNvPr>
          <p:cNvSpPr>
            <a:spLocks noGrp="1"/>
          </p:cNvSpPr>
          <p:nvPr>
            <p:ph type="sldNum" sz="quarter" idx="12"/>
          </p:nvPr>
        </p:nvSpPr>
        <p:spPr/>
        <p:txBody>
          <a:bodyPr/>
          <a:lstStyle/>
          <a:p>
            <a:fld id="{8699F50C-BE38-4BD0-BA84-9B090E1F2B9B}" type="slidenum">
              <a:rPr lang="en-US" noProof="0" smtClean="0"/>
              <a:t>12</a:t>
            </a:fld>
            <a:endParaRPr lang="en-US" noProof="0"/>
          </a:p>
        </p:txBody>
      </p:sp>
      <p:sp>
        <p:nvSpPr>
          <p:cNvPr id="14" name="TextBox 13">
            <a:extLst>
              <a:ext uri="{FF2B5EF4-FFF2-40B4-BE49-F238E27FC236}">
                <a16:creationId xmlns:a16="http://schemas.microsoft.com/office/drawing/2014/main" id="{26219D09-DD98-4C54-96A1-E0DC12D7250A}"/>
              </a:ext>
            </a:extLst>
          </p:cNvPr>
          <p:cNvSpPr txBox="1"/>
          <p:nvPr/>
        </p:nvSpPr>
        <p:spPr>
          <a:xfrm>
            <a:off x="316689" y="4998931"/>
            <a:ext cx="1386742" cy="757130"/>
          </a:xfrm>
          <a:prstGeom prst="rect">
            <a:avLst/>
          </a:prstGeom>
          <a:noFill/>
        </p:spPr>
        <p:txBody>
          <a:bodyPr wrap="square" lIns="182880">
            <a:spAutoFit/>
          </a:bodyPr>
          <a:lstStyle/>
          <a:p>
            <a:pPr>
              <a:lnSpc>
                <a:spcPct val="90000"/>
              </a:lnSpc>
              <a:spcBef>
                <a:spcPts val="600"/>
              </a:spcBef>
            </a:pPr>
            <a:r>
              <a:rPr lang="en-US" sz="1600"/>
              <a:t>A partner focused </a:t>
            </a:r>
            <a:br>
              <a:rPr lang="en-US" sz="1600"/>
            </a:br>
            <a:r>
              <a:rPr lang="en-US" sz="1600"/>
              <a:t>on quality</a:t>
            </a:r>
          </a:p>
        </p:txBody>
      </p:sp>
      <p:sp>
        <p:nvSpPr>
          <p:cNvPr id="19" name="TextBox 18">
            <a:extLst>
              <a:ext uri="{FF2B5EF4-FFF2-40B4-BE49-F238E27FC236}">
                <a16:creationId xmlns:a16="http://schemas.microsoft.com/office/drawing/2014/main" id="{401C1EA4-05DC-4081-96A8-2A8F942A8C7B}"/>
              </a:ext>
            </a:extLst>
          </p:cNvPr>
          <p:cNvSpPr txBox="1"/>
          <p:nvPr/>
        </p:nvSpPr>
        <p:spPr>
          <a:xfrm>
            <a:off x="2078333" y="4998931"/>
            <a:ext cx="2394344" cy="1200329"/>
          </a:xfrm>
          <a:prstGeom prst="rect">
            <a:avLst/>
          </a:prstGeom>
          <a:noFill/>
        </p:spPr>
        <p:txBody>
          <a:bodyPr wrap="square" lIns="182880">
            <a:spAutoFit/>
          </a:bodyPr>
          <a:lstStyle/>
          <a:p>
            <a:pPr>
              <a:lnSpc>
                <a:spcPct val="90000"/>
              </a:lnSpc>
              <a:spcBef>
                <a:spcPts val="600"/>
              </a:spcBef>
            </a:pPr>
            <a:r>
              <a:rPr lang="en-US" sz="1600"/>
              <a:t>Consultative services </a:t>
            </a:r>
            <a:br>
              <a:rPr lang="en-US" sz="1600"/>
            </a:br>
            <a:r>
              <a:rPr lang="en-US" sz="1600"/>
              <a:t>to guide you from product development through manufacturing and beyond</a:t>
            </a:r>
          </a:p>
        </p:txBody>
      </p:sp>
      <p:sp>
        <p:nvSpPr>
          <p:cNvPr id="20" name="TextBox 19">
            <a:extLst>
              <a:ext uri="{FF2B5EF4-FFF2-40B4-BE49-F238E27FC236}">
                <a16:creationId xmlns:a16="http://schemas.microsoft.com/office/drawing/2014/main" id="{C83B53AB-7F2E-4D21-8B7C-87134350CC97}"/>
              </a:ext>
            </a:extLst>
          </p:cNvPr>
          <p:cNvSpPr txBox="1"/>
          <p:nvPr/>
        </p:nvSpPr>
        <p:spPr>
          <a:xfrm>
            <a:off x="4859607" y="4998931"/>
            <a:ext cx="1945631" cy="978729"/>
          </a:xfrm>
          <a:prstGeom prst="rect">
            <a:avLst/>
          </a:prstGeom>
          <a:noFill/>
        </p:spPr>
        <p:txBody>
          <a:bodyPr wrap="square" lIns="182880">
            <a:spAutoFit/>
          </a:bodyPr>
          <a:lstStyle/>
          <a:p>
            <a:pPr>
              <a:lnSpc>
                <a:spcPct val="90000"/>
              </a:lnSpc>
              <a:spcBef>
                <a:spcPts val="600"/>
              </a:spcBef>
            </a:pPr>
            <a:r>
              <a:rPr lang="en-US" sz="1600"/>
              <a:t>Focused on </a:t>
            </a:r>
            <a:br>
              <a:rPr lang="en-US" sz="1600"/>
            </a:br>
            <a:r>
              <a:rPr lang="en-US" sz="1600"/>
              <a:t>the future and global compliance needs</a:t>
            </a:r>
          </a:p>
        </p:txBody>
      </p:sp>
      <p:sp>
        <p:nvSpPr>
          <p:cNvPr id="21" name="TextBox 20">
            <a:extLst>
              <a:ext uri="{FF2B5EF4-FFF2-40B4-BE49-F238E27FC236}">
                <a16:creationId xmlns:a16="http://schemas.microsoft.com/office/drawing/2014/main" id="{4F4F5566-566F-4E50-8551-0A22010EDD9E}"/>
              </a:ext>
            </a:extLst>
          </p:cNvPr>
          <p:cNvSpPr txBox="1"/>
          <p:nvPr/>
        </p:nvSpPr>
        <p:spPr>
          <a:xfrm>
            <a:off x="7180525" y="4998931"/>
            <a:ext cx="2451732" cy="978729"/>
          </a:xfrm>
          <a:prstGeom prst="rect">
            <a:avLst/>
          </a:prstGeom>
          <a:noFill/>
        </p:spPr>
        <p:txBody>
          <a:bodyPr wrap="square" lIns="182880">
            <a:spAutoFit/>
          </a:bodyPr>
          <a:lstStyle/>
          <a:p>
            <a:pPr>
              <a:lnSpc>
                <a:spcPct val="90000"/>
              </a:lnSpc>
              <a:spcBef>
                <a:spcPts val="600"/>
              </a:spcBef>
            </a:pPr>
            <a:r>
              <a:rPr lang="en-US" sz="1600"/>
              <a:t>Leveraging our relationships with manufacturers through our QCP program</a:t>
            </a:r>
          </a:p>
        </p:txBody>
      </p:sp>
      <p:sp>
        <p:nvSpPr>
          <p:cNvPr id="22" name="TextBox 21">
            <a:extLst>
              <a:ext uri="{FF2B5EF4-FFF2-40B4-BE49-F238E27FC236}">
                <a16:creationId xmlns:a16="http://schemas.microsoft.com/office/drawing/2014/main" id="{A69323A9-8B4E-4234-8170-A73F35E7239D}"/>
              </a:ext>
            </a:extLst>
          </p:cNvPr>
          <p:cNvSpPr txBox="1"/>
          <p:nvPr/>
        </p:nvSpPr>
        <p:spPr>
          <a:xfrm>
            <a:off x="10007158" y="4998931"/>
            <a:ext cx="1747680" cy="757130"/>
          </a:xfrm>
          <a:prstGeom prst="rect">
            <a:avLst/>
          </a:prstGeom>
          <a:noFill/>
        </p:spPr>
        <p:txBody>
          <a:bodyPr wrap="square" lIns="182880">
            <a:spAutoFit/>
          </a:bodyPr>
          <a:lstStyle/>
          <a:p>
            <a:pPr>
              <a:lnSpc>
                <a:spcPct val="90000"/>
              </a:lnSpc>
              <a:spcBef>
                <a:spcPts val="600"/>
              </a:spcBef>
            </a:pPr>
            <a:r>
              <a:rPr lang="en-US" sz="1600"/>
              <a:t>Committed to going above </a:t>
            </a:r>
            <a:br>
              <a:rPr lang="en-US" sz="1600"/>
            </a:br>
            <a:r>
              <a:rPr lang="en-US" sz="1600"/>
              <a:t>and beyond</a:t>
            </a:r>
          </a:p>
        </p:txBody>
      </p:sp>
      <p:grpSp>
        <p:nvGrpSpPr>
          <p:cNvPr id="12" name="Group 11">
            <a:extLst>
              <a:ext uri="{FF2B5EF4-FFF2-40B4-BE49-F238E27FC236}">
                <a16:creationId xmlns:a16="http://schemas.microsoft.com/office/drawing/2014/main" id="{08DC3BA8-5D74-4E65-B06E-0BCC8BB86824}"/>
              </a:ext>
            </a:extLst>
          </p:cNvPr>
          <p:cNvGrpSpPr/>
          <p:nvPr/>
        </p:nvGrpSpPr>
        <p:grpSpPr>
          <a:xfrm>
            <a:off x="316827" y="5041714"/>
            <a:ext cx="9690331" cy="1206686"/>
            <a:chOff x="316827" y="5041714"/>
            <a:chExt cx="9690331" cy="1378688"/>
          </a:xfrm>
        </p:grpSpPr>
        <p:cxnSp>
          <p:nvCxnSpPr>
            <p:cNvPr id="15" name="Straight Connector 14">
              <a:extLst>
                <a:ext uri="{FF2B5EF4-FFF2-40B4-BE49-F238E27FC236}">
                  <a16:creationId xmlns:a16="http://schemas.microsoft.com/office/drawing/2014/main" id="{B06C1E73-7E5C-4C00-9531-2374270A0953}"/>
                </a:ext>
              </a:extLst>
            </p:cNvPr>
            <p:cNvCxnSpPr/>
            <p:nvPr/>
          </p:nvCxnSpPr>
          <p:spPr>
            <a:xfrm>
              <a:off x="316827" y="5062602"/>
              <a:ext cx="0" cy="1357800"/>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ED229E8B-AA41-411D-815D-A60D44519D50}"/>
                </a:ext>
              </a:extLst>
            </p:cNvPr>
            <p:cNvCxnSpPr/>
            <p:nvPr/>
          </p:nvCxnSpPr>
          <p:spPr>
            <a:xfrm>
              <a:off x="2088031" y="5041714"/>
              <a:ext cx="0" cy="1357800"/>
            </a:xfrm>
            <a:prstGeom prst="line">
              <a:avLst/>
            </a:prstGeom>
            <a:ln w="5715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450A33ED-AB9A-488B-9D29-49D6AA77B21D}"/>
                </a:ext>
              </a:extLst>
            </p:cNvPr>
            <p:cNvCxnSpPr/>
            <p:nvPr/>
          </p:nvCxnSpPr>
          <p:spPr>
            <a:xfrm>
              <a:off x="4847579" y="5041714"/>
              <a:ext cx="0" cy="1357800"/>
            </a:xfrm>
            <a:prstGeom prst="line">
              <a:avLst/>
            </a:prstGeom>
            <a:ln w="5715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2AF805F-36DF-4105-9DCE-D9A3CB637902}"/>
                </a:ext>
              </a:extLst>
            </p:cNvPr>
            <p:cNvCxnSpPr/>
            <p:nvPr/>
          </p:nvCxnSpPr>
          <p:spPr>
            <a:xfrm>
              <a:off x="7180140" y="5041714"/>
              <a:ext cx="0" cy="1357800"/>
            </a:xfrm>
            <a:prstGeom prst="line">
              <a:avLst/>
            </a:prstGeom>
            <a:ln w="57150">
              <a:solidFill>
                <a:srgbClr val="FFC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3ABA0664-22E0-4C4B-8947-577B569C053A}"/>
                </a:ext>
              </a:extLst>
            </p:cNvPr>
            <p:cNvCxnSpPr/>
            <p:nvPr/>
          </p:nvCxnSpPr>
          <p:spPr>
            <a:xfrm>
              <a:off x="10007158" y="5041714"/>
              <a:ext cx="0" cy="1357800"/>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86578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EDE3F1-FBB6-4EAD-A41E-7D84968C24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892"/>
            <a:ext cx="10284324" cy="6856216"/>
          </a:xfrm>
          <a:prstGeom prst="rect">
            <a:avLst/>
          </a:prstGeom>
        </p:spPr>
      </p:pic>
      <p:grpSp>
        <p:nvGrpSpPr>
          <p:cNvPr id="2" name="Group 1">
            <a:extLst>
              <a:ext uri="{FF2B5EF4-FFF2-40B4-BE49-F238E27FC236}">
                <a16:creationId xmlns:a16="http://schemas.microsoft.com/office/drawing/2014/main" id="{007736F0-13F1-48DF-B85D-5F84D0E4B8B6}"/>
              </a:ext>
            </a:extLst>
          </p:cNvPr>
          <p:cNvGrpSpPr/>
          <p:nvPr/>
        </p:nvGrpSpPr>
        <p:grpSpPr>
          <a:xfrm>
            <a:off x="6296451" y="892"/>
            <a:ext cx="5899868" cy="6857108"/>
            <a:chOff x="6258644" y="892"/>
            <a:chExt cx="5930180" cy="6891986"/>
          </a:xfrm>
        </p:grpSpPr>
        <p:sp>
          <p:nvSpPr>
            <p:cNvPr id="14" name="Rectangle 13">
              <a:extLst>
                <a:ext uri="{FF2B5EF4-FFF2-40B4-BE49-F238E27FC236}">
                  <a16:creationId xmlns:a16="http://schemas.microsoft.com/office/drawing/2014/main" id="{5533DAD0-9947-4FC0-AD49-841766CC16B1}"/>
                </a:ext>
              </a:extLst>
            </p:cNvPr>
            <p:cNvSpPr/>
            <p:nvPr/>
          </p:nvSpPr>
          <p:spPr>
            <a:xfrm>
              <a:off x="976687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5" name="Rectangle 5">
              <a:extLst>
                <a:ext uri="{FF2B5EF4-FFF2-40B4-BE49-F238E27FC236}">
                  <a16:creationId xmlns:a16="http://schemas.microsoft.com/office/drawing/2014/main" id="{4588393A-3683-4966-A422-52964A0926D1}"/>
                </a:ext>
              </a:extLst>
            </p:cNvPr>
            <p:cNvSpPr/>
            <p:nvPr/>
          </p:nvSpPr>
          <p:spPr>
            <a:xfrm>
              <a:off x="6258644"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16" name="Group 15">
            <a:extLst>
              <a:ext uri="{FF2B5EF4-FFF2-40B4-BE49-F238E27FC236}">
                <a16:creationId xmlns:a16="http://schemas.microsoft.com/office/drawing/2014/main" id="{AA8C339C-FD34-4B10-9DB7-EEAFCC18670B}"/>
              </a:ext>
            </a:extLst>
          </p:cNvPr>
          <p:cNvGrpSpPr/>
          <p:nvPr/>
        </p:nvGrpSpPr>
        <p:grpSpPr>
          <a:xfrm>
            <a:off x="11248166" y="6140170"/>
            <a:ext cx="697906" cy="551833"/>
            <a:chOff x="9440863" y="5832475"/>
            <a:chExt cx="1092200" cy="863600"/>
          </a:xfrm>
        </p:grpSpPr>
        <p:sp>
          <p:nvSpPr>
            <p:cNvPr id="17" name="AutoShape 3">
              <a:extLst>
                <a:ext uri="{FF2B5EF4-FFF2-40B4-BE49-F238E27FC236}">
                  <a16:creationId xmlns:a16="http://schemas.microsoft.com/office/drawing/2014/main" id="{544FB4D4-08A9-4E0F-BF35-AACF5A84406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8" name="Freeform 5">
              <a:extLst>
                <a:ext uri="{FF2B5EF4-FFF2-40B4-BE49-F238E27FC236}">
                  <a16:creationId xmlns:a16="http://schemas.microsoft.com/office/drawing/2014/main" id="{4C3E998F-0510-4FD3-874B-1CF1A03A39CE}"/>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9" name="Freeform 6">
              <a:extLst>
                <a:ext uri="{FF2B5EF4-FFF2-40B4-BE49-F238E27FC236}">
                  <a16:creationId xmlns:a16="http://schemas.microsoft.com/office/drawing/2014/main" id="{699DFA15-731F-44AC-B74D-4D8A4F4BBF54}"/>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20" name="Freeform 7">
              <a:extLst>
                <a:ext uri="{FF2B5EF4-FFF2-40B4-BE49-F238E27FC236}">
                  <a16:creationId xmlns:a16="http://schemas.microsoft.com/office/drawing/2014/main" id="{AADF2DFC-7CA6-4663-A711-ECE81A228C4E}"/>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
        <p:nvSpPr>
          <p:cNvPr id="3" name="Title 2"/>
          <p:cNvSpPr>
            <a:spLocks noGrp="1"/>
          </p:cNvSpPr>
          <p:nvPr>
            <p:ph type="ctrTitle"/>
          </p:nvPr>
        </p:nvSpPr>
        <p:spPr>
          <a:xfrm>
            <a:off x="8161360" y="4556430"/>
            <a:ext cx="3234520" cy="984077"/>
          </a:xfrm>
        </p:spPr>
        <p:txBody>
          <a:bodyPr>
            <a:normAutofit fontScale="90000"/>
          </a:bodyPr>
          <a:lstStyle/>
          <a:p>
            <a:pPr algn="r"/>
            <a:r>
              <a:rPr lang="en-US" sz="3600">
                <a:solidFill>
                  <a:schemeClr val="bg1"/>
                </a:solidFill>
              </a:rPr>
              <a:t>Anatomy of a coating</a:t>
            </a: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51096" y="6140876"/>
            <a:ext cx="698088" cy="551977"/>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2046420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481C881-2F49-4E6C-A2BD-FB4535D524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60548" y="170366"/>
            <a:ext cx="10031451" cy="6687634"/>
          </a:xfrm>
          <a:prstGeom prst="rect">
            <a:avLst/>
          </a:prstGeom>
        </p:spPr>
      </p:pic>
      <p:grpSp>
        <p:nvGrpSpPr>
          <p:cNvPr id="6" name="Group 5">
            <a:extLst>
              <a:ext uri="{FF2B5EF4-FFF2-40B4-BE49-F238E27FC236}">
                <a16:creationId xmlns:a16="http://schemas.microsoft.com/office/drawing/2014/main" id="{E7FA2B92-3110-482C-A129-CB2A26C8ED47}"/>
              </a:ext>
            </a:extLst>
          </p:cNvPr>
          <p:cNvGrpSpPr/>
          <p:nvPr/>
        </p:nvGrpSpPr>
        <p:grpSpPr>
          <a:xfrm>
            <a:off x="12699" y="170366"/>
            <a:ext cx="6891721" cy="6687634"/>
            <a:chOff x="13089" y="892"/>
            <a:chExt cx="7103555" cy="6891986"/>
          </a:xfrm>
        </p:grpSpPr>
        <p:sp>
          <p:nvSpPr>
            <p:cNvPr id="10" name="Rectangle 9">
              <a:extLst>
                <a:ext uri="{FF2B5EF4-FFF2-40B4-BE49-F238E27FC236}">
                  <a16:creationId xmlns:a16="http://schemas.microsoft.com/office/drawing/2014/main" id="{CC45507E-070F-40DB-A04B-163ED25D4C89}"/>
                </a:ext>
              </a:extLst>
            </p:cNvPr>
            <p:cNvSpPr/>
            <p:nvPr/>
          </p:nvSpPr>
          <p:spPr>
            <a:xfrm>
              <a:off x="13089" y="892"/>
              <a:ext cx="3588968" cy="68919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1" name="Rectangle 5">
              <a:extLst>
                <a:ext uri="{FF2B5EF4-FFF2-40B4-BE49-F238E27FC236}">
                  <a16:creationId xmlns:a16="http://schemas.microsoft.com/office/drawing/2014/main" id="{31EF5972-24C8-46F4-8B04-8F4421927B67}"/>
                </a:ext>
              </a:extLst>
            </p:cNvPr>
            <p:cNvSpPr/>
            <p:nvPr/>
          </p:nvSpPr>
          <p:spPr>
            <a:xfrm flipH="1" flipV="1">
              <a:off x="3588968" y="892"/>
              <a:ext cx="3527676"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sp>
        <p:nvSpPr>
          <p:cNvPr id="9" name="Content Placeholder 8"/>
          <p:cNvSpPr>
            <a:spLocks noGrp="1"/>
          </p:cNvSpPr>
          <p:nvPr>
            <p:ph idx="1"/>
          </p:nvPr>
        </p:nvSpPr>
        <p:spPr>
          <a:xfrm>
            <a:off x="289185" y="879928"/>
            <a:ext cx="4867431" cy="1285494"/>
          </a:xfrm>
        </p:spPr>
        <p:txBody>
          <a:bodyPr vert="horz" lIns="0" tIns="0" rIns="0" bIns="0" rtlCol="0" anchor="t">
            <a:noAutofit/>
          </a:bodyPr>
          <a:lstStyle/>
          <a:p>
            <a:pPr marL="0" indent="0">
              <a:lnSpc>
                <a:spcPct val="85000"/>
              </a:lnSpc>
              <a:spcBef>
                <a:spcPts val="600"/>
              </a:spcBef>
              <a:buNone/>
              <a:defRPr/>
            </a:pPr>
            <a:r>
              <a:rPr lang="en-US" altLang="en-US" sz="2200">
                <a:solidFill>
                  <a:schemeClr val="accent1"/>
                </a:solidFill>
              </a:rPr>
              <a:t>An adherent and coherent layer of material formed upon the surface of another material and is different in composition than the surface of the other material.</a:t>
            </a:r>
            <a:r>
              <a:rPr lang="en-US" sz="2200" kern="0">
                <a:ln w="1905"/>
                <a:solidFill>
                  <a:schemeClr val="accent1"/>
                </a:solidFill>
                <a:effectLst>
                  <a:innerShdw blurRad="69850" dist="43180" dir="5400000">
                    <a:srgbClr val="000000">
                      <a:alpha val="65000"/>
                    </a:srgbClr>
                  </a:innerShdw>
                </a:effectLst>
              </a:rPr>
              <a:t> </a:t>
            </a:r>
            <a:endParaRPr lang="en-US" sz="2200">
              <a:solidFill>
                <a:schemeClr val="accent1"/>
              </a:solidFill>
            </a:endParaRPr>
          </a:p>
        </p:txBody>
      </p:sp>
      <p:sp>
        <p:nvSpPr>
          <p:cNvPr id="8" name="Title 7"/>
          <p:cNvSpPr>
            <a:spLocks noGrp="1"/>
          </p:cNvSpPr>
          <p:nvPr>
            <p:ph type="title"/>
          </p:nvPr>
        </p:nvSpPr>
        <p:spPr>
          <a:xfrm>
            <a:off x="289186" y="323848"/>
            <a:ext cx="5343276" cy="859536"/>
          </a:xfrm>
        </p:spPr>
        <p:txBody>
          <a:bodyPr/>
          <a:lstStyle/>
          <a:p>
            <a:r>
              <a:rPr lang="en-US"/>
              <a:t>What is a coating?</a:t>
            </a:r>
          </a:p>
        </p:txBody>
      </p:sp>
      <p:sp>
        <p:nvSpPr>
          <p:cNvPr id="7" name="Content Placeholder 8">
            <a:extLst>
              <a:ext uri="{FF2B5EF4-FFF2-40B4-BE49-F238E27FC236}">
                <a16:creationId xmlns:a16="http://schemas.microsoft.com/office/drawing/2014/main" id="{0AE7DFE2-3B6B-4B2F-96BA-21E19F050530}"/>
              </a:ext>
            </a:extLst>
          </p:cNvPr>
          <p:cNvSpPr txBox="1">
            <a:spLocks/>
          </p:cNvSpPr>
          <p:nvPr/>
        </p:nvSpPr>
        <p:spPr>
          <a:xfrm>
            <a:off x="296682" y="2616994"/>
            <a:ext cx="4748654" cy="2319163"/>
          </a:xfrm>
          <a:prstGeom prst="rect">
            <a:avLst/>
          </a:prstGeom>
        </p:spPr>
        <p:txBody>
          <a:bodyPr vert="horz" lIns="0" tIns="0" rIns="0" bIns="0" rtlCol="0">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85000"/>
              </a:lnSpc>
              <a:spcBef>
                <a:spcPts val="600"/>
              </a:spcBef>
              <a:buFont typeface="Arial" panose="020B0604020202020204" pitchFamily="34" charset="0"/>
              <a:buNone/>
              <a:defRPr/>
            </a:pPr>
            <a:r>
              <a:rPr lang="en-US" sz="2000"/>
              <a:t>Modifications can include changes to the:</a:t>
            </a:r>
          </a:p>
          <a:p>
            <a:pPr>
              <a:lnSpc>
                <a:spcPct val="85000"/>
              </a:lnSpc>
              <a:spcBef>
                <a:spcPts val="600"/>
              </a:spcBef>
            </a:pPr>
            <a:r>
              <a:rPr lang="en-US" sz="1800"/>
              <a:t>Appearance</a:t>
            </a:r>
          </a:p>
          <a:p>
            <a:pPr>
              <a:lnSpc>
                <a:spcPct val="85000"/>
              </a:lnSpc>
              <a:spcBef>
                <a:spcPts val="600"/>
              </a:spcBef>
            </a:pPr>
            <a:r>
              <a:rPr lang="en-US" sz="1800"/>
              <a:t>Mechanical / physical properties</a:t>
            </a:r>
          </a:p>
          <a:p>
            <a:pPr>
              <a:lnSpc>
                <a:spcPct val="85000"/>
              </a:lnSpc>
              <a:spcBef>
                <a:spcPts val="600"/>
              </a:spcBef>
            </a:pPr>
            <a:r>
              <a:rPr lang="en-US" sz="1800"/>
              <a:t>Resistance properties  </a:t>
            </a:r>
            <a:br>
              <a:rPr lang="en-US" sz="1800"/>
            </a:br>
            <a:r>
              <a:rPr lang="en-US" sz="1800"/>
              <a:t>(e.g., chemical, weathering, heat)</a:t>
            </a:r>
          </a:p>
          <a:p>
            <a:pPr>
              <a:lnSpc>
                <a:spcPct val="85000"/>
              </a:lnSpc>
              <a:spcBef>
                <a:spcPts val="600"/>
              </a:spcBef>
            </a:pPr>
            <a:r>
              <a:rPr lang="en-US" sz="1800"/>
              <a:t>Other properties (e.g., electrical)</a:t>
            </a:r>
          </a:p>
        </p:txBody>
      </p:sp>
      <p:sp>
        <p:nvSpPr>
          <p:cNvPr id="4" name="Slide Number Placeholder 3">
            <a:extLst>
              <a:ext uri="{FF2B5EF4-FFF2-40B4-BE49-F238E27FC236}">
                <a16:creationId xmlns:a16="http://schemas.microsoft.com/office/drawing/2014/main" id="{7A47A55E-CC87-45BA-AAA1-466136FFC49A}"/>
              </a:ext>
            </a:extLst>
          </p:cNvPr>
          <p:cNvSpPr>
            <a:spLocks noGrp="1"/>
          </p:cNvSpPr>
          <p:nvPr>
            <p:ph type="sldNum" sz="quarter" idx="11"/>
          </p:nvPr>
        </p:nvSpPr>
        <p:spPr/>
        <p:txBody>
          <a:bodyPr/>
          <a:lstStyle/>
          <a:p>
            <a:fld id="{FD9C4343-C115-504A-8D4F-0B17318D4A48}" type="slidenum">
              <a:rPr lang="en-US" smtClean="0"/>
              <a:pPr/>
              <a:t>14</a:t>
            </a:fld>
            <a:endParaRPr lang="en-US"/>
          </a:p>
        </p:txBody>
      </p:sp>
      <p:grpSp>
        <p:nvGrpSpPr>
          <p:cNvPr id="13" name="Group 12">
            <a:extLst>
              <a:ext uri="{FF2B5EF4-FFF2-40B4-BE49-F238E27FC236}">
                <a16:creationId xmlns:a16="http://schemas.microsoft.com/office/drawing/2014/main" id="{6A05924C-B506-407E-B1B8-4ED1CA1A733B}"/>
              </a:ext>
            </a:extLst>
          </p:cNvPr>
          <p:cNvGrpSpPr/>
          <p:nvPr/>
        </p:nvGrpSpPr>
        <p:grpSpPr>
          <a:xfrm>
            <a:off x="11267231" y="6148330"/>
            <a:ext cx="664418" cy="525190"/>
            <a:chOff x="10850888" y="5174158"/>
            <a:chExt cx="664418" cy="525190"/>
          </a:xfrm>
        </p:grpSpPr>
        <p:sp>
          <p:nvSpPr>
            <p:cNvPr id="14" name="Freeform: Shape 13">
              <a:extLst>
                <a:ext uri="{FF2B5EF4-FFF2-40B4-BE49-F238E27FC236}">
                  <a16:creationId xmlns:a16="http://schemas.microsoft.com/office/drawing/2014/main" id="{E95C96A2-2113-47E8-A89A-028BB39E0876}"/>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AFF4B94-0199-4FAF-B8CB-0E74CB897CF3}"/>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4EBC807-2428-4E6E-B188-D8CA9C9785CE}"/>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Tree>
    <p:extLst>
      <p:ext uri="{BB962C8B-B14F-4D97-AF65-F5344CB8AC3E}">
        <p14:creationId xmlns:p14="http://schemas.microsoft.com/office/powerpoint/2010/main" val="39911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D9C4343-C115-504A-8D4F-0B17318D4A48}" type="slidenum">
              <a:rPr lang="en-US" smtClean="0"/>
              <a:pPr/>
              <a:t>15</a:t>
            </a:fld>
            <a:endParaRPr lang="en-US"/>
          </a:p>
        </p:txBody>
      </p:sp>
      <p:sp>
        <p:nvSpPr>
          <p:cNvPr id="3" name="Content Placeholder 2"/>
          <p:cNvSpPr>
            <a:spLocks noGrp="1"/>
          </p:cNvSpPr>
          <p:nvPr>
            <p:ph idx="1"/>
          </p:nvPr>
        </p:nvSpPr>
        <p:spPr>
          <a:xfrm>
            <a:off x="2867158" y="397565"/>
            <a:ext cx="6793677" cy="921398"/>
          </a:xfrm>
        </p:spPr>
        <p:txBody>
          <a:bodyPr lIns="91440" anchor="ctr">
            <a:normAutofit/>
          </a:bodyPr>
          <a:lstStyle/>
          <a:p>
            <a:pPr marL="0" indent="0">
              <a:lnSpc>
                <a:spcPct val="90000"/>
              </a:lnSpc>
              <a:spcAft>
                <a:spcPts val="1000"/>
              </a:spcAft>
              <a:buNone/>
            </a:pPr>
            <a:r>
              <a:rPr lang="en-GB" sz="2000" b="1">
                <a:solidFill>
                  <a:schemeClr val="accent1"/>
                </a:solidFill>
                <a:cs typeface="Vrinda" pitchFamily="2" charset="0"/>
              </a:rPr>
              <a:t>A non-stick coating is a blend of carefully chosen raw materials. The main components of a coating are:</a:t>
            </a:r>
            <a:endParaRPr lang="en-US" sz="2000" b="1">
              <a:solidFill>
                <a:schemeClr val="accent1"/>
              </a:solidFill>
            </a:endParaRPr>
          </a:p>
        </p:txBody>
      </p:sp>
      <p:sp>
        <p:nvSpPr>
          <p:cNvPr id="2" name="Title 1"/>
          <p:cNvSpPr>
            <a:spLocks noGrp="1"/>
          </p:cNvSpPr>
          <p:nvPr>
            <p:ph type="title"/>
          </p:nvPr>
        </p:nvSpPr>
        <p:spPr>
          <a:xfrm>
            <a:off x="328749" y="323848"/>
            <a:ext cx="2714403" cy="859536"/>
          </a:xfrm>
        </p:spPr>
        <p:txBody>
          <a:bodyPr/>
          <a:lstStyle/>
          <a:p>
            <a:r>
              <a:rPr lang="en-US"/>
              <a:t>Anatomy of </a:t>
            </a:r>
            <a:br>
              <a:rPr lang="en-US"/>
            </a:br>
            <a:r>
              <a:rPr lang="en-US"/>
              <a:t>a coating</a:t>
            </a:r>
          </a:p>
        </p:txBody>
      </p:sp>
      <p:grpSp>
        <p:nvGrpSpPr>
          <p:cNvPr id="11" name="Group 10">
            <a:extLst>
              <a:ext uri="{FF2B5EF4-FFF2-40B4-BE49-F238E27FC236}">
                <a16:creationId xmlns:a16="http://schemas.microsoft.com/office/drawing/2014/main" id="{589AA1FC-A1AA-4BED-8BAF-8541CE6B4C56}"/>
              </a:ext>
            </a:extLst>
          </p:cNvPr>
          <p:cNvGrpSpPr/>
          <p:nvPr/>
        </p:nvGrpSpPr>
        <p:grpSpPr>
          <a:xfrm>
            <a:off x="266700" y="1385250"/>
            <a:ext cx="2451787" cy="4967194"/>
            <a:chOff x="258763" y="1555548"/>
            <a:chExt cx="2784389" cy="3907920"/>
          </a:xfrm>
        </p:grpSpPr>
        <p:sp>
          <p:nvSpPr>
            <p:cNvPr id="5" name="Rectangle 4">
              <a:extLst>
                <a:ext uri="{FF2B5EF4-FFF2-40B4-BE49-F238E27FC236}">
                  <a16:creationId xmlns:a16="http://schemas.microsoft.com/office/drawing/2014/main" id="{1357F4A1-3DA3-4BA0-AB0F-C0163F5ADF70}"/>
                </a:ext>
              </a:extLst>
            </p:cNvPr>
            <p:cNvSpPr/>
            <p:nvPr/>
          </p:nvSpPr>
          <p:spPr>
            <a:xfrm>
              <a:off x="258763" y="1555548"/>
              <a:ext cx="2784389" cy="5848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Binder</a:t>
              </a:r>
            </a:p>
          </p:txBody>
        </p:sp>
        <p:sp>
          <p:nvSpPr>
            <p:cNvPr id="6" name="Rectangle 5">
              <a:extLst>
                <a:ext uri="{FF2B5EF4-FFF2-40B4-BE49-F238E27FC236}">
                  <a16:creationId xmlns:a16="http://schemas.microsoft.com/office/drawing/2014/main" id="{6ED0715D-21F8-41C1-A9A4-B0AF0971F635}"/>
                </a:ext>
              </a:extLst>
            </p:cNvPr>
            <p:cNvSpPr/>
            <p:nvPr/>
          </p:nvSpPr>
          <p:spPr>
            <a:xfrm>
              <a:off x="258763" y="2220155"/>
              <a:ext cx="2784389" cy="58488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Pigment</a:t>
              </a:r>
            </a:p>
          </p:txBody>
        </p:sp>
        <p:sp>
          <p:nvSpPr>
            <p:cNvPr id="7" name="Rectangle 6">
              <a:extLst>
                <a:ext uri="{FF2B5EF4-FFF2-40B4-BE49-F238E27FC236}">
                  <a16:creationId xmlns:a16="http://schemas.microsoft.com/office/drawing/2014/main" id="{B442F695-5C9D-4C72-9280-EAF4B44B35BC}"/>
                </a:ext>
              </a:extLst>
            </p:cNvPr>
            <p:cNvSpPr/>
            <p:nvPr/>
          </p:nvSpPr>
          <p:spPr>
            <a:xfrm>
              <a:off x="258763" y="2884762"/>
              <a:ext cx="2784389" cy="5848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Carrier</a:t>
              </a:r>
            </a:p>
          </p:txBody>
        </p:sp>
        <p:sp>
          <p:nvSpPr>
            <p:cNvPr id="8" name="Rectangle 7">
              <a:extLst>
                <a:ext uri="{FF2B5EF4-FFF2-40B4-BE49-F238E27FC236}">
                  <a16:creationId xmlns:a16="http://schemas.microsoft.com/office/drawing/2014/main" id="{9369941C-CDFD-4C55-AF18-0BC44E1D653D}"/>
                </a:ext>
              </a:extLst>
            </p:cNvPr>
            <p:cNvSpPr/>
            <p:nvPr/>
          </p:nvSpPr>
          <p:spPr>
            <a:xfrm>
              <a:off x="258763" y="3549369"/>
              <a:ext cx="2784389" cy="58488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Non-stick </a:t>
              </a:r>
              <a:br>
                <a:rPr lang="en-US"/>
              </a:br>
              <a:r>
                <a:rPr lang="en-US"/>
                <a:t>Component</a:t>
              </a:r>
            </a:p>
          </p:txBody>
        </p:sp>
        <p:sp>
          <p:nvSpPr>
            <p:cNvPr id="9" name="Rectangle 8">
              <a:extLst>
                <a:ext uri="{FF2B5EF4-FFF2-40B4-BE49-F238E27FC236}">
                  <a16:creationId xmlns:a16="http://schemas.microsoft.com/office/drawing/2014/main" id="{B113DCAB-CA3C-4311-B558-D44D4DEBCDFA}"/>
                </a:ext>
              </a:extLst>
            </p:cNvPr>
            <p:cNvSpPr/>
            <p:nvPr/>
          </p:nvSpPr>
          <p:spPr>
            <a:xfrm>
              <a:off x="258763" y="4213976"/>
              <a:ext cx="2784389" cy="5848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Reinforcing </a:t>
              </a:r>
              <a:br>
                <a:rPr lang="en-US"/>
              </a:br>
              <a:r>
                <a:rPr lang="en-US"/>
                <a:t>Agents</a:t>
              </a:r>
            </a:p>
          </p:txBody>
        </p:sp>
        <p:sp>
          <p:nvSpPr>
            <p:cNvPr id="10" name="Rectangle 9">
              <a:extLst>
                <a:ext uri="{FF2B5EF4-FFF2-40B4-BE49-F238E27FC236}">
                  <a16:creationId xmlns:a16="http://schemas.microsoft.com/office/drawing/2014/main" id="{80BD97D9-624B-49D4-A3B4-5D7CCBEE2ECD}"/>
                </a:ext>
              </a:extLst>
            </p:cNvPr>
            <p:cNvSpPr/>
            <p:nvPr/>
          </p:nvSpPr>
          <p:spPr>
            <a:xfrm>
              <a:off x="258763" y="4878582"/>
              <a:ext cx="2784389" cy="58488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Additives</a:t>
              </a:r>
            </a:p>
          </p:txBody>
        </p:sp>
      </p:grpSp>
      <p:sp>
        <p:nvSpPr>
          <p:cNvPr id="13" name="TextBox 12">
            <a:extLst>
              <a:ext uri="{FF2B5EF4-FFF2-40B4-BE49-F238E27FC236}">
                <a16:creationId xmlns:a16="http://schemas.microsoft.com/office/drawing/2014/main" id="{1FDAE733-8BD3-42A1-ADE5-311BA6E0355B}"/>
              </a:ext>
            </a:extLst>
          </p:cNvPr>
          <p:cNvSpPr txBox="1"/>
          <p:nvPr/>
        </p:nvSpPr>
        <p:spPr>
          <a:xfrm>
            <a:off x="2867157" y="3070350"/>
            <a:ext cx="8280571" cy="731520"/>
          </a:xfrm>
          <a:prstGeom prst="rect">
            <a:avLst/>
          </a:prstGeom>
          <a:noFill/>
        </p:spPr>
        <p:txBody>
          <a:bodyPr wrap="square" anchor="ctr">
            <a:noAutofit/>
          </a:bodyPr>
          <a:lstStyle/>
          <a:p>
            <a:pPr>
              <a:lnSpc>
                <a:spcPct val="90000"/>
              </a:lnSpc>
              <a:spcAft>
                <a:spcPts val="600"/>
              </a:spcAft>
              <a:buClrTx/>
            </a:pPr>
            <a:r>
              <a:rPr lang="en-US"/>
              <a:t>The component in which all other materials are suspended;  </a:t>
            </a:r>
            <a:br>
              <a:rPr lang="en-US"/>
            </a:br>
            <a:r>
              <a:rPr lang="en-US"/>
              <a:t>evaporates when the coating is cured</a:t>
            </a:r>
          </a:p>
        </p:txBody>
      </p:sp>
      <p:sp>
        <p:nvSpPr>
          <p:cNvPr id="15" name="TextBox 14">
            <a:extLst>
              <a:ext uri="{FF2B5EF4-FFF2-40B4-BE49-F238E27FC236}">
                <a16:creationId xmlns:a16="http://schemas.microsoft.com/office/drawing/2014/main" id="{5DFCEC47-6414-40A6-B212-B2CBC21689D8}"/>
              </a:ext>
            </a:extLst>
          </p:cNvPr>
          <p:cNvSpPr txBox="1"/>
          <p:nvPr/>
        </p:nvSpPr>
        <p:spPr>
          <a:xfrm>
            <a:off x="2867157" y="4766981"/>
            <a:ext cx="8280571" cy="731520"/>
          </a:xfrm>
          <a:prstGeom prst="rect">
            <a:avLst/>
          </a:prstGeom>
          <a:noFill/>
        </p:spPr>
        <p:txBody>
          <a:bodyPr wrap="square" anchor="ctr">
            <a:noAutofit/>
          </a:bodyPr>
          <a:lstStyle/>
          <a:p>
            <a:pPr>
              <a:lnSpc>
                <a:spcPct val="90000"/>
              </a:lnSpc>
              <a:spcAft>
                <a:spcPts val="600"/>
              </a:spcAft>
              <a:buClrTx/>
            </a:pPr>
            <a:r>
              <a:rPr lang="en-US"/>
              <a:t>Strengthen the coating and resist wear</a:t>
            </a:r>
          </a:p>
        </p:txBody>
      </p:sp>
      <p:sp>
        <p:nvSpPr>
          <p:cNvPr id="17" name="TextBox 16">
            <a:extLst>
              <a:ext uri="{FF2B5EF4-FFF2-40B4-BE49-F238E27FC236}">
                <a16:creationId xmlns:a16="http://schemas.microsoft.com/office/drawing/2014/main" id="{93043316-FC10-4E40-95EC-696DA33E0392}"/>
              </a:ext>
            </a:extLst>
          </p:cNvPr>
          <p:cNvSpPr txBox="1"/>
          <p:nvPr/>
        </p:nvSpPr>
        <p:spPr>
          <a:xfrm>
            <a:off x="2867157" y="3926054"/>
            <a:ext cx="8280571" cy="731520"/>
          </a:xfrm>
          <a:prstGeom prst="rect">
            <a:avLst/>
          </a:prstGeom>
          <a:noFill/>
        </p:spPr>
        <p:txBody>
          <a:bodyPr wrap="square" anchor="ctr">
            <a:noAutofit/>
          </a:bodyPr>
          <a:lstStyle/>
          <a:p>
            <a:pPr>
              <a:lnSpc>
                <a:spcPct val="90000"/>
              </a:lnSpc>
              <a:spcAft>
                <a:spcPts val="600"/>
              </a:spcAft>
              <a:buClrTx/>
            </a:pPr>
            <a:r>
              <a:rPr lang="en-US"/>
              <a:t>PTFE or silicone, which provides the release</a:t>
            </a:r>
          </a:p>
        </p:txBody>
      </p:sp>
      <p:sp>
        <p:nvSpPr>
          <p:cNvPr id="19" name="TextBox 18">
            <a:extLst>
              <a:ext uri="{FF2B5EF4-FFF2-40B4-BE49-F238E27FC236}">
                <a16:creationId xmlns:a16="http://schemas.microsoft.com/office/drawing/2014/main" id="{95F83733-B276-48DA-9564-AA049C98AB98}"/>
              </a:ext>
            </a:extLst>
          </p:cNvPr>
          <p:cNvSpPr txBox="1"/>
          <p:nvPr/>
        </p:nvSpPr>
        <p:spPr>
          <a:xfrm>
            <a:off x="2867157" y="2241426"/>
            <a:ext cx="8280571" cy="731520"/>
          </a:xfrm>
          <a:prstGeom prst="rect">
            <a:avLst/>
          </a:prstGeom>
          <a:noFill/>
        </p:spPr>
        <p:txBody>
          <a:bodyPr wrap="square" lIns="91440" tIns="45720" rIns="91440" bIns="45720" anchor="ctr">
            <a:noAutofit/>
          </a:bodyPr>
          <a:lstStyle/>
          <a:p>
            <a:pPr>
              <a:lnSpc>
                <a:spcPct val="90000"/>
              </a:lnSpc>
              <a:spcAft>
                <a:spcPts val="600"/>
              </a:spcAft>
            </a:pPr>
            <a:r>
              <a:rPr lang="en-US"/>
              <a:t>Provides the color and metallic effect</a:t>
            </a:r>
          </a:p>
        </p:txBody>
      </p:sp>
      <p:sp>
        <p:nvSpPr>
          <p:cNvPr id="21" name="TextBox 20">
            <a:extLst>
              <a:ext uri="{FF2B5EF4-FFF2-40B4-BE49-F238E27FC236}">
                <a16:creationId xmlns:a16="http://schemas.microsoft.com/office/drawing/2014/main" id="{63813A22-BF14-45DC-BF6D-AE698D1F6B02}"/>
              </a:ext>
            </a:extLst>
          </p:cNvPr>
          <p:cNvSpPr txBox="1"/>
          <p:nvPr/>
        </p:nvSpPr>
        <p:spPr>
          <a:xfrm>
            <a:off x="2867158" y="1391303"/>
            <a:ext cx="8009950" cy="731520"/>
          </a:xfrm>
          <a:prstGeom prst="rect">
            <a:avLst/>
          </a:prstGeom>
          <a:noFill/>
        </p:spPr>
        <p:txBody>
          <a:bodyPr wrap="square" anchor="ctr">
            <a:noAutofit/>
          </a:bodyPr>
          <a:lstStyle/>
          <a:p>
            <a:pPr>
              <a:lnSpc>
                <a:spcPct val="90000"/>
              </a:lnSpc>
              <a:spcAft>
                <a:spcPts val="600"/>
              </a:spcAft>
              <a:buClrTx/>
            </a:pPr>
            <a:r>
              <a:rPr lang="en-US"/>
              <a:t>Adheres and coheres to the surface of the pan, acting as the “glue” </a:t>
            </a:r>
          </a:p>
          <a:p>
            <a:pPr>
              <a:lnSpc>
                <a:spcPct val="90000"/>
              </a:lnSpc>
              <a:spcAft>
                <a:spcPts val="600"/>
              </a:spcAft>
              <a:buClrTx/>
            </a:pPr>
            <a:r>
              <a:rPr lang="en-US"/>
              <a:t>Holds the rest of the ingredients together, also determining the fundamental properties of the coating</a:t>
            </a:r>
          </a:p>
        </p:txBody>
      </p:sp>
      <p:sp>
        <p:nvSpPr>
          <p:cNvPr id="18" name="TextBox 17">
            <a:extLst>
              <a:ext uri="{FF2B5EF4-FFF2-40B4-BE49-F238E27FC236}">
                <a16:creationId xmlns:a16="http://schemas.microsoft.com/office/drawing/2014/main" id="{6282B9F1-AFE2-487E-8CE1-50AA26E0078D}"/>
              </a:ext>
            </a:extLst>
          </p:cNvPr>
          <p:cNvSpPr txBox="1"/>
          <p:nvPr/>
        </p:nvSpPr>
        <p:spPr>
          <a:xfrm>
            <a:off x="2867156" y="5607908"/>
            <a:ext cx="8280571" cy="731520"/>
          </a:xfrm>
          <a:prstGeom prst="rect">
            <a:avLst/>
          </a:prstGeom>
          <a:noFill/>
        </p:spPr>
        <p:txBody>
          <a:bodyPr wrap="square" lIns="91440" tIns="45720" rIns="91440" bIns="45720" anchor="ctr">
            <a:noAutofit/>
          </a:bodyPr>
          <a:lstStyle/>
          <a:p>
            <a:pPr>
              <a:lnSpc>
                <a:spcPct val="90000"/>
              </a:lnSpc>
              <a:spcAft>
                <a:spcPts val="600"/>
              </a:spcAft>
            </a:pPr>
            <a:r>
              <a:rPr lang="en-US">
                <a:cs typeface="Arial"/>
              </a:rPr>
              <a:t>Processing and/or application aids</a:t>
            </a:r>
          </a:p>
          <a:p>
            <a:pPr>
              <a:lnSpc>
                <a:spcPct val="90000"/>
              </a:lnSpc>
              <a:spcAft>
                <a:spcPts val="600"/>
              </a:spcAft>
            </a:pPr>
            <a:r>
              <a:rPr lang="en-US">
                <a:cs typeface="Arial"/>
              </a:rPr>
              <a:t>Materials to support marketing claims</a:t>
            </a:r>
          </a:p>
        </p:txBody>
      </p:sp>
    </p:spTree>
    <p:extLst>
      <p:ext uri="{BB962C8B-B14F-4D97-AF65-F5344CB8AC3E}">
        <p14:creationId xmlns:p14="http://schemas.microsoft.com/office/powerpoint/2010/main" val="1284753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9C4343-C115-504A-8D4F-0B17318D4A48}" type="slidenum">
              <a:rPr lang="en-US" smtClean="0"/>
              <a:t>16</a:t>
            </a:fld>
            <a:endParaRPr lang="en-US"/>
          </a:p>
        </p:txBody>
      </p:sp>
      <p:sp>
        <p:nvSpPr>
          <p:cNvPr id="3" name="Title 2"/>
          <p:cNvSpPr>
            <a:spLocks noGrp="1"/>
          </p:cNvSpPr>
          <p:nvPr>
            <p:ph type="title"/>
          </p:nvPr>
        </p:nvSpPr>
        <p:spPr/>
        <p:txBody>
          <a:bodyPr/>
          <a:lstStyle/>
          <a:p>
            <a:r>
              <a:rPr lang="en-US"/>
              <a:t>More on binders </a:t>
            </a:r>
          </a:p>
        </p:txBody>
      </p:sp>
      <p:sp>
        <p:nvSpPr>
          <p:cNvPr id="4" name="TextBox 3"/>
          <p:cNvSpPr txBox="1"/>
          <p:nvPr/>
        </p:nvSpPr>
        <p:spPr>
          <a:xfrm>
            <a:off x="2990334" y="1385250"/>
            <a:ext cx="6352449" cy="3363998"/>
          </a:xfrm>
          <a:prstGeom prst="rect">
            <a:avLst/>
          </a:prstGeom>
          <a:noFill/>
        </p:spPr>
        <p:txBody>
          <a:bodyPr wrap="square" lIns="91440" tIns="45720" rIns="91440" bIns="45720" rtlCol="0" anchor="t">
            <a:spAutoFit/>
          </a:bodyPr>
          <a:lstStyle/>
          <a:p>
            <a:pPr marL="285750" indent="-285750">
              <a:lnSpc>
                <a:spcPct val="90000"/>
              </a:lnSpc>
              <a:spcBef>
                <a:spcPts val="600"/>
              </a:spcBef>
              <a:buClr>
                <a:schemeClr val="accent1"/>
              </a:buClr>
              <a:buFont typeface="Arial" panose="020B0604020202020204" pitchFamily="34" charset="0"/>
              <a:buChar char="•"/>
            </a:pPr>
            <a:r>
              <a:rPr lang="en-US" sz="2000"/>
              <a:t>Generally, a resin or organic polymer that creates the “backbone” of the coating</a:t>
            </a:r>
          </a:p>
          <a:p>
            <a:pPr marL="688975" lvl="1" indent="-231775">
              <a:lnSpc>
                <a:spcPct val="90000"/>
              </a:lnSpc>
              <a:spcBef>
                <a:spcPts val="600"/>
              </a:spcBef>
              <a:buClr>
                <a:schemeClr val="accent1"/>
              </a:buClr>
              <a:buFont typeface="Arial" panose="020B0604020202020204" pitchFamily="34" charset="0"/>
              <a:buChar char="•"/>
            </a:pPr>
            <a:r>
              <a:rPr lang="en-US"/>
              <a:t>Provides adhesion, cohesion and most of the mechanical, thermal and chemical properties of the coating </a:t>
            </a:r>
            <a:endParaRPr lang="en-US">
              <a:cs typeface="Arial"/>
            </a:endParaRPr>
          </a:p>
          <a:p>
            <a:pPr marL="285750" indent="-285750">
              <a:lnSpc>
                <a:spcPct val="90000"/>
              </a:lnSpc>
              <a:spcBef>
                <a:spcPts val="600"/>
              </a:spcBef>
              <a:buClr>
                <a:schemeClr val="accent1"/>
              </a:buClr>
              <a:buFont typeface="Arial" panose="020B0604020202020204" pitchFamily="34" charset="0"/>
              <a:buChar char="•"/>
            </a:pPr>
            <a:r>
              <a:rPr lang="en-US" sz="2000"/>
              <a:t>Binder resins can be solvent-borne, waterborne or dispersion/emulsion in water</a:t>
            </a:r>
            <a:endParaRPr lang="en-US" sz="2000">
              <a:cs typeface="Arial"/>
            </a:endParaRPr>
          </a:p>
          <a:p>
            <a:pPr marL="285750" indent="-285750">
              <a:lnSpc>
                <a:spcPct val="90000"/>
              </a:lnSpc>
              <a:spcBef>
                <a:spcPts val="600"/>
              </a:spcBef>
              <a:buClr>
                <a:schemeClr val="accent1"/>
              </a:buClr>
              <a:buFont typeface="Arial" panose="020B0604020202020204" pitchFamily="34" charset="0"/>
              <a:buChar char="•"/>
            </a:pPr>
            <a:r>
              <a:rPr lang="en-US" sz="2000"/>
              <a:t>Most of the fluorinated coating formulations for housewares are waterborne systems </a:t>
            </a:r>
            <a:endParaRPr lang="en-US" sz="2000">
              <a:cs typeface="Arial"/>
            </a:endParaRPr>
          </a:p>
          <a:p>
            <a:pPr marL="285750" indent="-285750">
              <a:lnSpc>
                <a:spcPct val="90000"/>
              </a:lnSpc>
              <a:spcBef>
                <a:spcPts val="600"/>
              </a:spcBef>
              <a:buClr>
                <a:schemeClr val="accent1"/>
              </a:buClr>
              <a:buFont typeface="Arial" panose="020B0604020202020204" pitchFamily="34" charset="0"/>
              <a:buChar char="•"/>
            </a:pPr>
            <a:r>
              <a:rPr lang="en-US" sz="2000"/>
              <a:t>Most of the bakeware coatings (spray or coil) are solvent-borne systems</a:t>
            </a:r>
            <a:endParaRPr lang="en-US" sz="2000">
              <a:cs typeface="Arial"/>
            </a:endParaRPr>
          </a:p>
        </p:txBody>
      </p:sp>
      <p:grpSp>
        <p:nvGrpSpPr>
          <p:cNvPr id="12" name="Group 11">
            <a:extLst>
              <a:ext uri="{FF2B5EF4-FFF2-40B4-BE49-F238E27FC236}">
                <a16:creationId xmlns:a16="http://schemas.microsoft.com/office/drawing/2014/main" id="{438BB8C6-BE2A-4430-B6FC-5408259AB6D7}"/>
              </a:ext>
            </a:extLst>
          </p:cNvPr>
          <p:cNvGrpSpPr/>
          <p:nvPr/>
        </p:nvGrpSpPr>
        <p:grpSpPr>
          <a:xfrm>
            <a:off x="266700" y="1385250"/>
            <a:ext cx="2451787" cy="4967194"/>
            <a:chOff x="258763" y="1555548"/>
            <a:chExt cx="2784389" cy="3907920"/>
          </a:xfrm>
        </p:grpSpPr>
        <p:sp>
          <p:nvSpPr>
            <p:cNvPr id="13" name="Rectangle 12">
              <a:extLst>
                <a:ext uri="{FF2B5EF4-FFF2-40B4-BE49-F238E27FC236}">
                  <a16:creationId xmlns:a16="http://schemas.microsoft.com/office/drawing/2014/main" id="{BE9CDE01-3828-4122-86B7-5BCF70E25D67}"/>
                </a:ext>
              </a:extLst>
            </p:cNvPr>
            <p:cNvSpPr/>
            <p:nvPr/>
          </p:nvSpPr>
          <p:spPr>
            <a:xfrm>
              <a:off x="258763" y="1555548"/>
              <a:ext cx="2784389" cy="5848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Binder</a:t>
              </a:r>
            </a:p>
          </p:txBody>
        </p:sp>
        <p:sp>
          <p:nvSpPr>
            <p:cNvPr id="14" name="Rectangle 13">
              <a:extLst>
                <a:ext uri="{FF2B5EF4-FFF2-40B4-BE49-F238E27FC236}">
                  <a16:creationId xmlns:a16="http://schemas.microsoft.com/office/drawing/2014/main" id="{2D4A2351-023D-45A9-9A5D-1409510799F0}"/>
                </a:ext>
              </a:extLst>
            </p:cNvPr>
            <p:cNvSpPr/>
            <p:nvPr/>
          </p:nvSpPr>
          <p:spPr>
            <a:xfrm>
              <a:off x="258763" y="2220155"/>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Pigment</a:t>
              </a:r>
            </a:p>
          </p:txBody>
        </p:sp>
        <p:sp>
          <p:nvSpPr>
            <p:cNvPr id="15" name="Rectangle 14">
              <a:extLst>
                <a:ext uri="{FF2B5EF4-FFF2-40B4-BE49-F238E27FC236}">
                  <a16:creationId xmlns:a16="http://schemas.microsoft.com/office/drawing/2014/main" id="{92F6C640-5F20-4E4C-909F-D45E32D3EC18}"/>
                </a:ext>
              </a:extLst>
            </p:cNvPr>
            <p:cNvSpPr/>
            <p:nvPr/>
          </p:nvSpPr>
          <p:spPr>
            <a:xfrm>
              <a:off x="258763" y="2884762"/>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Carrier</a:t>
              </a:r>
            </a:p>
          </p:txBody>
        </p:sp>
        <p:sp>
          <p:nvSpPr>
            <p:cNvPr id="16" name="Rectangle 15">
              <a:extLst>
                <a:ext uri="{FF2B5EF4-FFF2-40B4-BE49-F238E27FC236}">
                  <a16:creationId xmlns:a16="http://schemas.microsoft.com/office/drawing/2014/main" id="{168617F8-F84F-4EFF-9DF5-C53CE2037DA9}"/>
                </a:ext>
              </a:extLst>
            </p:cNvPr>
            <p:cNvSpPr/>
            <p:nvPr/>
          </p:nvSpPr>
          <p:spPr>
            <a:xfrm>
              <a:off x="258763" y="3549369"/>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Non-stick </a:t>
              </a:r>
              <a:br>
                <a:rPr lang="en-US"/>
              </a:br>
              <a:r>
                <a:rPr lang="en-US"/>
                <a:t>Component</a:t>
              </a:r>
            </a:p>
          </p:txBody>
        </p:sp>
        <p:sp>
          <p:nvSpPr>
            <p:cNvPr id="17" name="Rectangle 16">
              <a:extLst>
                <a:ext uri="{FF2B5EF4-FFF2-40B4-BE49-F238E27FC236}">
                  <a16:creationId xmlns:a16="http://schemas.microsoft.com/office/drawing/2014/main" id="{24C60042-0FD8-4193-AA3B-F7848C9BC57C}"/>
                </a:ext>
              </a:extLst>
            </p:cNvPr>
            <p:cNvSpPr/>
            <p:nvPr/>
          </p:nvSpPr>
          <p:spPr>
            <a:xfrm>
              <a:off x="258763" y="4213976"/>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Reinforcing </a:t>
              </a:r>
              <a:br>
                <a:rPr lang="en-US"/>
              </a:br>
              <a:r>
                <a:rPr lang="en-US"/>
                <a:t>Agents</a:t>
              </a:r>
            </a:p>
          </p:txBody>
        </p:sp>
        <p:sp>
          <p:nvSpPr>
            <p:cNvPr id="18" name="Rectangle 17">
              <a:extLst>
                <a:ext uri="{FF2B5EF4-FFF2-40B4-BE49-F238E27FC236}">
                  <a16:creationId xmlns:a16="http://schemas.microsoft.com/office/drawing/2014/main" id="{4EA917A9-F0B8-4205-86A5-77B138C80248}"/>
                </a:ext>
              </a:extLst>
            </p:cNvPr>
            <p:cNvSpPr/>
            <p:nvPr/>
          </p:nvSpPr>
          <p:spPr>
            <a:xfrm>
              <a:off x="258763" y="4878582"/>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Additives</a:t>
              </a:r>
            </a:p>
          </p:txBody>
        </p:sp>
      </p:grpSp>
    </p:spTree>
    <p:extLst>
      <p:ext uri="{BB962C8B-B14F-4D97-AF65-F5344CB8AC3E}">
        <p14:creationId xmlns:p14="http://schemas.microsoft.com/office/powerpoint/2010/main" val="3206594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D9C4343-C115-504A-8D4F-0B17318D4A48}" type="slidenum">
              <a:rPr lang="en-US" smtClean="0"/>
              <a:t>17</a:t>
            </a:fld>
            <a:endParaRPr lang="en-US"/>
          </a:p>
        </p:txBody>
      </p:sp>
      <p:sp>
        <p:nvSpPr>
          <p:cNvPr id="3" name="Title 2"/>
          <p:cNvSpPr>
            <a:spLocks noGrp="1"/>
          </p:cNvSpPr>
          <p:nvPr>
            <p:ph type="title"/>
          </p:nvPr>
        </p:nvSpPr>
        <p:spPr/>
        <p:txBody>
          <a:bodyPr/>
          <a:lstStyle/>
          <a:p>
            <a:r>
              <a:rPr lang="en-US" sz="2800"/>
              <a:t>Types of binders </a:t>
            </a:r>
          </a:p>
        </p:txBody>
      </p:sp>
      <p:sp>
        <p:nvSpPr>
          <p:cNvPr id="4" name="TextBox 3"/>
          <p:cNvSpPr txBox="1"/>
          <p:nvPr/>
        </p:nvSpPr>
        <p:spPr>
          <a:xfrm>
            <a:off x="3110203" y="1385250"/>
            <a:ext cx="7576269" cy="4225772"/>
          </a:xfrm>
          <a:prstGeom prst="rect">
            <a:avLst/>
          </a:prstGeom>
          <a:noFill/>
        </p:spPr>
        <p:txBody>
          <a:bodyPr wrap="square" lIns="91440" tIns="45720" rIns="91440" bIns="45720" rtlCol="0" anchor="t">
            <a:spAutoFit/>
          </a:bodyPr>
          <a:lstStyle>
            <a:defPPr>
              <a:defRPr lang="en-US"/>
            </a:defPPr>
            <a:lvl1pPr marL="285750" indent="-285750">
              <a:lnSpc>
                <a:spcPct val="90000"/>
              </a:lnSpc>
              <a:spcBef>
                <a:spcPts val="600"/>
              </a:spcBef>
              <a:buClr>
                <a:schemeClr val="accent1"/>
              </a:buClr>
              <a:buFont typeface="Arial" panose="020B0604020202020204" pitchFamily="34" charset="0"/>
              <a:buChar char="•"/>
              <a:defRPr sz="2000"/>
            </a:lvl1pPr>
            <a:lvl2pPr marL="742950" lvl="1" indent="-285750">
              <a:lnSpc>
                <a:spcPct val="90000"/>
              </a:lnSpc>
              <a:spcBef>
                <a:spcPts val="600"/>
              </a:spcBef>
              <a:buClr>
                <a:schemeClr val="accent1"/>
              </a:buClr>
              <a:buFont typeface="Arial" panose="020B0604020202020204" pitchFamily="34" charset="0"/>
              <a:buChar char="•"/>
              <a:defRPr sz="2000"/>
            </a:lvl2pPr>
          </a:lstStyle>
          <a:p>
            <a:r>
              <a:rPr lang="en-US"/>
              <a:t>There are usually 3 kinds of binders that find common use in the formulation of cookware products:</a:t>
            </a:r>
          </a:p>
          <a:p>
            <a:pPr marL="623570" lvl="1" indent="-166370"/>
            <a:r>
              <a:rPr lang="en-US" sz="1800"/>
              <a:t>Polyamide imide resin (PAI)</a:t>
            </a:r>
            <a:endParaRPr lang="en-US" sz="1800">
              <a:cs typeface="Arial" panose="020B0604020202020204"/>
            </a:endParaRPr>
          </a:p>
          <a:p>
            <a:pPr marL="623570" lvl="1" indent="-166370"/>
            <a:r>
              <a:rPr lang="en-US" sz="1800" err="1"/>
              <a:t>Polyethersulfone</a:t>
            </a:r>
            <a:r>
              <a:rPr lang="en-US" sz="1800"/>
              <a:t> resin (PES)</a:t>
            </a:r>
            <a:endParaRPr lang="en-US" sz="1800">
              <a:cs typeface="Arial" panose="020B0604020202020204"/>
            </a:endParaRPr>
          </a:p>
          <a:p>
            <a:pPr marL="623570" lvl="1" indent="-166370"/>
            <a:r>
              <a:rPr lang="en-US" sz="1800" err="1"/>
              <a:t>Polyphenilensulfide</a:t>
            </a:r>
            <a:r>
              <a:rPr lang="en-US" sz="1800"/>
              <a:t> resin (PPS)</a:t>
            </a:r>
            <a:endParaRPr lang="en-US" sz="1800">
              <a:cs typeface="Arial" panose="020B0604020202020204"/>
            </a:endParaRPr>
          </a:p>
          <a:p>
            <a:r>
              <a:rPr lang="en-US"/>
              <a:t>These resins provide the heat resistance, hardness, flexibility and chemical resistance necessary for fluoropolymer-based non-stick coatings </a:t>
            </a:r>
            <a:endParaRPr lang="en-US">
              <a:cs typeface="Arial"/>
            </a:endParaRPr>
          </a:p>
          <a:p>
            <a:r>
              <a:rPr lang="en-US"/>
              <a:t>The main binders that find common use in the formulation of bakeware products include:</a:t>
            </a:r>
            <a:endParaRPr lang="en-US">
              <a:cs typeface="Arial"/>
            </a:endParaRPr>
          </a:p>
          <a:p>
            <a:pPr lvl="1"/>
            <a:r>
              <a:rPr lang="en-US"/>
              <a:t>Siliconized Polyester (spray application)</a:t>
            </a:r>
            <a:endParaRPr lang="en-US">
              <a:cs typeface="Arial"/>
            </a:endParaRPr>
          </a:p>
          <a:p>
            <a:pPr lvl="1"/>
            <a:r>
              <a:rPr lang="en-US" sz="2000" err="1"/>
              <a:t>Polyethersulfone</a:t>
            </a:r>
            <a:r>
              <a:rPr lang="en-US" sz="2000"/>
              <a:t> resin (PES)</a:t>
            </a:r>
            <a:endParaRPr lang="en-US" sz="2000">
              <a:cs typeface="Arial"/>
            </a:endParaRPr>
          </a:p>
          <a:p>
            <a:pPr lvl="1"/>
            <a:endParaRPr lang="en-US">
              <a:cs typeface="Arial" panose="020B0604020202020204"/>
            </a:endParaRPr>
          </a:p>
        </p:txBody>
      </p:sp>
      <p:grpSp>
        <p:nvGrpSpPr>
          <p:cNvPr id="12" name="Group 11">
            <a:extLst>
              <a:ext uri="{FF2B5EF4-FFF2-40B4-BE49-F238E27FC236}">
                <a16:creationId xmlns:a16="http://schemas.microsoft.com/office/drawing/2014/main" id="{DD8252B2-19CA-410C-AB5F-247D1E6C97C6}"/>
              </a:ext>
            </a:extLst>
          </p:cNvPr>
          <p:cNvGrpSpPr/>
          <p:nvPr/>
        </p:nvGrpSpPr>
        <p:grpSpPr>
          <a:xfrm>
            <a:off x="266700" y="1385250"/>
            <a:ext cx="2451787" cy="4967194"/>
            <a:chOff x="258763" y="1555548"/>
            <a:chExt cx="2784389" cy="3907920"/>
          </a:xfrm>
        </p:grpSpPr>
        <p:sp>
          <p:nvSpPr>
            <p:cNvPr id="13" name="Rectangle 12">
              <a:extLst>
                <a:ext uri="{FF2B5EF4-FFF2-40B4-BE49-F238E27FC236}">
                  <a16:creationId xmlns:a16="http://schemas.microsoft.com/office/drawing/2014/main" id="{DB2EAE17-279A-4781-80C0-77EAF7B96AE3}"/>
                </a:ext>
              </a:extLst>
            </p:cNvPr>
            <p:cNvSpPr/>
            <p:nvPr/>
          </p:nvSpPr>
          <p:spPr>
            <a:xfrm>
              <a:off x="258763" y="1555548"/>
              <a:ext cx="2784389" cy="5848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Binder</a:t>
              </a:r>
            </a:p>
          </p:txBody>
        </p:sp>
        <p:sp>
          <p:nvSpPr>
            <p:cNvPr id="14" name="Rectangle 13">
              <a:extLst>
                <a:ext uri="{FF2B5EF4-FFF2-40B4-BE49-F238E27FC236}">
                  <a16:creationId xmlns:a16="http://schemas.microsoft.com/office/drawing/2014/main" id="{ECEEC526-F66B-4245-AFCB-263367850F80}"/>
                </a:ext>
              </a:extLst>
            </p:cNvPr>
            <p:cNvSpPr/>
            <p:nvPr/>
          </p:nvSpPr>
          <p:spPr>
            <a:xfrm>
              <a:off x="258763" y="2220155"/>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Pigment</a:t>
              </a:r>
            </a:p>
          </p:txBody>
        </p:sp>
        <p:sp>
          <p:nvSpPr>
            <p:cNvPr id="15" name="Rectangle 14">
              <a:extLst>
                <a:ext uri="{FF2B5EF4-FFF2-40B4-BE49-F238E27FC236}">
                  <a16:creationId xmlns:a16="http://schemas.microsoft.com/office/drawing/2014/main" id="{525B5C1F-B577-4E8A-BD70-02FCBDE5D255}"/>
                </a:ext>
              </a:extLst>
            </p:cNvPr>
            <p:cNvSpPr/>
            <p:nvPr/>
          </p:nvSpPr>
          <p:spPr>
            <a:xfrm>
              <a:off x="258763" y="2884762"/>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Carrier</a:t>
              </a:r>
            </a:p>
          </p:txBody>
        </p:sp>
        <p:sp>
          <p:nvSpPr>
            <p:cNvPr id="16" name="Rectangle 15">
              <a:extLst>
                <a:ext uri="{FF2B5EF4-FFF2-40B4-BE49-F238E27FC236}">
                  <a16:creationId xmlns:a16="http://schemas.microsoft.com/office/drawing/2014/main" id="{E0AB9A91-2EF9-4F47-9CE9-E9F2F9F125BA}"/>
                </a:ext>
              </a:extLst>
            </p:cNvPr>
            <p:cNvSpPr/>
            <p:nvPr/>
          </p:nvSpPr>
          <p:spPr>
            <a:xfrm>
              <a:off x="258763" y="3549369"/>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Non-stick </a:t>
              </a:r>
              <a:br>
                <a:rPr lang="en-US"/>
              </a:br>
              <a:r>
                <a:rPr lang="en-US"/>
                <a:t>Component</a:t>
              </a:r>
            </a:p>
          </p:txBody>
        </p:sp>
        <p:sp>
          <p:nvSpPr>
            <p:cNvPr id="17" name="Rectangle 16">
              <a:extLst>
                <a:ext uri="{FF2B5EF4-FFF2-40B4-BE49-F238E27FC236}">
                  <a16:creationId xmlns:a16="http://schemas.microsoft.com/office/drawing/2014/main" id="{26558CFF-F32C-4FAF-AE8E-C306B9F1241C}"/>
                </a:ext>
              </a:extLst>
            </p:cNvPr>
            <p:cNvSpPr/>
            <p:nvPr/>
          </p:nvSpPr>
          <p:spPr>
            <a:xfrm>
              <a:off x="258763" y="4213976"/>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Reinforcing </a:t>
              </a:r>
              <a:br>
                <a:rPr lang="en-US"/>
              </a:br>
              <a:r>
                <a:rPr lang="en-US"/>
                <a:t>Agents</a:t>
              </a:r>
            </a:p>
          </p:txBody>
        </p:sp>
        <p:sp>
          <p:nvSpPr>
            <p:cNvPr id="18" name="Rectangle 17">
              <a:extLst>
                <a:ext uri="{FF2B5EF4-FFF2-40B4-BE49-F238E27FC236}">
                  <a16:creationId xmlns:a16="http://schemas.microsoft.com/office/drawing/2014/main" id="{426C0DF6-3F64-4D46-8337-DCF2B96C536B}"/>
                </a:ext>
              </a:extLst>
            </p:cNvPr>
            <p:cNvSpPr/>
            <p:nvPr/>
          </p:nvSpPr>
          <p:spPr>
            <a:xfrm>
              <a:off x="258763" y="4878582"/>
              <a:ext cx="2784389" cy="5848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lgn="r">
                <a:lnSpc>
                  <a:spcPct val="90000"/>
                </a:lnSpc>
              </a:pPr>
              <a:r>
                <a:rPr lang="en-US"/>
                <a:t>Additives</a:t>
              </a:r>
            </a:p>
          </p:txBody>
        </p:sp>
      </p:grpSp>
    </p:spTree>
    <p:extLst>
      <p:ext uri="{BB962C8B-B14F-4D97-AF65-F5344CB8AC3E}">
        <p14:creationId xmlns:p14="http://schemas.microsoft.com/office/powerpoint/2010/main" val="4227065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C4FF8-AE76-46A6-AB94-3C388778DC8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765508" cy="6858000"/>
          </a:xfrm>
          <a:prstGeom prst="rect">
            <a:avLst/>
          </a:prstGeom>
        </p:spPr>
      </p:pic>
      <p:grpSp>
        <p:nvGrpSpPr>
          <p:cNvPr id="2" name="Group 1">
            <a:extLst>
              <a:ext uri="{FF2B5EF4-FFF2-40B4-BE49-F238E27FC236}">
                <a16:creationId xmlns:a16="http://schemas.microsoft.com/office/drawing/2014/main" id="{007736F0-13F1-48DF-B85D-5F84D0E4B8B6}"/>
              </a:ext>
            </a:extLst>
          </p:cNvPr>
          <p:cNvGrpSpPr/>
          <p:nvPr/>
        </p:nvGrpSpPr>
        <p:grpSpPr>
          <a:xfrm>
            <a:off x="6298604" y="892"/>
            <a:ext cx="5897716" cy="6857108"/>
            <a:chOff x="6235277" y="892"/>
            <a:chExt cx="5928017" cy="6891986"/>
          </a:xfrm>
        </p:grpSpPr>
        <p:sp>
          <p:nvSpPr>
            <p:cNvPr id="14" name="Rectangle 13">
              <a:extLst>
                <a:ext uri="{FF2B5EF4-FFF2-40B4-BE49-F238E27FC236}">
                  <a16:creationId xmlns:a16="http://schemas.microsoft.com/office/drawing/2014/main" id="{5533DAD0-9947-4FC0-AD49-841766CC16B1}"/>
                </a:ext>
              </a:extLst>
            </p:cNvPr>
            <p:cNvSpPr/>
            <p:nvPr/>
          </p:nvSpPr>
          <p:spPr>
            <a:xfrm>
              <a:off x="974134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5" name="Rectangle 5">
              <a:extLst>
                <a:ext uri="{FF2B5EF4-FFF2-40B4-BE49-F238E27FC236}">
                  <a16:creationId xmlns:a16="http://schemas.microsoft.com/office/drawing/2014/main" id="{4588393A-3683-4966-A422-52964A0926D1}"/>
                </a:ext>
              </a:extLst>
            </p:cNvPr>
            <p:cNvSpPr/>
            <p:nvPr/>
          </p:nvSpPr>
          <p:spPr>
            <a:xfrm>
              <a:off x="6235277"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16" name="Group 15">
            <a:extLst>
              <a:ext uri="{FF2B5EF4-FFF2-40B4-BE49-F238E27FC236}">
                <a16:creationId xmlns:a16="http://schemas.microsoft.com/office/drawing/2014/main" id="{AA8C339C-FD34-4B10-9DB7-EEAFCC18670B}"/>
              </a:ext>
            </a:extLst>
          </p:cNvPr>
          <p:cNvGrpSpPr/>
          <p:nvPr/>
        </p:nvGrpSpPr>
        <p:grpSpPr>
          <a:xfrm>
            <a:off x="11248166" y="6140170"/>
            <a:ext cx="697906" cy="551833"/>
            <a:chOff x="9440863" y="5832475"/>
            <a:chExt cx="1092200" cy="863600"/>
          </a:xfrm>
        </p:grpSpPr>
        <p:sp>
          <p:nvSpPr>
            <p:cNvPr id="17" name="AutoShape 3">
              <a:extLst>
                <a:ext uri="{FF2B5EF4-FFF2-40B4-BE49-F238E27FC236}">
                  <a16:creationId xmlns:a16="http://schemas.microsoft.com/office/drawing/2014/main" id="{544FB4D4-08A9-4E0F-BF35-AACF5A84406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8" name="Freeform 5">
              <a:extLst>
                <a:ext uri="{FF2B5EF4-FFF2-40B4-BE49-F238E27FC236}">
                  <a16:creationId xmlns:a16="http://schemas.microsoft.com/office/drawing/2014/main" id="{4C3E998F-0510-4FD3-874B-1CF1A03A39CE}"/>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9" name="Freeform 6">
              <a:extLst>
                <a:ext uri="{FF2B5EF4-FFF2-40B4-BE49-F238E27FC236}">
                  <a16:creationId xmlns:a16="http://schemas.microsoft.com/office/drawing/2014/main" id="{699DFA15-731F-44AC-B74D-4D8A4F4BBF54}"/>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20" name="Freeform 7">
              <a:extLst>
                <a:ext uri="{FF2B5EF4-FFF2-40B4-BE49-F238E27FC236}">
                  <a16:creationId xmlns:a16="http://schemas.microsoft.com/office/drawing/2014/main" id="{AADF2DFC-7CA6-4663-A711-ECE81A228C4E}"/>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
        <p:nvSpPr>
          <p:cNvPr id="3" name="Title 2"/>
          <p:cNvSpPr>
            <a:spLocks noGrp="1"/>
          </p:cNvSpPr>
          <p:nvPr>
            <p:ph type="ctrTitle"/>
          </p:nvPr>
        </p:nvSpPr>
        <p:spPr>
          <a:xfrm>
            <a:off x="7905584" y="4556430"/>
            <a:ext cx="3490296" cy="984077"/>
          </a:xfrm>
        </p:spPr>
        <p:txBody>
          <a:bodyPr>
            <a:normAutofit fontScale="90000"/>
          </a:bodyPr>
          <a:lstStyle/>
          <a:p>
            <a:pPr algn="r"/>
            <a:r>
              <a:rPr lang="en-US" sz="3600">
                <a:solidFill>
                  <a:schemeClr val="bg1"/>
                </a:solidFill>
              </a:rPr>
              <a:t>Types of </a:t>
            </a:r>
            <a:br>
              <a:rPr lang="en-US" sz="3600">
                <a:solidFill>
                  <a:schemeClr val="bg1"/>
                </a:solidFill>
              </a:rPr>
            </a:br>
            <a:r>
              <a:rPr lang="en-US" sz="3600">
                <a:solidFill>
                  <a:schemeClr val="bg1"/>
                </a:solidFill>
              </a:rPr>
              <a:t>non-stick coatings</a:t>
            </a: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51096" y="6140876"/>
            <a:ext cx="698088" cy="551977"/>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513014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260554-2130-4C7A-B544-86D32B856299}"/>
              </a:ext>
            </a:extLst>
          </p:cNvPr>
          <p:cNvPicPr>
            <a:picLocks noChangeAspect="1"/>
          </p:cNvPicPr>
          <p:nvPr/>
        </p:nvPicPr>
        <p:blipFill rotWithShape="1">
          <a:blip r:embed="rId3"/>
          <a:srcRect t="4689" b="4689"/>
          <a:stretch/>
        </p:blipFill>
        <p:spPr>
          <a:xfrm>
            <a:off x="2214167" y="-1"/>
            <a:ext cx="7567612" cy="6858001"/>
          </a:xfrm>
          <a:prstGeom prst="rect">
            <a:avLst/>
          </a:prstGeom>
        </p:spPr>
      </p:pic>
      <p:sp>
        <p:nvSpPr>
          <p:cNvPr id="2" name="Slide Number Placeholder 1"/>
          <p:cNvSpPr>
            <a:spLocks noGrp="1"/>
          </p:cNvSpPr>
          <p:nvPr>
            <p:ph type="sldNum" sz="quarter" idx="11"/>
          </p:nvPr>
        </p:nvSpPr>
        <p:spPr/>
        <p:txBody>
          <a:bodyPr/>
          <a:lstStyle/>
          <a:p>
            <a:fld id="{FD9C4343-C115-504A-8D4F-0B17318D4A48}" type="slidenum">
              <a:rPr lang="en-US" smtClean="0"/>
              <a:pPr/>
              <a:t>19</a:t>
            </a:fld>
            <a:endParaRPr lang="en-US"/>
          </a:p>
        </p:txBody>
      </p:sp>
      <p:sp>
        <p:nvSpPr>
          <p:cNvPr id="10" name="Content Placeholder 9"/>
          <p:cNvSpPr>
            <a:spLocks noGrp="1"/>
          </p:cNvSpPr>
          <p:nvPr>
            <p:ph idx="1"/>
          </p:nvPr>
        </p:nvSpPr>
        <p:spPr>
          <a:xfrm>
            <a:off x="328750" y="1183383"/>
            <a:ext cx="4100375" cy="1124047"/>
          </a:xfrm>
        </p:spPr>
        <p:txBody>
          <a:bodyPr vert="horz" lIns="0" tIns="0" rIns="0" bIns="0" rtlCol="0" anchor="t">
            <a:noAutofit/>
          </a:bodyPr>
          <a:lstStyle/>
          <a:p>
            <a:pPr marL="0" indent="0">
              <a:spcAft>
                <a:spcPts val="1000"/>
              </a:spcAft>
              <a:buClrTx/>
              <a:buNone/>
            </a:pPr>
            <a:r>
              <a:rPr lang="en-US" sz="1400">
                <a:solidFill>
                  <a:schemeClr val="accent1"/>
                </a:solidFill>
              </a:rPr>
              <a:t>There are two main types of non-stick coatings: fluoropolymer coatings and silicone release coatings. </a:t>
            </a:r>
            <a:br>
              <a:rPr lang="en-US" sz="1400">
                <a:solidFill>
                  <a:schemeClr val="accent1"/>
                </a:solidFill>
              </a:rPr>
            </a:br>
            <a:r>
              <a:rPr lang="en-US" sz="1400">
                <a:solidFill>
                  <a:schemeClr val="accent1"/>
                </a:solidFill>
              </a:rPr>
              <a:t>They are differentiated by the ingredient used to provide the non-stick characteristic.</a:t>
            </a:r>
          </a:p>
        </p:txBody>
      </p:sp>
      <p:sp>
        <p:nvSpPr>
          <p:cNvPr id="9" name="Title 8"/>
          <p:cNvSpPr>
            <a:spLocks noGrp="1"/>
          </p:cNvSpPr>
          <p:nvPr>
            <p:ph type="title"/>
          </p:nvPr>
        </p:nvSpPr>
        <p:spPr>
          <a:xfrm>
            <a:off x="328749" y="323848"/>
            <a:ext cx="4219438" cy="859536"/>
          </a:xfrm>
        </p:spPr>
        <p:txBody>
          <a:bodyPr>
            <a:normAutofit/>
          </a:bodyPr>
          <a:lstStyle/>
          <a:p>
            <a:pPr>
              <a:lnSpc>
                <a:spcPct val="90000"/>
              </a:lnSpc>
            </a:pPr>
            <a:r>
              <a:rPr lang="en-US" sz="2800"/>
              <a:t>Main types of non-stick coatings</a:t>
            </a:r>
          </a:p>
        </p:txBody>
      </p:sp>
      <p:sp>
        <p:nvSpPr>
          <p:cNvPr id="5" name="Content Placeholder 9">
            <a:extLst>
              <a:ext uri="{FF2B5EF4-FFF2-40B4-BE49-F238E27FC236}">
                <a16:creationId xmlns:a16="http://schemas.microsoft.com/office/drawing/2014/main" id="{8D958E24-04B3-431E-A38A-FE1E9F938573}"/>
              </a:ext>
            </a:extLst>
          </p:cNvPr>
          <p:cNvSpPr txBox="1">
            <a:spLocks/>
          </p:cNvSpPr>
          <p:nvPr/>
        </p:nvSpPr>
        <p:spPr>
          <a:xfrm>
            <a:off x="8805864" y="1756203"/>
            <a:ext cx="2931317" cy="4093369"/>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spcAft>
                <a:spcPts val="1000"/>
              </a:spcAft>
              <a:buClrTx/>
              <a:buNone/>
            </a:pPr>
            <a:r>
              <a:rPr lang="en-US" sz="1600" b="1">
                <a:solidFill>
                  <a:schemeClr val="accent1"/>
                </a:solidFill>
              </a:rPr>
              <a:t>Silicone Release Coatings </a:t>
            </a:r>
            <a:br>
              <a:rPr lang="en-US" sz="1400" b="1"/>
            </a:br>
            <a:r>
              <a:rPr lang="en-US" sz="1400"/>
              <a:t>are coatings which use a safe synthetic resin that can be applied to specially prepared metal surfaces and bonded to the metal by baking. Unfortunately, they tend to lose their non-stick characteristic sooner than fluoropolymer coatings. </a:t>
            </a:r>
          </a:p>
          <a:p>
            <a:pPr marL="0" indent="0">
              <a:buFont typeface="Arial" panose="020B0604020202020204" pitchFamily="34" charset="0"/>
              <a:buNone/>
            </a:pPr>
            <a:r>
              <a:rPr lang="en-US" sz="1400"/>
              <a:t>This category also includes sol-gel “ceramic” coatings. </a:t>
            </a:r>
          </a:p>
          <a:p>
            <a:pPr marL="0" indent="0">
              <a:buNone/>
            </a:pPr>
            <a:r>
              <a:rPr lang="en-US" sz="1400" b="1">
                <a:solidFill>
                  <a:schemeClr val="accent1"/>
                </a:solidFill>
              </a:rPr>
              <a:t>Reasons for use</a:t>
            </a:r>
            <a:br>
              <a:rPr lang="en-US" sz="1400" b="1"/>
            </a:br>
            <a:r>
              <a:rPr lang="en-US" sz="1400"/>
              <a:t>Silicone release coatings are primarily used for bakeware, </a:t>
            </a:r>
            <a:br>
              <a:rPr lang="en-US" sz="1400"/>
            </a:br>
            <a:r>
              <a:rPr lang="en-US" sz="1400"/>
              <a:t>with the exception of sol-gel “ceramic” coatings that are  </a:t>
            </a:r>
            <a:br>
              <a:rPr lang="en-US" sz="1400"/>
            </a:br>
            <a:r>
              <a:rPr lang="en-US" sz="1400"/>
              <a:t>used mostly for cookware and small electric appliances. </a:t>
            </a:r>
            <a:endParaRPr lang="en-US" sz="1400" i="1"/>
          </a:p>
          <a:p>
            <a:pPr marL="0" indent="0">
              <a:buFont typeface="Arial" panose="020B0604020202020204" pitchFamily="34" charset="0"/>
              <a:buNone/>
            </a:pPr>
            <a:endParaRPr lang="en-US" sz="1400"/>
          </a:p>
        </p:txBody>
      </p:sp>
      <p:sp>
        <p:nvSpPr>
          <p:cNvPr id="6" name="Content Placeholder 9">
            <a:extLst>
              <a:ext uri="{FF2B5EF4-FFF2-40B4-BE49-F238E27FC236}">
                <a16:creationId xmlns:a16="http://schemas.microsoft.com/office/drawing/2014/main" id="{37F6EB3A-6B40-4B16-99ED-FA2AFACA8EBB}"/>
              </a:ext>
            </a:extLst>
          </p:cNvPr>
          <p:cNvSpPr txBox="1">
            <a:spLocks/>
          </p:cNvSpPr>
          <p:nvPr/>
        </p:nvSpPr>
        <p:spPr>
          <a:xfrm>
            <a:off x="163514" y="2470717"/>
            <a:ext cx="3257888" cy="3380792"/>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gn="r">
              <a:spcAft>
                <a:spcPts val="1000"/>
              </a:spcAft>
              <a:buClrTx/>
              <a:buNone/>
            </a:pPr>
            <a:r>
              <a:rPr lang="en-US" sz="1600" b="1">
                <a:solidFill>
                  <a:schemeClr val="accent1"/>
                </a:solidFill>
              </a:rPr>
              <a:t>Fluoropolymer Coatings </a:t>
            </a:r>
            <a:br>
              <a:rPr lang="en-US" sz="1400" b="1"/>
            </a:br>
            <a:r>
              <a:rPr lang="en-US" sz="1400"/>
              <a:t>use a few fluoropolymer resin compounds (principally PTFE) that are solid, safe for use, plastic polymers having inherent non-stick properties.   </a:t>
            </a:r>
          </a:p>
          <a:p>
            <a:pPr marL="0" indent="0" algn="r">
              <a:spcBef>
                <a:spcPts val="0"/>
              </a:spcBef>
              <a:buClrTx/>
              <a:buNone/>
            </a:pPr>
            <a:r>
              <a:rPr lang="en-US" sz="1400" b="1">
                <a:solidFill>
                  <a:schemeClr val="accent1"/>
                </a:solidFill>
              </a:rPr>
              <a:t>Reasons for use </a:t>
            </a:r>
            <a:br>
              <a:rPr lang="en-US" sz="1400"/>
            </a:br>
            <a:r>
              <a:rPr lang="en-US" sz="1400"/>
              <a:t>Fluoropolymer coatings retain the </a:t>
            </a:r>
          </a:p>
          <a:p>
            <a:pPr marL="0" indent="0" algn="r">
              <a:spcBef>
                <a:spcPts val="0"/>
              </a:spcBef>
              <a:buClrTx/>
              <a:buFont typeface="Arial" panose="020B0604020202020204" pitchFamily="34" charset="0"/>
              <a:buNone/>
            </a:pPr>
            <a:r>
              <a:rPr lang="en-US" sz="1400"/>
              <a:t>non-stick quality far longer and, with advances in coating technology, they are far more resistant to wear. Therefore, they are primarily used on cookware and small electric appliances.</a:t>
            </a:r>
            <a:endParaRPr lang="en-US"/>
          </a:p>
        </p:txBody>
      </p:sp>
    </p:spTree>
    <p:extLst>
      <p:ext uri="{BB962C8B-B14F-4D97-AF65-F5344CB8AC3E}">
        <p14:creationId xmlns:p14="http://schemas.microsoft.com/office/powerpoint/2010/main" val="1949302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sign&#10;&#10;Description automatically generated">
            <a:extLst>
              <a:ext uri="{FF2B5EF4-FFF2-40B4-BE49-F238E27FC236}">
                <a16:creationId xmlns:a16="http://schemas.microsoft.com/office/drawing/2014/main" id="{722BB16F-6558-CD87-419F-7D9D58530F65}"/>
              </a:ext>
            </a:extLst>
          </p:cNvPr>
          <p:cNvPicPr>
            <a:picLocks noChangeAspect="1"/>
          </p:cNvPicPr>
          <p:nvPr/>
        </p:nvPicPr>
        <p:blipFill>
          <a:blip r:embed="rId2"/>
          <a:stretch>
            <a:fillRect/>
          </a:stretch>
        </p:blipFill>
        <p:spPr>
          <a:xfrm>
            <a:off x="-3874" y="2939614"/>
            <a:ext cx="8247395" cy="1774267"/>
          </a:xfrm>
          <a:prstGeom prst="rect">
            <a:avLst/>
          </a:prstGeom>
        </p:spPr>
      </p:pic>
      <p:sp>
        <p:nvSpPr>
          <p:cNvPr id="5" name="Content Placeholder 4"/>
          <p:cNvSpPr>
            <a:spLocks noGrp="1"/>
          </p:cNvSpPr>
          <p:nvPr>
            <p:ph idx="1"/>
          </p:nvPr>
        </p:nvSpPr>
        <p:spPr>
          <a:xfrm>
            <a:off x="317402" y="1184555"/>
            <a:ext cx="5603989" cy="5309898"/>
          </a:xfrm>
        </p:spPr>
        <p:txBody>
          <a:bodyPr>
            <a:normAutofit/>
          </a:bodyPr>
          <a:lstStyle/>
          <a:p>
            <a:r>
              <a:rPr lang="en-US"/>
              <a:t>Please mute your microphone.</a:t>
            </a:r>
          </a:p>
          <a:p>
            <a:pPr marL="0" indent="0">
              <a:buNone/>
            </a:pPr>
            <a:endParaRPr lang="en-US"/>
          </a:p>
        </p:txBody>
      </p:sp>
      <p:sp>
        <p:nvSpPr>
          <p:cNvPr id="4" name="Title 3"/>
          <p:cNvSpPr>
            <a:spLocks noGrp="1"/>
          </p:cNvSpPr>
          <p:nvPr>
            <p:ph type="title"/>
          </p:nvPr>
        </p:nvSpPr>
        <p:spPr/>
        <p:txBody>
          <a:bodyPr/>
          <a:lstStyle/>
          <a:p>
            <a:r>
              <a:rPr lang="en-US"/>
              <a:t>Welcome</a:t>
            </a:r>
          </a:p>
        </p:txBody>
      </p:sp>
      <p:pic>
        <p:nvPicPr>
          <p:cNvPr id="9" name="Picture 8"/>
          <p:cNvPicPr>
            <a:picLocks noChangeAspect="1"/>
          </p:cNvPicPr>
          <p:nvPr/>
        </p:nvPicPr>
        <p:blipFill>
          <a:blip r:embed="rId3"/>
          <a:stretch>
            <a:fillRect/>
          </a:stretch>
        </p:blipFill>
        <p:spPr>
          <a:xfrm>
            <a:off x="2062596" y="2061795"/>
            <a:ext cx="3019188" cy="577046"/>
          </a:xfrm>
          <a:prstGeom prst="rect">
            <a:avLst/>
          </a:prstGeom>
        </p:spPr>
      </p:pic>
      <p:sp>
        <p:nvSpPr>
          <p:cNvPr id="10" name="Right Arrow 9"/>
          <p:cNvSpPr/>
          <p:nvPr/>
        </p:nvSpPr>
        <p:spPr>
          <a:xfrm>
            <a:off x="1694359" y="2051575"/>
            <a:ext cx="833040" cy="543286"/>
          </a:xfrm>
          <a:prstGeom prst="rightArrow">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a:p>
        </p:txBody>
      </p:sp>
      <p:sp>
        <p:nvSpPr>
          <p:cNvPr id="12" name="Content Placeholder 4"/>
          <p:cNvSpPr txBox="1">
            <a:spLocks/>
          </p:cNvSpPr>
          <p:nvPr/>
        </p:nvSpPr>
        <p:spPr>
          <a:xfrm>
            <a:off x="317399" y="4863812"/>
            <a:ext cx="11661668" cy="1803593"/>
          </a:xfrm>
          <a:prstGeom prst="rect">
            <a:avLst/>
          </a:prstGeom>
        </p:spPr>
        <p:txBody>
          <a:bodyPr vert="horz" lIns="0" tIns="0" rIns="0" bIns="0" rtlCol="0">
            <a:normAutofit/>
          </a:bodyPr>
          <a:lstStyle>
            <a:lvl1pPr marL="233363" indent="-233363" algn="l" defTabSz="457200"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39725" indent="-169863" algn="l" defTabSz="457200" rtl="0" eaLnBrk="1" latinLnBrk="0" hangingPunct="1">
              <a:spcBef>
                <a:spcPts val="528"/>
              </a:spcBef>
              <a:spcAft>
                <a:spcPts val="0"/>
              </a:spcAft>
              <a:buClr>
                <a:schemeClr val="accent1"/>
              </a:buClr>
              <a:buFont typeface="Arial"/>
              <a:buChar char="•"/>
              <a:defRPr sz="2200" b="0" i="0" kern="1200">
                <a:solidFill>
                  <a:schemeClr val="tx1"/>
                </a:solidFill>
                <a:latin typeface="Arial"/>
                <a:ea typeface="+mn-ea"/>
                <a:cs typeface="Arial"/>
              </a:defRPr>
            </a:lvl2pPr>
            <a:lvl3pPr marL="509588" indent="-169863" algn="l" defTabSz="457200"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buNone/>
            </a:pPr>
            <a:endParaRPr lang="en-US" sz="1400"/>
          </a:p>
        </p:txBody>
      </p:sp>
      <p:sp>
        <p:nvSpPr>
          <p:cNvPr id="16" name="Rectangle 15"/>
          <p:cNvSpPr/>
          <p:nvPr/>
        </p:nvSpPr>
        <p:spPr>
          <a:xfrm>
            <a:off x="2629482" y="2131911"/>
            <a:ext cx="351150" cy="414479"/>
          </a:xfrm>
          <a:prstGeom prst="rect">
            <a:avLst/>
          </a:prstGeom>
          <a:noFill/>
          <a:ln w="38100">
            <a:solidFill>
              <a:srgbClr val="CD1F39"/>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92" tIns="45696" rIns="91392" bIns="45696" numCol="1" spcCol="0" rtlCol="0" fromWordArt="0" anchor="ctr" anchorCtr="0" forceAA="0" compatLnSpc="1">
            <a:prstTxWarp prst="textNoShape">
              <a:avLst/>
            </a:prstTxWarp>
            <a:noAutofit/>
          </a:bodyPr>
          <a:lstStyle/>
          <a:p>
            <a:pPr algn="ctr"/>
            <a:endParaRPr lang="en-US" sz="1798"/>
          </a:p>
        </p:txBody>
      </p:sp>
      <p:pic>
        <p:nvPicPr>
          <p:cNvPr id="2" name="Picture 1" descr="A computer with a person on the screen&#10;&#10;Description automatically generated">
            <a:extLst>
              <a:ext uri="{FF2B5EF4-FFF2-40B4-BE49-F238E27FC236}">
                <a16:creationId xmlns:a16="http://schemas.microsoft.com/office/drawing/2014/main" id="{C8AFADC2-9952-4F61-0240-2F3896BDB908}"/>
              </a:ext>
            </a:extLst>
          </p:cNvPr>
          <p:cNvPicPr>
            <a:picLocks noChangeAspect="1"/>
          </p:cNvPicPr>
          <p:nvPr/>
        </p:nvPicPr>
        <p:blipFill>
          <a:blip r:embed="rId4"/>
          <a:stretch>
            <a:fillRect/>
          </a:stretch>
        </p:blipFill>
        <p:spPr>
          <a:xfrm>
            <a:off x="1945701" y="0"/>
            <a:ext cx="10243279" cy="6858000"/>
          </a:xfrm>
          <a:prstGeom prst="rect">
            <a:avLst/>
          </a:prstGeom>
        </p:spPr>
      </p:pic>
    </p:spTree>
    <p:extLst>
      <p:ext uri="{BB962C8B-B14F-4D97-AF65-F5344CB8AC3E}">
        <p14:creationId xmlns:p14="http://schemas.microsoft.com/office/powerpoint/2010/main" val="1126992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8902A6F-D2D5-4C9D-BE63-B2E69512DFF1}"/>
              </a:ext>
            </a:extLst>
          </p:cNvPr>
          <p:cNvPicPr>
            <a:picLocks noChangeAspect="1"/>
          </p:cNvPicPr>
          <p:nvPr/>
        </p:nvPicPr>
        <p:blipFill rotWithShape="1">
          <a:blip r:embed="rId3"/>
          <a:srcRect t="19643" b="30357"/>
          <a:stretch/>
        </p:blipFill>
        <p:spPr>
          <a:xfrm>
            <a:off x="0" y="173217"/>
            <a:ext cx="12192000" cy="3429000"/>
          </a:xfrm>
          <a:prstGeom prst="rect">
            <a:avLst/>
          </a:prstGeom>
        </p:spPr>
      </p:pic>
      <p:sp>
        <p:nvSpPr>
          <p:cNvPr id="18" name="Rectangle 17">
            <a:extLst>
              <a:ext uri="{FF2B5EF4-FFF2-40B4-BE49-F238E27FC236}">
                <a16:creationId xmlns:a16="http://schemas.microsoft.com/office/drawing/2014/main" id="{62052D62-D2D4-425E-88B0-303EA6358704}"/>
              </a:ext>
            </a:extLst>
          </p:cNvPr>
          <p:cNvSpPr/>
          <p:nvPr/>
        </p:nvSpPr>
        <p:spPr>
          <a:xfrm>
            <a:off x="0" y="2917448"/>
            <a:ext cx="12192000" cy="68476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fld id="{FD9C4343-C115-504A-8D4F-0B17318D4A48}" type="slidenum">
              <a:rPr lang="en-US" smtClean="0"/>
              <a:pPr/>
              <a:t>20</a:t>
            </a:fld>
            <a:endParaRPr lang="en-US"/>
          </a:p>
        </p:txBody>
      </p:sp>
      <p:sp>
        <p:nvSpPr>
          <p:cNvPr id="3" name="Content Placeholder 2"/>
          <p:cNvSpPr>
            <a:spLocks noGrp="1"/>
          </p:cNvSpPr>
          <p:nvPr>
            <p:ph idx="1"/>
          </p:nvPr>
        </p:nvSpPr>
        <p:spPr>
          <a:xfrm>
            <a:off x="670990" y="3839225"/>
            <a:ext cx="7018274" cy="2594945"/>
          </a:xfrm>
        </p:spPr>
        <p:txBody>
          <a:bodyPr vert="horz" lIns="0" tIns="0" rIns="0" bIns="0" rtlCol="0" anchor="t">
            <a:normAutofit/>
          </a:bodyPr>
          <a:lstStyle/>
          <a:p>
            <a:r>
              <a:rPr lang="en-GB" sz="2000">
                <a:cs typeface="Vrinda"/>
              </a:rPr>
              <a:t>A polymer with a simple and linear crystalline structure. </a:t>
            </a:r>
            <a:br>
              <a:rPr lang="en-GB" sz="2000">
                <a:cs typeface="Vrinda" pitchFamily="2" charset="0"/>
              </a:rPr>
            </a:br>
            <a:r>
              <a:rPr lang="en-GB" sz="2000">
                <a:cs typeface="Vrinda"/>
              </a:rPr>
              <a:t>This makes it a chemically inert, refractory material, with low thermal and electrical conductivity. </a:t>
            </a:r>
          </a:p>
          <a:p>
            <a:r>
              <a:rPr lang="en-US" sz="2000"/>
              <a:t>PTFE </a:t>
            </a:r>
            <a:r>
              <a:rPr lang="en-GB" sz="2000">
                <a:cs typeface="Vrinda"/>
              </a:rPr>
              <a:t>used for the formulation of waterborne coatings is supplied in aqueous dispersions: these are milky white latex full of very small spheres of PTFE (the radius is about 200nm = 0.00002 cm).</a:t>
            </a:r>
            <a:endParaRPr lang="en-US" sz="2000">
              <a:cs typeface="Vrinda"/>
            </a:endParaRPr>
          </a:p>
        </p:txBody>
      </p:sp>
      <p:sp>
        <p:nvSpPr>
          <p:cNvPr id="4" name="Title 3"/>
          <p:cNvSpPr>
            <a:spLocks noGrp="1"/>
          </p:cNvSpPr>
          <p:nvPr>
            <p:ph type="title"/>
          </p:nvPr>
        </p:nvSpPr>
        <p:spPr>
          <a:xfrm>
            <a:off x="670989" y="2917448"/>
            <a:ext cx="11670783" cy="684769"/>
          </a:xfrm>
        </p:spPr>
        <p:txBody>
          <a:bodyPr anchor="ctr">
            <a:noAutofit/>
          </a:bodyPr>
          <a:lstStyle/>
          <a:p>
            <a:r>
              <a:rPr lang="en-US" sz="2800">
                <a:solidFill>
                  <a:schemeClr val="bg1"/>
                </a:solidFill>
              </a:rPr>
              <a:t>PTFE: P</a:t>
            </a:r>
            <a:r>
              <a:rPr lang="en-GB" sz="2800" err="1">
                <a:solidFill>
                  <a:schemeClr val="bg1"/>
                </a:solidFill>
                <a:cs typeface="Vrinda" pitchFamily="2" charset="0"/>
              </a:rPr>
              <a:t>oly</a:t>
            </a:r>
            <a:r>
              <a:rPr lang="en-GB" sz="2800">
                <a:solidFill>
                  <a:schemeClr val="bg1"/>
                </a:solidFill>
                <a:cs typeface="Vrinda" pitchFamily="2" charset="0"/>
              </a:rPr>
              <a:t>-Tetra-</a:t>
            </a:r>
            <a:r>
              <a:rPr lang="en-GB" sz="2800" err="1">
                <a:solidFill>
                  <a:schemeClr val="bg1"/>
                </a:solidFill>
                <a:cs typeface="Vrinda" pitchFamily="2" charset="0"/>
              </a:rPr>
              <a:t>Fluoro</a:t>
            </a:r>
            <a:r>
              <a:rPr lang="en-GB" sz="2800">
                <a:solidFill>
                  <a:schemeClr val="bg1"/>
                </a:solidFill>
                <a:cs typeface="Vrinda" pitchFamily="2" charset="0"/>
              </a:rPr>
              <a:t>-Ethylene </a:t>
            </a:r>
            <a:endParaRPr lang="en-US" sz="2800">
              <a:solidFill>
                <a:schemeClr val="bg1"/>
              </a:solidFill>
            </a:endParaRPr>
          </a:p>
        </p:txBody>
      </p:sp>
      <p:pic>
        <p:nvPicPr>
          <p:cNvPr id="6" name="Picture 5" descr="dispersione"/>
          <p:cNvPicPr>
            <a:picLocks noChangeAspect="1" noChangeArrowheads="1"/>
          </p:cNvPicPr>
          <p:nvPr/>
        </p:nvPicPr>
        <p:blipFill>
          <a:blip r:embed="rId4"/>
          <a:srcRect/>
          <a:stretch>
            <a:fillRect/>
          </a:stretch>
        </p:blipFill>
        <p:spPr bwMode="auto">
          <a:xfrm>
            <a:off x="8711394" y="2429826"/>
            <a:ext cx="2458475" cy="1998348"/>
          </a:xfrm>
          <a:prstGeom prst="rect">
            <a:avLst/>
          </a:prstGeom>
          <a:solidFill>
            <a:srgbClr val="FFFFFF">
              <a:shade val="85000"/>
            </a:srgbClr>
          </a:solidFill>
          <a:ln w="38100" cap="sq">
            <a:solidFill>
              <a:srgbClr val="FFFFFF"/>
            </a:solid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807443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7FE44EE-7D4D-4F91-B35F-F7F91D406569}"/>
              </a:ext>
            </a:extLst>
          </p:cNvPr>
          <p:cNvPicPr>
            <a:picLocks noChangeAspect="1"/>
          </p:cNvPicPr>
          <p:nvPr/>
        </p:nvPicPr>
        <p:blipFill rotWithShape="1">
          <a:blip r:embed="rId2"/>
          <a:srcRect t="9323" b="40677"/>
          <a:stretch/>
        </p:blipFill>
        <p:spPr>
          <a:xfrm>
            <a:off x="0" y="173217"/>
            <a:ext cx="12192000" cy="3429000"/>
          </a:xfrm>
          <a:prstGeom prst="rect">
            <a:avLst/>
          </a:prstGeom>
        </p:spPr>
      </p:pic>
      <p:sp>
        <p:nvSpPr>
          <p:cNvPr id="13" name="Rectangle 12">
            <a:extLst>
              <a:ext uri="{FF2B5EF4-FFF2-40B4-BE49-F238E27FC236}">
                <a16:creationId xmlns:a16="http://schemas.microsoft.com/office/drawing/2014/main" id="{4A59664B-CBE7-4FB9-94AA-40598A92704E}"/>
              </a:ext>
            </a:extLst>
          </p:cNvPr>
          <p:cNvSpPr/>
          <p:nvPr/>
        </p:nvSpPr>
        <p:spPr>
          <a:xfrm>
            <a:off x="0" y="2917448"/>
            <a:ext cx="12192000" cy="6847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FD9C4343-C115-504A-8D4F-0B17318D4A48}" type="slidenum">
              <a:rPr lang="en-US" smtClean="0"/>
              <a:t>21</a:t>
            </a:fld>
            <a:endParaRPr lang="en-US"/>
          </a:p>
        </p:txBody>
      </p:sp>
      <p:sp>
        <p:nvSpPr>
          <p:cNvPr id="3" name="Title 2"/>
          <p:cNvSpPr>
            <a:spLocks noGrp="1"/>
          </p:cNvSpPr>
          <p:nvPr>
            <p:ph type="title"/>
          </p:nvPr>
        </p:nvSpPr>
        <p:spPr>
          <a:xfrm>
            <a:off x="670989" y="2917448"/>
            <a:ext cx="11670783" cy="684769"/>
          </a:xfrm>
        </p:spPr>
        <p:txBody>
          <a:bodyPr anchor="ctr"/>
          <a:lstStyle/>
          <a:p>
            <a:r>
              <a:rPr lang="en-US">
                <a:solidFill>
                  <a:schemeClr val="bg1"/>
                </a:solidFill>
              </a:rPr>
              <a:t>Sol-Gel </a:t>
            </a:r>
          </a:p>
        </p:txBody>
      </p:sp>
      <p:sp>
        <p:nvSpPr>
          <p:cNvPr id="5" name="Rectangle 4"/>
          <p:cNvSpPr/>
          <p:nvPr/>
        </p:nvSpPr>
        <p:spPr>
          <a:xfrm>
            <a:off x="8186882" y="4271338"/>
            <a:ext cx="2930296" cy="2324308"/>
          </a:xfrm>
          <a:prstGeom prst="rect">
            <a:avLst/>
          </a:prstGeom>
        </p:spPr>
        <p:txBody>
          <a:bodyPr vert="horz" lIns="0" tIns="0" rIns="0" bIns="0" rtlCol="0">
            <a:normAutofit/>
          </a:bodyPr>
          <a:lstStyle/>
          <a:p>
            <a:pPr defTabSz="457207">
              <a:spcBef>
                <a:spcPts val="1200"/>
              </a:spcBef>
              <a:buClr>
                <a:schemeClr val="accent1"/>
              </a:buClr>
            </a:pPr>
            <a:r>
              <a:rPr lang="en-US" sz="1600">
                <a:cs typeface="Arial"/>
              </a:rPr>
              <a:t>Sol-gel technology is a hybrid of organic and inorganic chemistry. Coatings produced using sol-gel technology are more accurately described as ceramic-like; they feature many of the same characteristics as ceramic but to a lesser extent. </a:t>
            </a:r>
          </a:p>
        </p:txBody>
      </p:sp>
      <p:sp>
        <p:nvSpPr>
          <p:cNvPr id="8" name="Rectangle 7">
            <a:extLst>
              <a:ext uri="{FF2B5EF4-FFF2-40B4-BE49-F238E27FC236}">
                <a16:creationId xmlns:a16="http://schemas.microsoft.com/office/drawing/2014/main" id="{1038E55C-994A-4E9D-8F73-4A0B7924182E}"/>
              </a:ext>
            </a:extLst>
          </p:cNvPr>
          <p:cNvSpPr/>
          <p:nvPr/>
        </p:nvSpPr>
        <p:spPr>
          <a:xfrm>
            <a:off x="397173" y="3895153"/>
            <a:ext cx="3566160" cy="1599756"/>
          </a:xfrm>
          <a:prstGeom prst="rect">
            <a:avLst/>
          </a:prstGeom>
        </p:spPr>
        <p:txBody>
          <a:bodyPr vert="horz" lIns="0" tIns="0" rIns="0" bIns="0" rtlCol="0">
            <a:normAutofit lnSpcReduction="10000"/>
          </a:bodyPr>
          <a:lstStyle/>
          <a:p>
            <a:pPr defTabSz="457207">
              <a:spcBef>
                <a:spcPts val="1200"/>
              </a:spcBef>
              <a:buClr>
                <a:schemeClr val="accent1"/>
              </a:buClr>
            </a:pPr>
            <a:r>
              <a:rPr lang="en-US" sz="1600" b="1">
                <a:solidFill>
                  <a:schemeClr val="accent1"/>
                </a:solidFill>
                <a:cs typeface="Arial"/>
              </a:rPr>
              <a:t>Sol (Solution):</a:t>
            </a:r>
          </a:p>
          <a:p>
            <a:pPr defTabSz="457207">
              <a:spcBef>
                <a:spcPts val="1200"/>
              </a:spcBef>
              <a:buClr>
                <a:schemeClr val="accent1"/>
              </a:buClr>
            </a:pPr>
            <a:r>
              <a:rPr lang="en-US" sz="1600">
                <a:cs typeface="Arial"/>
              </a:rPr>
              <a:t>A colloidal suspension of tiny particles in a liquid medium which undergoes hydrolysis and condensation polymerization to form a “gel”. This occurs in the activation phase.</a:t>
            </a:r>
          </a:p>
        </p:txBody>
      </p:sp>
      <p:sp>
        <p:nvSpPr>
          <p:cNvPr id="9" name="Rectangle 8">
            <a:extLst>
              <a:ext uri="{FF2B5EF4-FFF2-40B4-BE49-F238E27FC236}">
                <a16:creationId xmlns:a16="http://schemas.microsoft.com/office/drawing/2014/main" id="{B14EF9CF-C3A4-4446-99E2-31D2ABE3B366}"/>
              </a:ext>
            </a:extLst>
          </p:cNvPr>
          <p:cNvSpPr/>
          <p:nvPr/>
        </p:nvSpPr>
        <p:spPr>
          <a:xfrm>
            <a:off x="4155902" y="3895153"/>
            <a:ext cx="3566160" cy="2601260"/>
          </a:xfrm>
          <a:prstGeom prst="rect">
            <a:avLst/>
          </a:prstGeom>
        </p:spPr>
        <p:txBody>
          <a:bodyPr vert="horz" lIns="0" tIns="0" rIns="0" bIns="0" rtlCol="0" anchor="t">
            <a:normAutofit/>
          </a:bodyPr>
          <a:lstStyle/>
          <a:p>
            <a:pPr defTabSz="457207">
              <a:spcBef>
                <a:spcPts val="1200"/>
              </a:spcBef>
              <a:buClr>
                <a:schemeClr val="accent1"/>
              </a:buClr>
            </a:pPr>
            <a:r>
              <a:rPr lang="en-US" sz="1600" b="1">
                <a:solidFill>
                  <a:schemeClr val="accent1"/>
                </a:solidFill>
                <a:cs typeface="Arial"/>
              </a:rPr>
              <a:t>Gel: </a:t>
            </a:r>
          </a:p>
          <a:p>
            <a:pPr defTabSz="457207">
              <a:spcBef>
                <a:spcPts val="1200"/>
              </a:spcBef>
              <a:buClr>
                <a:schemeClr val="accent1"/>
              </a:buClr>
            </a:pPr>
            <a:r>
              <a:rPr lang="en-US" sz="1600">
                <a:cs typeface="Arial"/>
              </a:rPr>
              <a:t>A solid, jelly-like material that has properties ranging from soft and weak to hard and tough. Gels are defined as a substantially dilute cross-linked system, which exhibits no flow when in the steady state. When the gel is applied as a coating and dried, a hard film is created, with a ceramic-like appearance. </a:t>
            </a:r>
          </a:p>
        </p:txBody>
      </p:sp>
      <p:pic>
        <p:nvPicPr>
          <p:cNvPr id="12" name="Picture 11" descr="A picture containing bedclothes, fabric&#10;&#10;Description automatically generated">
            <a:extLst>
              <a:ext uri="{FF2B5EF4-FFF2-40B4-BE49-F238E27FC236}">
                <a16:creationId xmlns:a16="http://schemas.microsoft.com/office/drawing/2014/main" id="{54DCFEF6-2F58-4C72-BA51-56EE1D560BA3}"/>
              </a:ext>
            </a:extLst>
          </p:cNvPr>
          <p:cNvPicPr>
            <a:picLocks noChangeAspect="1"/>
          </p:cNvPicPr>
          <p:nvPr/>
        </p:nvPicPr>
        <p:blipFill>
          <a:blip r:embed="rId3"/>
          <a:stretch>
            <a:fillRect/>
          </a:stretch>
        </p:blipFill>
        <p:spPr>
          <a:xfrm>
            <a:off x="7210926" y="1579718"/>
            <a:ext cx="3906252" cy="2197266"/>
          </a:xfrm>
          <a:prstGeom prst="rect">
            <a:avLst/>
          </a:prstGeom>
          <a:solidFill>
            <a:srgbClr val="FFFFFF">
              <a:shade val="85000"/>
            </a:srgbClr>
          </a:solidFill>
          <a:ln w="38100" cap="sq">
            <a:solidFill>
              <a:srgbClr val="FFFFFF"/>
            </a:solidFill>
            <a:miter lim="800000"/>
          </a:ln>
          <a:effectLst/>
          <a:scene3d>
            <a:camera prst="orthographicFront"/>
            <a:lightRig rig="twoPt" dir="t">
              <a:rot lat="0" lon="0" rev="7200000"/>
            </a:lightRig>
          </a:scene3d>
          <a:sp3d>
            <a:contourClr>
              <a:srgbClr val="FFFFFF"/>
            </a:contourClr>
          </a:sp3d>
        </p:spPr>
      </p:pic>
      <p:cxnSp>
        <p:nvCxnSpPr>
          <p:cNvPr id="7" name="Straight Connector 6">
            <a:extLst>
              <a:ext uri="{FF2B5EF4-FFF2-40B4-BE49-F238E27FC236}">
                <a16:creationId xmlns:a16="http://schemas.microsoft.com/office/drawing/2014/main" id="{AE3DE125-7858-4A0C-992D-F69B166632A5}"/>
              </a:ext>
            </a:extLst>
          </p:cNvPr>
          <p:cNvCxnSpPr/>
          <p:nvPr/>
        </p:nvCxnSpPr>
        <p:spPr>
          <a:xfrm>
            <a:off x="323922" y="4196907"/>
            <a:ext cx="3514431"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529335A1-9427-40C3-B50C-7802CB9487F2}"/>
              </a:ext>
            </a:extLst>
          </p:cNvPr>
          <p:cNvCxnSpPr>
            <a:cxnSpLocks/>
          </p:cNvCxnSpPr>
          <p:nvPr/>
        </p:nvCxnSpPr>
        <p:spPr>
          <a:xfrm>
            <a:off x="4155902" y="4196907"/>
            <a:ext cx="6961276"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173194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6CDB36B0-6731-4DFD-B13D-E2784C6BE131}"/>
              </a:ext>
            </a:extLst>
          </p:cNvPr>
          <p:cNvSpPr/>
          <p:nvPr/>
        </p:nvSpPr>
        <p:spPr>
          <a:xfrm>
            <a:off x="777557" y="1766822"/>
            <a:ext cx="3906253" cy="56592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b="1">
                <a:cs typeface="Arial"/>
              </a:rPr>
              <a:t>   Fluoropolymer coatings</a:t>
            </a:r>
            <a:endParaRPr lang="en-US" b="1"/>
          </a:p>
        </p:txBody>
      </p:sp>
      <p:pic>
        <p:nvPicPr>
          <p:cNvPr id="24" name="Picture 23" descr="A picture containing bedclothes, fabric&#10;&#10;Description automatically generated">
            <a:extLst>
              <a:ext uri="{FF2B5EF4-FFF2-40B4-BE49-F238E27FC236}">
                <a16:creationId xmlns:a16="http://schemas.microsoft.com/office/drawing/2014/main" id="{3B1A89A1-64A8-420F-A41D-021E25EDA46E}"/>
              </a:ext>
            </a:extLst>
          </p:cNvPr>
          <p:cNvPicPr>
            <a:picLocks noChangeAspect="1"/>
          </p:cNvPicPr>
          <p:nvPr/>
        </p:nvPicPr>
        <p:blipFill rotWithShape="1">
          <a:blip r:embed="rId3"/>
          <a:srcRect t="17765" b="9595"/>
          <a:stretch/>
        </p:blipFill>
        <p:spPr>
          <a:xfrm>
            <a:off x="777558" y="4662154"/>
            <a:ext cx="3906252" cy="1521322"/>
          </a:xfrm>
          <a:prstGeom prst="rect">
            <a:avLst/>
          </a:prstGeom>
          <a:solidFill>
            <a:srgbClr val="FFFFFF">
              <a:shade val="85000"/>
            </a:srgbClr>
          </a:solidFill>
          <a:ln w="38100" cap="sq">
            <a:noFill/>
            <a:miter lim="800000"/>
          </a:ln>
          <a:effectLst/>
          <a:scene3d>
            <a:camera prst="orthographicFront"/>
            <a:lightRig rig="twoPt" dir="t">
              <a:rot lat="0" lon="0" rev="7200000"/>
            </a:lightRig>
          </a:scene3d>
          <a:sp3d>
            <a:contourClr>
              <a:srgbClr val="FFFFFF"/>
            </a:contourClr>
          </a:sp3d>
        </p:spPr>
      </p:pic>
      <p:sp>
        <p:nvSpPr>
          <p:cNvPr id="26" name="Rectangle 25">
            <a:extLst>
              <a:ext uri="{FF2B5EF4-FFF2-40B4-BE49-F238E27FC236}">
                <a16:creationId xmlns:a16="http://schemas.microsoft.com/office/drawing/2014/main" id="{2FC5F69C-E818-4188-B1C8-94AB9CA4ED20}"/>
              </a:ext>
            </a:extLst>
          </p:cNvPr>
          <p:cNvSpPr/>
          <p:nvPr/>
        </p:nvSpPr>
        <p:spPr>
          <a:xfrm>
            <a:off x="777558" y="4107895"/>
            <a:ext cx="3906252" cy="56592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1"/>
          </p:nvPr>
        </p:nvSpPr>
        <p:spPr/>
        <p:txBody>
          <a:bodyPr/>
          <a:lstStyle/>
          <a:p>
            <a:fld id="{FD9C4343-C115-504A-8D4F-0B17318D4A48}" type="slidenum">
              <a:rPr lang="en-US" smtClean="0"/>
              <a:pPr/>
              <a:t>22</a:t>
            </a:fld>
            <a:endParaRPr lang="en-US"/>
          </a:p>
        </p:txBody>
      </p:sp>
      <p:sp>
        <p:nvSpPr>
          <p:cNvPr id="2" name="Content Placeholder 1"/>
          <p:cNvSpPr>
            <a:spLocks noGrp="1"/>
          </p:cNvSpPr>
          <p:nvPr>
            <p:ph idx="1"/>
          </p:nvPr>
        </p:nvSpPr>
        <p:spPr>
          <a:xfrm>
            <a:off x="328750" y="776101"/>
            <a:ext cx="6868416" cy="429768"/>
          </a:xfrm>
        </p:spPr>
        <p:txBody>
          <a:bodyPr>
            <a:noAutofit/>
          </a:bodyPr>
          <a:lstStyle/>
          <a:p>
            <a:pPr marL="0" indent="0">
              <a:lnSpc>
                <a:spcPct val="90000"/>
              </a:lnSpc>
              <a:buNone/>
            </a:pPr>
            <a:r>
              <a:rPr lang="en-US" sz="1800">
                <a:solidFill>
                  <a:schemeClr val="accent1"/>
                </a:solidFill>
              </a:rPr>
              <a:t>A quick summary to consider when developing products:</a:t>
            </a:r>
          </a:p>
          <a:p>
            <a:pPr marL="0" indent="0">
              <a:lnSpc>
                <a:spcPct val="90000"/>
              </a:lnSpc>
              <a:buNone/>
            </a:pPr>
            <a:endParaRPr lang="en-US">
              <a:solidFill>
                <a:schemeClr val="accent1"/>
              </a:solidFill>
            </a:endParaRPr>
          </a:p>
        </p:txBody>
      </p:sp>
      <p:sp>
        <p:nvSpPr>
          <p:cNvPr id="5" name="Title 4"/>
          <p:cNvSpPr>
            <a:spLocks noGrp="1"/>
          </p:cNvSpPr>
          <p:nvPr>
            <p:ph type="title"/>
          </p:nvPr>
        </p:nvSpPr>
        <p:spPr/>
        <p:txBody>
          <a:bodyPr/>
          <a:lstStyle/>
          <a:p>
            <a:r>
              <a:rPr lang="en-US"/>
              <a:t>Pros and cons of coating types</a:t>
            </a:r>
          </a:p>
        </p:txBody>
      </p:sp>
      <p:sp>
        <p:nvSpPr>
          <p:cNvPr id="11" name="Title 3">
            <a:extLst>
              <a:ext uri="{FF2B5EF4-FFF2-40B4-BE49-F238E27FC236}">
                <a16:creationId xmlns:a16="http://schemas.microsoft.com/office/drawing/2014/main" id="{93DC61D0-B5B4-4C14-ADB2-09E069953FF4}"/>
              </a:ext>
            </a:extLst>
          </p:cNvPr>
          <p:cNvSpPr txBox="1">
            <a:spLocks/>
          </p:cNvSpPr>
          <p:nvPr/>
        </p:nvSpPr>
        <p:spPr>
          <a:xfrm>
            <a:off x="1077533" y="4116250"/>
            <a:ext cx="3415182" cy="545904"/>
          </a:xfrm>
          <a:prstGeom prst="rect">
            <a:avLst/>
          </a:prstGeom>
        </p:spPr>
        <p:txBody>
          <a:bodyPr vert="horz" lIns="0" tIns="0" rIns="0" bIns="0" rtlCol="0" anchor="ctr" anchorCtr="0">
            <a:noAutofit/>
          </a:bodyPr>
          <a:lstStyle>
            <a:lvl1pPr algn="l" defTabSz="457207" rtl="0" eaLnBrk="1" latinLnBrk="0" hangingPunct="1">
              <a:spcBef>
                <a:spcPct val="0"/>
              </a:spcBef>
              <a:buNone/>
              <a:defRPr sz="2801" b="1" kern="1200">
                <a:solidFill>
                  <a:schemeClr val="tx1"/>
                </a:solidFill>
                <a:latin typeface="+mj-lt"/>
                <a:ea typeface="+mj-ea"/>
                <a:cs typeface="Arial"/>
              </a:defRPr>
            </a:lvl1pPr>
          </a:lstStyle>
          <a:p>
            <a:pPr algn="r">
              <a:lnSpc>
                <a:spcPct val="85000"/>
              </a:lnSpc>
            </a:pPr>
            <a:r>
              <a:rPr lang="en-US" sz="1800">
                <a:solidFill>
                  <a:schemeClr val="bg2"/>
                </a:solidFill>
              </a:rPr>
              <a:t>Sol-Gel 'ceramic' coatings</a:t>
            </a:r>
          </a:p>
        </p:txBody>
      </p:sp>
      <p:sp>
        <p:nvSpPr>
          <p:cNvPr id="13" name="TextBox 12">
            <a:extLst>
              <a:ext uri="{FF2B5EF4-FFF2-40B4-BE49-F238E27FC236}">
                <a16:creationId xmlns:a16="http://schemas.microsoft.com/office/drawing/2014/main" id="{D4152C28-AF48-41A3-ADB5-E03E255C5169}"/>
              </a:ext>
            </a:extLst>
          </p:cNvPr>
          <p:cNvSpPr txBox="1"/>
          <p:nvPr/>
        </p:nvSpPr>
        <p:spPr>
          <a:xfrm>
            <a:off x="5013642" y="1707400"/>
            <a:ext cx="3200400" cy="2177519"/>
          </a:xfrm>
          <a:prstGeom prst="rect">
            <a:avLst/>
          </a:prstGeom>
          <a:noFill/>
        </p:spPr>
        <p:txBody>
          <a:bodyPr wrap="square" lIns="91440" tIns="45720" rIns="91440" bIns="45720" anchor="t">
            <a:spAutoFit/>
          </a:bodyPr>
          <a:lstStyle/>
          <a:p>
            <a:pPr marL="285750" indent="-285750">
              <a:lnSpc>
                <a:spcPct val="85000"/>
              </a:lnSpc>
              <a:spcBef>
                <a:spcPts val="600"/>
              </a:spcBef>
              <a:buClr>
                <a:schemeClr val="accent4"/>
              </a:buClr>
              <a:buSzPct val="110000"/>
              <a:buFont typeface="Wingdings" panose="05000000000000000000" pitchFamily="2" charset="2"/>
              <a:buChar char="ü"/>
            </a:pPr>
            <a:r>
              <a:rPr lang="en-US" sz="1600"/>
              <a:t>Excellent release </a:t>
            </a:r>
            <a:br>
              <a:rPr lang="en-US" sz="1600"/>
            </a:br>
            <a:r>
              <a:rPr lang="en-US" sz="1600"/>
              <a:t>and abrasion performance</a:t>
            </a:r>
          </a:p>
          <a:p>
            <a:pPr marL="285750" indent="-285750">
              <a:lnSpc>
                <a:spcPct val="85000"/>
              </a:lnSpc>
              <a:spcBef>
                <a:spcPts val="600"/>
              </a:spcBef>
              <a:buClr>
                <a:schemeClr val="accent4"/>
              </a:buClr>
              <a:buSzPct val="110000"/>
              <a:buFont typeface="Wingdings" panose="05000000000000000000" pitchFamily="2" charset="2"/>
              <a:buChar char="ü"/>
            </a:pPr>
            <a:r>
              <a:rPr lang="en-US" sz="1600"/>
              <a:t>Wide variety of options</a:t>
            </a:r>
          </a:p>
          <a:p>
            <a:pPr marL="285750" indent="-285750">
              <a:lnSpc>
                <a:spcPct val="85000"/>
              </a:lnSpc>
              <a:spcBef>
                <a:spcPts val="600"/>
              </a:spcBef>
              <a:buClr>
                <a:schemeClr val="accent4"/>
              </a:buClr>
              <a:buSzPct val="110000"/>
              <a:buFont typeface="Wingdings" panose="05000000000000000000" pitchFamily="2" charset="2"/>
              <a:buChar char="ü"/>
            </a:pPr>
            <a:r>
              <a:rPr lang="en-US" sz="1600"/>
              <a:t>For all price and </a:t>
            </a:r>
            <a:br>
              <a:rPr lang="en-US" sz="1600"/>
            </a:br>
            <a:r>
              <a:rPr lang="en-US" sz="1600"/>
              <a:t>performance levels</a:t>
            </a:r>
          </a:p>
          <a:p>
            <a:pPr marL="285750" indent="-285750">
              <a:lnSpc>
                <a:spcPct val="85000"/>
              </a:lnSpc>
              <a:spcBef>
                <a:spcPts val="600"/>
              </a:spcBef>
              <a:buClr>
                <a:schemeClr val="accent4"/>
              </a:buClr>
              <a:buSzPct val="110000"/>
              <a:buFont typeface="Wingdings" panose="05000000000000000000" pitchFamily="2" charset="2"/>
              <a:buChar char="ü"/>
            </a:pPr>
            <a:r>
              <a:rPr lang="en-US" sz="1600"/>
              <a:t>Simple application</a:t>
            </a:r>
            <a:endParaRPr lang="en-US" sz="1600">
              <a:cs typeface="Arial"/>
            </a:endParaRPr>
          </a:p>
          <a:p>
            <a:pPr marL="285750" indent="-285750">
              <a:lnSpc>
                <a:spcPct val="85000"/>
              </a:lnSpc>
              <a:spcBef>
                <a:spcPts val="600"/>
              </a:spcBef>
              <a:buClr>
                <a:schemeClr val="accent4"/>
              </a:buClr>
              <a:buSzPct val="110000"/>
              <a:buFont typeface="Wingdings" panose="05000000000000000000" pitchFamily="2" charset="2"/>
              <a:buChar char="ü"/>
            </a:pPr>
            <a:r>
              <a:rPr lang="en-US" sz="1600">
                <a:cs typeface="Arial"/>
              </a:rPr>
              <a:t>Great chemical inertness</a:t>
            </a:r>
            <a:endParaRPr lang="en-US" sz="1600"/>
          </a:p>
          <a:p>
            <a:pPr marL="285750" indent="-285750">
              <a:lnSpc>
                <a:spcPct val="85000"/>
              </a:lnSpc>
              <a:spcBef>
                <a:spcPts val="600"/>
              </a:spcBef>
              <a:buClr>
                <a:schemeClr val="accent4"/>
              </a:buClr>
              <a:buSzPct val="110000"/>
              <a:buFont typeface="Wingdings" panose="05000000000000000000" pitchFamily="2" charset="2"/>
              <a:buChar char="ü"/>
            </a:pPr>
            <a:r>
              <a:rPr lang="en-US" sz="1600"/>
              <a:t>Dishwasher safe</a:t>
            </a:r>
          </a:p>
        </p:txBody>
      </p:sp>
      <p:sp>
        <p:nvSpPr>
          <p:cNvPr id="15" name="TextBox 14">
            <a:extLst>
              <a:ext uri="{FF2B5EF4-FFF2-40B4-BE49-F238E27FC236}">
                <a16:creationId xmlns:a16="http://schemas.microsoft.com/office/drawing/2014/main" id="{E193C6B7-F177-4AAD-8A77-54FA7F346161}"/>
              </a:ext>
            </a:extLst>
          </p:cNvPr>
          <p:cNvSpPr txBox="1"/>
          <p:nvPr/>
        </p:nvSpPr>
        <p:spPr>
          <a:xfrm>
            <a:off x="5013642" y="3968889"/>
            <a:ext cx="3200400" cy="2569934"/>
          </a:xfrm>
          <a:prstGeom prst="rect">
            <a:avLst/>
          </a:prstGeom>
          <a:noFill/>
        </p:spPr>
        <p:txBody>
          <a:bodyPr wrap="square" lIns="91440" tIns="45720" rIns="91440" bIns="45720" anchor="t">
            <a:spAutoFit/>
          </a:bodyPr>
          <a:lstStyle/>
          <a:p>
            <a:pPr>
              <a:lnSpc>
                <a:spcPct val="85000"/>
              </a:lnSpc>
              <a:spcBef>
                <a:spcPts val="600"/>
              </a:spcBef>
              <a:buClr>
                <a:schemeClr val="accent4"/>
              </a:buClr>
              <a:buSzPct val="110000"/>
            </a:pPr>
            <a:endParaRPr lang="en-US" sz="1600">
              <a:cs typeface="Arial" panose="020B0604020202020204"/>
            </a:endParaRPr>
          </a:p>
          <a:p>
            <a:pPr marL="285750" indent="-285750">
              <a:lnSpc>
                <a:spcPct val="85000"/>
              </a:lnSpc>
              <a:spcBef>
                <a:spcPts val="600"/>
              </a:spcBef>
              <a:buClr>
                <a:schemeClr val="accent4"/>
              </a:buClr>
              <a:buSzPct val="110000"/>
              <a:buFont typeface="Wingdings" panose="05000000000000000000" pitchFamily="2" charset="2"/>
              <a:buChar char="ü"/>
            </a:pPr>
            <a:r>
              <a:rPr lang="en-US" sz="1600">
                <a:cs typeface="Arial" panose="020B0604020202020204"/>
              </a:rPr>
              <a:t>Non PFAS</a:t>
            </a:r>
          </a:p>
          <a:p>
            <a:pPr marL="285750" indent="-285750">
              <a:lnSpc>
                <a:spcPct val="85000"/>
              </a:lnSpc>
              <a:spcBef>
                <a:spcPts val="600"/>
              </a:spcBef>
              <a:buClr>
                <a:schemeClr val="accent4"/>
              </a:buClr>
              <a:buSzPct val="110000"/>
              <a:buFont typeface="Wingdings" panose="05000000000000000000" pitchFamily="2" charset="2"/>
              <a:buChar char="ü"/>
            </a:pPr>
            <a:r>
              <a:rPr lang="en-US" sz="1600"/>
              <a:t>High hardness</a:t>
            </a:r>
            <a:endParaRPr lang="en-US" sz="1600">
              <a:cs typeface="Arial"/>
            </a:endParaRPr>
          </a:p>
          <a:p>
            <a:pPr marL="285750" indent="-285750">
              <a:lnSpc>
                <a:spcPct val="85000"/>
              </a:lnSpc>
              <a:spcBef>
                <a:spcPts val="600"/>
              </a:spcBef>
              <a:buClr>
                <a:schemeClr val="accent4"/>
              </a:buClr>
              <a:buSzPct val="110000"/>
              <a:buFont typeface="Wingdings" panose="05000000000000000000" pitchFamily="2" charset="2"/>
              <a:buChar char="ü"/>
            </a:pPr>
            <a:r>
              <a:rPr lang="en-US" sz="1600"/>
              <a:t>Higher use temperatures (550º F / 288º C)</a:t>
            </a:r>
            <a:endParaRPr lang="en-US" sz="1600">
              <a:cs typeface="Arial"/>
            </a:endParaRPr>
          </a:p>
          <a:p>
            <a:pPr marL="285750" indent="-285750">
              <a:lnSpc>
                <a:spcPct val="85000"/>
              </a:lnSpc>
              <a:spcBef>
                <a:spcPts val="600"/>
              </a:spcBef>
              <a:buClr>
                <a:schemeClr val="accent4"/>
              </a:buClr>
              <a:buSzPct val="110000"/>
              <a:buFont typeface="Wingdings" panose="05000000000000000000" pitchFamily="2" charset="2"/>
              <a:buChar char="ü"/>
            </a:pPr>
            <a:r>
              <a:rPr lang="en-US" sz="1600">
                <a:cs typeface="Arial"/>
              </a:rPr>
              <a:t>Good non-stick performance and corrosion resistance</a:t>
            </a:r>
            <a:endParaRPr lang="en-US" sz="1600"/>
          </a:p>
          <a:p>
            <a:pPr marL="285750" indent="-285750">
              <a:lnSpc>
                <a:spcPct val="85000"/>
              </a:lnSpc>
              <a:spcBef>
                <a:spcPts val="600"/>
              </a:spcBef>
              <a:buClr>
                <a:schemeClr val="accent4"/>
              </a:buClr>
              <a:buSzPct val="110000"/>
              <a:buFont typeface="Wingdings" panose="05000000000000000000" pitchFamily="2" charset="2"/>
              <a:buChar char="ü"/>
            </a:pPr>
            <a:r>
              <a:rPr lang="en-US" sz="1600"/>
              <a:t>Lighter colors and higher gloss can be achieved (bright whites and creams)</a:t>
            </a:r>
            <a:endParaRPr lang="en-US" sz="1600">
              <a:cs typeface="Arial"/>
            </a:endParaRPr>
          </a:p>
        </p:txBody>
      </p:sp>
      <p:sp>
        <p:nvSpPr>
          <p:cNvPr id="17" name="TextBox 16">
            <a:extLst>
              <a:ext uri="{FF2B5EF4-FFF2-40B4-BE49-F238E27FC236}">
                <a16:creationId xmlns:a16="http://schemas.microsoft.com/office/drawing/2014/main" id="{C5E5374C-2D21-4B8C-A126-50A3F5315054}"/>
              </a:ext>
            </a:extLst>
          </p:cNvPr>
          <p:cNvSpPr txBox="1"/>
          <p:nvPr/>
        </p:nvSpPr>
        <p:spPr>
          <a:xfrm>
            <a:off x="8316946" y="1707400"/>
            <a:ext cx="3200400" cy="2074414"/>
          </a:xfrm>
          <a:prstGeom prst="rect">
            <a:avLst/>
          </a:prstGeom>
          <a:noFill/>
        </p:spPr>
        <p:txBody>
          <a:bodyPr wrap="square" lIns="91440" tIns="45720" rIns="91440" bIns="45720" anchor="t">
            <a:spAutoFit/>
          </a:bodyPr>
          <a:lstStyle/>
          <a:p>
            <a:pPr marL="285750" indent="-285750">
              <a:lnSpc>
                <a:spcPct val="85000"/>
              </a:lnSpc>
              <a:spcBef>
                <a:spcPts val="600"/>
              </a:spcBef>
              <a:buClr>
                <a:srgbClr val="C00000"/>
              </a:buClr>
              <a:buFontTx/>
              <a:buChar char="✘"/>
            </a:pPr>
            <a:r>
              <a:rPr lang="en-US" sz="1600"/>
              <a:t>Soft Thermoplastic</a:t>
            </a:r>
          </a:p>
          <a:p>
            <a:pPr marL="285750" indent="-285750">
              <a:lnSpc>
                <a:spcPct val="85000"/>
              </a:lnSpc>
              <a:spcBef>
                <a:spcPts val="600"/>
              </a:spcBef>
              <a:buClr>
                <a:srgbClr val="C00000"/>
              </a:buClr>
              <a:buFontTx/>
              <a:buChar char="✘"/>
            </a:pPr>
            <a:r>
              <a:rPr lang="en-US" sz="1600"/>
              <a:t>Standard use temperature (500º F / 260º C)</a:t>
            </a:r>
            <a:endParaRPr lang="en-US" sz="1600">
              <a:cs typeface="Arial" panose="020B0604020202020204"/>
            </a:endParaRPr>
          </a:p>
          <a:p>
            <a:pPr marL="285750" indent="-285750">
              <a:lnSpc>
                <a:spcPct val="85000"/>
              </a:lnSpc>
              <a:spcBef>
                <a:spcPts val="600"/>
              </a:spcBef>
              <a:buClr>
                <a:srgbClr val="C00000"/>
              </a:buClr>
              <a:buFontTx/>
              <a:buChar char="✘"/>
            </a:pPr>
            <a:r>
              <a:rPr lang="en-US" sz="1600">
                <a:cs typeface="Arial" panose="020B0604020202020204"/>
              </a:rPr>
              <a:t>High temperature cure (processing)</a:t>
            </a:r>
          </a:p>
          <a:p>
            <a:pPr marL="285750" indent="-285750">
              <a:lnSpc>
                <a:spcPct val="85000"/>
              </a:lnSpc>
              <a:spcBef>
                <a:spcPts val="600"/>
              </a:spcBef>
              <a:buClr>
                <a:srgbClr val="C00000"/>
              </a:buClr>
              <a:buFontTx/>
              <a:buChar char="✘"/>
            </a:pPr>
            <a:r>
              <a:rPr lang="en-US" sz="1600">
                <a:cs typeface="Arial" panose="020B0604020202020204"/>
              </a:rPr>
              <a:t>Poor stain resistance; limited to dark, matte finishes</a:t>
            </a:r>
          </a:p>
          <a:p>
            <a:pPr marL="285750" indent="-285750">
              <a:lnSpc>
                <a:spcPct val="85000"/>
              </a:lnSpc>
              <a:spcBef>
                <a:spcPts val="600"/>
              </a:spcBef>
              <a:buClr>
                <a:srgbClr val="C00000"/>
              </a:buClr>
              <a:buFontTx/>
              <a:buChar char="✘"/>
            </a:pPr>
            <a:r>
              <a:rPr lang="en-US" sz="1600">
                <a:cs typeface="Arial" panose="020B0604020202020204"/>
              </a:rPr>
              <a:t>Currently classified as PFAS</a:t>
            </a:r>
          </a:p>
        </p:txBody>
      </p:sp>
      <p:sp>
        <p:nvSpPr>
          <p:cNvPr id="19" name="TextBox 18">
            <a:extLst>
              <a:ext uri="{FF2B5EF4-FFF2-40B4-BE49-F238E27FC236}">
                <a16:creationId xmlns:a16="http://schemas.microsoft.com/office/drawing/2014/main" id="{9CF2DD68-1EB4-4F32-AF45-828EA8A019A7}"/>
              </a:ext>
            </a:extLst>
          </p:cNvPr>
          <p:cNvSpPr txBox="1"/>
          <p:nvPr/>
        </p:nvSpPr>
        <p:spPr>
          <a:xfrm>
            <a:off x="8316946" y="4241032"/>
            <a:ext cx="3200400" cy="1578894"/>
          </a:xfrm>
          <a:prstGeom prst="rect">
            <a:avLst/>
          </a:prstGeom>
          <a:noFill/>
        </p:spPr>
        <p:txBody>
          <a:bodyPr wrap="square" lIns="91440" tIns="45720" rIns="91440" bIns="45720" anchor="t">
            <a:spAutoFit/>
          </a:bodyPr>
          <a:lstStyle/>
          <a:p>
            <a:pPr marL="285750" indent="-285750">
              <a:lnSpc>
                <a:spcPct val="85000"/>
              </a:lnSpc>
              <a:spcBef>
                <a:spcPts val="600"/>
              </a:spcBef>
              <a:buClr>
                <a:srgbClr val="C00000"/>
              </a:buClr>
              <a:buFontTx/>
              <a:buChar char="✘"/>
            </a:pPr>
            <a:r>
              <a:rPr lang="en-US" sz="1600"/>
              <a:t>Limited non-stick durability and longevity</a:t>
            </a:r>
            <a:endParaRPr lang="en-US" sz="1600">
              <a:cs typeface="Arial"/>
            </a:endParaRPr>
          </a:p>
          <a:p>
            <a:pPr marL="285750" indent="-285750">
              <a:lnSpc>
                <a:spcPct val="85000"/>
              </a:lnSpc>
              <a:spcBef>
                <a:spcPts val="600"/>
              </a:spcBef>
              <a:buClr>
                <a:srgbClr val="C00000"/>
              </a:buClr>
              <a:buFontTx/>
              <a:buChar char="✘"/>
            </a:pPr>
            <a:r>
              <a:rPr lang="en-US" sz="1600"/>
              <a:t>More</a:t>
            </a:r>
            <a:r>
              <a:rPr lang="en-US" sz="1600" baseline="0"/>
              <a:t> brittle </a:t>
            </a:r>
          </a:p>
          <a:p>
            <a:pPr marL="285750" indent="-285750">
              <a:lnSpc>
                <a:spcPct val="85000"/>
              </a:lnSpc>
              <a:spcBef>
                <a:spcPts val="600"/>
              </a:spcBef>
              <a:buClr>
                <a:srgbClr val="C00000"/>
              </a:buClr>
              <a:buFontTx/>
              <a:buChar char="✘"/>
            </a:pPr>
            <a:r>
              <a:rPr lang="en-US" sz="1600" baseline="0"/>
              <a:t>More steps in application</a:t>
            </a:r>
          </a:p>
          <a:p>
            <a:pPr marL="285750" indent="-285750">
              <a:lnSpc>
                <a:spcPct val="85000"/>
              </a:lnSpc>
              <a:spcBef>
                <a:spcPts val="600"/>
              </a:spcBef>
              <a:buClr>
                <a:srgbClr val="C00000"/>
              </a:buClr>
              <a:buFontTx/>
              <a:buChar char="✘"/>
            </a:pPr>
            <a:r>
              <a:rPr lang="en-US" sz="1600"/>
              <a:t>Traditional ceramic coatings dishwasher</a:t>
            </a:r>
            <a:r>
              <a:rPr lang="en-US" sz="1600" baseline="0"/>
              <a:t> not recommended</a:t>
            </a:r>
            <a:endParaRPr lang="en-US" sz="1600">
              <a:cs typeface="Arial"/>
            </a:endParaRPr>
          </a:p>
        </p:txBody>
      </p:sp>
      <p:sp>
        <p:nvSpPr>
          <p:cNvPr id="21" name="TextBox 20">
            <a:extLst>
              <a:ext uri="{FF2B5EF4-FFF2-40B4-BE49-F238E27FC236}">
                <a16:creationId xmlns:a16="http://schemas.microsoft.com/office/drawing/2014/main" id="{1EA7B2B2-FAA1-426B-B477-BFE33F32A809}"/>
              </a:ext>
            </a:extLst>
          </p:cNvPr>
          <p:cNvSpPr txBox="1"/>
          <p:nvPr/>
        </p:nvSpPr>
        <p:spPr>
          <a:xfrm>
            <a:off x="5013642" y="1221044"/>
            <a:ext cx="2183524" cy="400110"/>
          </a:xfrm>
          <a:prstGeom prst="rect">
            <a:avLst/>
          </a:prstGeom>
          <a:noFill/>
        </p:spPr>
        <p:txBody>
          <a:bodyPr wrap="square">
            <a:spAutoFit/>
          </a:bodyPr>
          <a:lstStyle/>
          <a:p>
            <a:r>
              <a:rPr lang="en-US" sz="2000" b="1">
                <a:solidFill>
                  <a:schemeClr val="accent1"/>
                </a:solidFill>
              </a:rPr>
              <a:t>PROS</a:t>
            </a:r>
          </a:p>
        </p:txBody>
      </p:sp>
      <p:sp>
        <p:nvSpPr>
          <p:cNvPr id="22" name="TextBox 21">
            <a:extLst>
              <a:ext uri="{FF2B5EF4-FFF2-40B4-BE49-F238E27FC236}">
                <a16:creationId xmlns:a16="http://schemas.microsoft.com/office/drawing/2014/main" id="{B6ECDAE3-8240-444F-A121-2A7C698A6AC6}"/>
              </a:ext>
            </a:extLst>
          </p:cNvPr>
          <p:cNvSpPr txBox="1"/>
          <p:nvPr/>
        </p:nvSpPr>
        <p:spPr>
          <a:xfrm>
            <a:off x="8316946" y="1221044"/>
            <a:ext cx="2183524" cy="400110"/>
          </a:xfrm>
          <a:prstGeom prst="rect">
            <a:avLst/>
          </a:prstGeom>
          <a:noFill/>
        </p:spPr>
        <p:txBody>
          <a:bodyPr wrap="square">
            <a:spAutoFit/>
          </a:bodyPr>
          <a:lstStyle/>
          <a:p>
            <a:r>
              <a:rPr lang="en-US" sz="2000" b="1">
                <a:solidFill>
                  <a:schemeClr val="accent1"/>
                </a:solidFill>
              </a:rPr>
              <a:t>CONS</a:t>
            </a:r>
          </a:p>
        </p:txBody>
      </p:sp>
      <p:cxnSp>
        <p:nvCxnSpPr>
          <p:cNvPr id="28" name="Straight Connector 27">
            <a:extLst>
              <a:ext uri="{FF2B5EF4-FFF2-40B4-BE49-F238E27FC236}">
                <a16:creationId xmlns:a16="http://schemas.microsoft.com/office/drawing/2014/main" id="{6DC6C9B3-2DA3-4AB8-86A4-280C17430DF9}"/>
              </a:ext>
            </a:extLst>
          </p:cNvPr>
          <p:cNvCxnSpPr>
            <a:cxnSpLocks/>
          </p:cNvCxnSpPr>
          <p:nvPr/>
        </p:nvCxnSpPr>
        <p:spPr>
          <a:xfrm>
            <a:off x="4910738" y="3974595"/>
            <a:ext cx="6503704"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491B844F-847A-4A49-B579-C60C6A134D99}"/>
              </a:ext>
            </a:extLst>
          </p:cNvPr>
          <p:cNvCxnSpPr>
            <a:cxnSpLocks/>
          </p:cNvCxnSpPr>
          <p:nvPr/>
        </p:nvCxnSpPr>
        <p:spPr>
          <a:xfrm>
            <a:off x="4910738" y="1618911"/>
            <a:ext cx="293609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029467A-A6B8-499F-8C38-AFC2C8D79725}"/>
              </a:ext>
            </a:extLst>
          </p:cNvPr>
          <p:cNvCxnSpPr>
            <a:cxnSpLocks/>
          </p:cNvCxnSpPr>
          <p:nvPr/>
        </p:nvCxnSpPr>
        <p:spPr>
          <a:xfrm>
            <a:off x="8214042" y="1618911"/>
            <a:ext cx="3200400"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23" name="Picture 22">
            <a:extLst>
              <a:ext uri="{FF2B5EF4-FFF2-40B4-BE49-F238E27FC236}">
                <a16:creationId xmlns:a16="http://schemas.microsoft.com/office/drawing/2014/main" id="{47C038FF-F0E1-4DB8-9D5A-14FEAAB49D04}"/>
              </a:ext>
            </a:extLst>
          </p:cNvPr>
          <p:cNvPicPr>
            <a:picLocks noChangeAspect="1"/>
          </p:cNvPicPr>
          <p:nvPr/>
        </p:nvPicPr>
        <p:blipFill rotWithShape="1">
          <a:blip r:embed="rId4"/>
          <a:srcRect l="13838" t="16941" r="22074" b="38686"/>
          <a:stretch/>
        </p:blipFill>
        <p:spPr>
          <a:xfrm>
            <a:off x="777557" y="2332747"/>
            <a:ext cx="3906251" cy="1521323"/>
          </a:xfrm>
          <a:prstGeom prst="rect">
            <a:avLst/>
          </a:prstGeom>
          <a:solidFill>
            <a:srgbClr val="FFFFFF">
              <a:shade val="85000"/>
            </a:srgbClr>
          </a:solidFill>
          <a:ln w="381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424139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8232D9-77ED-47B8-AE21-C8834C681C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0281122" cy="6858000"/>
          </a:xfrm>
          <a:prstGeom prst="rect">
            <a:avLst/>
          </a:prstGeom>
        </p:spPr>
      </p:pic>
      <p:grpSp>
        <p:nvGrpSpPr>
          <p:cNvPr id="2" name="Group 1">
            <a:extLst>
              <a:ext uri="{FF2B5EF4-FFF2-40B4-BE49-F238E27FC236}">
                <a16:creationId xmlns:a16="http://schemas.microsoft.com/office/drawing/2014/main" id="{007736F0-13F1-48DF-B85D-5F84D0E4B8B6}"/>
              </a:ext>
            </a:extLst>
          </p:cNvPr>
          <p:cNvGrpSpPr/>
          <p:nvPr/>
        </p:nvGrpSpPr>
        <p:grpSpPr>
          <a:xfrm>
            <a:off x="6296451" y="892"/>
            <a:ext cx="5899868" cy="6857108"/>
            <a:chOff x="6258644" y="892"/>
            <a:chExt cx="5930180" cy="6891986"/>
          </a:xfrm>
        </p:grpSpPr>
        <p:sp>
          <p:nvSpPr>
            <p:cNvPr id="14" name="Rectangle 13">
              <a:extLst>
                <a:ext uri="{FF2B5EF4-FFF2-40B4-BE49-F238E27FC236}">
                  <a16:creationId xmlns:a16="http://schemas.microsoft.com/office/drawing/2014/main" id="{5533DAD0-9947-4FC0-AD49-841766CC16B1}"/>
                </a:ext>
              </a:extLst>
            </p:cNvPr>
            <p:cNvSpPr/>
            <p:nvPr/>
          </p:nvSpPr>
          <p:spPr>
            <a:xfrm>
              <a:off x="976687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5" name="Rectangle 5">
              <a:extLst>
                <a:ext uri="{FF2B5EF4-FFF2-40B4-BE49-F238E27FC236}">
                  <a16:creationId xmlns:a16="http://schemas.microsoft.com/office/drawing/2014/main" id="{4588393A-3683-4966-A422-52964A0926D1}"/>
                </a:ext>
              </a:extLst>
            </p:cNvPr>
            <p:cNvSpPr/>
            <p:nvPr/>
          </p:nvSpPr>
          <p:spPr>
            <a:xfrm>
              <a:off x="6258644"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16" name="Group 15">
            <a:extLst>
              <a:ext uri="{FF2B5EF4-FFF2-40B4-BE49-F238E27FC236}">
                <a16:creationId xmlns:a16="http://schemas.microsoft.com/office/drawing/2014/main" id="{AA8C339C-FD34-4B10-9DB7-EEAFCC18670B}"/>
              </a:ext>
            </a:extLst>
          </p:cNvPr>
          <p:cNvGrpSpPr/>
          <p:nvPr/>
        </p:nvGrpSpPr>
        <p:grpSpPr>
          <a:xfrm>
            <a:off x="11248166" y="6140170"/>
            <a:ext cx="697906" cy="551833"/>
            <a:chOff x="9440863" y="5832475"/>
            <a:chExt cx="1092200" cy="863600"/>
          </a:xfrm>
        </p:grpSpPr>
        <p:sp>
          <p:nvSpPr>
            <p:cNvPr id="17" name="AutoShape 3">
              <a:extLst>
                <a:ext uri="{FF2B5EF4-FFF2-40B4-BE49-F238E27FC236}">
                  <a16:creationId xmlns:a16="http://schemas.microsoft.com/office/drawing/2014/main" id="{544FB4D4-08A9-4E0F-BF35-AACF5A84406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8" name="Freeform 5">
              <a:extLst>
                <a:ext uri="{FF2B5EF4-FFF2-40B4-BE49-F238E27FC236}">
                  <a16:creationId xmlns:a16="http://schemas.microsoft.com/office/drawing/2014/main" id="{4C3E998F-0510-4FD3-874B-1CF1A03A39CE}"/>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9" name="Freeform 6">
              <a:extLst>
                <a:ext uri="{FF2B5EF4-FFF2-40B4-BE49-F238E27FC236}">
                  <a16:creationId xmlns:a16="http://schemas.microsoft.com/office/drawing/2014/main" id="{699DFA15-731F-44AC-B74D-4D8A4F4BBF54}"/>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20" name="Freeform 7">
              <a:extLst>
                <a:ext uri="{FF2B5EF4-FFF2-40B4-BE49-F238E27FC236}">
                  <a16:creationId xmlns:a16="http://schemas.microsoft.com/office/drawing/2014/main" id="{AADF2DFC-7CA6-4663-A711-ECE81A228C4E}"/>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
        <p:nvSpPr>
          <p:cNvPr id="3" name="Title 2"/>
          <p:cNvSpPr>
            <a:spLocks noGrp="1"/>
          </p:cNvSpPr>
          <p:nvPr>
            <p:ph type="ctrTitle"/>
          </p:nvPr>
        </p:nvSpPr>
        <p:spPr>
          <a:xfrm>
            <a:off x="7905584" y="4556430"/>
            <a:ext cx="3490296" cy="984077"/>
          </a:xfrm>
        </p:spPr>
        <p:txBody>
          <a:bodyPr>
            <a:normAutofit fontScale="90000"/>
          </a:bodyPr>
          <a:lstStyle/>
          <a:p>
            <a:pPr algn="r"/>
            <a:r>
              <a:rPr lang="en-US" sz="3600">
                <a:solidFill>
                  <a:schemeClr val="bg1"/>
                </a:solidFill>
              </a:rPr>
              <a:t>Internal and external reinforcements</a:t>
            </a: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51096" y="6140876"/>
            <a:ext cx="698088" cy="551977"/>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1415423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D9C4343-C115-504A-8D4F-0B17318D4A48}" type="slidenum">
              <a:rPr lang="en-US" smtClean="0"/>
              <a:pPr/>
              <a:t>24</a:t>
            </a:fld>
            <a:endParaRPr lang="en-US"/>
          </a:p>
        </p:txBody>
      </p:sp>
      <p:sp>
        <p:nvSpPr>
          <p:cNvPr id="3" name="Content Placeholder 2"/>
          <p:cNvSpPr>
            <a:spLocks noGrp="1"/>
          </p:cNvSpPr>
          <p:nvPr>
            <p:ph idx="1"/>
          </p:nvPr>
        </p:nvSpPr>
        <p:spPr>
          <a:xfrm>
            <a:off x="328749" y="956759"/>
            <a:ext cx="8523589" cy="1523553"/>
          </a:xfrm>
        </p:spPr>
        <p:txBody>
          <a:bodyPr vert="horz" lIns="0" tIns="0" rIns="0" bIns="0" rtlCol="0" anchor="t">
            <a:noAutofit/>
          </a:bodyPr>
          <a:lstStyle/>
          <a:p>
            <a:pPr marL="0" indent="0">
              <a:lnSpc>
                <a:spcPct val="90000"/>
              </a:lnSpc>
              <a:spcBef>
                <a:spcPts val="600"/>
              </a:spcBef>
              <a:buNone/>
            </a:pPr>
            <a:r>
              <a:rPr lang="en-US" sz="1800"/>
              <a:t>A key factor in how a coating will perform, both in release life and abrasion resistance, is whether it contains any level or type of reinforcement.</a:t>
            </a:r>
          </a:p>
          <a:p>
            <a:pPr marL="0" indent="0">
              <a:lnSpc>
                <a:spcPct val="90000"/>
              </a:lnSpc>
              <a:spcBef>
                <a:spcPts val="600"/>
              </a:spcBef>
              <a:buNone/>
            </a:pPr>
            <a:r>
              <a:rPr lang="en-US" sz="1800"/>
              <a:t>Reinforcing agents can be added to the coating and/or the substrate to improve resistance to wear, extend the life of the coating, and further strengthen inter-coat adhesion. There are two types of reinforced non-stick coatings:</a:t>
            </a:r>
          </a:p>
        </p:txBody>
      </p:sp>
      <p:sp>
        <p:nvSpPr>
          <p:cNvPr id="2" name="Title 1"/>
          <p:cNvSpPr>
            <a:spLocks noGrp="1"/>
          </p:cNvSpPr>
          <p:nvPr>
            <p:ph type="title"/>
          </p:nvPr>
        </p:nvSpPr>
        <p:spPr/>
        <p:txBody>
          <a:bodyPr/>
          <a:lstStyle/>
          <a:p>
            <a:r>
              <a:rPr lang="en-US"/>
              <a:t>Internal and external reinforcements</a:t>
            </a:r>
          </a:p>
        </p:txBody>
      </p:sp>
      <p:sp>
        <p:nvSpPr>
          <p:cNvPr id="5" name="Content Placeholder 2">
            <a:extLst>
              <a:ext uri="{FF2B5EF4-FFF2-40B4-BE49-F238E27FC236}">
                <a16:creationId xmlns:a16="http://schemas.microsoft.com/office/drawing/2014/main" id="{B854FA52-3AA4-442A-84A4-9EBBF404EDD2}"/>
              </a:ext>
            </a:extLst>
          </p:cNvPr>
          <p:cNvSpPr txBox="1">
            <a:spLocks/>
          </p:cNvSpPr>
          <p:nvPr/>
        </p:nvSpPr>
        <p:spPr>
          <a:xfrm>
            <a:off x="722889" y="4676126"/>
            <a:ext cx="4084634" cy="1660711"/>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Internally reinforced</a:t>
            </a:r>
            <a:r>
              <a:rPr lang="en-US" sz="2000">
                <a:solidFill>
                  <a:schemeClr val="accent1"/>
                </a:solidFill>
              </a:rPr>
              <a:t> </a:t>
            </a:r>
            <a:br>
              <a:rPr lang="en-US" sz="2000"/>
            </a:br>
            <a:r>
              <a:rPr lang="en-US" sz="1800"/>
              <a:t>coatings have small particles of varying sizes added directly into the different layers of the coating. The amount, size and type contribute to the quality level (durability) of the coating.</a:t>
            </a:r>
            <a:endParaRPr lang="en-US" sz="2000"/>
          </a:p>
        </p:txBody>
      </p:sp>
      <p:sp>
        <p:nvSpPr>
          <p:cNvPr id="6" name="Content Placeholder 2">
            <a:extLst>
              <a:ext uri="{FF2B5EF4-FFF2-40B4-BE49-F238E27FC236}">
                <a16:creationId xmlns:a16="http://schemas.microsoft.com/office/drawing/2014/main" id="{B3EE967A-0F90-4B30-AD56-1256369038EF}"/>
              </a:ext>
            </a:extLst>
          </p:cNvPr>
          <p:cNvSpPr txBox="1">
            <a:spLocks/>
          </p:cNvSpPr>
          <p:nvPr/>
        </p:nvSpPr>
        <p:spPr>
          <a:xfrm>
            <a:off x="6872401" y="4678115"/>
            <a:ext cx="4084634" cy="1660711"/>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nSpc>
                <a:spcPct val="90000"/>
              </a:lnSpc>
              <a:spcBef>
                <a:spcPts val="600"/>
              </a:spcBef>
              <a:buNone/>
            </a:pPr>
            <a:r>
              <a:rPr lang="en-US" sz="2000" b="1">
                <a:solidFill>
                  <a:schemeClr val="accent1"/>
                </a:solidFill>
              </a:rPr>
              <a:t>Externally reinforced </a:t>
            </a:r>
            <a:br>
              <a:rPr lang="en-US" sz="2000" b="1"/>
            </a:br>
            <a:r>
              <a:rPr lang="en-US" sz="1800"/>
              <a:t>coatings apply a foundation of small particles to the surface of the substrate to help lock in the coating. An example of external reinforcement is a plasma pretreatment. </a:t>
            </a:r>
          </a:p>
          <a:p>
            <a:pPr marL="0" indent="0">
              <a:lnSpc>
                <a:spcPct val="90000"/>
              </a:lnSpc>
              <a:spcBef>
                <a:spcPts val="600"/>
              </a:spcBef>
              <a:buFont typeface="Arial" panose="020B0604020202020204" pitchFamily="34" charset="0"/>
              <a:buNone/>
            </a:pPr>
            <a:endParaRPr lang="en-US" sz="2000"/>
          </a:p>
        </p:txBody>
      </p:sp>
      <p:pic>
        <p:nvPicPr>
          <p:cNvPr id="10" name="Picture 9" descr="Background pattern&#10;&#10;Description automatically generated">
            <a:extLst>
              <a:ext uri="{FF2B5EF4-FFF2-40B4-BE49-F238E27FC236}">
                <a16:creationId xmlns:a16="http://schemas.microsoft.com/office/drawing/2014/main" id="{DC966EF0-33B8-43BC-BF72-E907375413A8}"/>
              </a:ext>
            </a:extLst>
          </p:cNvPr>
          <p:cNvPicPr>
            <a:picLocks noChangeAspect="1"/>
          </p:cNvPicPr>
          <p:nvPr/>
        </p:nvPicPr>
        <p:blipFill>
          <a:blip r:embed="rId3"/>
          <a:stretch>
            <a:fillRect/>
          </a:stretch>
        </p:blipFill>
        <p:spPr>
          <a:xfrm>
            <a:off x="424356" y="2708519"/>
            <a:ext cx="5046279" cy="1738532"/>
          </a:xfrm>
          <a:prstGeom prst="rect">
            <a:avLst/>
          </a:prstGeom>
        </p:spPr>
      </p:pic>
      <p:pic>
        <p:nvPicPr>
          <p:cNvPr id="12" name="Picture 11" descr="Shape, rectangle&#10;&#10;Description automatically generated">
            <a:extLst>
              <a:ext uri="{FF2B5EF4-FFF2-40B4-BE49-F238E27FC236}">
                <a16:creationId xmlns:a16="http://schemas.microsoft.com/office/drawing/2014/main" id="{3523967B-3F24-46B9-B4E2-1AEB3406917B}"/>
              </a:ext>
            </a:extLst>
          </p:cNvPr>
          <p:cNvPicPr>
            <a:picLocks noChangeAspect="1"/>
          </p:cNvPicPr>
          <p:nvPr/>
        </p:nvPicPr>
        <p:blipFill rotWithShape="1">
          <a:blip r:embed="rId4"/>
          <a:srcRect r="12012"/>
          <a:stretch/>
        </p:blipFill>
        <p:spPr>
          <a:xfrm>
            <a:off x="6573868" y="2708519"/>
            <a:ext cx="5046280" cy="1738767"/>
          </a:xfrm>
          <a:prstGeom prst="rect">
            <a:avLst/>
          </a:prstGeom>
        </p:spPr>
      </p:pic>
      <p:sp>
        <p:nvSpPr>
          <p:cNvPr id="7" name="Rectangle 6">
            <a:extLst>
              <a:ext uri="{FF2B5EF4-FFF2-40B4-BE49-F238E27FC236}">
                <a16:creationId xmlns:a16="http://schemas.microsoft.com/office/drawing/2014/main" id="{18CFD331-9447-EB0F-FEBD-ECB264D06CE3}"/>
              </a:ext>
            </a:extLst>
          </p:cNvPr>
          <p:cNvSpPr/>
          <p:nvPr/>
        </p:nvSpPr>
        <p:spPr>
          <a:xfrm>
            <a:off x="419986" y="2705986"/>
            <a:ext cx="5034516" cy="338470"/>
          </a:xfrm>
          <a:prstGeom prst="rect">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CD7D77-A1E4-F8D4-9E94-2B0CCE237083}"/>
              </a:ext>
            </a:extLst>
          </p:cNvPr>
          <p:cNvSpPr/>
          <p:nvPr/>
        </p:nvSpPr>
        <p:spPr>
          <a:xfrm>
            <a:off x="6578009" y="3574312"/>
            <a:ext cx="5034516" cy="303028"/>
          </a:xfrm>
          <a:prstGeom prst="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463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E8BD80-4F9A-4D7E-A05B-05BDACE0559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4731"/>
          <a:stretch/>
        </p:blipFill>
        <p:spPr>
          <a:xfrm>
            <a:off x="-1" y="-2"/>
            <a:ext cx="9786747" cy="6857109"/>
          </a:xfrm>
          <a:prstGeom prst="rect">
            <a:avLst/>
          </a:prstGeom>
        </p:spPr>
      </p:pic>
      <p:grpSp>
        <p:nvGrpSpPr>
          <p:cNvPr id="2" name="Group 1">
            <a:extLst>
              <a:ext uri="{FF2B5EF4-FFF2-40B4-BE49-F238E27FC236}">
                <a16:creationId xmlns:a16="http://schemas.microsoft.com/office/drawing/2014/main" id="{007736F0-13F1-48DF-B85D-5F84D0E4B8B6}"/>
              </a:ext>
            </a:extLst>
          </p:cNvPr>
          <p:cNvGrpSpPr/>
          <p:nvPr/>
        </p:nvGrpSpPr>
        <p:grpSpPr>
          <a:xfrm>
            <a:off x="6296451" y="892"/>
            <a:ext cx="5899868" cy="6857108"/>
            <a:chOff x="6258644" y="892"/>
            <a:chExt cx="5930180" cy="6891986"/>
          </a:xfrm>
        </p:grpSpPr>
        <p:sp>
          <p:nvSpPr>
            <p:cNvPr id="14" name="Rectangle 13">
              <a:extLst>
                <a:ext uri="{FF2B5EF4-FFF2-40B4-BE49-F238E27FC236}">
                  <a16:creationId xmlns:a16="http://schemas.microsoft.com/office/drawing/2014/main" id="{5533DAD0-9947-4FC0-AD49-841766CC16B1}"/>
                </a:ext>
              </a:extLst>
            </p:cNvPr>
            <p:cNvSpPr/>
            <p:nvPr/>
          </p:nvSpPr>
          <p:spPr>
            <a:xfrm>
              <a:off x="9766872" y="892"/>
              <a:ext cx="2421952" cy="689198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5" name="Rectangle 5">
              <a:extLst>
                <a:ext uri="{FF2B5EF4-FFF2-40B4-BE49-F238E27FC236}">
                  <a16:creationId xmlns:a16="http://schemas.microsoft.com/office/drawing/2014/main" id="{4588393A-3683-4966-A422-52964A0926D1}"/>
                </a:ext>
              </a:extLst>
            </p:cNvPr>
            <p:cNvSpPr/>
            <p:nvPr/>
          </p:nvSpPr>
          <p:spPr>
            <a:xfrm>
              <a:off x="6258644" y="892"/>
              <a:ext cx="3508228" cy="6891986"/>
            </a:xfrm>
            <a:custGeom>
              <a:avLst/>
              <a:gdLst>
                <a:gd name="connsiteX0" fmla="*/ 0 w 5613621"/>
                <a:gd name="connsiteY0" fmla="*/ 0 h 5613621"/>
                <a:gd name="connsiteX1" fmla="*/ 5613621 w 5613621"/>
                <a:gd name="connsiteY1" fmla="*/ 0 h 5613621"/>
                <a:gd name="connsiteX2" fmla="*/ 5613621 w 5613621"/>
                <a:gd name="connsiteY2" fmla="*/ 5613621 h 5613621"/>
                <a:gd name="connsiteX3" fmla="*/ 0 w 5613621"/>
                <a:gd name="connsiteY3" fmla="*/ 5613621 h 5613621"/>
                <a:gd name="connsiteX4" fmla="*/ 0 w 5613621"/>
                <a:gd name="connsiteY4" fmla="*/ 0 h 5613621"/>
                <a:gd name="connsiteX0" fmla="*/ 0 w 5613621"/>
                <a:gd name="connsiteY0" fmla="*/ 5613621 h 5613621"/>
                <a:gd name="connsiteX1" fmla="*/ 5613621 w 5613621"/>
                <a:gd name="connsiteY1" fmla="*/ 0 h 5613621"/>
                <a:gd name="connsiteX2" fmla="*/ 5613621 w 5613621"/>
                <a:gd name="connsiteY2" fmla="*/ 5613621 h 5613621"/>
                <a:gd name="connsiteX3" fmla="*/ 0 w 5613621"/>
                <a:gd name="connsiteY3" fmla="*/ 5613621 h 5613621"/>
              </a:gdLst>
              <a:ahLst/>
              <a:cxnLst>
                <a:cxn ang="0">
                  <a:pos x="connsiteX0" y="connsiteY0"/>
                </a:cxn>
                <a:cxn ang="0">
                  <a:pos x="connsiteX1" y="connsiteY1"/>
                </a:cxn>
                <a:cxn ang="0">
                  <a:pos x="connsiteX2" y="connsiteY2"/>
                </a:cxn>
                <a:cxn ang="0">
                  <a:pos x="connsiteX3" y="connsiteY3"/>
                </a:cxn>
              </a:cxnLst>
              <a:rect l="l" t="t" r="r" b="b"/>
              <a:pathLst>
                <a:path w="5613621" h="5613621">
                  <a:moveTo>
                    <a:pt x="0" y="5613621"/>
                  </a:moveTo>
                  <a:lnTo>
                    <a:pt x="5613621" y="0"/>
                  </a:lnTo>
                  <a:lnTo>
                    <a:pt x="5613621" y="5613621"/>
                  </a:lnTo>
                  <a:lnTo>
                    <a:pt x="0" y="5613621"/>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grpSp>
      <p:grpSp>
        <p:nvGrpSpPr>
          <p:cNvPr id="16" name="Group 15">
            <a:extLst>
              <a:ext uri="{FF2B5EF4-FFF2-40B4-BE49-F238E27FC236}">
                <a16:creationId xmlns:a16="http://schemas.microsoft.com/office/drawing/2014/main" id="{AA8C339C-FD34-4B10-9DB7-EEAFCC18670B}"/>
              </a:ext>
            </a:extLst>
          </p:cNvPr>
          <p:cNvGrpSpPr/>
          <p:nvPr/>
        </p:nvGrpSpPr>
        <p:grpSpPr>
          <a:xfrm>
            <a:off x="11248166" y="6140170"/>
            <a:ext cx="697906" cy="551833"/>
            <a:chOff x="9440863" y="5832475"/>
            <a:chExt cx="1092200" cy="863600"/>
          </a:xfrm>
        </p:grpSpPr>
        <p:sp>
          <p:nvSpPr>
            <p:cNvPr id="17" name="AutoShape 3">
              <a:extLst>
                <a:ext uri="{FF2B5EF4-FFF2-40B4-BE49-F238E27FC236}">
                  <a16:creationId xmlns:a16="http://schemas.microsoft.com/office/drawing/2014/main" id="{544FB4D4-08A9-4E0F-BF35-AACF5A84406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8" name="Freeform 5">
              <a:extLst>
                <a:ext uri="{FF2B5EF4-FFF2-40B4-BE49-F238E27FC236}">
                  <a16:creationId xmlns:a16="http://schemas.microsoft.com/office/drawing/2014/main" id="{4C3E998F-0510-4FD3-874B-1CF1A03A39CE}"/>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19" name="Freeform 6">
              <a:extLst>
                <a:ext uri="{FF2B5EF4-FFF2-40B4-BE49-F238E27FC236}">
                  <a16:creationId xmlns:a16="http://schemas.microsoft.com/office/drawing/2014/main" id="{699DFA15-731F-44AC-B74D-4D8A4F4BBF54}"/>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sp>
          <p:nvSpPr>
            <p:cNvPr id="20" name="Freeform 7">
              <a:extLst>
                <a:ext uri="{FF2B5EF4-FFF2-40B4-BE49-F238E27FC236}">
                  <a16:creationId xmlns:a16="http://schemas.microsoft.com/office/drawing/2014/main" id="{AADF2DFC-7CA6-4663-A711-ECE81A228C4E}"/>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392" tIns="45696" rIns="91392" bIns="45696" numCol="1" anchor="t" anchorCtr="0" compatLnSpc="1">
              <a:prstTxWarp prst="textNoShape">
                <a:avLst/>
              </a:prstTxWarp>
            </a:bodyPr>
            <a:lstStyle/>
            <a:p>
              <a:endParaRPr lang="en-US" sz="1798"/>
            </a:p>
          </p:txBody>
        </p:sp>
      </p:grpSp>
      <p:sp>
        <p:nvSpPr>
          <p:cNvPr id="3" name="Title 2"/>
          <p:cNvSpPr>
            <a:spLocks noGrp="1"/>
          </p:cNvSpPr>
          <p:nvPr>
            <p:ph type="ctrTitle"/>
          </p:nvPr>
        </p:nvSpPr>
        <p:spPr>
          <a:xfrm>
            <a:off x="7905584" y="4556430"/>
            <a:ext cx="3490296" cy="984077"/>
          </a:xfrm>
        </p:spPr>
        <p:txBody>
          <a:bodyPr>
            <a:normAutofit fontScale="90000"/>
          </a:bodyPr>
          <a:lstStyle/>
          <a:p>
            <a:pPr algn="r"/>
            <a:r>
              <a:rPr lang="en-US" sz="3600">
                <a:solidFill>
                  <a:schemeClr val="bg1"/>
                </a:solidFill>
              </a:rPr>
              <a:t>How do the components work together?</a:t>
            </a:r>
          </a:p>
        </p:txBody>
      </p:sp>
      <p:grpSp>
        <p:nvGrpSpPr>
          <p:cNvPr id="8" name="Group 7">
            <a:extLst>
              <a:ext uri="{FF2B5EF4-FFF2-40B4-BE49-F238E27FC236}">
                <a16:creationId xmlns:a16="http://schemas.microsoft.com/office/drawing/2014/main" id="{A9360C37-1C5C-4C2D-AD16-23978B050840}"/>
              </a:ext>
            </a:extLst>
          </p:cNvPr>
          <p:cNvGrpSpPr/>
          <p:nvPr/>
        </p:nvGrpSpPr>
        <p:grpSpPr>
          <a:xfrm>
            <a:off x="11251096" y="6140876"/>
            <a:ext cx="698088" cy="551977"/>
            <a:chOff x="9440863" y="5832475"/>
            <a:chExt cx="1092200" cy="863600"/>
          </a:xfrm>
        </p:grpSpPr>
        <p:sp>
          <p:nvSpPr>
            <p:cNvPr id="9" name="AutoShape 3">
              <a:extLst>
                <a:ext uri="{FF2B5EF4-FFF2-40B4-BE49-F238E27FC236}">
                  <a16:creationId xmlns:a16="http://schemas.microsoft.com/office/drawing/2014/main" id="{6EF11D5D-E156-4CBC-BD9C-449EC85EAEAD}"/>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0" name="Freeform 5">
              <a:extLst>
                <a:ext uri="{FF2B5EF4-FFF2-40B4-BE49-F238E27FC236}">
                  <a16:creationId xmlns:a16="http://schemas.microsoft.com/office/drawing/2014/main" id="{CDDB7B7A-A8EE-4606-B44A-7BC160C8F68C}"/>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1" name="Freeform 6">
              <a:extLst>
                <a:ext uri="{FF2B5EF4-FFF2-40B4-BE49-F238E27FC236}">
                  <a16:creationId xmlns:a16="http://schemas.microsoft.com/office/drawing/2014/main" id="{74B431EA-9C67-45E4-B298-3830B15E829F}"/>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2" name="Freeform 7">
              <a:extLst>
                <a:ext uri="{FF2B5EF4-FFF2-40B4-BE49-F238E27FC236}">
                  <a16:creationId xmlns:a16="http://schemas.microsoft.com/office/drawing/2014/main" id="{1404339F-FB6C-4B06-8713-A118396DD7B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Tree>
    <p:extLst>
      <p:ext uri="{BB962C8B-B14F-4D97-AF65-F5344CB8AC3E}">
        <p14:creationId xmlns:p14="http://schemas.microsoft.com/office/powerpoint/2010/main" val="826172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FD9C4343-C115-504A-8D4F-0B17318D4A48}" type="slidenum">
              <a:rPr lang="en-US" smtClean="0"/>
              <a:pPr/>
              <a:t>26</a:t>
            </a:fld>
            <a:endParaRPr lang="en-US"/>
          </a:p>
        </p:txBody>
      </p:sp>
      <p:sp>
        <p:nvSpPr>
          <p:cNvPr id="9" name="Content Placeholder 8"/>
          <p:cNvSpPr>
            <a:spLocks noGrp="1"/>
          </p:cNvSpPr>
          <p:nvPr>
            <p:ph idx="1"/>
          </p:nvPr>
        </p:nvSpPr>
        <p:spPr>
          <a:xfrm>
            <a:off x="772359" y="4975766"/>
            <a:ext cx="5617409" cy="966015"/>
          </a:xfrm>
        </p:spPr>
        <p:txBody>
          <a:bodyPr vert="horz" lIns="0" tIns="0" rIns="0" bIns="0" rtlCol="0" anchor="t">
            <a:noAutofit/>
          </a:bodyPr>
          <a:lstStyle/>
          <a:p>
            <a:pPr marL="0" indent="0" algn="r">
              <a:spcBef>
                <a:spcPts val="1200"/>
              </a:spcBef>
              <a:spcAft>
                <a:spcPts val="600"/>
              </a:spcAft>
              <a:buNone/>
              <a:defRPr/>
            </a:pPr>
            <a:r>
              <a:rPr lang="en-GB" sz="2000" b="1">
                <a:solidFill>
                  <a:schemeClr val="accent1"/>
                </a:solidFill>
                <a:cs typeface="Vrinda"/>
              </a:rPr>
              <a:t>Basecoat (Primer)</a:t>
            </a:r>
            <a:br>
              <a:rPr lang="en-GB" sz="2000" b="1">
                <a:cs typeface="Vrinda" pitchFamily="2" charset="0"/>
              </a:rPr>
            </a:br>
            <a:r>
              <a:rPr lang="en-GB" sz="1600">
                <a:cs typeface="Vrinda"/>
              </a:rPr>
              <a:t>Provides adhesion to the substrate. A binder resin is always present; sometimes little or no fluoropolymer is in this layer.</a:t>
            </a:r>
            <a:endParaRPr lang="en-GB" sz="1800">
              <a:cs typeface="Vrinda"/>
            </a:endParaRPr>
          </a:p>
        </p:txBody>
      </p:sp>
      <p:sp>
        <p:nvSpPr>
          <p:cNvPr id="8" name="Title 7"/>
          <p:cNvSpPr>
            <a:spLocks noGrp="1"/>
          </p:cNvSpPr>
          <p:nvPr>
            <p:ph type="title"/>
          </p:nvPr>
        </p:nvSpPr>
        <p:spPr/>
        <p:txBody>
          <a:bodyPr/>
          <a:lstStyle/>
          <a:p>
            <a:r>
              <a:rPr lang="en-US"/>
              <a:t>How do the components all work together? </a:t>
            </a:r>
          </a:p>
        </p:txBody>
      </p:sp>
      <p:sp>
        <p:nvSpPr>
          <p:cNvPr id="10" name="Content Placeholder 8">
            <a:extLst>
              <a:ext uri="{FF2B5EF4-FFF2-40B4-BE49-F238E27FC236}">
                <a16:creationId xmlns:a16="http://schemas.microsoft.com/office/drawing/2014/main" id="{1833C638-F945-4637-A19D-14149A477CA1}"/>
              </a:ext>
            </a:extLst>
          </p:cNvPr>
          <p:cNvSpPr txBox="1">
            <a:spLocks/>
          </p:cNvSpPr>
          <p:nvPr/>
        </p:nvSpPr>
        <p:spPr>
          <a:xfrm>
            <a:off x="328750" y="817174"/>
            <a:ext cx="6001872" cy="966014"/>
          </a:xfrm>
          <a:prstGeom prst="rect">
            <a:avLst/>
          </a:prstGeom>
        </p:spPr>
        <p:txBody>
          <a:bodyPr vert="horz" lIns="0" tIns="0" rIns="0" bIns="0" rtlCol="0">
            <a:norm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buFont typeface="Arial" panose="020B0604020202020204" pitchFamily="34" charset="0"/>
              <a:buNone/>
            </a:pPr>
            <a:r>
              <a:rPr lang="en-US" sz="1800" b="1">
                <a:solidFill>
                  <a:schemeClr val="accent1"/>
                </a:solidFill>
              </a:rPr>
              <a:t>PTFE coatings for </a:t>
            </a:r>
            <a:r>
              <a:rPr lang="en-US" sz="1800" b="1">
                <a:solidFill>
                  <a:schemeClr val="accent2"/>
                </a:solidFill>
              </a:rPr>
              <a:t>consumer cookware </a:t>
            </a:r>
            <a:r>
              <a:rPr lang="en-US" sz="1800" b="1">
                <a:solidFill>
                  <a:schemeClr val="accent1"/>
                </a:solidFill>
              </a:rPr>
              <a:t>are usually multi-coat systems, composed of two or three coats</a:t>
            </a:r>
          </a:p>
        </p:txBody>
      </p:sp>
      <p:sp>
        <p:nvSpPr>
          <p:cNvPr id="11" name="Content Placeholder 8">
            <a:extLst>
              <a:ext uri="{FF2B5EF4-FFF2-40B4-BE49-F238E27FC236}">
                <a16:creationId xmlns:a16="http://schemas.microsoft.com/office/drawing/2014/main" id="{1E722F3B-2308-40F8-A0A4-0A554559AF97}"/>
              </a:ext>
            </a:extLst>
          </p:cNvPr>
          <p:cNvSpPr txBox="1">
            <a:spLocks/>
          </p:cNvSpPr>
          <p:nvPr/>
        </p:nvSpPr>
        <p:spPr>
          <a:xfrm>
            <a:off x="526853" y="3432358"/>
            <a:ext cx="6313196" cy="1150843"/>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gn="r">
              <a:spcBef>
                <a:spcPts val="1200"/>
              </a:spcBef>
              <a:spcAft>
                <a:spcPts val="600"/>
              </a:spcAft>
              <a:buNone/>
              <a:defRPr/>
            </a:pPr>
            <a:r>
              <a:rPr lang="en-GB" sz="2000" b="1" err="1">
                <a:solidFill>
                  <a:schemeClr val="accent1"/>
                </a:solidFill>
                <a:cs typeface="Vrinda"/>
              </a:rPr>
              <a:t>Midcoat</a:t>
            </a:r>
            <a:br>
              <a:rPr lang="en-GB" sz="1800">
                <a:cs typeface="Vrinda" pitchFamily="2" charset="0"/>
              </a:rPr>
            </a:br>
            <a:r>
              <a:rPr lang="en-GB" sz="1600">
                <a:cs typeface="Vrinda"/>
              </a:rPr>
              <a:t>Provides a bridging action between the primer and the topcoat. It may or may not contain a binder resin; the amount of fluoropolymer is high in this layer, and it can be reinforced. It is usually highly pigmented.</a:t>
            </a:r>
            <a:endParaRPr lang="en-GB" sz="1800">
              <a:cs typeface="Vrinda"/>
            </a:endParaRPr>
          </a:p>
        </p:txBody>
      </p:sp>
      <p:sp>
        <p:nvSpPr>
          <p:cNvPr id="12" name="Content Placeholder 8">
            <a:extLst>
              <a:ext uri="{FF2B5EF4-FFF2-40B4-BE49-F238E27FC236}">
                <a16:creationId xmlns:a16="http://schemas.microsoft.com/office/drawing/2014/main" id="{77831ECA-5E5C-4418-BB8E-5DDCF6CDD0FA}"/>
              </a:ext>
            </a:extLst>
          </p:cNvPr>
          <p:cNvSpPr txBox="1">
            <a:spLocks/>
          </p:cNvSpPr>
          <p:nvPr/>
        </p:nvSpPr>
        <p:spPr>
          <a:xfrm>
            <a:off x="334595" y="1783978"/>
            <a:ext cx="6713095" cy="1430141"/>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gn="r">
              <a:spcBef>
                <a:spcPts val="1200"/>
              </a:spcBef>
              <a:spcAft>
                <a:spcPts val="600"/>
              </a:spcAft>
              <a:buNone/>
              <a:defRPr/>
            </a:pPr>
            <a:r>
              <a:rPr lang="en-GB" sz="2000" b="1">
                <a:solidFill>
                  <a:schemeClr val="accent1"/>
                </a:solidFill>
                <a:cs typeface="Vrinda"/>
              </a:rPr>
              <a:t>Topcoat</a:t>
            </a:r>
            <a:br>
              <a:rPr lang="en-GB" sz="1800">
                <a:cs typeface="Vrinda" pitchFamily="2" charset="0"/>
              </a:rPr>
            </a:br>
            <a:r>
              <a:rPr lang="en-GB" sz="1600">
                <a:cs typeface="Vrinda"/>
              </a:rPr>
              <a:t>Provides the final appearance of the system and the main physical-chemical surface properties. This layer is mostly composed of fluoropolymers and pigments to provide the desired appearance and the necessary non-stick properties. It is usually not reinforced. </a:t>
            </a:r>
          </a:p>
        </p:txBody>
      </p:sp>
      <p:pic>
        <p:nvPicPr>
          <p:cNvPr id="13" name="Picture 12">
            <a:extLst>
              <a:ext uri="{FF2B5EF4-FFF2-40B4-BE49-F238E27FC236}">
                <a16:creationId xmlns:a16="http://schemas.microsoft.com/office/drawing/2014/main" id="{A2510D9F-C631-4E75-BC6B-FE28E9D7B973}"/>
              </a:ext>
            </a:extLst>
          </p:cNvPr>
          <p:cNvPicPr>
            <a:picLocks noChangeAspect="1"/>
          </p:cNvPicPr>
          <p:nvPr/>
        </p:nvPicPr>
        <p:blipFill rotWithShape="1">
          <a:blip r:embed="rId3"/>
          <a:srcRect r="6934" b="15497"/>
          <a:stretch/>
        </p:blipFill>
        <p:spPr>
          <a:xfrm>
            <a:off x="6315559" y="2048028"/>
            <a:ext cx="5876441" cy="4809973"/>
          </a:xfrm>
          <a:prstGeom prst="rect">
            <a:avLst/>
          </a:prstGeom>
        </p:spPr>
      </p:pic>
      <p:grpSp>
        <p:nvGrpSpPr>
          <p:cNvPr id="20" name="Group 19">
            <a:extLst>
              <a:ext uri="{FF2B5EF4-FFF2-40B4-BE49-F238E27FC236}">
                <a16:creationId xmlns:a16="http://schemas.microsoft.com/office/drawing/2014/main" id="{940B9408-966A-4549-9317-3FA711666341}"/>
              </a:ext>
            </a:extLst>
          </p:cNvPr>
          <p:cNvGrpSpPr/>
          <p:nvPr/>
        </p:nvGrpSpPr>
        <p:grpSpPr>
          <a:xfrm>
            <a:off x="11267231" y="6148330"/>
            <a:ext cx="664418" cy="525190"/>
            <a:chOff x="10850888" y="5174158"/>
            <a:chExt cx="664418" cy="525190"/>
          </a:xfrm>
        </p:grpSpPr>
        <p:sp>
          <p:nvSpPr>
            <p:cNvPr id="21" name="Freeform: Shape 20">
              <a:extLst>
                <a:ext uri="{FF2B5EF4-FFF2-40B4-BE49-F238E27FC236}">
                  <a16:creationId xmlns:a16="http://schemas.microsoft.com/office/drawing/2014/main" id="{E3FDB34D-78C9-4659-AA79-6B725769C229}"/>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E22B8EF-FC57-460C-9D8F-10DD19A747D7}"/>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1A32118-2EE2-4586-A2B8-3CE229C63E28}"/>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pic>
        <p:nvPicPr>
          <p:cNvPr id="5" name="Picture 4" descr="Graphical user interface, application&#10;&#10;Description automatically generated">
            <a:extLst>
              <a:ext uri="{FF2B5EF4-FFF2-40B4-BE49-F238E27FC236}">
                <a16:creationId xmlns:a16="http://schemas.microsoft.com/office/drawing/2014/main" id="{DB29C8B3-D4B7-9C32-A584-6A756CEB5331}"/>
              </a:ext>
            </a:extLst>
          </p:cNvPr>
          <p:cNvPicPr>
            <a:picLocks noChangeAspect="1"/>
          </p:cNvPicPr>
          <p:nvPr/>
        </p:nvPicPr>
        <p:blipFill>
          <a:blip r:embed="rId4"/>
          <a:stretch>
            <a:fillRect/>
          </a:stretch>
        </p:blipFill>
        <p:spPr>
          <a:xfrm>
            <a:off x="8931128" y="753616"/>
            <a:ext cx="2616117" cy="1273636"/>
          </a:xfrm>
          <a:prstGeom prst="rect">
            <a:avLst/>
          </a:prstGeom>
        </p:spPr>
      </p:pic>
    </p:spTree>
    <p:extLst>
      <p:ext uri="{BB962C8B-B14F-4D97-AF65-F5344CB8AC3E}">
        <p14:creationId xmlns:p14="http://schemas.microsoft.com/office/powerpoint/2010/main" val="2285220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4028FD-492A-4413-84A9-0E57915325F9}"/>
              </a:ext>
            </a:extLst>
          </p:cNvPr>
          <p:cNvSpPr/>
          <p:nvPr/>
        </p:nvSpPr>
        <p:spPr>
          <a:xfrm>
            <a:off x="319517" y="3432357"/>
            <a:ext cx="5778630" cy="1372683"/>
          </a:xfrm>
          <a:prstGeom prst="rect">
            <a:avLst/>
          </a:prstGeom>
        </p:spPr>
        <p:txBody>
          <a:bodyPr wrap="square" lIns="91440" tIns="45720" rIns="91440" bIns="45720" anchor="t">
            <a:spAutoFit/>
          </a:bodyPr>
          <a:lstStyle/>
          <a:p>
            <a:pPr algn="r">
              <a:lnSpc>
                <a:spcPct val="85000"/>
              </a:lnSpc>
              <a:spcBef>
                <a:spcPts val="600"/>
              </a:spcBef>
            </a:pPr>
            <a:r>
              <a:rPr lang="en-US" sz="2000" b="1">
                <a:solidFill>
                  <a:schemeClr val="accent1"/>
                </a:solidFill>
                <a:cs typeface="Vrinda"/>
              </a:rPr>
              <a:t>Sol-gel Basecoat (Primer) </a:t>
            </a:r>
          </a:p>
          <a:p>
            <a:pPr algn="r">
              <a:lnSpc>
                <a:spcPct val="85000"/>
              </a:lnSpc>
              <a:spcBef>
                <a:spcPts val="600"/>
              </a:spcBef>
            </a:pPr>
            <a:r>
              <a:rPr lang="en-US"/>
              <a:t>Provides adhesion to the substrate. </a:t>
            </a:r>
            <a:br>
              <a:rPr lang="en-US"/>
            </a:br>
            <a:r>
              <a:rPr lang="en-US"/>
              <a:t>The application of the primer may require pre-heating of the parts before application begins. This allows for a more uniform application of the coating. </a:t>
            </a:r>
            <a:endParaRPr lang="en-US">
              <a:cs typeface="Arial"/>
            </a:endParaRPr>
          </a:p>
        </p:txBody>
      </p:sp>
      <p:pic>
        <p:nvPicPr>
          <p:cNvPr id="8" name="Picture 7">
            <a:extLst>
              <a:ext uri="{FF2B5EF4-FFF2-40B4-BE49-F238E27FC236}">
                <a16:creationId xmlns:a16="http://schemas.microsoft.com/office/drawing/2014/main" id="{A9E6EE90-8939-4514-83B2-772ADA0005F9}"/>
              </a:ext>
            </a:extLst>
          </p:cNvPr>
          <p:cNvPicPr>
            <a:picLocks noChangeAspect="1"/>
          </p:cNvPicPr>
          <p:nvPr/>
        </p:nvPicPr>
        <p:blipFill rotWithShape="1">
          <a:blip r:embed="rId2"/>
          <a:srcRect l="286" r="7129" b="15623"/>
          <a:stretch/>
        </p:blipFill>
        <p:spPr>
          <a:xfrm>
            <a:off x="6096000" y="2112603"/>
            <a:ext cx="6096000" cy="4745397"/>
          </a:xfrm>
          <a:prstGeom prst="rect">
            <a:avLst/>
          </a:prstGeom>
        </p:spPr>
      </p:pic>
      <p:sp>
        <p:nvSpPr>
          <p:cNvPr id="2" name="Slide Number Placeholder 1"/>
          <p:cNvSpPr>
            <a:spLocks noGrp="1"/>
          </p:cNvSpPr>
          <p:nvPr>
            <p:ph type="sldNum" sz="quarter" idx="12"/>
          </p:nvPr>
        </p:nvSpPr>
        <p:spPr/>
        <p:txBody>
          <a:bodyPr/>
          <a:lstStyle/>
          <a:p>
            <a:fld id="{FD9C4343-C115-504A-8D4F-0B17318D4A48}" type="slidenum">
              <a:rPr lang="en-US" smtClean="0"/>
              <a:t>27</a:t>
            </a:fld>
            <a:endParaRPr lang="en-US"/>
          </a:p>
        </p:txBody>
      </p:sp>
      <p:sp>
        <p:nvSpPr>
          <p:cNvPr id="3" name="Title 2"/>
          <p:cNvSpPr>
            <a:spLocks noGrp="1"/>
          </p:cNvSpPr>
          <p:nvPr>
            <p:ph type="title"/>
          </p:nvPr>
        </p:nvSpPr>
        <p:spPr/>
        <p:txBody>
          <a:bodyPr/>
          <a:lstStyle/>
          <a:p>
            <a:r>
              <a:rPr lang="en-US"/>
              <a:t>How do the components all work together? </a:t>
            </a:r>
          </a:p>
        </p:txBody>
      </p:sp>
      <p:sp>
        <p:nvSpPr>
          <p:cNvPr id="4" name="TextBox 3"/>
          <p:cNvSpPr txBox="1"/>
          <p:nvPr/>
        </p:nvSpPr>
        <p:spPr>
          <a:xfrm>
            <a:off x="328750" y="817174"/>
            <a:ext cx="6001872" cy="966014"/>
          </a:xfrm>
          <a:prstGeom prst="rect">
            <a:avLst/>
          </a:prstGeom>
        </p:spPr>
        <p:txBody>
          <a:bodyPr vert="horz" lIns="0" tIns="0" rIns="0" bIns="0" rtlCol="0">
            <a:normAutofit/>
          </a:bodyPr>
          <a:lstStyle>
            <a:defPPr>
              <a:defRPr lang="en-US"/>
            </a:defPPr>
            <a:lvl1pPr indent="0" defTabSz="457207">
              <a:spcBef>
                <a:spcPts val="528"/>
              </a:spcBef>
              <a:spcAft>
                <a:spcPts val="0"/>
              </a:spcAft>
              <a:buClr>
                <a:schemeClr val="accent1"/>
              </a:buClr>
              <a:buFont typeface="Arial" panose="020B0604020202020204" pitchFamily="34" charset="0"/>
              <a:buNone/>
              <a:defRPr b="1">
                <a:solidFill>
                  <a:schemeClr val="accent1"/>
                </a:solidFill>
                <a:cs typeface="Arial"/>
              </a:defRPr>
            </a:lvl1pPr>
            <a:lvl2pPr marL="342900" indent="-171450" defTabSz="457207">
              <a:spcBef>
                <a:spcPts val="528"/>
              </a:spcBef>
              <a:spcAft>
                <a:spcPts val="0"/>
              </a:spcAft>
              <a:buClr>
                <a:schemeClr val="accent1"/>
              </a:buClr>
              <a:buFont typeface="Arial"/>
              <a:buChar char="•"/>
              <a:defRPr sz="2199" b="0" i="0">
                <a:latin typeface="Arial"/>
                <a:cs typeface="Arial"/>
              </a:defRPr>
            </a:lvl2pPr>
            <a:lvl3pPr marL="514350" indent="-171450" defTabSz="457207">
              <a:spcBef>
                <a:spcPts val="528"/>
              </a:spcBef>
              <a:spcAft>
                <a:spcPts val="0"/>
              </a:spcAft>
              <a:buClr>
                <a:schemeClr val="accent1"/>
              </a:buClr>
              <a:buFont typeface="Arial"/>
              <a:buChar char="•"/>
              <a:tabLst/>
              <a:defRPr sz="2000">
                <a:cs typeface="Arial"/>
              </a:defRPr>
            </a:lvl3pPr>
            <a:lvl4pPr marL="685800" indent="-171450" defTabSz="457207">
              <a:spcBef>
                <a:spcPts val="528"/>
              </a:spcBef>
              <a:spcAft>
                <a:spcPts val="0"/>
              </a:spcAft>
              <a:buClr>
                <a:schemeClr val="accent1"/>
              </a:buClr>
              <a:buFont typeface="Arial"/>
              <a:buChar char="•"/>
              <a:tabLst/>
              <a:defRPr>
                <a:cs typeface="Arial"/>
              </a:defRPr>
            </a:lvl4pPr>
            <a:lvl5pPr marL="800100" indent="-171450" defTabSz="457207">
              <a:spcBef>
                <a:spcPts val="528"/>
              </a:spcBef>
              <a:spcAft>
                <a:spcPts val="0"/>
              </a:spcAft>
              <a:buClr>
                <a:schemeClr val="accent1"/>
              </a:buClr>
              <a:buFont typeface="Arial"/>
              <a:buChar char="•"/>
              <a:defRPr sz="1600">
                <a:cs typeface="Arial"/>
              </a:defRPr>
            </a:lvl5pPr>
            <a:lvl6pPr marL="800113" indent="-114302" defTabSz="457207">
              <a:spcBef>
                <a:spcPts val="528"/>
              </a:spcBef>
              <a:spcAft>
                <a:spcPts val="0"/>
              </a:spcAft>
              <a:buClr>
                <a:schemeClr val="accent1"/>
              </a:buClr>
              <a:buSzPct val="100000"/>
              <a:buFont typeface="Arial"/>
              <a:buChar char="•"/>
              <a:tabLst/>
              <a:defRPr sz="1400"/>
            </a:lvl6pPr>
            <a:lvl7pPr marL="916003" indent="-115890" defTabSz="457207">
              <a:spcBef>
                <a:spcPts val="528"/>
              </a:spcBef>
              <a:spcAft>
                <a:spcPts val="0"/>
              </a:spcAft>
              <a:buClr>
                <a:schemeClr val="accent1"/>
              </a:buClr>
              <a:buFont typeface="Arial"/>
              <a:buChar char="•"/>
              <a:defRPr sz="1200"/>
            </a:lvl7pPr>
            <a:lvl8pPr marL="1030305" indent="-114302" defTabSz="457207">
              <a:spcBef>
                <a:spcPct val="20000"/>
              </a:spcBef>
              <a:buClr>
                <a:schemeClr val="accent1"/>
              </a:buClr>
              <a:buFont typeface="Arial"/>
              <a:buChar char="•"/>
              <a:defRPr sz="1050" baseline="0"/>
            </a:lvl8pPr>
            <a:lvl9pPr marL="1198583" indent="-106365" defTabSz="457207">
              <a:spcBef>
                <a:spcPct val="20000"/>
              </a:spcBef>
              <a:buClr>
                <a:schemeClr val="accent1"/>
              </a:buClr>
              <a:buFont typeface="Arial"/>
              <a:buChar char="•"/>
              <a:defRPr sz="1050" baseline="0"/>
            </a:lvl9pPr>
          </a:lstStyle>
          <a:p>
            <a:r>
              <a:rPr lang="en-US"/>
              <a:t>Sol-gel “ceramic” coatings for </a:t>
            </a:r>
            <a:r>
              <a:rPr lang="en-US">
                <a:solidFill>
                  <a:schemeClr val="accent2"/>
                </a:solidFill>
              </a:rPr>
              <a:t>consumer cookware </a:t>
            </a:r>
            <a:r>
              <a:rPr lang="en-US"/>
              <a:t>are usually multi-coat systems, that consist of two coats </a:t>
            </a:r>
          </a:p>
        </p:txBody>
      </p:sp>
      <p:grpSp>
        <p:nvGrpSpPr>
          <p:cNvPr id="9" name="Group 8">
            <a:extLst>
              <a:ext uri="{FF2B5EF4-FFF2-40B4-BE49-F238E27FC236}">
                <a16:creationId xmlns:a16="http://schemas.microsoft.com/office/drawing/2014/main" id="{BC3FE97B-D015-4305-B732-530DE013142A}"/>
              </a:ext>
            </a:extLst>
          </p:cNvPr>
          <p:cNvGrpSpPr/>
          <p:nvPr/>
        </p:nvGrpSpPr>
        <p:grpSpPr>
          <a:xfrm>
            <a:off x="11267231" y="6148330"/>
            <a:ext cx="664418" cy="525190"/>
            <a:chOff x="10850888" y="5174158"/>
            <a:chExt cx="664418" cy="525190"/>
          </a:xfrm>
        </p:grpSpPr>
        <p:sp>
          <p:nvSpPr>
            <p:cNvPr id="10" name="Freeform: Shape 9">
              <a:extLst>
                <a:ext uri="{FF2B5EF4-FFF2-40B4-BE49-F238E27FC236}">
                  <a16:creationId xmlns:a16="http://schemas.microsoft.com/office/drawing/2014/main" id="{981507D0-04E9-489D-AD18-B1CA4E593968}"/>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4E98F56-2B1E-464E-8E2F-00D2AED530B5}"/>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2998277-DF38-45E4-AFA3-B80B7A0E24FC}"/>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
        <p:nvSpPr>
          <p:cNvPr id="13" name="Rectangle 12">
            <a:extLst>
              <a:ext uri="{FF2B5EF4-FFF2-40B4-BE49-F238E27FC236}">
                <a16:creationId xmlns:a16="http://schemas.microsoft.com/office/drawing/2014/main" id="{55977143-C4A6-48CD-85BF-D85935997CBB}"/>
              </a:ext>
            </a:extLst>
          </p:cNvPr>
          <p:cNvSpPr/>
          <p:nvPr/>
        </p:nvSpPr>
        <p:spPr>
          <a:xfrm>
            <a:off x="1020806" y="2115500"/>
            <a:ext cx="5794409" cy="1137234"/>
          </a:xfrm>
          <a:prstGeom prst="rect">
            <a:avLst/>
          </a:prstGeom>
        </p:spPr>
        <p:txBody>
          <a:bodyPr wrap="square" lIns="91440" tIns="45720" rIns="91440" bIns="45720" anchor="t">
            <a:spAutoFit/>
          </a:bodyPr>
          <a:lstStyle/>
          <a:p>
            <a:pPr algn="r">
              <a:lnSpc>
                <a:spcPct val="85000"/>
              </a:lnSpc>
              <a:spcBef>
                <a:spcPts val="600"/>
              </a:spcBef>
            </a:pPr>
            <a:r>
              <a:rPr lang="en-US" sz="2000" b="1">
                <a:solidFill>
                  <a:schemeClr val="accent1"/>
                </a:solidFill>
                <a:cs typeface="Vrinda"/>
              </a:rPr>
              <a:t>Sol-gel Topcoat </a:t>
            </a:r>
          </a:p>
          <a:p>
            <a:pPr algn="r">
              <a:lnSpc>
                <a:spcPct val="85000"/>
              </a:lnSpc>
              <a:spcBef>
                <a:spcPts val="600"/>
              </a:spcBef>
            </a:pPr>
            <a:r>
              <a:rPr lang="en-US"/>
              <a:t>Provides the final appearance of the system and provides the main </a:t>
            </a:r>
            <a:br>
              <a:rPr lang="en-US"/>
            </a:br>
            <a:r>
              <a:rPr lang="en-US"/>
              <a:t>physical-chemical, and non-stick properties.  </a:t>
            </a:r>
          </a:p>
        </p:txBody>
      </p:sp>
      <p:pic>
        <p:nvPicPr>
          <p:cNvPr id="7" name="Picture 13" descr="A close-up of a logo&#10;&#10;AI-generated content may be incorrect.">
            <a:extLst>
              <a:ext uri="{FF2B5EF4-FFF2-40B4-BE49-F238E27FC236}">
                <a16:creationId xmlns:a16="http://schemas.microsoft.com/office/drawing/2014/main" id="{4E3172F0-FDC3-6882-A801-EC111E523B52}"/>
              </a:ext>
            </a:extLst>
          </p:cNvPr>
          <p:cNvPicPr>
            <a:picLocks noChangeAspect="1"/>
          </p:cNvPicPr>
          <p:nvPr/>
        </p:nvPicPr>
        <p:blipFill>
          <a:blip r:embed="rId3"/>
          <a:stretch>
            <a:fillRect/>
          </a:stretch>
        </p:blipFill>
        <p:spPr>
          <a:xfrm>
            <a:off x="8755912" y="1180223"/>
            <a:ext cx="2743200" cy="350855"/>
          </a:xfrm>
          <a:prstGeom prst="rect">
            <a:avLst/>
          </a:prstGeom>
        </p:spPr>
      </p:pic>
    </p:spTree>
    <p:extLst>
      <p:ext uri="{BB962C8B-B14F-4D97-AF65-F5344CB8AC3E}">
        <p14:creationId xmlns:p14="http://schemas.microsoft.com/office/powerpoint/2010/main" val="1420314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fld id="{FD9C4343-C115-504A-8D4F-0B17318D4A48}" type="slidenum">
              <a:rPr lang="en-US" smtClean="0"/>
              <a:pPr/>
              <a:t>28</a:t>
            </a:fld>
            <a:endParaRPr lang="en-US"/>
          </a:p>
        </p:txBody>
      </p:sp>
      <p:sp>
        <p:nvSpPr>
          <p:cNvPr id="9" name="Content Placeholder 8"/>
          <p:cNvSpPr>
            <a:spLocks noGrp="1"/>
          </p:cNvSpPr>
          <p:nvPr>
            <p:ph idx="1"/>
          </p:nvPr>
        </p:nvSpPr>
        <p:spPr>
          <a:xfrm>
            <a:off x="328750" y="817174"/>
            <a:ext cx="5614850" cy="966014"/>
          </a:xfrm>
        </p:spPr>
        <p:txBody>
          <a:bodyPr vert="horz" lIns="0" tIns="0" rIns="0" bIns="0" rtlCol="0">
            <a:normAutofit/>
          </a:bodyPr>
          <a:lstStyle/>
          <a:p>
            <a:pPr marL="0" indent="0">
              <a:buNone/>
            </a:pPr>
            <a:r>
              <a:rPr lang="en-US" sz="1800" b="1">
                <a:solidFill>
                  <a:schemeClr val="accent1"/>
                </a:solidFill>
              </a:rPr>
              <a:t>Silicone release coatings for </a:t>
            </a:r>
            <a:r>
              <a:rPr lang="en-US" sz="1800" b="1">
                <a:solidFill>
                  <a:schemeClr val="accent2"/>
                </a:solidFill>
              </a:rPr>
              <a:t>consumer bakeware </a:t>
            </a:r>
            <a:r>
              <a:rPr lang="en-US" sz="1800" b="1">
                <a:solidFill>
                  <a:schemeClr val="accent1"/>
                </a:solidFill>
              </a:rPr>
              <a:t>are usually one or two coats</a:t>
            </a:r>
          </a:p>
        </p:txBody>
      </p:sp>
      <p:sp>
        <p:nvSpPr>
          <p:cNvPr id="8" name="Title 7"/>
          <p:cNvSpPr>
            <a:spLocks noGrp="1"/>
          </p:cNvSpPr>
          <p:nvPr>
            <p:ph type="title"/>
          </p:nvPr>
        </p:nvSpPr>
        <p:spPr/>
        <p:txBody>
          <a:bodyPr/>
          <a:lstStyle/>
          <a:p>
            <a:r>
              <a:rPr lang="en-US"/>
              <a:t>How do the components all work together? </a:t>
            </a:r>
          </a:p>
        </p:txBody>
      </p:sp>
      <p:sp>
        <p:nvSpPr>
          <p:cNvPr id="7" name="Content Placeholder 8">
            <a:extLst>
              <a:ext uri="{FF2B5EF4-FFF2-40B4-BE49-F238E27FC236}">
                <a16:creationId xmlns:a16="http://schemas.microsoft.com/office/drawing/2014/main" id="{4C8E1F81-B25A-40F5-97A3-C4B0703C96EE}"/>
              </a:ext>
            </a:extLst>
          </p:cNvPr>
          <p:cNvSpPr txBox="1">
            <a:spLocks/>
          </p:cNvSpPr>
          <p:nvPr/>
        </p:nvSpPr>
        <p:spPr>
          <a:xfrm>
            <a:off x="2033087" y="1719402"/>
            <a:ext cx="4782128" cy="1577089"/>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gn="r">
              <a:lnSpc>
                <a:spcPct val="90000"/>
              </a:lnSpc>
              <a:spcBef>
                <a:spcPts val="600"/>
              </a:spcBef>
              <a:buNone/>
              <a:defRPr/>
            </a:pPr>
            <a:r>
              <a:rPr lang="en-GB" sz="2000" b="1">
                <a:solidFill>
                  <a:schemeClr val="accent1"/>
                </a:solidFill>
                <a:cs typeface="Vrinda"/>
              </a:rPr>
              <a:t>Topcoat</a:t>
            </a:r>
          </a:p>
          <a:p>
            <a:pPr marL="0" indent="0" algn="r">
              <a:lnSpc>
                <a:spcPct val="90000"/>
              </a:lnSpc>
              <a:spcBef>
                <a:spcPts val="600"/>
              </a:spcBef>
              <a:buNone/>
              <a:defRPr/>
            </a:pPr>
            <a:r>
              <a:rPr lang="en-GB" sz="1800">
                <a:cs typeface="+mn-cs"/>
              </a:rPr>
              <a:t>provides the final appearance of the system. This layer is mostly composed of silicone and pigments to provide the desired appearance and the necessary non-stick properties. </a:t>
            </a:r>
            <a:endParaRPr lang="en-US" sz="1800">
              <a:cs typeface="+mn-cs"/>
            </a:endParaRPr>
          </a:p>
        </p:txBody>
      </p:sp>
      <p:sp>
        <p:nvSpPr>
          <p:cNvPr id="10" name="Content Placeholder 8">
            <a:extLst>
              <a:ext uri="{FF2B5EF4-FFF2-40B4-BE49-F238E27FC236}">
                <a16:creationId xmlns:a16="http://schemas.microsoft.com/office/drawing/2014/main" id="{7BD2BF12-671E-4BD6-AC67-B7F7F4711827}"/>
              </a:ext>
            </a:extLst>
          </p:cNvPr>
          <p:cNvSpPr txBox="1">
            <a:spLocks/>
          </p:cNvSpPr>
          <p:nvPr/>
        </p:nvSpPr>
        <p:spPr>
          <a:xfrm>
            <a:off x="-4152" y="3432357"/>
            <a:ext cx="6115215" cy="1761429"/>
          </a:xfrm>
          <a:prstGeom prst="rect">
            <a:avLst/>
          </a:prstGeom>
        </p:spPr>
        <p:txBody>
          <a:bodyPr vert="horz" lIns="0" tIns="0" rIns="0" bIns="0" rtlCol="0" anchor="t">
            <a:no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indent="0" algn="r">
              <a:spcBef>
                <a:spcPts val="600"/>
              </a:spcBef>
              <a:buNone/>
              <a:defRPr/>
            </a:pPr>
            <a:r>
              <a:rPr lang="en-GB" sz="2000" b="1">
                <a:solidFill>
                  <a:schemeClr val="accent1"/>
                </a:solidFill>
                <a:cs typeface="Vrinda"/>
              </a:rPr>
              <a:t>Basecoat (Primer) </a:t>
            </a:r>
          </a:p>
          <a:p>
            <a:pPr marL="0" indent="0" algn="r">
              <a:lnSpc>
                <a:spcPct val="90000"/>
              </a:lnSpc>
              <a:spcBef>
                <a:spcPts val="600"/>
              </a:spcBef>
              <a:buNone/>
              <a:defRPr/>
            </a:pPr>
            <a:r>
              <a:rPr lang="en-GB" sz="1700">
                <a:cs typeface="+mn-cs"/>
              </a:rPr>
              <a:t>provides adhesion to the substrate. There may be reinforcements in this layer as well (for both one and two coat systems). In a one coat system all functions must be performed by this layer including non-stick properties.</a:t>
            </a:r>
            <a:endParaRPr lang="en-US" sz="1700">
              <a:cs typeface="+mn-cs"/>
            </a:endParaRPr>
          </a:p>
        </p:txBody>
      </p:sp>
      <p:pic>
        <p:nvPicPr>
          <p:cNvPr id="11" name="Picture 10">
            <a:extLst>
              <a:ext uri="{FF2B5EF4-FFF2-40B4-BE49-F238E27FC236}">
                <a16:creationId xmlns:a16="http://schemas.microsoft.com/office/drawing/2014/main" id="{0637723B-1248-422B-86A5-FF54E2157385}"/>
              </a:ext>
            </a:extLst>
          </p:cNvPr>
          <p:cNvPicPr>
            <a:picLocks noChangeAspect="1"/>
          </p:cNvPicPr>
          <p:nvPr/>
        </p:nvPicPr>
        <p:blipFill rotWithShape="1">
          <a:blip r:embed="rId3"/>
          <a:srcRect l="286" r="7129" b="15623"/>
          <a:stretch/>
        </p:blipFill>
        <p:spPr>
          <a:xfrm>
            <a:off x="6096000" y="2112603"/>
            <a:ext cx="6096000" cy="4745397"/>
          </a:xfrm>
          <a:prstGeom prst="rect">
            <a:avLst/>
          </a:prstGeom>
        </p:spPr>
      </p:pic>
      <p:grpSp>
        <p:nvGrpSpPr>
          <p:cNvPr id="12" name="Group 11">
            <a:extLst>
              <a:ext uri="{FF2B5EF4-FFF2-40B4-BE49-F238E27FC236}">
                <a16:creationId xmlns:a16="http://schemas.microsoft.com/office/drawing/2014/main" id="{C91C0D63-29BD-4E54-B978-4F6DF6F724CB}"/>
              </a:ext>
            </a:extLst>
          </p:cNvPr>
          <p:cNvGrpSpPr/>
          <p:nvPr/>
        </p:nvGrpSpPr>
        <p:grpSpPr>
          <a:xfrm>
            <a:off x="11267231" y="6148330"/>
            <a:ext cx="664418" cy="525190"/>
            <a:chOff x="10850888" y="5174158"/>
            <a:chExt cx="664418" cy="525190"/>
          </a:xfrm>
        </p:grpSpPr>
        <p:sp>
          <p:nvSpPr>
            <p:cNvPr id="13" name="Freeform: Shape 12">
              <a:extLst>
                <a:ext uri="{FF2B5EF4-FFF2-40B4-BE49-F238E27FC236}">
                  <a16:creationId xmlns:a16="http://schemas.microsoft.com/office/drawing/2014/main" id="{B964601E-49E2-4B0E-982E-699B822D32B7}"/>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82AA0F8-5D75-4D13-A107-781B397EDF97}"/>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C8AAD0D-DC9A-4E31-9FF9-64ED690DFC74}"/>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pic>
        <p:nvPicPr>
          <p:cNvPr id="2" name="Picture 1" descr="A white rectangular sign with blue and green rectangles with white text&#10;&#10;Description automatically generated">
            <a:extLst>
              <a:ext uri="{FF2B5EF4-FFF2-40B4-BE49-F238E27FC236}">
                <a16:creationId xmlns:a16="http://schemas.microsoft.com/office/drawing/2014/main" id="{F71521CF-4E72-E1C1-07B0-9E970CBEA621}"/>
              </a:ext>
            </a:extLst>
          </p:cNvPr>
          <p:cNvPicPr>
            <a:picLocks noChangeAspect="1"/>
          </p:cNvPicPr>
          <p:nvPr/>
        </p:nvPicPr>
        <p:blipFill>
          <a:blip r:embed="rId4"/>
          <a:stretch>
            <a:fillRect/>
          </a:stretch>
        </p:blipFill>
        <p:spPr>
          <a:xfrm>
            <a:off x="8934659" y="631911"/>
            <a:ext cx="2997759" cy="1332003"/>
          </a:xfrm>
          <a:prstGeom prst="rect">
            <a:avLst/>
          </a:prstGeom>
        </p:spPr>
      </p:pic>
    </p:spTree>
    <p:extLst>
      <p:ext uri="{BB962C8B-B14F-4D97-AF65-F5344CB8AC3E}">
        <p14:creationId xmlns:p14="http://schemas.microsoft.com/office/powerpoint/2010/main" val="187632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a:t> </a:t>
            </a:r>
          </a:p>
        </p:txBody>
      </p:sp>
      <p:sp>
        <p:nvSpPr>
          <p:cNvPr id="5" name="TextBox 4"/>
          <p:cNvSpPr txBox="1"/>
          <p:nvPr/>
        </p:nvSpPr>
        <p:spPr>
          <a:xfrm>
            <a:off x="1220470" y="370729"/>
            <a:ext cx="9751060" cy="707702"/>
          </a:xfrm>
          <a:prstGeom prst="rect">
            <a:avLst/>
          </a:prstGeom>
          <a:solidFill>
            <a:schemeClr val="accent1"/>
          </a:solidFill>
        </p:spPr>
        <p:txBody>
          <a:bodyPr wrap="square" rtlCol="0">
            <a:spAutoFit/>
          </a:bodyPr>
          <a:lstStyle/>
          <a:p>
            <a:pPr algn="ctr"/>
            <a:r>
              <a:rPr lang="en-US" sz="3999" b="1">
                <a:solidFill>
                  <a:schemeClr val="bg1"/>
                </a:solidFill>
              </a:rPr>
              <a:t>Questions?</a:t>
            </a:r>
          </a:p>
        </p:txBody>
      </p:sp>
      <p:graphicFrame>
        <p:nvGraphicFramePr>
          <p:cNvPr id="8" name="Table 8">
            <a:extLst>
              <a:ext uri="{FF2B5EF4-FFF2-40B4-BE49-F238E27FC236}">
                <a16:creationId xmlns:a16="http://schemas.microsoft.com/office/drawing/2014/main" id="{7D1209EC-937B-4F19-A500-019E8EF9D50B}"/>
              </a:ext>
            </a:extLst>
          </p:cNvPr>
          <p:cNvGraphicFramePr>
            <a:graphicFrameLocks noGrp="1"/>
          </p:cNvGraphicFramePr>
          <p:nvPr>
            <p:extLst>
              <p:ext uri="{D42A27DB-BD31-4B8C-83A1-F6EECF244321}">
                <p14:modId xmlns:p14="http://schemas.microsoft.com/office/powerpoint/2010/main" val="1625099754"/>
              </p:ext>
            </p:extLst>
          </p:nvPr>
        </p:nvGraphicFramePr>
        <p:xfrm>
          <a:off x="1220470" y="1224597"/>
          <a:ext cx="9751060" cy="4216067"/>
        </p:xfrm>
        <a:graphic>
          <a:graphicData uri="http://schemas.openxmlformats.org/drawingml/2006/table">
            <a:tbl>
              <a:tblPr bandRow="1">
                <a:tableStyleId>{5C22544A-7EE6-4342-B048-85BDC9FD1C3A}</a:tableStyleId>
              </a:tblPr>
              <a:tblGrid>
                <a:gridCol w="6006971">
                  <a:extLst>
                    <a:ext uri="{9D8B030D-6E8A-4147-A177-3AD203B41FA5}">
                      <a16:colId xmlns:a16="http://schemas.microsoft.com/office/drawing/2014/main" val="876541500"/>
                    </a:ext>
                  </a:extLst>
                </a:gridCol>
                <a:gridCol w="3744089">
                  <a:extLst>
                    <a:ext uri="{9D8B030D-6E8A-4147-A177-3AD203B41FA5}">
                      <a16:colId xmlns:a16="http://schemas.microsoft.com/office/drawing/2014/main" val="784656777"/>
                    </a:ext>
                  </a:extLst>
                </a:gridCol>
              </a:tblGrid>
              <a:tr h="775452">
                <a:tc>
                  <a:txBody>
                    <a:bodyPr/>
                    <a:lstStyle/>
                    <a:p>
                      <a:r>
                        <a:rPr lang="en-US" sz="2400" b="1">
                          <a:solidFill>
                            <a:schemeClr val="accent1"/>
                          </a:solidFill>
                        </a:rPr>
                        <a:t>Jim Gibian</a:t>
                      </a:r>
                      <a:br>
                        <a:rPr lang="en-US" sz="1800"/>
                      </a:br>
                      <a:r>
                        <a:rPr lang="en-US" sz="1600" b="0" i="0" u="none" strike="noStrike" noProof="0"/>
                        <a:t>Senior Business Development Manager and Global Key Account Manager USCA</a:t>
                      </a:r>
                      <a:endParaRPr lang="en-US" sz="1600" b="0"/>
                    </a:p>
                  </a:txBody>
                  <a:tcPr marL="548497"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jgibian@ppg.com</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6201626"/>
                  </a:ext>
                </a:extLst>
              </a:tr>
              <a:tr h="775452">
                <a:tc>
                  <a:txBody>
                    <a:bodyPr/>
                    <a:lstStyle/>
                    <a:p>
                      <a:r>
                        <a:rPr lang="en-US" sz="2400" b="1" kern="1200">
                          <a:solidFill>
                            <a:schemeClr val="accent1"/>
                          </a:solidFill>
                          <a:latin typeface="+mn-lt"/>
                          <a:ea typeface="+mn-ea"/>
                          <a:cs typeface="+mn-cs"/>
                        </a:rPr>
                        <a:t>Suzie Eberhardt</a:t>
                      </a:r>
                    </a:p>
                    <a:p>
                      <a:pPr lvl="0">
                        <a:buNone/>
                      </a:pPr>
                      <a:r>
                        <a:rPr lang="en-US" sz="1600" b="0" i="0" u="none" strike="noStrike" kern="1200" noProof="0">
                          <a:solidFill>
                            <a:schemeClr val="dk1"/>
                          </a:solidFill>
                        </a:rPr>
                        <a:t>USCA Sales Manager, Kitchenware and Industrial Bakeware (KIB)</a:t>
                      </a:r>
                      <a:endParaRPr lang="en-US" b="0"/>
                    </a:p>
                  </a:txBody>
                  <a:tcPr marL="548497"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seberhardt@ppg.com</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0007007"/>
                  </a:ext>
                </a:extLst>
              </a:tr>
              <a:tr h="775452">
                <a:tc>
                  <a:txBody>
                    <a:bodyPr/>
                    <a:lstStyle/>
                    <a:p>
                      <a:pPr marL="0" algn="l" defTabSz="457207" rtl="0" eaLnBrk="1" latinLnBrk="0" hangingPunct="1"/>
                      <a:r>
                        <a:rPr lang="en-US" sz="2400" b="1" kern="1200">
                          <a:solidFill>
                            <a:schemeClr val="accent1"/>
                          </a:solidFill>
                          <a:latin typeface="+mn-lt"/>
                          <a:ea typeface="+mn-ea"/>
                          <a:cs typeface="+mn-cs"/>
                        </a:rPr>
                        <a:t>Kurt </a:t>
                      </a:r>
                      <a:r>
                        <a:rPr lang="en-US" sz="2400" b="1" kern="1200" err="1">
                          <a:solidFill>
                            <a:schemeClr val="accent1"/>
                          </a:solidFill>
                          <a:latin typeface="+mn-lt"/>
                          <a:ea typeface="+mn-ea"/>
                          <a:cs typeface="+mn-cs"/>
                        </a:rPr>
                        <a:t>Mecray</a:t>
                      </a:r>
                      <a:endParaRPr lang="en-US" sz="2400" b="1" kern="1200">
                        <a:solidFill>
                          <a:schemeClr val="accent1"/>
                        </a:solidFill>
                        <a:latin typeface="+mn-lt"/>
                        <a:ea typeface="+mn-ea"/>
                        <a:cs typeface="+mn-cs"/>
                      </a:endParaRPr>
                    </a:p>
                    <a:p>
                      <a:pPr marL="0" algn="l" defTabSz="457207" rtl="0" eaLnBrk="1" latinLnBrk="0" hangingPunct="1"/>
                      <a:r>
                        <a:rPr lang="en-US" sz="1600" kern="1200">
                          <a:solidFill>
                            <a:schemeClr val="dk1"/>
                          </a:solidFill>
                          <a:latin typeface="+mn-lt"/>
                          <a:ea typeface="+mn-ea"/>
                          <a:cs typeface="+mn-cs"/>
                        </a:rPr>
                        <a:t>Consumer Technical Marketing Manager </a:t>
                      </a:r>
                    </a:p>
                  </a:txBody>
                  <a:tcPr marL="548497"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kmecray@ppg.com</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8160638"/>
                  </a:ext>
                </a:extLst>
              </a:tr>
              <a:tr h="775452">
                <a:tc>
                  <a:txBody>
                    <a:bodyPr/>
                    <a:lstStyle/>
                    <a:p>
                      <a:pPr marL="0" algn="l" defTabSz="457207" rtl="0" eaLnBrk="1" latinLnBrk="0" hangingPunct="1"/>
                      <a:r>
                        <a:rPr lang="en-US" sz="2400" b="1" kern="1200">
                          <a:solidFill>
                            <a:schemeClr val="accent1"/>
                          </a:solidFill>
                          <a:latin typeface="+mn-lt"/>
                          <a:ea typeface="+mn-ea"/>
                          <a:cs typeface="+mn-cs"/>
                        </a:rPr>
                        <a:t>Don</a:t>
                      </a:r>
                      <a:r>
                        <a:rPr lang="en-US" sz="2400" b="1" kern="1200" baseline="0">
                          <a:solidFill>
                            <a:schemeClr val="accent1"/>
                          </a:solidFill>
                          <a:latin typeface="+mn-lt"/>
                          <a:ea typeface="+mn-ea"/>
                          <a:cs typeface="+mn-cs"/>
                        </a:rPr>
                        <a:t> Poitras</a:t>
                      </a:r>
                      <a:endParaRPr lang="en-US" sz="2400" b="1" kern="1200">
                        <a:solidFill>
                          <a:schemeClr val="accent1"/>
                        </a:solidFill>
                        <a:latin typeface="+mn-lt"/>
                        <a:ea typeface="+mn-ea"/>
                        <a:cs typeface="+mn-cs"/>
                      </a:endParaRPr>
                    </a:p>
                    <a:p>
                      <a:pPr marL="0" lvl="0" algn="l">
                        <a:buNone/>
                      </a:pPr>
                      <a:r>
                        <a:rPr lang="en-US" sz="1600" b="0" i="0" u="none" strike="noStrike" kern="1200" baseline="0" noProof="0">
                          <a:solidFill>
                            <a:schemeClr val="dk1"/>
                          </a:solidFill>
                          <a:latin typeface="Arial"/>
                        </a:rPr>
                        <a:t>Global Strategic Account Manager</a:t>
                      </a:r>
                      <a:endParaRPr lang="en-US"/>
                    </a:p>
                  </a:txBody>
                  <a:tcPr marL="548497"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457207" rtl="0" eaLnBrk="1" fontAlgn="auto" latinLnBrk="0" hangingPunct="1">
                        <a:lnSpc>
                          <a:spcPct val="100000"/>
                        </a:lnSpc>
                        <a:spcBef>
                          <a:spcPts val="0"/>
                        </a:spcBef>
                        <a:spcAft>
                          <a:spcPts val="0"/>
                        </a:spcAft>
                        <a:buClrTx/>
                        <a:buSzTx/>
                        <a:buFontTx/>
                        <a:buNone/>
                        <a:tabLst/>
                        <a:defRPr/>
                      </a:pPr>
                      <a:r>
                        <a:rPr lang="en-US" sz="1800"/>
                        <a:t>dpoitras@ppg.com</a:t>
                      </a:r>
                    </a:p>
                  </a:txBody>
                  <a:tcPr marL="91416" marR="91416" marT="45708" marB="45708"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85392114"/>
                  </a:ext>
                </a:extLst>
              </a:tr>
              <a:tr h="775451">
                <a:tc>
                  <a:txBody>
                    <a:bodyPr/>
                    <a:lstStyle/>
                    <a:p>
                      <a:pPr lvl="0">
                        <a:buNone/>
                      </a:pPr>
                      <a:r>
                        <a:rPr lang="en-US" sz="2400" b="1" kern="1200">
                          <a:solidFill>
                            <a:schemeClr val="accent1"/>
                          </a:solidFill>
                          <a:latin typeface="+mn-lt"/>
                          <a:ea typeface="+mn-ea"/>
                          <a:cs typeface="+mn-cs"/>
                        </a:rPr>
                        <a:t>Genna Niemiec Deane</a:t>
                      </a:r>
                      <a:br>
                        <a:rPr lang="en-US" sz="1800"/>
                      </a:br>
                      <a:r>
                        <a:rPr lang="en-US" sz="1600" kern="1200">
                          <a:solidFill>
                            <a:schemeClr val="dk1"/>
                          </a:solidFill>
                          <a:latin typeface="+mn-lt"/>
                          <a:ea typeface="+mn-ea"/>
                          <a:cs typeface="+mn-cs"/>
                        </a:rPr>
                        <a:t>Marketing Communications Partner</a:t>
                      </a:r>
                      <a:endParaRPr lang="en-US" sz="1600" kern="1200">
                        <a:solidFill>
                          <a:schemeClr val="dk1"/>
                        </a:solidFill>
                        <a:highlight>
                          <a:srgbClr val="FFFF00"/>
                        </a:highlight>
                        <a:latin typeface="+mn-lt"/>
                        <a:ea typeface="+mn-ea"/>
                        <a:cs typeface="+mn-cs"/>
                      </a:endParaRPr>
                    </a:p>
                  </a:txBody>
                  <a:tcPr marL="548497" marR="91416" marT="45708" marB="45708" anchor="ctr">
                    <a:lnL w="0">
                      <a:noFill/>
                    </a:lnL>
                    <a:lnR w="0">
                      <a:noFill/>
                    </a:lnR>
                    <a:lnT w="12700" cmpd="sng">
                      <a:noFill/>
                    </a:lnT>
                    <a:lnB w="0">
                      <a:noFill/>
                    </a:lnB>
                    <a:lnTlToBr w="0">
                      <a:noFill/>
                    </a:lnTlToBr>
                    <a:lnBlToTr w="0">
                      <a:noFill/>
                    </a:lnBlToTr>
                    <a:solidFill>
                      <a:schemeClr val="bg1">
                        <a:lumMod val="95000"/>
                      </a:schemeClr>
                    </a:solidFill>
                  </a:tcPr>
                </a:tc>
                <a:tc>
                  <a:txBody>
                    <a:bodyPr/>
                    <a:lstStyle/>
                    <a:p>
                      <a:pPr marL="0" marR="0" lvl="0" indent="0" algn="l" defTabSz="457207" rtl="0">
                        <a:lnSpc>
                          <a:spcPct val="100000"/>
                        </a:lnSpc>
                        <a:spcBef>
                          <a:spcPts val="0"/>
                        </a:spcBef>
                        <a:spcAft>
                          <a:spcPts val="0"/>
                        </a:spcAft>
                        <a:buClrTx/>
                        <a:buSzTx/>
                        <a:buFontTx/>
                        <a:buNone/>
                        <a:tabLst/>
                        <a:defRPr/>
                      </a:pPr>
                      <a:r>
                        <a:rPr lang="en-US" sz="1800"/>
                        <a:t>gniemiec@ppg.com</a:t>
                      </a:r>
                    </a:p>
                  </a:txBody>
                  <a:tcPr marL="91416" marR="91416" marT="45708" marB="45708" anchor="ctr">
                    <a:lnL w="0">
                      <a:noFill/>
                    </a:lnL>
                    <a:lnR w="0">
                      <a:noFill/>
                    </a:lnR>
                    <a:lnT w="12700" cmpd="sng">
                      <a:noFill/>
                    </a:lnT>
                    <a:lnB w="0">
                      <a:noFill/>
                    </a:lnB>
                    <a:lnTlToBr w="0">
                      <a:noFill/>
                    </a:lnTlToBr>
                    <a:lnBlToTr w="0">
                      <a:noFill/>
                    </a:lnBlToTr>
                    <a:solidFill>
                      <a:schemeClr val="bg1">
                        <a:lumMod val="95000"/>
                      </a:schemeClr>
                    </a:solidFill>
                  </a:tcPr>
                </a:tc>
                <a:extLst>
                  <a:ext uri="{0D108BD9-81ED-4DB2-BD59-A6C34878D82A}">
                    <a16:rowId xmlns:a16="http://schemas.microsoft.com/office/drawing/2014/main" val="1880382105"/>
                  </a:ext>
                </a:extLst>
              </a:tr>
            </a:tbl>
          </a:graphicData>
        </a:graphic>
      </p:graphicFrame>
      <p:sp>
        <p:nvSpPr>
          <p:cNvPr id="2" name="Slide Number Placeholder 1">
            <a:extLst>
              <a:ext uri="{FF2B5EF4-FFF2-40B4-BE49-F238E27FC236}">
                <a16:creationId xmlns:a16="http://schemas.microsoft.com/office/drawing/2014/main" id="{0E44283B-8149-4FE2-9494-43E90AA47985}"/>
              </a:ext>
            </a:extLst>
          </p:cNvPr>
          <p:cNvSpPr>
            <a:spLocks noGrp="1"/>
          </p:cNvSpPr>
          <p:nvPr>
            <p:ph type="sldNum" sz="quarter" idx="12"/>
          </p:nvPr>
        </p:nvSpPr>
        <p:spPr/>
        <p:txBody>
          <a:bodyPr/>
          <a:lstStyle/>
          <a:p>
            <a:pPr>
              <a:defRPr/>
            </a:pPr>
            <a:fld id="{8C602143-C257-4223-9762-B5D01CB7EE1C}" type="slidenum">
              <a:rPr lang="en-US" altLang="en-US" smtClean="0"/>
              <a:pPr>
                <a:defRPr/>
              </a:pPr>
              <a:t>29</a:t>
            </a:fld>
            <a:endParaRPr lang="en-US" altLang="en-US"/>
          </a:p>
        </p:txBody>
      </p:sp>
    </p:spTree>
    <p:extLst>
      <p:ext uri="{BB962C8B-B14F-4D97-AF65-F5344CB8AC3E}">
        <p14:creationId xmlns:p14="http://schemas.microsoft.com/office/powerpoint/2010/main" val="24949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2D21F59-A10E-492F-8511-6F59B50936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66106"/>
            <a:ext cx="10154315" cy="6691894"/>
          </a:xfrm>
          <a:prstGeom prst="rect">
            <a:avLst/>
          </a:prstGeom>
        </p:spPr>
      </p:pic>
      <p:grpSp>
        <p:nvGrpSpPr>
          <p:cNvPr id="22" name="Group 21">
            <a:extLst>
              <a:ext uri="{FF2B5EF4-FFF2-40B4-BE49-F238E27FC236}">
                <a16:creationId xmlns:a16="http://schemas.microsoft.com/office/drawing/2014/main" id="{3558CAF2-EA79-4E29-8760-9831A86551DA}"/>
              </a:ext>
            </a:extLst>
          </p:cNvPr>
          <p:cNvGrpSpPr/>
          <p:nvPr/>
        </p:nvGrpSpPr>
        <p:grpSpPr>
          <a:xfrm flipV="1">
            <a:off x="5426767" y="166107"/>
            <a:ext cx="6763646" cy="6691893"/>
            <a:chOff x="6026908" y="180475"/>
            <a:chExt cx="6763646" cy="6677526"/>
          </a:xfrm>
          <a:solidFill>
            <a:schemeClr val="bg1"/>
          </a:solidFill>
        </p:grpSpPr>
        <p:sp>
          <p:nvSpPr>
            <p:cNvPr id="24" name="Rectangle 23">
              <a:extLst>
                <a:ext uri="{FF2B5EF4-FFF2-40B4-BE49-F238E27FC236}">
                  <a16:creationId xmlns:a16="http://schemas.microsoft.com/office/drawing/2014/main" id="{01C187FA-DAC7-4D85-BAB7-4A0B7683EB9E}"/>
                </a:ext>
              </a:extLst>
            </p:cNvPr>
            <p:cNvSpPr/>
            <p:nvPr/>
          </p:nvSpPr>
          <p:spPr>
            <a:xfrm>
              <a:off x="7916778" y="180475"/>
              <a:ext cx="4873776" cy="667752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Triangle 25">
              <a:extLst>
                <a:ext uri="{FF2B5EF4-FFF2-40B4-BE49-F238E27FC236}">
                  <a16:creationId xmlns:a16="http://schemas.microsoft.com/office/drawing/2014/main" id="{D7900565-C903-4C32-80B0-C88537EBEC95}"/>
                </a:ext>
              </a:extLst>
            </p:cNvPr>
            <p:cNvSpPr/>
            <p:nvPr/>
          </p:nvSpPr>
          <p:spPr>
            <a:xfrm flipH="1">
              <a:off x="6026908" y="180475"/>
              <a:ext cx="1889867" cy="6677526"/>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lide Number Placeholder 1">
            <a:extLst>
              <a:ext uri="{FF2B5EF4-FFF2-40B4-BE49-F238E27FC236}">
                <a16:creationId xmlns:a16="http://schemas.microsoft.com/office/drawing/2014/main" id="{F0EBAF4E-478C-4FDD-A344-7D6A54A46036}"/>
              </a:ext>
            </a:extLst>
          </p:cNvPr>
          <p:cNvSpPr>
            <a:spLocks noGrp="1"/>
          </p:cNvSpPr>
          <p:nvPr>
            <p:ph type="sldNum" sz="quarter" idx="11"/>
          </p:nvPr>
        </p:nvSpPr>
        <p:spPr/>
        <p:txBody>
          <a:bodyPr/>
          <a:lstStyle/>
          <a:p>
            <a:fld id="{FD9C4343-C115-504A-8D4F-0B17318D4A48}" type="slidenum">
              <a:rPr lang="en-US" smtClean="0">
                <a:solidFill>
                  <a:schemeClr val="bg1"/>
                </a:solidFill>
              </a:rPr>
              <a:pPr/>
              <a:t>3</a:t>
            </a:fld>
            <a:endParaRPr lang="en-US">
              <a:solidFill>
                <a:schemeClr val="bg1"/>
              </a:solidFill>
            </a:endParaRPr>
          </a:p>
        </p:txBody>
      </p:sp>
      <p:sp>
        <p:nvSpPr>
          <p:cNvPr id="5" name="Title 4"/>
          <p:cNvSpPr>
            <a:spLocks noGrp="1"/>
          </p:cNvSpPr>
          <p:nvPr>
            <p:ph type="title"/>
          </p:nvPr>
        </p:nvSpPr>
        <p:spPr>
          <a:xfrm>
            <a:off x="7489287" y="499920"/>
            <a:ext cx="3685042" cy="475453"/>
          </a:xfrm>
        </p:spPr>
        <p:txBody>
          <a:bodyPr>
            <a:normAutofit fontScale="90000"/>
          </a:bodyPr>
          <a:lstStyle/>
          <a:p>
            <a:r>
              <a:rPr lang="en-US" sz="3200"/>
              <a:t>Today’s agenda </a:t>
            </a:r>
          </a:p>
        </p:txBody>
      </p:sp>
      <p:cxnSp>
        <p:nvCxnSpPr>
          <p:cNvPr id="6" name="Straight Connector 5">
            <a:extLst>
              <a:ext uri="{FF2B5EF4-FFF2-40B4-BE49-F238E27FC236}">
                <a16:creationId xmlns:a16="http://schemas.microsoft.com/office/drawing/2014/main" id="{01282B16-279C-4C71-93E9-3E6C9F8A5B74}"/>
              </a:ext>
            </a:extLst>
          </p:cNvPr>
          <p:cNvCxnSpPr>
            <a:cxnSpLocks/>
          </p:cNvCxnSpPr>
          <p:nvPr/>
        </p:nvCxnSpPr>
        <p:spPr>
          <a:xfrm>
            <a:off x="7680309" y="1281936"/>
            <a:ext cx="0" cy="259784"/>
          </a:xfrm>
          <a:prstGeom prst="line">
            <a:avLst/>
          </a:prstGeom>
          <a:ln w="571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64B7E2E-2D51-46DA-BBB9-4161169C1C76}"/>
              </a:ext>
            </a:extLst>
          </p:cNvPr>
          <p:cNvCxnSpPr>
            <a:cxnSpLocks/>
          </p:cNvCxnSpPr>
          <p:nvPr/>
        </p:nvCxnSpPr>
        <p:spPr>
          <a:xfrm>
            <a:off x="7676530" y="3115340"/>
            <a:ext cx="0" cy="520995"/>
          </a:xfrm>
          <a:prstGeom prst="line">
            <a:avLst/>
          </a:prstGeom>
          <a:ln w="5715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E064ED6E-0A79-4521-828B-D5ACED6BDE53}"/>
              </a:ext>
            </a:extLst>
          </p:cNvPr>
          <p:cNvGrpSpPr/>
          <p:nvPr/>
        </p:nvGrpSpPr>
        <p:grpSpPr>
          <a:xfrm>
            <a:off x="11268819" y="6148330"/>
            <a:ext cx="664418" cy="525190"/>
            <a:chOff x="10850888" y="5174158"/>
            <a:chExt cx="664418" cy="525190"/>
          </a:xfrm>
        </p:grpSpPr>
        <p:sp>
          <p:nvSpPr>
            <p:cNvPr id="17" name="Freeform: Shape 16">
              <a:extLst>
                <a:ext uri="{FF2B5EF4-FFF2-40B4-BE49-F238E27FC236}">
                  <a16:creationId xmlns:a16="http://schemas.microsoft.com/office/drawing/2014/main" id="{9308D57E-A102-4E78-9DE1-7662B024C165}"/>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A91EF6A-8012-43E0-9037-0CFC054792FF}"/>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07D5B9E-AC73-4B9F-9D92-4833042126E7}"/>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
        <p:nvSpPr>
          <p:cNvPr id="20" name="Content Placeholder 8">
            <a:extLst>
              <a:ext uri="{FF2B5EF4-FFF2-40B4-BE49-F238E27FC236}">
                <a16:creationId xmlns:a16="http://schemas.microsoft.com/office/drawing/2014/main" id="{1885ED59-4481-4043-BCDC-CF2DD64BD6FD}"/>
              </a:ext>
            </a:extLst>
          </p:cNvPr>
          <p:cNvSpPr txBox="1">
            <a:spLocks/>
          </p:cNvSpPr>
          <p:nvPr/>
        </p:nvSpPr>
        <p:spPr>
          <a:xfrm>
            <a:off x="7933488" y="1274826"/>
            <a:ext cx="4144476" cy="4713224"/>
          </a:xfrm>
          <a:prstGeom prst="rect">
            <a:avLst/>
          </a:prstGeom>
        </p:spPr>
        <p:txBody>
          <a:bodyPr vert="horz" lIns="0" tIns="0" rIns="0" bIns="0" rtlCol="0">
            <a:normAutofit/>
          </a:bodyPr>
          <a:lstStyle>
            <a:lvl1pPr marL="228600" indent="-228600" algn="l" defTabSz="457207" rtl="0" eaLnBrk="1" latinLnBrk="0" hangingPunct="1">
              <a:spcBef>
                <a:spcPts val="528"/>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342900" indent="-171450" algn="l" defTabSz="457207" rtl="0" eaLnBrk="1" latinLnBrk="0" hangingPunct="1">
              <a:spcBef>
                <a:spcPts val="528"/>
              </a:spcBef>
              <a:spcAft>
                <a:spcPts val="0"/>
              </a:spcAft>
              <a:buClr>
                <a:schemeClr val="accent1"/>
              </a:buClr>
              <a:buFont typeface="Arial"/>
              <a:buChar char="•"/>
              <a:defRPr sz="2199" b="0" i="0" kern="1200">
                <a:solidFill>
                  <a:schemeClr val="tx1"/>
                </a:solidFill>
                <a:latin typeface="Arial"/>
                <a:ea typeface="+mn-ea"/>
                <a:cs typeface="Arial"/>
              </a:defRPr>
            </a:lvl2pPr>
            <a:lvl3pPr marL="514350" indent="-171450" algn="l" defTabSz="457207" rtl="0" eaLnBrk="1" latinLnBrk="0" hangingPunct="1">
              <a:spcBef>
                <a:spcPts val="528"/>
              </a:spcBef>
              <a:spcAft>
                <a:spcPts val="0"/>
              </a:spcAft>
              <a:buClr>
                <a:schemeClr val="accent1"/>
              </a:buClr>
              <a:buFont typeface="Arial"/>
              <a:buChar char="•"/>
              <a:tabLst/>
              <a:defRPr sz="2000" kern="1200">
                <a:solidFill>
                  <a:schemeClr val="tx1"/>
                </a:solidFill>
                <a:latin typeface="+mn-lt"/>
                <a:ea typeface="+mn-ea"/>
                <a:cs typeface="Arial"/>
              </a:defRPr>
            </a:lvl3pPr>
            <a:lvl4pPr marL="685800" indent="-171450" algn="l" defTabSz="457207"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4pPr>
            <a:lvl5pPr marL="800100" indent="-171450" algn="l" defTabSz="457207"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13" indent="-114302" algn="l" defTabSz="457207"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6003" indent="-115890" algn="l" defTabSz="457207"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305" indent="-114302"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83" indent="-106365" algn="l" defTabSz="457207"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0" lvl="1" indent="0">
              <a:lnSpc>
                <a:spcPct val="90000"/>
              </a:lnSpc>
              <a:spcBef>
                <a:spcPts val="1200"/>
              </a:spcBef>
              <a:buNone/>
            </a:pPr>
            <a:r>
              <a:rPr lang="en-US"/>
              <a:t>Introductions</a:t>
            </a:r>
          </a:p>
          <a:p>
            <a:pPr marL="0" lvl="1" indent="0">
              <a:lnSpc>
                <a:spcPct val="90000"/>
              </a:lnSpc>
              <a:spcBef>
                <a:spcPts val="1200"/>
              </a:spcBef>
              <a:buNone/>
            </a:pPr>
            <a:r>
              <a:rPr lang="en-US"/>
              <a:t>PPG overview</a:t>
            </a:r>
          </a:p>
          <a:p>
            <a:pPr marL="0" lvl="1" indent="0">
              <a:lnSpc>
                <a:spcPct val="90000"/>
              </a:lnSpc>
              <a:spcBef>
                <a:spcPts val="1200"/>
              </a:spcBef>
              <a:buClr>
                <a:schemeClr val="accent2"/>
              </a:buClr>
              <a:buNone/>
            </a:pPr>
            <a:r>
              <a:rPr lang="en-US"/>
              <a:t>Anatomy of a coating</a:t>
            </a:r>
          </a:p>
          <a:p>
            <a:pPr marL="0" lvl="1" indent="0">
              <a:lnSpc>
                <a:spcPct val="90000"/>
              </a:lnSpc>
              <a:spcBef>
                <a:spcPts val="1200"/>
              </a:spcBef>
              <a:buClr>
                <a:schemeClr val="accent2"/>
              </a:buClr>
              <a:buNone/>
            </a:pPr>
            <a:r>
              <a:rPr lang="en-US"/>
              <a:t>Types of non-stick coatings</a:t>
            </a:r>
          </a:p>
          <a:p>
            <a:pPr marL="0" lvl="1" indent="0">
              <a:lnSpc>
                <a:spcPct val="90000"/>
              </a:lnSpc>
              <a:spcBef>
                <a:spcPts val="1200"/>
              </a:spcBef>
              <a:buClr>
                <a:schemeClr val="accent2"/>
              </a:buClr>
              <a:buNone/>
            </a:pPr>
            <a:r>
              <a:rPr lang="en-US"/>
              <a:t>Internal and external reinforcements</a:t>
            </a:r>
          </a:p>
          <a:p>
            <a:pPr marL="0" lvl="1" indent="0">
              <a:lnSpc>
                <a:spcPct val="90000"/>
              </a:lnSpc>
              <a:spcBef>
                <a:spcPts val="1200"/>
              </a:spcBef>
              <a:buClr>
                <a:schemeClr val="accent2"/>
              </a:buClr>
              <a:buNone/>
            </a:pPr>
            <a:r>
              <a:rPr lang="en-US"/>
              <a:t>How do the components </a:t>
            </a:r>
            <a:br>
              <a:rPr lang="en-US"/>
            </a:br>
            <a:r>
              <a:rPr lang="en-US"/>
              <a:t>work together?</a:t>
            </a:r>
          </a:p>
          <a:p>
            <a:pPr marL="0" lvl="1" indent="0">
              <a:lnSpc>
                <a:spcPct val="90000"/>
              </a:lnSpc>
              <a:spcBef>
                <a:spcPts val="1200"/>
              </a:spcBef>
              <a:buClr>
                <a:schemeClr val="accent2"/>
              </a:buClr>
              <a:buNone/>
            </a:pPr>
            <a:endParaRPr lang="en-US"/>
          </a:p>
        </p:txBody>
      </p:sp>
      <p:cxnSp>
        <p:nvCxnSpPr>
          <p:cNvPr id="23" name="Straight Connector 22">
            <a:extLst>
              <a:ext uri="{FF2B5EF4-FFF2-40B4-BE49-F238E27FC236}">
                <a16:creationId xmlns:a16="http://schemas.microsoft.com/office/drawing/2014/main" id="{94CFF431-A214-43AA-B0DF-19D4C5C894BE}"/>
              </a:ext>
            </a:extLst>
          </p:cNvPr>
          <p:cNvCxnSpPr>
            <a:cxnSpLocks/>
          </p:cNvCxnSpPr>
          <p:nvPr/>
        </p:nvCxnSpPr>
        <p:spPr>
          <a:xfrm>
            <a:off x="7680309" y="1728504"/>
            <a:ext cx="0" cy="259784"/>
          </a:xfrm>
          <a:prstGeom prst="line">
            <a:avLst/>
          </a:prstGeom>
          <a:ln w="5715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5647DA5-665A-40C6-BD74-5891085F1080}"/>
              </a:ext>
            </a:extLst>
          </p:cNvPr>
          <p:cNvCxnSpPr>
            <a:cxnSpLocks/>
          </p:cNvCxnSpPr>
          <p:nvPr/>
        </p:nvCxnSpPr>
        <p:spPr>
          <a:xfrm>
            <a:off x="7680309" y="2196336"/>
            <a:ext cx="0" cy="259784"/>
          </a:xfrm>
          <a:prstGeom prst="line">
            <a:avLst/>
          </a:prstGeom>
          <a:ln w="5715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9EE5D0A-FD19-4500-9303-006BD9B4709D}"/>
              </a:ext>
            </a:extLst>
          </p:cNvPr>
          <p:cNvCxnSpPr>
            <a:cxnSpLocks/>
          </p:cNvCxnSpPr>
          <p:nvPr/>
        </p:nvCxnSpPr>
        <p:spPr>
          <a:xfrm>
            <a:off x="7676530" y="3880885"/>
            <a:ext cx="0" cy="520995"/>
          </a:xfrm>
          <a:prstGeom prst="line">
            <a:avLst/>
          </a:prstGeom>
          <a:ln w="57150">
            <a:solidFill>
              <a:srgbClr val="7030A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ED35AD4-1F3F-46F8-B744-868AF6ECB1DA}"/>
              </a:ext>
            </a:extLst>
          </p:cNvPr>
          <p:cNvCxnSpPr>
            <a:cxnSpLocks/>
          </p:cNvCxnSpPr>
          <p:nvPr/>
        </p:nvCxnSpPr>
        <p:spPr>
          <a:xfrm>
            <a:off x="7680309" y="2642903"/>
            <a:ext cx="0" cy="259784"/>
          </a:xfrm>
          <a:prstGeom prst="line">
            <a:avLst/>
          </a:prstGeom>
          <a:ln w="57150">
            <a:solidFill>
              <a:schemeClr val="accent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450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860A31B3-49F0-4D14-AF17-0B65F0C9D1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657" y="702195"/>
            <a:ext cx="11066689" cy="5453613"/>
          </a:xfrm>
          <a:prstGeom prst="rect">
            <a:avLst/>
          </a:prstGeom>
        </p:spPr>
      </p:pic>
    </p:spTree>
    <p:extLst>
      <p:ext uri="{BB962C8B-B14F-4D97-AF65-F5344CB8AC3E}">
        <p14:creationId xmlns:p14="http://schemas.microsoft.com/office/powerpoint/2010/main" val="1452893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0F9939C-5AF2-4DB5-8A1C-AFA6340C7DCB}"/>
              </a:ext>
            </a:extLst>
          </p:cNvPr>
          <p:cNvSpPr/>
          <p:nvPr/>
        </p:nvSpPr>
        <p:spPr>
          <a:xfrm>
            <a:off x="1149806" y="937007"/>
            <a:ext cx="10028086" cy="2914333"/>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Slide Number Placeholder 1"/>
          <p:cNvSpPr>
            <a:spLocks noGrp="1"/>
          </p:cNvSpPr>
          <p:nvPr>
            <p:ph type="sldNum" sz="quarter" idx="11"/>
          </p:nvPr>
        </p:nvSpPr>
        <p:spPr/>
        <p:txBody>
          <a:bodyPr/>
          <a:lstStyle/>
          <a:p>
            <a:fld id="{FD9C4343-C115-504A-8D4F-0B17318D4A48}" type="slidenum">
              <a:rPr lang="en-US" smtClean="0"/>
              <a:pPr/>
              <a:t>4</a:t>
            </a:fld>
            <a:endParaRPr lang="en-US"/>
          </a:p>
        </p:txBody>
      </p:sp>
      <p:sp>
        <p:nvSpPr>
          <p:cNvPr id="4" name="Title 3"/>
          <p:cNvSpPr>
            <a:spLocks noGrp="1"/>
          </p:cNvSpPr>
          <p:nvPr>
            <p:ph type="title"/>
          </p:nvPr>
        </p:nvSpPr>
        <p:spPr/>
        <p:txBody>
          <a:bodyPr/>
          <a:lstStyle/>
          <a:p>
            <a:r>
              <a:rPr lang="en-US"/>
              <a:t>PKU Panel</a:t>
            </a:r>
          </a:p>
        </p:txBody>
      </p:sp>
      <p:sp>
        <p:nvSpPr>
          <p:cNvPr id="23" name="TextBox 22">
            <a:extLst>
              <a:ext uri="{FF2B5EF4-FFF2-40B4-BE49-F238E27FC236}">
                <a16:creationId xmlns:a16="http://schemas.microsoft.com/office/drawing/2014/main" id="{689BF6A7-8EF5-4514-A3AA-769FEC9AB02D}"/>
              </a:ext>
            </a:extLst>
          </p:cNvPr>
          <p:cNvSpPr txBox="1"/>
          <p:nvPr/>
        </p:nvSpPr>
        <p:spPr>
          <a:xfrm>
            <a:off x="2634045" y="4254830"/>
            <a:ext cx="1813589" cy="2108270"/>
          </a:xfrm>
          <a:prstGeom prst="rect">
            <a:avLst/>
          </a:prstGeom>
          <a:noFill/>
        </p:spPr>
        <p:txBody>
          <a:bodyPr wrap="square" lIns="91440" tIns="45720" rIns="91440" bIns="45720" anchor="t">
            <a:spAutoFit/>
          </a:bodyPr>
          <a:lstStyle/>
          <a:p>
            <a:pPr algn="ctr">
              <a:spcBef>
                <a:spcPts val="600"/>
              </a:spcBef>
            </a:pPr>
            <a:r>
              <a:rPr lang="en-US" b="1">
                <a:solidFill>
                  <a:schemeClr val="accent1"/>
                </a:solidFill>
              </a:rPr>
              <a:t>Suzie Eberhardt</a:t>
            </a:r>
          </a:p>
          <a:p>
            <a:pPr algn="ctr">
              <a:spcBef>
                <a:spcPts val="600"/>
              </a:spcBef>
            </a:pPr>
            <a:r>
              <a:rPr lang="en-US">
                <a:solidFill>
                  <a:srgbClr val="323130"/>
                </a:solidFill>
                <a:latin typeface="Arial"/>
                <a:cs typeface="Segoe UI"/>
              </a:rPr>
              <a:t>USCA Sales Manager, Kitchenware and Industrial Bakeware</a:t>
            </a:r>
            <a:endParaRPr lang="en-US">
              <a:latin typeface="Arial"/>
              <a:cs typeface="Arial"/>
            </a:endParaRPr>
          </a:p>
        </p:txBody>
      </p:sp>
      <p:sp>
        <p:nvSpPr>
          <p:cNvPr id="22" name="TextBox 21">
            <a:extLst>
              <a:ext uri="{FF2B5EF4-FFF2-40B4-BE49-F238E27FC236}">
                <a16:creationId xmlns:a16="http://schemas.microsoft.com/office/drawing/2014/main" id="{4768F1BB-64BD-4ABB-8C63-D5B72994DAAC}"/>
              </a:ext>
            </a:extLst>
          </p:cNvPr>
          <p:cNvSpPr txBox="1"/>
          <p:nvPr/>
        </p:nvSpPr>
        <p:spPr>
          <a:xfrm>
            <a:off x="231813" y="4253190"/>
            <a:ext cx="1928413" cy="2108141"/>
          </a:xfrm>
          <a:prstGeom prst="rect">
            <a:avLst/>
          </a:prstGeom>
          <a:noFill/>
        </p:spPr>
        <p:txBody>
          <a:bodyPr wrap="square" lIns="91440" tIns="45720" rIns="91440" bIns="45720" anchor="t">
            <a:spAutoFit/>
          </a:bodyPr>
          <a:lstStyle/>
          <a:p>
            <a:pPr algn="ctr">
              <a:spcBef>
                <a:spcPts val="600"/>
              </a:spcBef>
            </a:pPr>
            <a:r>
              <a:rPr lang="en-US" sz="1750" b="1">
                <a:solidFill>
                  <a:schemeClr val="accent1"/>
                </a:solidFill>
              </a:rPr>
              <a:t>Jim Gibian</a:t>
            </a:r>
          </a:p>
          <a:p>
            <a:pPr algn="ctr">
              <a:spcBef>
                <a:spcPts val="600"/>
              </a:spcBef>
            </a:pPr>
            <a:r>
              <a:rPr lang="en-US">
                <a:solidFill>
                  <a:srgbClr val="323130"/>
                </a:solidFill>
                <a:latin typeface="Arial"/>
                <a:cs typeface="Segoe UI"/>
              </a:rPr>
              <a:t>Senior Business Development Manager and Global Key Account Manager USCA</a:t>
            </a:r>
            <a:endParaRPr lang="en-US">
              <a:latin typeface="Arial"/>
              <a:cs typeface="Arial"/>
            </a:endParaRPr>
          </a:p>
        </p:txBody>
      </p:sp>
      <p:pic>
        <p:nvPicPr>
          <p:cNvPr id="18" name="Picture 17" descr="C:\Users\l341568\AppData\Local\Microsoft\Windows\INetCache\Content.Outlook\JH8D1LM8\Suzie and Frypan.JPG"/>
          <p:cNvPicPr/>
          <p:nvPr/>
        </p:nvPicPr>
        <p:blipFill rotWithShape="1">
          <a:blip r:embed="rId2" cstate="print">
            <a:extLst>
              <a:ext uri="{28A0092B-C50C-407E-A947-70E740481C1C}">
                <a14:useLocalDpi xmlns:a14="http://schemas.microsoft.com/office/drawing/2010/main" val="0"/>
              </a:ext>
            </a:extLst>
          </a:blip>
          <a:srcRect t="3440" r="28571" b="16886"/>
          <a:stretch>
            <a:fillRect/>
          </a:stretch>
        </p:blipFill>
        <p:spPr bwMode="auto">
          <a:xfrm>
            <a:off x="2634043" y="1628751"/>
            <a:ext cx="2141046" cy="2411792"/>
          </a:xfrm>
          <a:prstGeom prst="rect">
            <a:avLst/>
          </a:prstGeom>
          <a:noFill/>
          <a:ln>
            <a:noFill/>
          </a:ln>
        </p:spPr>
      </p:pic>
      <p:pic>
        <p:nvPicPr>
          <p:cNvPr id="1026" name="Picture 2" descr="c34684e1-e94b-4af5-a3ac-fd2319b3f5f4@namprd17"/>
          <p:cNvPicPr>
            <a:picLocks noChangeAspect="1" noChangeArrowheads="1"/>
          </p:cNvPicPr>
          <p:nvPr/>
        </p:nvPicPr>
        <p:blipFill rotWithShape="1">
          <a:blip r:embed="rId3">
            <a:extLst>
              <a:ext uri="{28A0092B-C50C-407E-A947-70E740481C1C}">
                <a14:useLocalDpi xmlns:a14="http://schemas.microsoft.com/office/drawing/2010/main" val="0"/>
              </a:ext>
            </a:extLst>
          </a:blip>
          <a:srcRect b="2616"/>
          <a:stretch/>
        </p:blipFill>
        <p:spPr bwMode="auto">
          <a:xfrm>
            <a:off x="358279" y="1608698"/>
            <a:ext cx="1801947" cy="242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14C053C-E32C-FC5E-7315-F6D01F23CB43}"/>
              </a:ext>
            </a:extLst>
          </p:cNvPr>
          <p:cNvSpPr txBox="1"/>
          <p:nvPr/>
        </p:nvSpPr>
        <p:spPr>
          <a:xfrm>
            <a:off x="7737522" y="4312883"/>
            <a:ext cx="1323524" cy="1831271"/>
          </a:xfrm>
          <a:prstGeom prst="rect">
            <a:avLst/>
          </a:prstGeom>
          <a:noFill/>
        </p:spPr>
        <p:txBody>
          <a:bodyPr wrap="square" lIns="91440" tIns="45720" rIns="91440" bIns="45720" anchor="t">
            <a:spAutoFit/>
          </a:bodyPr>
          <a:lstStyle/>
          <a:p>
            <a:pPr algn="ctr">
              <a:spcBef>
                <a:spcPts val="600"/>
              </a:spcBef>
            </a:pPr>
            <a:r>
              <a:rPr lang="en-US" b="1">
                <a:solidFill>
                  <a:schemeClr val="accent1"/>
                </a:solidFill>
              </a:rPr>
              <a:t>Kurt </a:t>
            </a:r>
            <a:r>
              <a:rPr lang="en-US" b="1" err="1">
                <a:solidFill>
                  <a:schemeClr val="accent1"/>
                </a:solidFill>
              </a:rPr>
              <a:t>Mecray</a:t>
            </a:r>
            <a:endParaRPr lang="en-US" b="1">
              <a:solidFill>
                <a:schemeClr val="accent1"/>
              </a:solidFill>
              <a:cs typeface="Arial"/>
            </a:endParaRPr>
          </a:p>
          <a:p>
            <a:pPr algn="ctr">
              <a:spcBef>
                <a:spcPts val="600"/>
              </a:spcBef>
            </a:pPr>
            <a:r>
              <a:rPr lang="en-US"/>
              <a:t>Consumer Technical Marketing  Manager</a:t>
            </a:r>
          </a:p>
        </p:txBody>
      </p:sp>
      <p:pic>
        <p:nvPicPr>
          <p:cNvPr id="16" name="Picture 15" descr="A picture containing indoor&#10;&#10;Description automatically generated">
            <a:extLst>
              <a:ext uri="{FF2B5EF4-FFF2-40B4-BE49-F238E27FC236}">
                <a16:creationId xmlns:a16="http://schemas.microsoft.com/office/drawing/2014/main" id="{B04C4436-3A3E-D51C-8A4A-B3BCD3D6A4DD}"/>
              </a:ext>
            </a:extLst>
          </p:cNvPr>
          <p:cNvPicPr>
            <a:picLocks noChangeAspect="1"/>
          </p:cNvPicPr>
          <p:nvPr/>
        </p:nvPicPr>
        <p:blipFill>
          <a:blip r:embed="rId4"/>
          <a:srcRect t="-1206" r="13207" b="-2272"/>
          <a:stretch>
            <a:fillRect/>
          </a:stretch>
        </p:blipFill>
        <p:spPr>
          <a:xfrm rot="5400000">
            <a:off x="7318776" y="1741924"/>
            <a:ext cx="2400203" cy="2143528"/>
          </a:xfrm>
          <a:prstGeom prst="rect">
            <a:avLst/>
          </a:prstGeom>
        </p:spPr>
      </p:pic>
      <p:pic>
        <p:nvPicPr>
          <p:cNvPr id="6" name="Picture 5" descr="A person smiling at the camera&#10;&#10;Description automatically generated">
            <a:extLst>
              <a:ext uri="{FF2B5EF4-FFF2-40B4-BE49-F238E27FC236}">
                <a16:creationId xmlns:a16="http://schemas.microsoft.com/office/drawing/2014/main" id="{6A1371AA-749C-26FB-6B4C-DA1B2E3BEBE5}"/>
              </a:ext>
            </a:extLst>
          </p:cNvPr>
          <p:cNvPicPr>
            <a:picLocks noChangeAspect="1"/>
          </p:cNvPicPr>
          <p:nvPr/>
        </p:nvPicPr>
        <p:blipFill rotWithShape="1">
          <a:blip r:embed="rId5">
            <a:extLst>
              <a:ext uri="{28A0092B-C50C-407E-A947-70E740481C1C}">
                <a14:useLocalDpi xmlns:a14="http://schemas.microsoft.com/office/drawing/2010/main" val="0"/>
              </a:ext>
            </a:extLst>
          </a:blip>
          <a:srcRect l="159" t="23205" r="19068" b="4037"/>
          <a:stretch>
            <a:fillRect/>
          </a:stretch>
        </p:blipFill>
        <p:spPr>
          <a:xfrm>
            <a:off x="5100621" y="1620431"/>
            <a:ext cx="1992480" cy="2416344"/>
          </a:xfrm>
          <a:prstGeom prst="rect">
            <a:avLst/>
          </a:prstGeom>
        </p:spPr>
      </p:pic>
      <p:sp>
        <p:nvSpPr>
          <p:cNvPr id="10" name="TextBox 9">
            <a:extLst>
              <a:ext uri="{FF2B5EF4-FFF2-40B4-BE49-F238E27FC236}">
                <a16:creationId xmlns:a16="http://schemas.microsoft.com/office/drawing/2014/main" id="{3E8DD690-797D-4688-6932-755B273FB8B3}"/>
              </a:ext>
            </a:extLst>
          </p:cNvPr>
          <p:cNvSpPr txBox="1"/>
          <p:nvPr/>
        </p:nvSpPr>
        <p:spPr>
          <a:xfrm>
            <a:off x="4944857" y="4311992"/>
            <a:ext cx="2054322" cy="1000274"/>
          </a:xfrm>
          <a:prstGeom prst="rect">
            <a:avLst/>
          </a:prstGeom>
          <a:noFill/>
        </p:spPr>
        <p:txBody>
          <a:bodyPr wrap="square" lIns="91440" tIns="45720" rIns="91440" bIns="45720" anchor="t">
            <a:spAutoFit/>
          </a:bodyPr>
          <a:lstStyle/>
          <a:p>
            <a:pPr algn="ctr">
              <a:spcBef>
                <a:spcPts val="600"/>
              </a:spcBef>
            </a:pPr>
            <a:r>
              <a:rPr lang="en-US" b="1">
                <a:solidFill>
                  <a:schemeClr val="accent1"/>
                </a:solidFill>
              </a:rPr>
              <a:t>Don Poitras</a:t>
            </a:r>
          </a:p>
          <a:p>
            <a:pPr algn="ctr">
              <a:spcBef>
                <a:spcPts val="600"/>
              </a:spcBef>
            </a:pPr>
            <a:r>
              <a:rPr lang="en-US"/>
              <a:t>Global Strategic Account Manager </a:t>
            </a:r>
            <a:endParaRPr lang="en-US">
              <a:cs typeface="Arial"/>
            </a:endParaRPr>
          </a:p>
        </p:txBody>
      </p:sp>
      <p:pic>
        <p:nvPicPr>
          <p:cNvPr id="5" name="Picture 10" descr="A person smiling at camera&#10;&#10;AI-generated content may be incorrect.">
            <a:extLst>
              <a:ext uri="{FF2B5EF4-FFF2-40B4-BE49-F238E27FC236}">
                <a16:creationId xmlns:a16="http://schemas.microsoft.com/office/drawing/2014/main" id="{E2B5710A-3C01-C09A-B947-8F8DA6947D16}"/>
              </a:ext>
            </a:extLst>
          </p:cNvPr>
          <p:cNvPicPr>
            <a:picLocks noChangeAspect="1"/>
          </p:cNvPicPr>
          <p:nvPr/>
        </p:nvPicPr>
        <p:blipFill rotWithShape="1">
          <a:blip r:embed="rId6"/>
          <a:srcRect l="18666" r="18666"/>
          <a:stretch/>
        </p:blipFill>
        <p:spPr>
          <a:xfrm>
            <a:off x="9965880" y="1575570"/>
            <a:ext cx="1997632" cy="2427770"/>
          </a:xfrm>
          <a:prstGeom prst="rect">
            <a:avLst/>
          </a:prstGeom>
        </p:spPr>
      </p:pic>
      <p:sp>
        <p:nvSpPr>
          <p:cNvPr id="15" name="TextBox 14">
            <a:extLst>
              <a:ext uri="{FF2B5EF4-FFF2-40B4-BE49-F238E27FC236}">
                <a16:creationId xmlns:a16="http://schemas.microsoft.com/office/drawing/2014/main" id="{DF216A03-C970-D265-59C8-01214837072B}"/>
              </a:ext>
            </a:extLst>
          </p:cNvPr>
          <p:cNvSpPr txBox="1"/>
          <p:nvPr/>
        </p:nvSpPr>
        <p:spPr>
          <a:xfrm>
            <a:off x="9733191" y="4309469"/>
            <a:ext cx="2461418" cy="1554272"/>
          </a:xfrm>
          <a:prstGeom prst="rect">
            <a:avLst/>
          </a:prstGeom>
          <a:noFill/>
        </p:spPr>
        <p:txBody>
          <a:bodyPr wrap="square" lIns="91440" tIns="45720" rIns="91440" bIns="45720" anchor="t">
            <a:spAutoFit/>
          </a:bodyPr>
          <a:lstStyle/>
          <a:p>
            <a:pPr algn="ctr">
              <a:spcBef>
                <a:spcPts val="600"/>
              </a:spcBef>
            </a:pPr>
            <a:r>
              <a:rPr lang="en-US" b="1">
                <a:solidFill>
                  <a:schemeClr val="accent1"/>
                </a:solidFill>
              </a:rPr>
              <a:t>Genna Niemiec Deane</a:t>
            </a:r>
          </a:p>
          <a:p>
            <a:pPr algn="ctr">
              <a:spcBef>
                <a:spcPts val="600"/>
              </a:spcBef>
            </a:pPr>
            <a:r>
              <a:rPr lang="en-US"/>
              <a:t>Marketing Communications Partner</a:t>
            </a:r>
          </a:p>
        </p:txBody>
      </p:sp>
    </p:spTree>
    <p:extLst>
      <p:ext uri="{BB962C8B-B14F-4D97-AF65-F5344CB8AC3E}">
        <p14:creationId xmlns:p14="http://schemas.microsoft.com/office/powerpoint/2010/main" val="2876029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8BC30-7ADA-7F11-B78B-240A97E321A5}"/>
            </a:ext>
          </a:extLst>
        </p:cNvPr>
        <p:cNvGrpSpPr/>
        <p:nvPr/>
      </p:nvGrpSpPr>
      <p:grpSpPr>
        <a:xfrm>
          <a:off x="0" y="0"/>
          <a:ext cx="0" cy="0"/>
          <a:chOff x="0" y="0"/>
          <a:chExt cx="0" cy="0"/>
        </a:xfrm>
      </p:grpSpPr>
      <p:pic>
        <p:nvPicPr>
          <p:cNvPr id="2" name="s1_4">
            <a:hlinkClick r:id="" action="ppaction://media"/>
            <a:extLst>
              <a:ext uri="{FF2B5EF4-FFF2-40B4-BE49-F238E27FC236}">
                <a16:creationId xmlns:a16="http://schemas.microsoft.com/office/drawing/2014/main" id="{33792E46-E3E2-3558-2B72-A697F9F43D2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522"/>
          <a:stretch/>
        </p:blipFill>
        <p:spPr>
          <a:xfrm>
            <a:off x="1589" y="199099"/>
            <a:ext cx="12188825" cy="6683508"/>
          </a:xfrm>
          <a:prstGeom prst="rect">
            <a:avLst/>
          </a:prstGeom>
        </p:spPr>
      </p:pic>
      <p:sp>
        <p:nvSpPr>
          <p:cNvPr id="3" name="Slide Number Placeholder 2">
            <a:extLst>
              <a:ext uri="{FF2B5EF4-FFF2-40B4-BE49-F238E27FC236}">
                <a16:creationId xmlns:a16="http://schemas.microsoft.com/office/drawing/2014/main" id="{72657A8D-8B13-4D3F-EACC-02D50AB8A1F3}"/>
              </a:ext>
            </a:extLst>
          </p:cNvPr>
          <p:cNvSpPr>
            <a:spLocks noGrp="1"/>
          </p:cNvSpPr>
          <p:nvPr>
            <p:ph type="sldNum" sz="quarter" idx="12"/>
          </p:nvPr>
        </p:nvSpPr>
        <p:spPr/>
        <p:txBody>
          <a:bodyPr/>
          <a:lstStyle/>
          <a:p>
            <a:fld id="{FD9C4343-C115-504A-8D4F-0B17318D4A48}" type="slidenum">
              <a:rPr lang="en-US" smtClean="0"/>
              <a:t>5</a:t>
            </a:fld>
            <a:endParaRPr lang="en-US"/>
          </a:p>
        </p:txBody>
      </p:sp>
      <p:sp>
        <p:nvSpPr>
          <p:cNvPr id="4" name="Title 3">
            <a:extLst>
              <a:ext uri="{FF2B5EF4-FFF2-40B4-BE49-F238E27FC236}">
                <a16:creationId xmlns:a16="http://schemas.microsoft.com/office/drawing/2014/main" id="{7E18B1B1-B670-F9B7-6E06-F8CC524408F5}"/>
              </a:ext>
            </a:extLst>
          </p:cNvPr>
          <p:cNvSpPr>
            <a:spLocks noGrp="1"/>
          </p:cNvSpPr>
          <p:nvPr>
            <p:ph type="title"/>
          </p:nvPr>
        </p:nvSpPr>
        <p:spPr>
          <a:xfrm>
            <a:off x="5477905" y="439441"/>
            <a:ext cx="6083338" cy="859536"/>
          </a:xfrm>
        </p:spPr>
        <p:txBody>
          <a:bodyPr>
            <a:normAutofit/>
          </a:bodyPr>
          <a:lstStyle/>
          <a:p>
            <a:r>
              <a:rPr lang="en-US"/>
              <a:t>PPG is a </a:t>
            </a:r>
            <a:r>
              <a:rPr lang="en-US">
                <a:solidFill>
                  <a:schemeClr val="accent1"/>
                </a:solidFill>
              </a:rPr>
              <a:t>global maker </a:t>
            </a:r>
            <a:r>
              <a:rPr lang="en-US"/>
              <a:t>of paints, </a:t>
            </a:r>
            <a:br>
              <a:rPr lang="en-US"/>
            </a:br>
            <a:r>
              <a:rPr lang="en-US"/>
              <a:t>coatings and specialty materials</a:t>
            </a:r>
          </a:p>
        </p:txBody>
      </p:sp>
      <p:sp>
        <p:nvSpPr>
          <p:cNvPr id="10" name="TextBox 9">
            <a:extLst>
              <a:ext uri="{FF2B5EF4-FFF2-40B4-BE49-F238E27FC236}">
                <a16:creationId xmlns:a16="http://schemas.microsoft.com/office/drawing/2014/main" id="{8B1E7CDA-DF8A-B4BB-4068-CBD3627DC223}"/>
              </a:ext>
            </a:extLst>
          </p:cNvPr>
          <p:cNvSpPr txBox="1"/>
          <p:nvPr/>
        </p:nvSpPr>
        <p:spPr>
          <a:xfrm>
            <a:off x="7511211" y="2070605"/>
            <a:ext cx="3087978" cy="353943"/>
          </a:xfrm>
          <a:prstGeom prst="rect">
            <a:avLst/>
          </a:prstGeom>
          <a:noFill/>
        </p:spPr>
        <p:txBody>
          <a:bodyPr wrap="square" rtlCol="0">
            <a:spAutoFit/>
          </a:bodyPr>
          <a:lstStyle/>
          <a:p>
            <a:pPr>
              <a:lnSpc>
                <a:spcPct val="85000"/>
              </a:lnSpc>
            </a:pPr>
            <a:r>
              <a:rPr lang="en-US" sz="2000">
                <a:solidFill>
                  <a:schemeClr val="tx1">
                    <a:lumMod val="95000"/>
                    <a:lumOff val="5000"/>
                  </a:schemeClr>
                </a:solidFill>
              </a:rPr>
              <a:t>Founded in </a:t>
            </a:r>
            <a:r>
              <a:rPr lang="en-US" sz="2000" b="1">
                <a:solidFill>
                  <a:schemeClr val="tx1">
                    <a:lumMod val="95000"/>
                    <a:lumOff val="5000"/>
                  </a:schemeClr>
                </a:solidFill>
              </a:rPr>
              <a:t>1883</a:t>
            </a:r>
          </a:p>
        </p:txBody>
      </p:sp>
      <p:sp>
        <p:nvSpPr>
          <p:cNvPr id="11" name="TextBox 10">
            <a:extLst>
              <a:ext uri="{FF2B5EF4-FFF2-40B4-BE49-F238E27FC236}">
                <a16:creationId xmlns:a16="http://schemas.microsoft.com/office/drawing/2014/main" id="{B45D1E58-8C91-B187-F3AF-8B6A4B40B25B}"/>
              </a:ext>
            </a:extLst>
          </p:cNvPr>
          <p:cNvSpPr txBox="1"/>
          <p:nvPr/>
        </p:nvSpPr>
        <p:spPr>
          <a:xfrm>
            <a:off x="7527711" y="2993582"/>
            <a:ext cx="4354109" cy="353943"/>
          </a:xfrm>
          <a:prstGeom prst="rect">
            <a:avLst/>
          </a:prstGeom>
          <a:noFill/>
        </p:spPr>
        <p:txBody>
          <a:bodyPr wrap="square" rtlCol="0">
            <a:spAutoFit/>
          </a:bodyPr>
          <a:lstStyle/>
          <a:p>
            <a:pPr>
              <a:lnSpc>
                <a:spcPct val="85000"/>
              </a:lnSpc>
            </a:pPr>
            <a:r>
              <a:rPr lang="en-US" sz="2000">
                <a:solidFill>
                  <a:schemeClr val="tx1">
                    <a:lumMod val="95000"/>
                    <a:lumOff val="5000"/>
                  </a:schemeClr>
                </a:solidFill>
              </a:rPr>
              <a:t>Headquartered in </a:t>
            </a:r>
            <a:r>
              <a:rPr lang="en-US" sz="2000" b="1">
                <a:solidFill>
                  <a:schemeClr val="tx1">
                    <a:lumMod val="95000"/>
                    <a:lumOff val="5000"/>
                  </a:schemeClr>
                </a:solidFill>
              </a:rPr>
              <a:t>Pittsburgh, PA</a:t>
            </a:r>
          </a:p>
        </p:txBody>
      </p:sp>
      <p:sp>
        <p:nvSpPr>
          <p:cNvPr id="12" name="TextBox 11">
            <a:extLst>
              <a:ext uri="{FF2B5EF4-FFF2-40B4-BE49-F238E27FC236}">
                <a16:creationId xmlns:a16="http://schemas.microsoft.com/office/drawing/2014/main" id="{50772285-1A19-FB56-56F3-F76DEE978A5E}"/>
              </a:ext>
            </a:extLst>
          </p:cNvPr>
          <p:cNvSpPr txBox="1"/>
          <p:nvPr/>
        </p:nvSpPr>
        <p:spPr>
          <a:xfrm>
            <a:off x="7511211" y="4023466"/>
            <a:ext cx="2996950" cy="353943"/>
          </a:xfrm>
          <a:prstGeom prst="rect">
            <a:avLst/>
          </a:prstGeom>
          <a:noFill/>
        </p:spPr>
        <p:txBody>
          <a:bodyPr wrap="square" rtlCol="0">
            <a:spAutoFit/>
          </a:bodyPr>
          <a:lstStyle/>
          <a:p>
            <a:pPr>
              <a:lnSpc>
                <a:spcPct val="85000"/>
              </a:lnSpc>
            </a:pPr>
            <a:r>
              <a:rPr lang="en-US" sz="2000" b="1">
                <a:solidFill>
                  <a:schemeClr val="tx1">
                    <a:lumMod val="95000"/>
                    <a:lumOff val="5000"/>
                  </a:schemeClr>
                </a:solidFill>
              </a:rPr>
              <a:t>50,000+ </a:t>
            </a:r>
            <a:r>
              <a:rPr lang="en-US" sz="2000">
                <a:solidFill>
                  <a:schemeClr val="tx1">
                    <a:lumMod val="95000"/>
                    <a:lumOff val="5000"/>
                  </a:schemeClr>
                </a:solidFill>
              </a:rPr>
              <a:t>employees</a:t>
            </a:r>
            <a:endParaRPr lang="en-US" sz="2000" b="1">
              <a:solidFill>
                <a:schemeClr val="tx1">
                  <a:lumMod val="95000"/>
                  <a:lumOff val="5000"/>
                </a:schemeClr>
              </a:solidFill>
            </a:endParaRPr>
          </a:p>
        </p:txBody>
      </p:sp>
      <p:sp>
        <p:nvSpPr>
          <p:cNvPr id="13" name="TextBox 12">
            <a:extLst>
              <a:ext uri="{FF2B5EF4-FFF2-40B4-BE49-F238E27FC236}">
                <a16:creationId xmlns:a16="http://schemas.microsoft.com/office/drawing/2014/main" id="{CCC592DD-BDF3-5D7C-EC19-F6E0E5B44FF6}"/>
              </a:ext>
            </a:extLst>
          </p:cNvPr>
          <p:cNvSpPr txBox="1"/>
          <p:nvPr/>
        </p:nvSpPr>
        <p:spPr>
          <a:xfrm>
            <a:off x="7511211" y="5011254"/>
            <a:ext cx="3954376" cy="353943"/>
          </a:xfrm>
          <a:prstGeom prst="rect">
            <a:avLst/>
          </a:prstGeom>
          <a:noFill/>
        </p:spPr>
        <p:txBody>
          <a:bodyPr wrap="square" rtlCol="0">
            <a:spAutoFit/>
          </a:bodyPr>
          <a:lstStyle/>
          <a:p>
            <a:pPr>
              <a:lnSpc>
                <a:spcPct val="85000"/>
              </a:lnSpc>
            </a:pPr>
            <a:r>
              <a:rPr lang="en-US" sz="2000">
                <a:solidFill>
                  <a:schemeClr val="tx1">
                    <a:lumMod val="95000"/>
                    <a:lumOff val="5000"/>
                  </a:schemeClr>
                </a:solidFill>
              </a:rPr>
              <a:t>Facilities in </a:t>
            </a:r>
            <a:r>
              <a:rPr lang="en-US" sz="2000" b="1">
                <a:solidFill>
                  <a:schemeClr val="tx1">
                    <a:lumMod val="95000"/>
                    <a:lumOff val="5000"/>
                  </a:schemeClr>
                </a:solidFill>
              </a:rPr>
              <a:t>70+ </a:t>
            </a:r>
            <a:r>
              <a:rPr lang="en-US" sz="2000">
                <a:solidFill>
                  <a:schemeClr val="tx1">
                    <a:lumMod val="95000"/>
                    <a:lumOff val="5000"/>
                  </a:schemeClr>
                </a:solidFill>
              </a:rPr>
              <a:t>countries</a:t>
            </a:r>
            <a:endParaRPr lang="en-US" sz="2000" b="1">
              <a:solidFill>
                <a:schemeClr val="tx1">
                  <a:lumMod val="95000"/>
                  <a:lumOff val="5000"/>
                </a:schemeClr>
              </a:solidFill>
            </a:endParaRPr>
          </a:p>
        </p:txBody>
      </p:sp>
      <p:grpSp>
        <p:nvGrpSpPr>
          <p:cNvPr id="21" name="Group 20">
            <a:extLst>
              <a:ext uri="{FF2B5EF4-FFF2-40B4-BE49-F238E27FC236}">
                <a16:creationId xmlns:a16="http://schemas.microsoft.com/office/drawing/2014/main" id="{18C58A09-9116-4B01-8DE0-744D9F8D6377}"/>
              </a:ext>
            </a:extLst>
          </p:cNvPr>
          <p:cNvGrpSpPr/>
          <p:nvPr/>
        </p:nvGrpSpPr>
        <p:grpSpPr>
          <a:xfrm>
            <a:off x="11268819" y="6148330"/>
            <a:ext cx="664418" cy="525190"/>
            <a:chOff x="10850888" y="5174158"/>
            <a:chExt cx="664418" cy="525190"/>
          </a:xfrm>
        </p:grpSpPr>
        <p:sp>
          <p:nvSpPr>
            <p:cNvPr id="22" name="Freeform: Shape 21">
              <a:extLst>
                <a:ext uri="{FF2B5EF4-FFF2-40B4-BE49-F238E27FC236}">
                  <a16:creationId xmlns:a16="http://schemas.microsoft.com/office/drawing/2014/main" id="{2E36067B-55F7-8695-8C93-4D7555A0DCF3}"/>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sz="1800"/>
            </a:p>
          </p:txBody>
        </p:sp>
        <p:sp>
          <p:nvSpPr>
            <p:cNvPr id="23" name="Freeform: Shape 22">
              <a:extLst>
                <a:ext uri="{FF2B5EF4-FFF2-40B4-BE49-F238E27FC236}">
                  <a16:creationId xmlns:a16="http://schemas.microsoft.com/office/drawing/2014/main" id="{D2CCC68F-4BBA-019F-6435-8422AD655873}"/>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sz="1800"/>
            </a:p>
          </p:txBody>
        </p:sp>
        <p:sp>
          <p:nvSpPr>
            <p:cNvPr id="24" name="Freeform: Shape 23">
              <a:extLst>
                <a:ext uri="{FF2B5EF4-FFF2-40B4-BE49-F238E27FC236}">
                  <a16:creationId xmlns:a16="http://schemas.microsoft.com/office/drawing/2014/main" id="{97790706-17DB-AEAD-A9E1-846ACE6A2278}"/>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sz="1800"/>
            </a:p>
          </p:txBody>
        </p:sp>
      </p:grpSp>
      <p:grpSp>
        <p:nvGrpSpPr>
          <p:cNvPr id="9" name="Group 8">
            <a:extLst>
              <a:ext uri="{FF2B5EF4-FFF2-40B4-BE49-F238E27FC236}">
                <a16:creationId xmlns:a16="http://schemas.microsoft.com/office/drawing/2014/main" id="{6BAC60E5-5FF8-FE29-F4DC-D4015E4C704A}"/>
              </a:ext>
            </a:extLst>
          </p:cNvPr>
          <p:cNvGrpSpPr/>
          <p:nvPr/>
        </p:nvGrpSpPr>
        <p:grpSpPr>
          <a:xfrm>
            <a:off x="6626823" y="2855249"/>
            <a:ext cx="779300" cy="685542"/>
            <a:chOff x="6625235" y="2855249"/>
            <a:chExt cx="779300" cy="685542"/>
          </a:xfrm>
        </p:grpSpPr>
        <p:sp>
          <p:nvSpPr>
            <p:cNvPr id="25" name="Graphic 71">
              <a:extLst>
                <a:ext uri="{FF2B5EF4-FFF2-40B4-BE49-F238E27FC236}">
                  <a16:creationId xmlns:a16="http://schemas.microsoft.com/office/drawing/2014/main" id="{5C542C80-5FAC-D319-8150-CE09C93B4817}"/>
                </a:ext>
              </a:extLst>
            </p:cNvPr>
            <p:cNvSpPr/>
            <p:nvPr/>
          </p:nvSpPr>
          <p:spPr>
            <a:xfrm>
              <a:off x="6625235" y="2855249"/>
              <a:ext cx="779300" cy="68554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solidFill>
              <a:schemeClr val="accent2"/>
            </a:solidFill>
            <a:ln w="635" cap="flat">
              <a:noFill/>
              <a:prstDash val="solid"/>
              <a:miter/>
            </a:ln>
          </p:spPr>
          <p:txBody>
            <a:bodyPr rtlCol="0" anchor="ctr"/>
            <a:lstStyle/>
            <a:p>
              <a:endParaRPr lang="en-US" sz="1800"/>
            </a:p>
          </p:txBody>
        </p:sp>
        <p:sp>
          <p:nvSpPr>
            <p:cNvPr id="30" name="Graphic 71">
              <a:extLst>
                <a:ext uri="{FF2B5EF4-FFF2-40B4-BE49-F238E27FC236}">
                  <a16:creationId xmlns:a16="http://schemas.microsoft.com/office/drawing/2014/main" id="{38D4B736-6074-86BB-A61A-B142EA5F128C}"/>
                </a:ext>
              </a:extLst>
            </p:cNvPr>
            <p:cNvSpPr/>
            <p:nvPr/>
          </p:nvSpPr>
          <p:spPr>
            <a:xfrm>
              <a:off x="6679840" y="2903284"/>
              <a:ext cx="670090" cy="58947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noFill/>
            <a:ln w="28575" cap="flat">
              <a:solidFill>
                <a:schemeClr val="bg1"/>
              </a:solidFill>
              <a:prstDash val="solid"/>
              <a:miter/>
            </a:ln>
          </p:spPr>
          <p:txBody>
            <a:bodyPr rtlCol="0" anchor="ctr"/>
            <a:lstStyle/>
            <a:p>
              <a:endParaRPr lang="en-US" sz="1800"/>
            </a:p>
          </p:txBody>
        </p:sp>
        <p:grpSp>
          <p:nvGrpSpPr>
            <p:cNvPr id="37" name="Group 9">
              <a:extLst>
                <a:ext uri="{FF2B5EF4-FFF2-40B4-BE49-F238E27FC236}">
                  <a16:creationId xmlns:a16="http://schemas.microsoft.com/office/drawing/2014/main" id="{3CCBAC81-D9B1-08F5-C880-E8C5DDA66BD3}"/>
                </a:ext>
              </a:extLst>
            </p:cNvPr>
            <p:cNvGrpSpPr>
              <a:grpSpLocks noChangeAspect="1"/>
            </p:cNvGrpSpPr>
            <p:nvPr/>
          </p:nvGrpSpPr>
          <p:grpSpPr bwMode="auto">
            <a:xfrm>
              <a:off x="6894715" y="3017421"/>
              <a:ext cx="240340" cy="369754"/>
              <a:chOff x="3345" y="1846"/>
              <a:chExt cx="156" cy="240"/>
            </a:xfrm>
          </p:grpSpPr>
          <p:sp>
            <p:nvSpPr>
              <p:cNvPr id="40" name="Freeform 11">
                <a:extLst>
                  <a:ext uri="{FF2B5EF4-FFF2-40B4-BE49-F238E27FC236}">
                    <a16:creationId xmlns:a16="http://schemas.microsoft.com/office/drawing/2014/main" id="{DF1D57BE-A826-DA63-8FA8-744D737F6083}"/>
                  </a:ext>
                </a:extLst>
              </p:cNvPr>
              <p:cNvSpPr>
                <a:spLocks/>
              </p:cNvSpPr>
              <p:nvPr/>
            </p:nvSpPr>
            <p:spPr bwMode="auto">
              <a:xfrm>
                <a:off x="3387" y="1846"/>
                <a:ext cx="70" cy="50"/>
              </a:xfrm>
              <a:custGeom>
                <a:avLst/>
                <a:gdLst>
                  <a:gd name="T0" fmla="*/ 70 w 116"/>
                  <a:gd name="T1" fmla="*/ 26 h 82"/>
                  <a:gd name="T2" fmla="*/ 70 w 116"/>
                  <a:gd name="T3" fmla="*/ 26 h 82"/>
                  <a:gd name="T4" fmla="*/ 70 w 116"/>
                  <a:gd name="T5" fmla="*/ 0 h 82"/>
                  <a:gd name="T6" fmla="*/ 47 w 116"/>
                  <a:gd name="T7" fmla="*/ 0 h 82"/>
                  <a:gd name="T8" fmla="*/ 47 w 116"/>
                  <a:gd name="T9" fmla="*/ 26 h 82"/>
                  <a:gd name="T10" fmla="*/ 0 w 116"/>
                  <a:gd name="T11" fmla="*/ 82 h 82"/>
                  <a:gd name="T12" fmla="*/ 116 w 116"/>
                  <a:gd name="T13" fmla="*/ 82 h 82"/>
                  <a:gd name="T14" fmla="*/ 70 w 116"/>
                  <a:gd name="T15" fmla="*/ 26 h 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6" h="82">
                    <a:moveTo>
                      <a:pt x="70" y="26"/>
                    </a:moveTo>
                    <a:lnTo>
                      <a:pt x="70" y="26"/>
                    </a:lnTo>
                    <a:lnTo>
                      <a:pt x="70" y="0"/>
                    </a:lnTo>
                    <a:lnTo>
                      <a:pt x="47" y="0"/>
                    </a:lnTo>
                    <a:lnTo>
                      <a:pt x="47" y="26"/>
                    </a:lnTo>
                    <a:cubicBezTo>
                      <a:pt x="20" y="31"/>
                      <a:pt x="0" y="54"/>
                      <a:pt x="0" y="82"/>
                    </a:cubicBezTo>
                    <a:lnTo>
                      <a:pt x="116" y="82"/>
                    </a:lnTo>
                    <a:cubicBezTo>
                      <a:pt x="116" y="54"/>
                      <a:pt x="96" y="31"/>
                      <a:pt x="70" y="2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1" name="Freeform 12">
                <a:extLst>
                  <a:ext uri="{FF2B5EF4-FFF2-40B4-BE49-F238E27FC236}">
                    <a16:creationId xmlns:a16="http://schemas.microsoft.com/office/drawing/2014/main" id="{B26536FF-3B8A-E68C-80B4-61100D7D494C}"/>
                  </a:ext>
                </a:extLst>
              </p:cNvPr>
              <p:cNvSpPr>
                <a:spLocks noEditPoints="1"/>
              </p:cNvSpPr>
              <p:nvPr/>
            </p:nvSpPr>
            <p:spPr bwMode="auto">
              <a:xfrm>
                <a:off x="3345" y="1901"/>
                <a:ext cx="156" cy="185"/>
              </a:xfrm>
              <a:custGeom>
                <a:avLst/>
                <a:gdLst>
                  <a:gd name="T0" fmla="*/ 182 w 256"/>
                  <a:gd name="T1" fmla="*/ 257 h 304"/>
                  <a:gd name="T2" fmla="*/ 182 w 256"/>
                  <a:gd name="T3" fmla="*/ 257 h 304"/>
                  <a:gd name="T4" fmla="*/ 161 w 256"/>
                  <a:gd name="T5" fmla="*/ 257 h 304"/>
                  <a:gd name="T6" fmla="*/ 161 w 256"/>
                  <a:gd name="T7" fmla="*/ 68 h 304"/>
                  <a:gd name="T8" fmla="*/ 182 w 256"/>
                  <a:gd name="T9" fmla="*/ 68 h 304"/>
                  <a:gd name="T10" fmla="*/ 182 w 256"/>
                  <a:gd name="T11" fmla="*/ 257 h 304"/>
                  <a:gd name="T12" fmla="*/ 138 w 256"/>
                  <a:gd name="T13" fmla="*/ 257 h 304"/>
                  <a:gd name="T14" fmla="*/ 138 w 256"/>
                  <a:gd name="T15" fmla="*/ 257 h 304"/>
                  <a:gd name="T16" fmla="*/ 117 w 256"/>
                  <a:gd name="T17" fmla="*/ 257 h 304"/>
                  <a:gd name="T18" fmla="*/ 117 w 256"/>
                  <a:gd name="T19" fmla="*/ 68 h 304"/>
                  <a:gd name="T20" fmla="*/ 138 w 256"/>
                  <a:gd name="T21" fmla="*/ 68 h 304"/>
                  <a:gd name="T22" fmla="*/ 138 w 256"/>
                  <a:gd name="T23" fmla="*/ 257 h 304"/>
                  <a:gd name="T24" fmla="*/ 94 w 256"/>
                  <a:gd name="T25" fmla="*/ 257 h 304"/>
                  <a:gd name="T26" fmla="*/ 94 w 256"/>
                  <a:gd name="T27" fmla="*/ 257 h 304"/>
                  <a:gd name="T28" fmla="*/ 73 w 256"/>
                  <a:gd name="T29" fmla="*/ 257 h 304"/>
                  <a:gd name="T30" fmla="*/ 73 w 256"/>
                  <a:gd name="T31" fmla="*/ 68 h 304"/>
                  <a:gd name="T32" fmla="*/ 94 w 256"/>
                  <a:gd name="T33" fmla="*/ 68 h 304"/>
                  <a:gd name="T34" fmla="*/ 94 w 256"/>
                  <a:gd name="T35" fmla="*/ 257 h 304"/>
                  <a:gd name="T36" fmla="*/ 211 w 256"/>
                  <a:gd name="T37" fmla="*/ 280 h 304"/>
                  <a:gd name="T38" fmla="*/ 211 w 256"/>
                  <a:gd name="T39" fmla="*/ 280 h 304"/>
                  <a:gd name="T40" fmla="*/ 211 w 256"/>
                  <a:gd name="T41" fmla="*/ 34 h 304"/>
                  <a:gd name="T42" fmla="*/ 185 w 256"/>
                  <a:gd name="T43" fmla="*/ 34 h 304"/>
                  <a:gd name="T44" fmla="*/ 185 w 256"/>
                  <a:gd name="T45" fmla="*/ 0 h 304"/>
                  <a:gd name="T46" fmla="*/ 70 w 256"/>
                  <a:gd name="T47" fmla="*/ 0 h 304"/>
                  <a:gd name="T48" fmla="*/ 70 w 256"/>
                  <a:gd name="T49" fmla="*/ 34 h 304"/>
                  <a:gd name="T50" fmla="*/ 44 w 256"/>
                  <a:gd name="T51" fmla="*/ 34 h 304"/>
                  <a:gd name="T52" fmla="*/ 44 w 256"/>
                  <a:gd name="T53" fmla="*/ 280 h 304"/>
                  <a:gd name="T54" fmla="*/ 0 w 256"/>
                  <a:gd name="T55" fmla="*/ 280 h 304"/>
                  <a:gd name="T56" fmla="*/ 0 w 256"/>
                  <a:gd name="T57" fmla="*/ 304 h 304"/>
                  <a:gd name="T58" fmla="*/ 256 w 256"/>
                  <a:gd name="T59" fmla="*/ 304 h 304"/>
                  <a:gd name="T60" fmla="*/ 256 w 256"/>
                  <a:gd name="T61" fmla="*/ 280 h 304"/>
                  <a:gd name="T62" fmla="*/ 211 w 256"/>
                  <a:gd name="T63" fmla="*/ 28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04">
                    <a:moveTo>
                      <a:pt x="182" y="257"/>
                    </a:moveTo>
                    <a:lnTo>
                      <a:pt x="182" y="257"/>
                    </a:lnTo>
                    <a:lnTo>
                      <a:pt x="161" y="257"/>
                    </a:lnTo>
                    <a:lnTo>
                      <a:pt x="161" y="68"/>
                    </a:lnTo>
                    <a:lnTo>
                      <a:pt x="182" y="68"/>
                    </a:lnTo>
                    <a:lnTo>
                      <a:pt x="182" y="257"/>
                    </a:lnTo>
                    <a:close/>
                    <a:moveTo>
                      <a:pt x="138" y="257"/>
                    </a:moveTo>
                    <a:lnTo>
                      <a:pt x="138" y="257"/>
                    </a:lnTo>
                    <a:lnTo>
                      <a:pt x="117" y="257"/>
                    </a:lnTo>
                    <a:lnTo>
                      <a:pt x="117" y="68"/>
                    </a:lnTo>
                    <a:lnTo>
                      <a:pt x="138" y="68"/>
                    </a:lnTo>
                    <a:lnTo>
                      <a:pt x="138" y="257"/>
                    </a:lnTo>
                    <a:close/>
                    <a:moveTo>
                      <a:pt x="94" y="257"/>
                    </a:moveTo>
                    <a:lnTo>
                      <a:pt x="94" y="257"/>
                    </a:lnTo>
                    <a:lnTo>
                      <a:pt x="73" y="257"/>
                    </a:lnTo>
                    <a:lnTo>
                      <a:pt x="73" y="68"/>
                    </a:lnTo>
                    <a:lnTo>
                      <a:pt x="94" y="68"/>
                    </a:lnTo>
                    <a:lnTo>
                      <a:pt x="94" y="257"/>
                    </a:lnTo>
                    <a:close/>
                    <a:moveTo>
                      <a:pt x="211" y="280"/>
                    </a:moveTo>
                    <a:lnTo>
                      <a:pt x="211" y="280"/>
                    </a:lnTo>
                    <a:lnTo>
                      <a:pt x="211" y="34"/>
                    </a:lnTo>
                    <a:lnTo>
                      <a:pt x="185" y="34"/>
                    </a:lnTo>
                    <a:lnTo>
                      <a:pt x="185" y="0"/>
                    </a:lnTo>
                    <a:lnTo>
                      <a:pt x="70" y="0"/>
                    </a:lnTo>
                    <a:lnTo>
                      <a:pt x="70" y="34"/>
                    </a:lnTo>
                    <a:lnTo>
                      <a:pt x="44" y="34"/>
                    </a:lnTo>
                    <a:lnTo>
                      <a:pt x="44" y="280"/>
                    </a:lnTo>
                    <a:lnTo>
                      <a:pt x="0" y="280"/>
                    </a:lnTo>
                    <a:lnTo>
                      <a:pt x="0" y="304"/>
                    </a:lnTo>
                    <a:lnTo>
                      <a:pt x="256" y="304"/>
                    </a:lnTo>
                    <a:lnTo>
                      <a:pt x="256" y="280"/>
                    </a:lnTo>
                    <a:lnTo>
                      <a:pt x="211" y="2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grpSp>
        <p:nvGrpSpPr>
          <p:cNvPr id="7" name="Group 6">
            <a:extLst>
              <a:ext uri="{FF2B5EF4-FFF2-40B4-BE49-F238E27FC236}">
                <a16:creationId xmlns:a16="http://schemas.microsoft.com/office/drawing/2014/main" id="{FA6680AF-A0B9-676F-BFDA-93DF7A82DAA6}"/>
              </a:ext>
            </a:extLst>
          </p:cNvPr>
          <p:cNvGrpSpPr/>
          <p:nvPr/>
        </p:nvGrpSpPr>
        <p:grpSpPr>
          <a:xfrm>
            <a:off x="6626823" y="3855986"/>
            <a:ext cx="779300" cy="685542"/>
            <a:chOff x="6625235" y="3855986"/>
            <a:chExt cx="779300" cy="685542"/>
          </a:xfrm>
        </p:grpSpPr>
        <p:sp>
          <p:nvSpPr>
            <p:cNvPr id="31" name="Graphic 71">
              <a:extLst>
                <a:ext uri="{FF2B5EF4-FFF2-40B4-BE49-F238E27FC236}">
                  <a16:creationId xmlns:a16="http://schemas.microsoft.com/office/drawing/2014/main" id="{79235AD6-478B-B98B-A6CE-23EB7AB848DD}"/>
                </a:ext>
              </a:extLst>
            </p:cNvPr>
            <p:cNvSpPr/>
            <p:nvPr/>
          </p:nvSpPr>
          <p:spPr>
            <a:xfrm>
              <a:off x="6625235" y="3855986"/>
              <a:ext cx="779300" cy="68554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solidFill>
              <a:schemeClr val="accent4"/>
            </a:solidFill>
            <a:ln w="635" cap="flat">
              <a:noFill/>
              <a:prstDash val="solid"/>
              <a:miter/>
            </a:ln>
          </p:spPr>
          <p:txBody>
            <a:bodyPr rtlCol="0" anchor="ctr"/>
            <a:lstStyle/>
            <a:p>
              <a:endParaRPr lang="en-US" sz="1800"/>
            </a:p>
          </p:txBody>
        </p:sp>
        <p:sp>
          <p:nvSpPr>
            <p:cNvPr id="32" name="Graphic 71">
              <a:extLst>
                <a:ext uri="{FF2B5EF4-FFF2-40B4-BE49-F238E27FC236}">
                  <a16:creationId xmlns:a16="http://schemas.microsoft.com/office/drawing/2014/main" id="{5C0770D2-6438-2F4A-8836-4ADFFF2792C5}"/>
                </a:ext>
              </a:extLst>
            </p:cNvPr>
            <p:cNvSpPr/>
            <p:nvPr/>
          </p:nvSpPr>
          <p:spPr>
            <a:xfrm>
              <a:off x="6679840" y="3904021"/>
              <a:ext cx="670090" cy="58947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noFill/>
            <a:ln w="28575" cap="flat">
              <a:solidFill>
                <a:schemeClr val="bg1"/>
              </a:solidFill>
              <a:prstDash val="solid"/>
              <a:miter/>
            </a:ln>
          </p:spPr>
          <p:txBody>
            <a:bodyPr rtlCol="0" anchor="ctr"/>
            <a:lstStyle/>
            <a:p>
              <a:endParaRPr lang="en-US" sz="1800"/>
            </a:p>
          </p:txBody>
        </p:sp>
        <p:grpSp>
          <p:nvGrpSpPr>
            <p:cNvPr id="42" name="Group 15">
              <a:extLst>
                <a:ext uri="{FF2B5EF4-FFF2-40B4-BE49-F238E27FC236}">
                  <a16:creationId xmlns:a16="http://schemas.microsoft.com/office/drawing/2014/main" id="{3DE4BE8F-2559-CF32-2015-B27B6BE55DA6}"/>
                </a:ext>
              </a:extLst>
            </p:cNvPr>
            <p:cNvGrpSpPr>
              <a:grpSpLocks noChangeAspect="1"/>
            </p:cNvGrpSpPr>
            <p:nvPr/>
          </p:nvGrpSpPr>
          <p:grpSpPr bwMode="auto">
            <a:xfrm>
              <a:off x="6829238" y="4055135"/>
              <a:ext cx="371295" cy="280397"/>
              <a:chOff x="3305" y="2398"/>
              <a:chExt cx="241" cy="182"/>
            </a:xfrm>
          </p:grpSpPr>
          <p:sp>
            <p:nvSpPr>
              <p:cNvPr id="45" name="Freeform 17">
                <a:extLst>
                  <a:ext uri="{FF2B5EF4-FFF2-40B4-BE49-F238E27FC236}">
                    <a16:creationId xmlns:a16="http://schemas.microsoft.com/office/drawing/2014/main" id="{224C6752-2AE0-3A86-8563-8C652AD50813}"/>
                  </a:ext>
                </a:extLst>
              </p:cNvPr>
              <p:cNvSpPr>
                <a:spLocks/>
              </p:cNvSpPr>
              <p:nvPr/>
            </p:nvSpPr>
            <p:spPr bwMode="auto">
              <a:xfrm>
                <a:off x="3381" y="2455"/>
                <a:ext cx="89" cy="125"/>
              </a:xfrm>
              <a:custGeom>
                <a:avLst/>
                <a:gdLst>
                  <a:gd name="T0" fmla="*/ 122 w 147"/>
                  <a:gd name="T1" fmla="*/ 0 h 206"/>
                  <a:gd name="T2" fmla="*/ 122 w 147"/>
                  <a:gd name="T3" fmla="*/ 0 h 206"/>
                  <a:gd name="T4" fmla="*/ 122 w 147"/>
                  <a:gd name="T5" fmla="*/ 0 h 206"/>
                  <a:gd name="T6" fmla="*/ 91 w 147"/>
                  <a:gd name="T7" fmla="*/ 0 h 206"/>
                  <a:gd name="T8" fmla="*/ 74 w 147"/>
                  <a:gd name="T9" fmla="*/ 31 h 206"/>
                  <a:gd name="T10" fmla="*/ 56 w 147"/>
                  <a:gd name="T11" fmla="*/ 0 h 206"/>
                  <a:gd name="T12" fmla="*/ 26 w 147"/>
                  <a:gd name="T13" fmla="*/ 0 h 206"/>
                  <a:gd name="T14" fmla="*/ 26 w 147"/>
                  <a:gd name="T15" fmla="*/ 0 h 206"/>
                  <a:gd name="T16" fmla="*/ 0 w 147"/>
                  <a:gd name="T17" fmla="*/ 26 h 206"/>
                  <a:gd name="T18" fmla="*/ 0 w 147"/>
                  <a:gd name="T19" fmla="*/ 142 h 206"/>
                  <a:gd name="T20" fmla="*/ 26 w 147"/>
                  <a:gd name="T21" fmla="*/ 167 h 206"/>
                  <a:gd name="T22" fmla="*/ 26 w 147"/>
                  <a:gd name="T23" fmla="*/ 206 h 206"/>
                  <a:gd name="T24" fmla="*/ 122 w 147"/>
                  <a:gd name="T25" fmla="*/ 206 h 206"/>
                  <a:gd name="T26" fmla="*/ 122 w 147"/>
                  <a:gd name="T27" fmla="*/ 167 h 206"/>
                  <a:gd name="T28" fmla="*/ 147 w 147"/>
                  <a:gd name="T29" fmla="*/ 142 h 206"/>
                  <a:gd name="T30" fmla="*/ 147 w 147"/>
                  <a:gd name="T31" fmla="*/ 26 h 206"/>
                  <a:gd name="T32" fmla="*/ 122 w 147"/>
                  <a:gd name="T3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7" h="206">
                    <a:moveTo>
                      <a:pt x="122" y="0"/>
                    </a:moveTo>
                    <a:lnTo>
                      <a:pt x="122" y="0"/>
                    </a:lnTo>
                    <a:lnTo>
                      <a:pt x="122" y="0"/>
                    </a:lnTo>
                    <a:lnTo>
                      <a:pt x="91" y="0"/>
                    </a:lnTo>
                    <a:lnTo>
                      <a:pt x="74" y="31"/>
                    </a:lnTo>
                    <a:lnTo>
                      <a:pt x="56" y="0"/>
                    </a:lnTo>
                    <a:lnTo>
                      <a:pt x="26" y="0"/>
                    </a:lnTo>
                    <a:lnTo>
                      <a:pt x="26" y="0"/>
                    </a:lnTo>
                    <a:cubicBezTo>
                      <a:pt x="12" y="0"/>
                      <a:pt x="0" y="12"/>
                      <a:pt x="0" y="26"/>
                    </a:cubicBezTo>
                    <a:lnTo>
                      <a:pt x="0" y="142"/>
                    </a:lnTo>
                    <a:cubicBezTo>
                      <a:pt x="0" y="156"/>
                      <a:pt x="12" y="167"/>
                      <a:pt x="26" y="167"/>
                    </a:cubicBezTo>
                    <a:lnTo>
                      <a:pt x="26" y="206"/>
                    </a:lnTo>
                    <a:lnTo>
                      <a:pt x="122" y="206"/>
                    </a:lnTo>
                    <a:lnTo>
                      <a:pt x="122" y="167"/>
                    </a:lnTo>
                    <a:cubicBezTo>
                      <a:pt x="136" y="167"/>
                      <a:pt x="147" y="156"/>
                      <a:pt x="147" y="142"/>
                    </a:cubicBezTo>
                    <a:lnTo>
                      <a:pt x="147" y="26"/>
                    </a:lnTo>
                    <a:cubicBezTo>
                      <a:pt x="147" y="12"/>
                      <a:pt x="136" y="0"/>
                      <a:pt x="122"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6" name="Freeform 18">
                <a:extLst>
                  <a:ext uri="{FF2B5EF4-FFF2-40B4-BE49-F238E27FC236}">
                    <a16:creationId xmlns:a16="http://schemas.microsoft.com/office/drawing/2014/main" id="{B8A99CDE-A805-ECC1-AD3C-35E0B0581D6C}"/>
                  </a:ext>
                </a:extLst>
              </p:cNvPr>
              <p:cNvSpPr>
                <a:spLocks/>
              </p:cNvSpPr>
              <p:nvPr/>
            </p:nvSpPr>
            <p:spPr bwMode="auto">
              <a:xfrm>
                <a:off x="3403" y="2398"/>
                <a:ext cx="45" cy="44"/>
              </a:xfrm>
              <a:custGeom>
                <a:avLst/>
                <a:gdLst>
                  <a:gd name="T0" fmla="*/ 73 w 73"/>
                  <a:gd name="T1" fmla="*/ 36 h 73"/>
                  <a:gd name="T2" fmla="*/ 73 w 73"/>
                  <a:gd name="T3" fmla="*/ 36 h 73"/>
                  <a:gd name="T4" fmla="*/ 37 w 73"/>
                  <a:gd name="T5" fmla="*/ 0 h 73"/>
                  <a:gd name="T6" fmla="*/ 0 w 73"/>
                  <a:gd name="T7" fmla="*/ 36 h 73"/>
                  <a:gd name="T8" fmla="*/ 37 w 73"/>
                  <a:gd name="T9" fmla="*/ 73 h 73"/>
                  <a:gd name="T10" fmla="*/ 73 w 73"/>
                  <a:gd name="T11" fmla="*/ 36 h 73"/>
                </a:gdLst>
                <a:ahLst/>
                <a:cxnLst>
                  <a:cxn ang="0">
                    <a:pos x="T0" y="T1"/>
                  </a:cxn>
                  <a:cxn ang="0">
                    <a:pos x="T2" y="T3"/>
                  </a:cxn>
                  <a:cxn ang="0">
                    <a:pos x="T4" y="T5"/>
                  </a:cxn>
                  <a:cxn ang="0">
                    <a:pos x="T6" y="T7"/>
                  </a:cxn>
                  <a:cxn ang="0">
                    <a:pos x="T8" y="T9"/>
                  </a:cxn>
                  <a:cxn ang="0">
                    <a:pos x="T10" y="T11"/>
                  </a:cxn>
                </a:cxnLst>
                <a:rect l="0" t="0" r="r" b="b"/>
                <a:pathLst>
                  <a:path w="73" h="73">
                    <a:moveTo>
                      <a:pt x="73" y="36"/>
                    </a:moveTo>
                    <a:lnTo>
                      <a:pt x="73" y="36"/>
                    </a:lnTo>
                    <a:cubicBezTo>
                      <a:pt x="73" y="16"/>
                      <a:pt x="57" y="0"/>
                      <a:pt x="37" y="0"/>
                    </a:cubicBezTo>
                    <a:cubicBezTo>
                      <a:pt x="16" y="0"/>
                      <a:pt x="0" y="16"/>
                      <a:pt x="0" y="36"/>
                    </a:cubicBezTo>
                    <a:cubicBezTo>
                      <a:pt x="0" y="57"/>
                      <a:pt x="16" y="73"/>
                      <a:pt x="37" y="73"/>
                    </a:cubicBezTo>
                    <a:cubicBezTo>
                      <a:pt x="57" y="73"/>
                      <a:pt x="73" y="57"/>
                      <a:pt x="73" y="3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7" name="Freeform 19">
                <a:extLst>
                  <a:ext uri="{FF2B5EF4-FFF2-40B4-BE49-F238E27FC236}">
                    <a16:creationId xmlns:a16="http://schemas.microsoft.com/office/drawing/2014/main" id="{6315045B-80C5-015E-1C8D-B084CCB8BDAE}"/>
                  </a:ext>
                </a:extLst>
              </p:cNvPr>
              <p:cNvSpPr>
                <a:spLocks/>
              </p:cNvSpPr>
              <p:nvPr/>
            </p:nvSpPr>
            <p:spPr bwMode="auto">
              <a:xfrm>
                <a:off x="3305" y="2468"/>
                <a:ext cx="69" cy="97"/>
              </a:xfrm>
              <a:custGeom>
                <a:avLst/>
                <a:gdLst>
                  <a:gd name="T0" fmla="*/ 94 w 113"/>
                  <a:gd name="T1" fmla="*/ 0 h 159"/>
                  <a:gd name="T2" fmla="*/ 94 w 113"/>
                  <a:gd name="T3" fmla="*/ 0 h 159"/>
                  <a:gd name="T4" fmla="*/ 94 w 113"/>
                  <a:gd name="T5" fmla="*/ 0 h 159"/>
                  <a:gd name="T6" fmla="*/ 70 w 113"/>
                  <a:gd name="T7" fmla="*/ 0 h 159"/>
                  <a:gd name="T8" fmla="*/ 57 w 113"/>
                  <a:gd name="T9" fmla="*/ 24 h 159"/>
                  <a:gd name="T10" fmla="*/ 43 w 113"/>
                  <a:gd name="T11" fmla="*/ 0 h 159"/>
                  <a:gd name="T12" fmla="*/ 20 w 113"/>
                  <a:gd name="T13" fmla="*/ 0 h 159"/>
                  <a:gd name="T14" fmla="*/ 20 w 113"/>
                  <a:gd name="T15" fmla="*/ 0 h 159"/>
                  <a:gd name="T16" fmla="*/ 0 w 113"/>
                  <a:gd name="T17" fmla="*/ 20 h 159"/>
                  <a:gd name="T18" fmla="*/ 0 w 113"/>
                  <a:gd name="T19" fmla="*/ 109 h 159"/>
                  <a:gd name="T20" fmla="*/ 20 w 113"/>
                  <a:gd name="T21" fmla="*/ 129 h 159"/>
                  <a:gd name="T22" fmla="*/ 20 w 113"/>
                  <a:gd name="T23" fmla="*/ 159 h 159"/>
                  <a:gd name="T24" fmla="*/ 94 w 113"/>
                  <a:gd name="T25" fmla="*/ 159 h 159"/>
                  <a:gd name="T26" fmla="*/ 94 w 113"/>
                  <a:gd name="T27" fmla="*/ 129 h 159"/>
                  <a:gd name="T28" fmla="*/ 113 w 113"/>
                  <a:gd name="T29" fmla="*/ 109 h 159"/>
                  <a:gd name="T30" fmla="*/ 113 w 113"/>
                  <a:gd name="T31" fmla="*/ 20 h 159"/>
                  <a:gd name="T32" fmla="*/ 94 w 113"/>
                  <a:gd name="T3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59">
                    <a:moveTo>
                      <a:pt x="94" y="0"/>
                    </a:moveTo>
                    <a:lnTo>
                      <a:pt x="94" y="0"/>
                    </a:lnTo>
                    <a:lnTo>
                      <a:pt x="94" y="0"/>
                    </a:lnTo>
                    <a:lnTo>
                      <a:pt x="70" y="0"/>
                    </a:lnTo>
                    <a:lnTo>
                      <a:pt x="57" y="24"/>
                    </a:lnTo>
                    <a:lnTo>
                      <a:pt x="43" y="0"/>
                    </a:lnTo>
                    <a:lnTo>
                      <a:pt x="20" y="0"/>
                    </a:lnTo>
                    <a:lnTo>
                      <a:pt x="20" y="0"/>
                    </a:lnTo>
                    <a:cubicBezTo>
                      <a:pt x="9" y="0"/>
                      <a:pt x="0" y="9"/>
                      <a:pt x="0" y="20"/>
                    </a:cubicBezTo>
                    <a:lnTo>
                      <a:pt x="0" y="109"/>
                    </a:lnTo>
                    <a:cubicBezTo>
                      <a:pt x="0" y="120"/>
                      <a:pt x="9" y="129"/>
                      <a:pt x="20" y="129"/>
                    </a:cubicBezTo>
                    <a:lnTo>
                      <a:pt x="20" y="159"/>
                    </a:lnTo>
                    <a:lnTo>
                      <a:pt x="94" y="159"/>
                    </a:lnTo>
                    <a:lnTo>
                      <a:pt x="94" y="129"/>
                    </a:lnTo>
                    <a:cubicBezTo>
                      <a:pt x="105" y="129"/>
                      <a:pt x="113" y="120"/>
                      <a:pt x="113" y="109"/>
                    </a:cubicBezTo>
                    <a:lnTo>
                      <a:pt x="113" y="20"/>
                    </a:lnTo>
                    <a:cubicBezTo>
                      <a:pt x="113" y="9"/>
                      <a:pt x="105" y="0"/>
                      <a:pt x="9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8" name="Freeform 20">
                <a:extLst>
                  <a:ext uri="{FF2B5EF4-FFF2-40B4-BE49-F238E27FC236}">
                    <a16:creationId xmlns:a16="http://schemas.microsoft.com/office/drawing/2014/main" id="{11AA1C7D-1877-F836-85E8-67020848F48B}"/>
                  </a:ext>
                </a:extLst>
              </p:cNvPr>
              <p:cNvSpPr>
                <a:spLocks/>
              </p:cNvSpPr>
              <p:nvPr/>
            </p:nvSpPr>
            <p:spPr bwMode="auto">
              <a:xfrm>
                <a:off x="3320" y="2422"/>
                <a:ext cx="39" cy="39"/>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9" name="Freeform 21">
                <a:extLst>
                  <a:ext uri="{FF2B5EF4-FFF2-40B4-BE49-F238E27FC236}">
                    <a16:creationId xmlns:a16="http://schemas.microsoft.com/office/drawing/2014/main" id="{77F30693-ABE7-5403-C6C8-98CC06FA2306}"/>
                  </a:ext>
                </a:extLst>
              </p:cNvPr>
              <p:cNvSpPr>
                <a:spLocks/>
              </p:cNvSpPr>
              <p:nvPr/>
            </p:nvSpPr>
            <p:spPr bwMode="auto">
              <a:xfrm>
                <a:off x="3477" y="2468"/>
                <a:ext cx="69" cy="97"/>
              </a:xfrm>
              <a:custGeom>
                <a:avLst/>
                <a:gdLst>
                  <a:gd name="T0" fmla="*/ 94 w 113"/>
                  <a:gd name="T1" fmla="*/ 0 h 159"/>
                  <a:gd name="T2" fmla="*/ 94 w 113"/>
                  <a:gd name="T3" fmla="*/ 0 h 159"/>
                  <a:gd name="T4" fmla="*/ 94 w 113"/>
                  <a:gd name="T5" fmla="*/ 0 h 159"/>
                  <a:gd name="T6" fmla="*/ 70 w 113"/>
                  <a:gd name="T7" fmla="*/ 0 h 159"/>
                  <a:gd name="T8" fmla="*/ 57 w 113"/>
                  <a:gd name="T9" fmla="*/ 24 h 159"/>
                  <a:gd name="T10" fmla="*/ 43 w 113"/>
                  <a:gd name="T11" fmla="*/ 0 h 159"/>
                  <a:gd name="T12" fmla="*/ 20 w 113"/>
                  <a:gd name="T13" fmla="*/ 0 h 159"/>
                  <a:gd name="T14" fmla="*/ 20 w 113"/>
                  <a:gd name="T15" fmla="*/ 0 h 159"/>
                  <a:gd name="T16" fmla="*/ 0 w 113"/>
                  <a:gd name="T17" fmla="*/ 20 h 159"/>
                  <a:gd name="T18" fmla="*/ 0 w 113"/>
                  <a:gd name="T19" fmla="*/ 109 h 159"/>
                  <a:gd name="T20" fmla="*/ 20 w 113"/>
                  <a:gd name="T21" fmla="*/ 129 h 159"/>
                  <a:gd name="T22" fmla="*/ 20 w 113"/>
                  <a:gd name="T23" fmla="*/ 159 h 159"/>
                  <a:gd name="T24" fmla="*/ 94 w 113"/>
                  <a:gd name="T25" fmla="*/ 159 h 159"/>
                  <a:gd name="T26" fmla="*/ 94 w 113"/>
                  <a:gd name="T27" fmla="*/ 129 h 159"/>
                  <a:gd name="T28" fmla="*/ 113 w 113"/>
                  <a:gd name="T29" fmla="*/ 109 h 159"/>
                  <a:gd name="T30" fmla="*/ 113 w 113"/>
                  <a:gd name="T31" fmla="*/ 20 h 159"/>
                  <a:gd name="T32" fmla="*/ 94 w 113"/>
                  <a:gd name="T3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3" h="159">
                    <a:moveTo>
                      <a:pt x="94" y="0"/>
                    </a:moveTo>
                    <a:lnTo>
                      <a:pt x="94" y="0"/>
                    </a:lnTo>
                    <a:lnTo>
                      <a:pt x="94" y="0"/>
                    </a:lnTo>
                    <a:lnTo>
                      <a:pt x="70" y="0"/>
                    </a:lnTo>
                    <a:lnTo>
                      <a:pt x="57" y="24"/>
                    </a:lnTo>
                    <a:lnTo>
                      <a:pt x="43" y="0"/>
                    </a:lnTo>
                    <a:lnTo>
                      <a:pt x="20" y="0"/>
                    </a:lnTo>
                    <a:lnTo>
                      <a:pt x="20" y="0"/>
                    </a:lnTo>
                    <a:cubicBezTo>
                      <a:pt x="9" y="0"/>
                      <a:pt x="0" y="9"/>
                      <a:pt x="0" y="20"/>
                    </a:cubicBezTo>
                    <a:lnTo>
                      <a:pt x="0" y="109"/>
                    </a:lnTo>
                    <a:cubicBezTo>
                      <a:pt x="0" y="120"/>
                      <a:pt x="9" y="129"/>
                      <a:pt x="20" y="129"/>
                    </a:cubicBezTo>
                    <a:lnTo>
                      <a:pt x="20" y="159"/>
                    </a:lnTo>
                    <a:lnTo>
                      <a:pt x="94" y="159"/>
                    </a:lnTo>
                    <a:lnTo>
                      <a:pt x="94" y="129"/>
                    </a:lnTo>
                    <a:cubicBezTo>
                      <a:pt x="104" y="129"/>
                      <a:pt x="113" y="120"/>
                      <a:pt x="113" y="109"/>
                    </a:cubicBezTo>
                    <a:lnTo>
                      <a:pt x="113" y="20"/>
                    </a:lnTo>
                    <a:cubicBezTo>
                      <a:pt x="113" y="9"/>
                      <a:pt x="104" y="0"/>
                      <a:pt x="94"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0" name="Freeform 22">
                <a:extLst>
                  <a:ext uri="{FF2B5EF4-FFF2-40B4-BE49-F238E27FC236}">
                    <a16:creationId xmlns:a16="http://schemas.microsoft.com/office/drawing/2014/main" id="{954A6762-5F6C-4024-0572-7703A6A5231D}"/>
                  </a:ext>
                </a:extLst>
              </p:cNvPr>
              <p:cNvSpPr>
                <a:spLocks/>
              </p:cNvSpPr>
              <p:nvPr/>
            </p:nvSpPr>
            <p:spPr bwMode="auto">
              <a:xfrm>
                <a:off x="3492" y="2422"/>
                <a:ext cx="39" cy="39"/>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49"/>
                      <a:pt x="63" y="32"/>
                    </a:cubicBezTo>
                    <a:cubicBezTo>
                      <a:pt x="63" y="14"/>
                      <a:pt x="49" y="0"/>
                      <a:pt x="32" y="0"/>
                    </a:cubicBezTo>
                    <a:cubicBezTo>
                      <a:pt x="14" y="0"/>
                      <a:pt x="0" y="14"/>
                      <a:pt x="0" y="32"/>
                    </a:cubicBezTo>
                    <a:cubicBezTo>
                      <a:pt x="0" y="49"/>
                      <a:pt x="14" y="64"/>
                      <a:pt x="32" y="64"/>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grpSp>
        <p:nvGrpSpPr>
          <p:cNvPr id="5" name="Group 4">
            <a:extLst>
              <a:ext uri="{FF2B5EF4-FFF2-40B4-BE49-F238E27FC236}">
                <a16:creationId xmlns:a16="http://schemas.microsoft.com/office/drawing/2014/main" id="{57037D9E-4E71-5483-5BDF-460CE101109C}"/>
              </a:ext>
            </a:extLst>
          </p:cNvPr>
          <p:cNvGrpSpPr/>
          <p:nvPr/>
        </p:nvGrpSpPr>
        <p:grpSpPr>
          <a:xfrm>
            <a:off x="6626823" y="4850203"/>
            <a:ext cx="779300" cy="685542"/>
            <a:chOff x="6625235" y="4850203"/>
            <a:chExt cx="779300" cy="685542"/>
          </a:xfrm>
        </p:grpSpPr>
        <p:sp>
          <p:nvSpPr>
            <p:cNvPr id="34" name="Graphic 71">
              <a:extLst>
                <a:ext uri="{FF2B5EF4-FFF2-40B4-BE49-F238E27FC236}">
                  <a16:creationId xmlns:a16="http://schemas.microsoft.com/office/drawing/2014/main" id="{2DE98049-E7E2-9873-D61B-4D1AA322FAE8}"/>
                </a:ext>
              </a:extLst>
            </p:cNvPr>
            <p:cNvSpPr/>
            <p:nvPr/>
          </p:nvSpPr>
          <p:spPr>
            <a:xfrm>
              <a:off x="6625235" y="4850203"/>
              <a:ext cx="779300" cy="68554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solidFill>
              <a:schemeClr val="accent6"/>
            </a:solidFill>
            <a:ln w="635" cap="flat">
              <a:noFill/>
              <a:prstDash val="solid"/>
              <a:miter/>
            </a:ln>
          </p:spPr>
          <p:txBody>
            <a:bodyPr rtlCol="0" anchor="ctr"/>
            <a:lstStyle/>
            <a:p>
              <a:endParaRPr lang="en-US" sz="1800"/>
            </a:p>
          </p:txBody>
        </p:sp>
        <p:sp>
          <p:nvSpPr>
            <p:cNvPr id="38" name="Graphic 71">
              <a:extLst>
                <a:ext uri="{FF2B5EF4-FFF2-40B4-BE49-F238E27FC236}">
                  <a16:creationId xmlns:a16="http://schemas.microsoft.com/office/drawing/2014/main" id="{92C6663E-CBA6-FA49-2740-D80C7E49A4DB}"/>
                </a:ext>
              </a:extLst>
            </p:cNvPr>
            <p:cNvSpPr/>
            <p:nvPr/>
          </p:nvSpPr>
          <p:spPr>
            <a:xfrm>
              <a:off x="6679840" y="4898238"/>
              <a:ext cx="670090" cy="58947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noFill/>
            <a:ln w="28575" cap="flat">
              <a:solidFill>
                <a:schemeClr val="bg1"/>
              </a:solidFill>
              <a:prstDash val="solid"/>
              <a:miter/>
            </a:ln>
          </p:spPr>
          <p:txBody>
            <a:bodyPr rtlCol="0" anchor="ctr"/>
            <a:lstStyle/>
            <a:p>
              <a:endParaRPr lang="en-US" sz="1800"/>
            </a:p>
          </p:txBody>
        </p:sp>
        <p:grpSp>
          <p:nvGrpSpPr>
            <p:cNvPr id="51" name="Group 25">
              <a:extLst>
                <a:ext uri="{FF2B5EF4-FFF2-40B4-BE49-F238E27FC236}">
                  <a16:creationId xmlns:a16="http://schemas.microsoft.com/office/drawing/2014/main" id="{AC398DFB-BFF8-96CB-C3A5-E94DB7A89645}"/>
                </a:ext>
              </a:extLst>
            </p:cNvPr>
            <p:cNvGrpSpPr>
              <a:grpSpLocks noChangeAspect="1"/>
            </p:cNvGrpSpPr>
            <p:nvPr/>
          </p:nvGrpSpPr>
          <p:grpSpPr bwMode="auto">
            <a:xfrm>
              <a:off x="6840022" y="5025046"/>
              <a:ext cx="349726" cy="348186"/>
              <a:chOff x="3311" y="2897"/>
              <a:chExt cx="227" cy="226"/>
            </a:xfrm>
          </p:grpSpPr>
          <p:sp>
            <p:nvSpPr>
              <p:cNvPr id="54" name="Freeform 27">
                <a:extLst>
                  <a:ext uri="{FF2B5EF4-FFF2-40B4-BE49-F238E27FC236}">
                    <a16:creationId xmlns:a16="http://schemas.microsoft.com/office/drawing/2014/main" id="{459AAD95-6794-C539-D33A-FE5E9F9D7BB9}"/>
                  </a:ext>
                </a:extLst>
              </p:cNvPr>
              <p:cNvSpPr>
                <a:spLocks/>
              </p:cNvSpPr>
              <p:nvPr/>
            </p:nvSpPr>
            <p:spPr bwMode="auto">
              <a:xfrm>
                <a:off x="3487" y="2941"/>
                <a:ext cx="51" cy="65"/>
              </a:xfrm>
              <a:custGeom>
                <a:avLst/>
                <a:gdLst>
                  <a:gd name="T0" fmla="*/ 83 w 83"/>
                  <a:gd name="T1" fmla="*/ 106 h 106"/>
                  <a:gd name="T2" fmla="*/ 83 w 83"/>
                  <a:gd name="T3" fmla="*/ 106 h 106"/>
                  <a:gd name="T4" fmla="*/ 44 w 83"/>
                  <a:gd name="T5" fmla="*/ 0 h 106"/>
                  <a:gd name="T6" fmla="*/ 0 w 83"/>
                  <a:gd name="T7" fmla="*/ 20 h 106"/>
                  <a:gd name="T8" fmla="*/ 14 w 83"/>
                  <a:gd name="T9" fmla="*/ 106 h 106"/>
                  <a:gd name="T10" fmla="*/ 83 w 83"/>
                  <a:gd name="T11" fmla="*/ 106 h 106"/>
                </a:gdLst>
                <a:ahLst/>
                <a:cxnLst>
                  <a:cxn ang="0">
                    <a:pos x="T0" y="T1"/>
                  </a:cxn>
                  <a:cxn ang="0">
                    <a:pos x="T2" y="T3"/>
                  </a:cxn>
                  <a:cxn ang="0">
                    <a:pos x="T4" y="T5"/>
                  </a:cxn>
                  <a:cxn ang="0">
                    <a:pos x="T6" y="T7"/>
                  </a:cxn>
                  <a:cxn ang="0">
                    <a:pos x="T8" y="T9"/>
                  </a:cxn>
                  <a:cxn ang="0">
                    <a:pos x="T10" y="T11"/>
                  </a:cxn>
                </a:cxnLst>
                <a:rect l="0" t="0" r="r" b="b"/>
                <a:pathLst>
                  <a:path w="83" h="106">
                    <a:moveTo>
                      <a:pt x="83" y="106"/>
                    </a:moveTo>
                    <a:lnTo>
                      <a:pt x="83" y="106"/>
                    </a:lnTo>
                    <a:cubicBezTo>
                      <a:pt x="81" y="67"/>
                      <a:pt x="68" y="30"/>
                      <a:pt x="44" y="0"/>
                    </a:cubicBezTo>
                    <a:cubicBezTo>
                      <a:pt x="31" y="8"/>
                      <a:pt x="16" y="14"/>
                      <a:pt x="0" y="20"/>
                    </a:cubicBezTo>
                    <a:cubicBezTo>
                      <a:pt x="8" y="46"/>
                      <a:pt x="13" y="75"/>
                      <a:pt x="14" y="106"/>
                    </a:cubicBezTo>
                    <a:lnTo>
                      <a:pt x="83" y="10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5" name="Freeform 28">
                <a:extLst>
                  <a:ext uri="{FF2B5EF4-FFF2-40B4-BE49-F238E27FC236}">
                    <a16:creationId xmlns:a16="http://schemas.microsoft.com/office/drawing/2014/main" id="{AB976243-A335-C669-0683-23ECEA01421A}"/>
                  </a:ext>
                </a:extLst>
              </p:cNvPr>
              <p:cNvSpPr>
                <a:spLocks/>
              </p:cNvSpPr>
              <p:nvPr/>
            </p:nvSpPr>
            <p:spPr bwMode="auto">
              <a:xfrm>
                <a:off x="3459" y="2903"/>
                <a:ext cx="48" cy="41"/>
              </a:xfrm>
              <a:custGeom>
                <a:avLst/>
                <a:gdLst>
                  <a:gd name="T0" fmla="*/ 79 w 79"/>
                  <a:gd name="T1" fmla="*/ 50 h 67"/>
                  <a:gd name="T2" fmla="*/ 79 w 79"/>
                  <a:gd name="T3" fmla="*/ 50 h 67"/>
                  <a:gd name="T4" fmla="*/ 0 w 79"/>
                  <a:gd name="T5" fmla="*/ 0 h 67"/>
                  <a:gd name="T6" fmla="*/ 41 w 79"/>
                  <a:gd name="T7" fmla="*/ 67 h 67"/>
                  <a:gd name="T8" fmla="*/ 79 w 79"/>
                  <a:gd name="T9" fmla="*/ 50 h 67"/>
                </a:gdLst>
                <a:ahLst/>
                <a:cxnLst>
                  <a:cxn ang="0">
                    <a:pos x="T0" y="T1"/>
                  </a:cxn>
                  <a:cxn ang="0">
                    <a:pos x="T2" y="T3"/>
                  </a:cxn>
                  <a:cxn ang="0">
                    <a:pos x="T4" y="T5"/>
                  </a:cxn>
                  <a:cxn ang="0">
                    <a:pos x="T6" y="T7"/>
                  </a:cxn>
                  <a:cxn ang="0">
                    <a:pos x="T8" y="T9"/>
                  </a:cxn>
                </a:cxnLst>
                <a:rect l="0" t="0" r="r" b="b"/>
                <a:pathLst>
                  <a:path w="79" h="67">
                    <a:moveTo>
                      <a:pt x="79" y="50"/>
                    </a:moveTo>
                    <a:lnTo>
                      <a:pt x="79" y="50"/>
                    </a:lnTo>
                    <a:cubicBezTo>
                      <a:pt x="57" y="27"/>
                      <a:pt x="30" y="9"/>
                      <a:pt x="0" y="0"/>
                    </a:cubicBezTo>
                    <a:cubicBezTo>
                      <a:pt x="16" y="16"/>
                      <a:pt x="31" y="39"/>
                      <a:pt x="41" y="67"/>
                    </a:cubicBezTo>
                    <a:cubicBezTo>
                      <a:pt x="55" y="63"/>
                      <a:pt x="68" y="57"/>
                      <a:pt x="79" y="5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6" name="Freeform 29">
                <a:extLst>
                  <a:ext uri="{FF2B5EF4-FFF2-40B4-BE49-F238E27FC236}">
                    <a16:creationId xmlns:a16="http://schemas.microsoft.com/office/drawing/2014/main" id="{2AF0962D-0728-7CC9-6CB9-E4AD25D56222}"/>
                  </a:ext>
                </a:extLst>
              </p:cNvPr>
              <p:cNvSpPr>
                <a:spLocks/>
              </p:cNvSpPr>
              <p:nvPr/>
            </p:nvSpPr>
            <p:spPr bwMode="auto">
              <a:xfrm>
                <a:off x="3342" y="3078"/>
                <a:ext cx="48" cy="41"/>
              </a:xfrm>
              <a:custGeom>
                <a:avLst/>
                <a:gdLst>
                  <a:gd name="T0" fmla="*/ 0 w 80"/>
                  <a:gd name="T1" fmla="*/ 17 h 67"/>
                  <a:gd name="T2" fmla="*/ 0 w 80"/>
                  <a:gd name="T3" fmla="*/ 17 h 67"/>
                  <a:gd name="T4" fmla="*/ 80 w 80"/>
                  <a:gd name="T5" fmla="*/ 67 h 67"/>
                  <a:gd name="T6" fmla="*/ 38 w 80"/>
                  <a:gd name="T7" fmla="*/ 0 h 67"/>
                  <a:gd name="T8" fmla="*/ 0 w 80"/>
                  <a:gd name="T9" fmla="*/ 17 h 67"/>
                </a:gdLst>
                <a:ahLst/>
                <a:cxnLst>
                  <a:cxn ang="0">
                    <a:pos x="T0" y="T1"/>
                  </a:cxn>
                  <a:cxn ang="0">
                    <a:pos x="T2" y="T3"/>
                  </a:cxn>
                  <a:cxn ang="0">
                    <a:pos x="T4" y="T5"/>
                  </a:cxn>
                  <a:cxn ang="0">
                    <a:pos x="T6" y="T7"/>
                  </a:cxn>
                  <a:cxn ang="0">
                    <a:pos x="T8" y="T9"/>
                  </a:cxn>
                </a:cxnLst>
                <a:rect l="0" t="0" r="r" b="b"/>
                <a:pathLst>
                  <a:path w="80" h="67">
                    <a:moveTo>
                      <a:pt x="0" y="17"/>
                    </a:moveTo>
                    <a:lnTo>
                      <a:pt x="0" y="17"/>
                    </a:lnTo>
                    <a:cubicBezTo>
                      <a:pt x="22" y="40"/>
                      <a:pt x="49" y="58"/>
                      <a:pt x="80" y="67"/>
                    </a:cubicBezTo>
                    <a:cubicBezTo>
                      <a:pt x="63" y="51"/>
                      <a:pt x="49" y="28"/>
                      <a:pt x="38" y="0"/>
                    </a:cubicBezTo>
                    <a:cubicBezTo>
                      <a:pt x="24" y="4"/>
                      <a:pt x="11" y="10"/>
                      <a:pt x="0" y="1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7" name="Freeform 30">
                <a:extLst>
                  <a:ext uri="{FF2B5EF4-FFF2-40B4-BE49-F238E27FC236}">
                    <a16:creationId xmlns:a16="http://schemas.microsoft.com/office/drawing/2014/main" id="{5E001E00-9DC1-9ACF-4C5A-64060BBE9E84}"/>
                  </a:ext>
                </a:extLst>
              </p:cNvPr>
              <p:cNvSpPr>
                <a:spLocks/>
              </p:cNvSpPr>
              <p:nvPr/>
            </p:nvSpPr>
            <p:spPr bwMode="auto">
              <a:xfrm>
                <a:off x="3459" y="3077"/>
                <a:ext cx="48" cy="42"/>
              </a:xfrm>
              <a:custGeom>
                <a:avLst/>
                <a:gdLst>
                  <a:gd name="T0" fmla="*/ 0 w 79"/>
                  <a:gd name="T1" fmla="*/ 68 h 68"/>
                  <a:gd name="T2" fmla="*/ 0 w 79"/>
                  <a:gd name="T3" fmla="*/ 68 h 68"/>
                  <a:gd name="T4" fmla="*/ 79 w 79"/>
                  <a:gd name="T5" fmla="*/ 18 h 68"/>
                  <a:gd name="T6" fmla="*/ 41 w 79"/>
                  <a:gd name="T7" fmla="*/ 0 h 68"/>
                  <a:gd name="T8" fmla="*/ 0 w 79"/>
                  <a:gd name="T9" fmla="*/ 68 h 68"/>
                </a:gdLst>
                <a:ahLst/>
                <a:cxnLst>
                  <a:cxn ang="0">
                    <a:pos x="T0" y="T1"/>
                  </a:cxn>
                  <a:cxn ang="0">
                    <a:pos x="T2" y="T3"/>
                  </a:cxn>
                  <a:cxn ang="0">
                    <a:pos x="T4" y="T5"/>
                  </a:cxn>
                  <a:cxn ang="0">
                    <a:pos x="T6" y="T7"/>
                  </a:cxn>
                  <a:cxn ang="0">
                    <a:pos x="T8" y="T9"/>
                  </a:cxn>
                </a:cxnLst>
                <a:rect l="0" t="0" r="r" b="b"/>
                <a:pathLst>
                  <a:path w="79" h="68">
                    <a:moveTo>
                      <a:pt x="0" y="68"/>
                    </a:moveTo>
                    <a:lnTo>
                      <a:pt x="0" y="68"/>
                    </a:lnTo>
                    <a:cubicBezTo>
                      <a:pt x="30" y="59"/>
                      <a:pt x="57" y="41"/>
                      <a:pt x="79" y="18"/>
                    </a:cubicBezTo>
                    <a:cubicBezTo>
                      <a:pt x="68" y="11"/>
                      <a:pt x="55" y="5"/>
                      <a:pt x="41" y="0"/>
                    </a:cubicBezTo>
                    <a:cubicBezTo>
                      <a:pt x="31" y="29"/>
                      <a:pt x="16" y="52"/>
                      <a:pt x="0" y="68"/>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8" name="Freeform 31">
                <a:extLst>
                  <a:ext uri="{FF2B5EF4-FFF2-40B4-BE49-F238E27FC236}">
                    <a16:creationId xmlns:a16="http://schemas.microsoft.com/office/drawing/2014/main" id="{82B948DE-0CFA-3DBA-19F6-19FBF8182309}"/>
                  </a:ext>
                </a:extLst>
              </p:cNvPr>
              <p:cNvSpPr>
                <a:spLocks/>
              </p:cNvSpPr>
              <p:nvPr/>
            </p:nvSpPr>
            <p:spPr bwMode="auto">
              <a:xfrm>
                <a:off x="3487" y="3016"/>
                <a:ext cx="51" cy="64"/>
              </a:xfrm>
              <a:custGeom>
                <a:avLst/>
                <a:gdLst>
                  <a:gd name="T0" fmla="*/ 0 w 83"/>
                  <a:gd name="T1" fmla="*/ 86 h 106"/>
                  <a:gd name="T2" fmla="*/ 0 w 83"/>
                  <a:gd name="T3" fmla="*/ 86 h 106"/>
                  <a:gd name="T4" fmla="*/ 44 w 83"/>
                  <a:gd name="T5" fmla="*/ 106 h 106"/>
                  <a:gd name="T6" fmla="*/ 83 w 83"/>
                  <a:gd name="T7" fmla="*/ 0 h 106"/>
                  <a:gd name="T8" fmla="*/ 14 w 83"/>
                  <a:gd name="T9" fmla="*/ 0 h 106"/>
                  <a:gd name="T10" fmla="*/ 0 w 83"/>
                  <a:gd name="T11" fmla="*/ 86 h 106"/>
                </a:gdLst>
                <a:ahLst/>
                <a:cxnLst>
                  <a:cxn ang="0">
                    <a:pos x="T0" y="T1"/>
                  </a:cxn>
                  <a:cxn ang="0">
                    <a:pos x="T2" y="T3"/>
                  </a:cxn>
                  <a:cxn ang="0">
                    <a:pos x="T4" y="T5"/>
                  </a:cxn>
                  <a:cxn ang="0">
                    <a:pos x="T6" y="T7"/>
                  </a:cxn>
                  <a:cxn ang="0">
                    <a:pos x="T8" y="T9"/>
                  </a:cxn>
                  <a:cxn ang="0">
                    <a:pos x="T10" y="T11"/>
                  </a:cxn>
                </a:cxnLst>
                <a:rect l="0" t="0" r="r" b="b"/>
                <a:pathLst>
                  <a:path w="83" h="106">
                    <a:moveTo>
                      <a:pt x="0" y="86"/>
                    </a:moveTo>
                    <a:lnTo>
                      <a:pt x="0" y="86"/>
                    </a:lnTo>
                    <a:cubicBezTo>
                      <a:pt x="17" y="92"/>
                      <a:pt x="31" y="98"/>
                      <a:pt x="44" y="106"/>
                    </a:cubicBezTo>
                    <a:cubicBezTo>
                      <a:pt x="68" y="75"/>
                      <a:pt x="81" y="39"/>
                      <a:pt x="83" y="0"/>
                    </a:cubicBezTo>
                    <a:lnTo>
                      <a:pt x="14" y="0"/>
                    </a:lnTo>
                    <a:cubicBezTo>
                      <a:pt x="13" y="31"/>
                      <a:pt x="8" y="59"/>
                      <a:pt x="0" y="86"/>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59" name="Freeform 32">
                <a:extLst>
                  <a:ext uri="{FF2B5EF4-FFF2-40B4-BE49-F238E27FC236}">
                    <a16:creationId xmlns:a16="http://schemas.microsoft.com/office/drawing/2014/main" id="{FD32EEDA-AF30-A1E7-237A-D73BCC6F5E71}"/>
                  </a:ext>
                </a:extLst>
              </p:cNvPr>
              <p:cNvSpPr>
                <a:spLocks/>
              </p:cNvSpPr>
              <p:nvPr/>
            </p:nvSpPr>
            <p:spPr bwMode="auto">
              <a:xfrm>
                <a:off x="3342" y="2903"/>
                <a:ext cx="48" cy="41"/>
              </a:xfrm>
              <a:custGeom>
                <a:avLst/>
                <a:gdLst>
                  <a:gd name="T0" fmla="*/ 80 w 80"/>
                  <a:gd name="T1" fmla="*/ 0 h 67"/>
                  <a:gd name="T2" fmla="*/ 80 w 80"/>
                  <a:gd name="T3" fmla="*/ 0 h 67"/>
                  <a:gd name="T4" fmla="*/ 0 w 80"/>
                  <a:gd name="T5" fmla="*/ 50 h 67"/>
                  <a:gd name="T6" fmla="*/ 38 w 80"/>
                  <a:gd name="T7" fmla="*/ 67 h 67"/>
                  <a:gd name="T8" fmla="*/ 80 w 80"/>
                  <a:gd name="T9" fmla="*/ 0 h 67"/>
                </a:gdLst>
                <a:ahLst/>
                <a:cxnLst>
                  <a:cxn ang="0">
                    <a:pos x="T0" y="T1"/>
                  </a:cxn>
                  <a:cxn ang="0">
                    <a:pos x="T2" y="T3"/>
                  </a:cxn>
                  <a:cxn ang="0">
                    <a:pos x="T4" y="T5"/>
                  </a:cxn>
                  <a:cxn ang="0">
                    <a:pos x="T6" y="T7"/>
                  </a:cxn>
                  <a:cxn ang="0">
                    <a:pos x="T8" y="T9"/>
                  </a:cxn>
                </a:cxnLst>
                <a:rect l="0" t="0" r="r" b="b"/>
                <a:pathLst>
                  <a:path w="80" h="67">
                    <a:moveTo>
                      <a:pt x="80" y="0"/>
                    </a:moveTo>
                    <a:lnTo>
                      <a:pt x="80" y="0"/>
                    </a:lnTo>
                    <a:cubicBezTo>
                      <a:pt x="49" y="9"/>
                      <a:pt x="22" y="27"/>
                      <a:pt x="0" y="50"/>
                    </a:cubicBezTo>
                    <a:cubicBezTo>
                      <a:pt x="11" y="57"/>
                      <a:pt x="24" y="63"/>
                      <a:pt x="38" y="67"/>
                    </a:cubicBezTo>
                    <a:cubicBezTo>
                      <a:pt x="49" y="39"/>
                      <a:pt x="63" y="16"/>
                      <a:pt x="8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0" name="Freeform 33">
                <a:extLst>
                  <a:ext uri="{FF2B5EF4-FFF2-40B4-BE49-F238E27FC236}">
                    <a16:creationId xmlns:a16="http://schemas.microsoft.com/office/drawing/2014/main" id="{5869C9B9-80B3-6ECA-8EBD-A609E3FC6710}"/>
                  </a:ext>
                </a:extLst>
              </p:cNvPr>
              <p:cNvSpPr>
                <a:spLocks/>
              </p:cNvSpPr>
              <p:nvPr/>
            </p:nvSpPr>
            <p:spPr bwMode="auto">
              <a:xfrm>
                <a:off x="3311" y="2941"/>
                <a:ext cx="51" cy="65"/>
              </a:xfrm>
              <a:custGeom>
                <a:avLst/>
                <a:gdLst>
                  <a:gd name="T0" fmla="*/ 83 w 83"/>
                  <a:gd name="T1" fmla="*/ 20 h 106"/>
                  <a:gd name="T2" fmla="*/ 83 w 83"/>
                  <a:gd name="T3" fmla="*/ 20 h 106"/>
                  <a:gd name="T4" fmla="*/ 39 w 83"/>
                  <a:gd name="T5" fmla="*/ 0 h 106"/>
                  <a:gd name="T6" fmla="*/ 0 w 83"/>
                  <a:gd name="T7" fmla="*/ 106 h 106"/>
                  <a:gd name="T8" fmla="*/ 70 w 83"/>
                  <a:gd name="T9" fmla="*/ 106 h 106"/>
                  <a:gd name="T10" fmla="*/ 83 w 83"/>
                  <a:gd name="T11" fmla="*/ 20 h 106"/>
                </a:gdLst>
                <a:ahLst/>
                <a:cxnLst>
                  <a:cxn ang="0">
                    <a:pos x="T0" y="T1"/>
                  </a:cxn>
                  <a:cxn ang="0">
                    <a:pos x="T2" y="T3"/>
                  </a:cxn>
                  <a:cxn ang="0">
                    <a:pos x="T4" y="T5"/>
                  </a:cxn>
                  <a:cxn ang="0">
                    <a:pos x="T6" y="T7"/>
                  </a:cxn>
                  <a:cxn ang="0">
                    <a:pos x="T8" y="T9"/>
                  </a:cxn>
                  <a:cxn ang="0">
                    <a:pos x="T10" y="T11"/>
                  </a:cxn>
                </a:cxnLst>
                <a:rect l="0" t="0" r="r" b="b"/>
                <a:pathLst>
                  <a:path w="83" h="106">
                    <a:moveTo>
                      <a:pt x="83" y="20"/>
                    </a:moveTo>
                    <a:lnTo>
                      <a:pt x="83" y="20"/>
                    </a:lnTo>
                    <a:cubicBezTo>
                      <a:pt x="66" y="14"/>
                      <a:pt x="52" y="7"/>
                      <a:pt x="39" y="0"/>
                    </a:cubicBezTo>
                    <a:cubicBezTo>
                      <a:pt x="15" y="30"/>
                      <a:pt x="2" y="67"/>
                      <a:pt x="0" y="106"/>
                    </a:cubicBezTo>
                    <a:lnTo>
                      <a:pt x="70" y="106"/>
                    </a:lnTo>
                    <a:cubicBezTo>
                      <a:pt x="70" y="75"/>
                      <a:pt x="75" y="46"/>
                      <a:pt x="83" y="2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1" name="Freeform 34">
                <a:extLst>
                  <a:ext uri="{FF2B5EF4-FFF2-40B4-BE49-F238E27FC236}">
                    <a16:creationId xmlns:a16="http://schemas.microsoft.com/office/drawing/2014/main" id="{65D19CD9-887E-C946-780E-176AFC546BA6}"/>
                  </a:ext>
                </a:extLst>
              </p:cNvPr>
              <p:cNvSpPr>
                <a:spLocks/>
              </p:cNvSpPr>
              <p:nvPr/>
            </p:nvSpPr>
            <p:spPr bwMode="auto">
              <a:xfrm>
                <a:off x="3311" y="3016"/>
                <a:ext cx="51" cy="64"/>
              </a:xfrm>
              <a:custGeom>
                <a:avLst/>
                <a:gdLst>
                  <a:gd name="T0" fmla="*/ 0 w 83"/>
                  <a:gd name="T1" fmla="*/ 0 h 106"/>
                  <a:gd name="T2" fmla="*/ 0 w 83"/>
                  <a:gd name="T3" fmla="*/ 0 h 106"/>
                  <a:gd name="T4" fmla="*/ 39 w 83"/>
                  <a:gd name="T5" fmla="*/ 106 h 106"/>
                  <a:gd name="T6" fmla="*/ 83 w 83"/>
                  <a:gd name="T7" fmla="*/ 86 h 106"/>
                  <a:gd name="T8" fmla="*/ 70 w 83"/>
                  <a:gd name="T9" fmla="*/ 0 h 106"/>
                  <a:gd name="T10" fmla="*/ 0 w 83"/>
                  <a:gd name="T11" fmla="*/ 0 h 106"/>
                </a:gdLst>
                <a:ahLst/>
                <a:cxnLst>
                  <a:cxn ang="0">
                    <a:pos x="T0" y="T1"/>
                  </a:cxn>
                  <a:cxn ang="0">
                    <a:pos x="T2" y="T3"/>
                  </a:cxn>
                  <a:cxn ang="0">
                    <a:pos x="T4" y="T5"/>
                  </a:cxn>
                  <a:cxn ang="0">
                    <a:pos x="T6" y="T7"/>
                  </a:cxn>
                  <a:cxn ang="0">
                    <a:pos x="T8" y="T9"/>
                  </a:cxn>
                  <a:cxn ang="0">
                    <a:pos x="T10" y="T11"/>
                  </a:cxn>
                </a:cxnLst>
                <a:rect l="0" t="0" r="r" b="b"/>
                <a:pathLst>
                  <a:path w="83" h="106">
                    <a:moveTo>
                      <a:pt x="0" y="0"/>
                    </a:moveTo>
                    <a:lnTo>
                      <a:pt x="0" y="0"/>
                    </a:lnTo>
                    <a:cubicBezTo>
                      <a:pt x="2" y="39"/>
                      <a:pt x="15" y="75"/>
                      <a:pt x="39" y="106"/>
                    </a:cubicBezTo>
                    <a:cubicBezTo>
                      <a:pt x="52" y="98"/>
                      <a:pt x="67" y="92"/>
                      <a:pt x="83" y="86"/>
                    </a:cubicBezTo>
                    <a:cubicBezTo>
                      <a:pt x="75" y="59"/>
                      <a:pt x="70" y="31"/>
                      <a:pt x="70" y="0"/>
                    </a:cubicBez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2" name="Freeform 35">
                <a:extLst>
                  <a:ext uri="{FF2B5EF4-FFF2-40B4-BE49-F238E27FC236}">
                    <a16:creationId xmlns:a16="http://schemas.microsoft.com/office/drawing/2014/main" id="{4166DE70-68DD-88F7-34DA-ED38BB6384E2}"/>
                  </a:ext>
                </a:extLst>
              </p:cNvPr>
              <p:cNvSpPr>
                <a:spLocks/>
              </p:cNvSpPr>
              <p:nvPr/>
            </p:nvSpPr>
            <p:spPr bwMode="auto">
              <a:xfrm>
                <a:off x="3429" y="3016"/>
                <a:ext cx="56" cy="49"/>
              </a:xfrm>
              <a:custGeom>
                <a:avLst/>
                <a:gdLst>
                  <a:gd name="T0" fmla="*/ 92 w 92"/>
                  <a:gd name="T1" fmla="*/ 0 h 81"/>
                  <a:gd name="T2" fmla="*/ 92 w 92"/>
                  <a:gd name="T3" fmla="*/ 0 h 81"/>
                  <a:gd name="T4" fmla="*/ 0 w 92"/>
                  <a:gd name="T5" fmla="*/ 0 h 81"/>
                  <a:gd name="T6" fmla="*/ 0 w 92"/>
                  <a:gd name="T7" fmla="*/ 70 h 81"/>
                  <a:gd name="T8" fmla="*/ 80 w 92"/>
                  <a:gd name="T9" fmla="*/ 81 h 81"/>
                  <a:gd name="T10" fmla="*/ 92 w 92"/>
                  <a:gd name="T11" fmla="*/ 0 h 81"/>
                </a:gdLst>
                <a:ahLst/>
                <a:cxnLst>
                  <a:cxn ang="0">
                    <a:pos x="T0" y="T1"/>
                  </a:cxn>
                  <a:cxn ang="0">
                    <a:pos x="T2" y="T3"/>
                  </a:cxn>
                  <a:cxn ang="0">
                    <a:pos x="T4" y="T5"/>
                  </a:cxn>
                  <a:cxn ang="0">
                    <a:pos x="T6" y="T7"/>
                  </a:cxn>
                  <a:cxn ang="0">
                    <a:pos x="T8" y="T9"/>
                  </a:cxn>
                  <a:cxn ang="0">
                    <a:pos x="T10" y="T11"/>
                  </a:cxn>
                </a:cxnLst>
                <a:rect l="0" t="0" r="r" b="b"/>
                <a:pathLst>
                  <a:path w="92" h="81">
                    <a:moveTo>
                      <a:pt x="92" y="0"/>
                    </a:moveTo>
                    <a:lnTo>
                      <a:pt x="92" y="0"/>
                    </a:lnTo>
                    <a:lnTo>
                      <a:pt x="0" y="0"/>
                    </a:lnTo>
                    <a:lnTo>
                      <a:pt x="0" y="70"/>
                    </a:lnTo>
                    <a:cubicBezTo>
                      <a:pt x="28" y="71"/>
                      <a:pt x="55" y="74"/>
                      <a:pt x="80" y="81"/>
                    </a:cubicBezTo>
                    <a:cubicBezTo>
                      <a:pt x="87" y="56"/>
                      <a:pt x="91" y="29"/>
                      <a:pt x="92"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3" name="Freeform 36">
                <a:extLst>
                  <a:ext uri="{FF2B5EF4-FFF2-40B4-BE49-F238E27FC236}">
                    <a16:creationId xmlns:a16="http://schemas.microsoft.com/office/drawing/2014/main" id="{A216DF6C-726A-3E3F-B99F-70ECF3A96871}"/>
                  </a:ext>
                </a:extLst>
              </p:cNvPr>
              <p:cNvSpPr>
                <a:spLocks/>
              </p:cNvSpPr>
              <p:nvPr/>
            </p:nvSpPr>
            <p:spPr bwMode="auto">
              <a:xfrm>
                <a:off x="3429" y="3069"/>
                <a:ext cx="46" cy="54"/>
              </a:xfrm>
              <a:custGeom>
                <a:avLst/>
                <a:gdLst>
                  <a:gd name="T0" fmla="*/ 75 w 75"/>
                  <a:gd name="T1" fmla="*/ 10 h 90"/>
                  <a:gd name="T2" fmla="*/ 75 w 75"/>
                  <a:gd name="T3" fmla="*/ 10 h 90"/>
                  <a:gd name="T4" fmla="*/ 0 w 75"/>
                  <a:gd name="T5" fmla="*/ 0 h 90"/>
                  <a:gd name="T6" fmla="*/ 0 w 75"/>
                  <a:gd name="T7" fmla="*/ 90 h 90"/>
                  <a:gd name="T8" fmla="*/ 75 w 75"/>
                  <a:gd name="T9" fmla="*/ 10 h 90"/>
                </a:gdLst>
                <a:ahLst/>
                <a:cxnLst>
                  <a:cxn ang="0">
                    <a:pos x="T0" y="T1"/>
                  </a:cxn>
                  <a:cxn ang="0">
                    <a:pos x="T2" y="T3"/>
                  </a:cxn>
                  <a:cxn ang="0">
                    <a:pos x="T4" y="T5"/>
                  </a:cxn>
                  <a:cxn ang="0">
                    <a:pos x="T6" y="T7"/>
                  </a:cxn>
                  <a:cxn ang="0">
                    <a:pos x="T8" y="T9"/>
                  </a:cxn>
                </a:cxnLst>
                <a:rect l="0" t="0" r="r" b="b"/>
                <a:pathLst>
                  <a:path w="75" h="90">
                    <a:moveTo>
                      <a:pt x="75" y="10"/>
                    </a:moveTo>
                    <a:lnTo>
                      <a:pt x="75" y="10"/>
                    </a:lnTo>
                    <a:cubicBezTo>
                      <a:pt x="51" y="4"/>
                      <a:pt x="26" y="0"/>
                      <a:pt x="0" y="0"/>
                    </a:cubicBezTo>
                    <a:lnTo>
                      <a:pt x="0" y="90"/>
                    </a:lnTo>
                    <a:cubicBezTo>
                      <a:pt x="30" y="86"/>
                      <a:pt x="57" y="56"/>
                      <a:pt x="75" y="1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4" name="Freeform 37">
                <a:extLst>
                  <a:ext uri="{FF2B5EF4-FFF2-40B4-BE49-F238E27FC236}">
                    <a16:creationId xmlns:a16="http://schemas.microsoft.com/office/drawing/2014/main" id="{47EC52E0-2DD9-FC51-C7BC-E9D0D10180FA}"/>
                  </a:ext>
                </a:extLst>
              </p:cNvPr>
              <p:cNvSpPr>
                <a:spLocks/>
              </p:cNvSpPr>
              <p:nvPr/>
            </p:nvSpPr>
            <p:spPr bwMode="auto">
              <a:xfrm>
                <a:off x="3375" y="3069"/>
                <a:ext cx="45" cy="54"/>
              </a:xfrm>
              <a:custGeom>
                <a:avLst/>
                <a:gdLst>
                  <a:gd name="T0" fmla="*/ 74 w 74"/>
                  <a:gd name="T1" fmla="*/ 90 h 90"/>
                  <a:gd name="T2" fmla="*/ 74 w 74"/>
                  <a:gd name="T3" fmla="*/ 90 h 90"/>
                  <a:gd name="T4" fmla="*/ 74 w 74"/>
                  <a:gd name="T5" fmla="*/ 0 h 90"/>
                  <a:gd name="T6" fmla="*/ 0 w 74"/>
                  <a:gd name="T7" fmla="*/ 10 h 90"/>
                  <a:gd name="T8" fmla="*/ 74 w 74"/>
                  <a:gd name="T9" fmla="*/ 90 h 90"/>
                </a:gdLst>
                <a:ahLst/>
                <a:cxnLst>
                  <a:cxn ang="0">
                    <a:pos x="T0" y="T1"/>
                  </a:cxn>
                  <a:cxn ang="0">
                    <a:pos x="T2" y="T3"/>
                  </a:cxn>
                  <a:cxn ang="0">
                    <a:pos x="T4" y="T5"/>
                  </a:cxn>
                  <a:cxn ang="0">
                    <a:pos x="T6" y="T7"/>
                  </a:cxn>
                  <a:cxn ang="0">
                    <a:pos x="T8" y="T9"/>
                  </a:cxn>
                </a:cxnLst>
                <a:rect l="0" t="0" r="r" b="b"/>
                <a:pathLst>
                  <a:path w="74" h="90">
                    <a:moveTo>
                      <a:pt x="74" y="90"/>
                    </a:moveTo>
                    <a:lnTo>
                      <a:pt x="74" y="90"/>
                    </a:lnTo>
                    <a:lnTo>
                      <a:pt x="74" y="0"/>
                    </a:lnTo>
                    <a:cubicBezTo>
                      <a:pt x="48" y="0"/>
                      <a:pt x="23" y="4"/>
                      <a:pt x="0" y="10"/>
                    </a:cubicBezTo>
                    <a:cubicBezTo>
                      <a:pt x="17" y="56"/>
                      <a:pt x="44" y="86"/>
                      <a:pt x="74" y="9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5" name="Freeform 38">
                <a:extLst>
                  <a:ext uri="{FF2B5EF4-FFF2-40B4-BE49-F238E27FC236}">
                    <a16:creationId xmlns:a16="http://schemas.microsoft.com/office/drawing/2014/main" id="{42218C99-903B-C6A5-6E73-1B6756010983}"/>
                  </a:ext>
                </a:extLst>
              </p:cNvPr>
              <p:cNvSpPr>
                <a:spLocks/>
              </p:cNvSpPr>
              <p:nvPr/>
            </p:nvSpPr>
            <p:spPr bwMode="auto">
              <a:xfrm>
                <a:off x="3364" y="2956"/>
                <a:ext cx="56" cy="50"/>
              </a:xfrm>
              <a:custGeom>
                <a:avLst/>
                <a:gdLst>
                  <a:gd name="T0" fmla="*/ 0 w 92"/>
                  <a:gd name="T1" fmla="*/ 82 h 82"/>
                  <a:gd name="T2" fmla="*/ 0 w 92"/>
                  <a:gd name="T3" fmla="*/ 82 h 82"/>
                  <a:gd name="T4" fmla="*/ 92 w 92"/>
                  <a:gd name="T5" fmla="*/ 82 h 82"/>
                  <a:gd name="T6" fmla="*/ 92 w 92"/>
                  <a:gd name="T7" fmla="*/ 12 h 82"/>
                  <a:gd name="T8" fmla="*/ 13 w 92"/>
                  <a:gd name="T9" fmla="*/ 0 h 82"/>
                  <a:gd name="T10" fmla="*/ 0 w 92"/>
                  <a:gd name="T11" fmla="*/ 82 h 82"/>
                </a:gdLst>
                <a:ahLst/>
                <a:cxnLst>
                  <a:cxn ang="0">
                    <a:pos x="T0" y="T1"/>
                  </a:cxn>
                  <a:cxn ang="0">
                    <a:pos x="T2" y="T3"/>
                  </a:cxn>
                  <a:cxn ang="0">
                    <a:pos x="T4" y="T5"/>
                  </a:cxn>
                  <a:cxn ang="0">
                    <a:pos x="T6" y="T7"/>
                  </a:cxn>
                  <a:cxn ang="0">
                    <a:pos x="T8" y="T9"/>
                  </a:cxn>
                  <a:cxn ang="0">
                    <a:pos x="T10" y="T11"/>
                  </a:cxn>
                </a:cxnLst>
                <a:rect l="0" t="0" r="r" b="b"/>
                <a:pathLst>
                  <a:path w="92" h="82">
                    <a:moveTo>
                      <a:pt x="0" y="82"/>
                    </a:moveTo>
                    <a:lnTo>
                      <a:pt x="0" y="82"/>
                    </a:lnTo>
                    <a:lnTo>
                      <a:pt x="92" y="82"/>
                    </a:lnTo>
                    <a:lnTo>
                      <a:pt x="92" y="12"/>
                    </a:lnTo>
                    <a:cubicBezTo>
                      <a:pt x="64" y="11"/>
                      <a:pt x="37" y="7"/>
                      <a:pt x="13" y="0"/>
                    </a:cubicBezTo>
                    <a:cubicBezTo>
                      <a:pt x="5" y="25"/>
                      <a:pt x="1" y="53"/>
                      <a:pt x="0" y="8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6" name="Freeform 39">
                <a:extLst>
                  <a:ext uri="{FF2B5EF4-FFF2-40B4-BE49-F238E27FC236}">
                    <a16:creationId xmlns:a16="http://schemas.microsoft.com/office/drawing/2014/main" id="{8E259D9E-FD76-0973-A2B5-994CB3603ADA}"/>
                  </a:ext>
                </a:extLst>
              </p:cNvPr>
              <p:cNvSpPr>
                <a:spLocks/>
              </p:cNvSpPr>
              <p:nvPr/>
            </p:nvSpPr>
            <p:spPr bwMode="auto">
              <a:xfrm>
                <a:off x="3375" y="2897"/>
                <a:ext cx="45" cy="56"/>
              </a:xfrm>
              <a:custGeom>
                <a:avLst/>
                <a:gdLst>
                  <a:gd name="T0" fmla="*/ 0 w 74"/>
                  <a:gd name="T1" fmla="*/ 81 h 91"/>
                  <a:gd name="T2" fmla="*/ 0 w 74"/>
                  <a:gd name="T3" fmla="*/ 81 h 91"/>
                  <a:gd name="T4" fmla="*/ 74 w 74"/>
                  <a:gd name="T5" fmla="*/ 91 h 91"/>
                  <a:gd name="T6" fmla="*/ 74 w 74"/>
                  <a:gd name="T7" fmla="*/ 0 h 91"/>
                  <a:gd name="T8" fmla="*/ 0 w 74"/>
                  <a:gd name="T9" fmla="*/ 81 h 91"/>
                </a:gdLst>
                <a:ahLst/>
                <a:cxnLst>
                  <a:cxn ang="0">
                    <a:pos x="T0" y="T1"/>
                  </a:cxn>
                  <a:cxn ang="0">
                    <a:pos x="T2" y="T3"/>
                  </a:cxn>
                  <a:cxn ang="0">
                    <a:pos x="T4" y="T5"/>
                  </a:cxn>
                  <a:cxn ang="0">
                    <a:pos x="T6" y="T7"/>
                  </a:cxn>
                  <a:cxn ang="0">
                    <a:pos x="T8" y="T9"/>
                  </a:cxn>
                </a:cxnLst>
                <a:rect l="0" t="0" r="r" b="b"/>
                <a:pathLst>
                  <a:path w="74" h="91">
                    <a:moveTo>
                      <a:pt x="0" y="81"/>
                    </a:moveTo>
                    <a:lnTo>
                      <a:pt x="0" y="81"/>
                    </a:lnTo>
                    <a:cubicBezTo>
                      <a:pt x="23" y="87"/>
                      <a:pt x="48" y="91"/>
                      <a:pt x="74" y="91"/>
                    </a:cubicBezTo>
                    <a:lnTo>
                      <a:pt x="74" y="0"/>
                    </a:lnTo>
                    <a:cubicBezTo>
                      <a:pt x="44" y="5"/>
                      <a:pt x="17" y="35"/>
                      <a:pt x="0" y="8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7" name="Freeform 40">
                <a:extLst>
                  <a:ext uri="{FF2B5EF4-FFF2-40B4-BE49-F238E27FC236}">
                    <a16:creationId xmlns:a16="http://schemas.microsoft.com/office/drawing/2014/main" id="{F61A6A64-0074-A972-16AD-5A1133AAB796}"/>
                  </a:ext>
                </a:extLst>
              </p:cNvPr>
              <p:cNvSpPr>
                <a:spLocks/>
              </p:cNvSpPr>
              <p:nvPr/>
            </p:nvSpPr>
            <p:spPr bwMode="auto">
              <a:xfrm>
                <a:off x="3429" y="2897"/>
                <a:ext cx="46" cy="56"/>
              </a:xfrm>
              <a:custGeom>
                <a:avLst/>
                <a:gdLst>
                  <a:gd name="T0" fmla="*/ 0 w 75"/>
                  <a:gd name="T1" fmla="*/ 0 h 91"/>
                  <a:gd name="T2" fmla="*/ 0 w 75"/>
                  <a:gd name="T3" fmla="*/ 0 h 91"/>
                  <a:gd name="T4" fmla="*/ 0 w 75"/>
                  <a:gd name="T5" fmla="*/ 91 h 91"/>
                  <a:gd name="T6" fmla="*/ 75 w 75"/>
                  <a:gd name="T7" fmla="*/ 81 h 91"/>
                  <a:gd name="T8" fmla="*/ 0 w 75"/>
                  <a:gd name="T9" fmla="*/ 0 h 91"/>
                </a:gdLst>
                <a:ahLst/>
                <a:cxnLst>
                  <a:cxn ang="0">
                    <a:pos x="T0" y="T1"/>
                  </a:cxn>
                  <a:cxn ang="0">
                    <a:pos x="T2" y="T3"/>
                  </a:cxn>
                  <a:cxn ang="0">
                    <a:pos x="T4" y="T5"/>
                  </a:cxn>
                  <a:cxn ang="0">
                    <a:pos x="T6" y="T7"/>
                  </a:cxn>
                  <a:cxn ang="0">
                    <a:pos x="T8" y="T9"/>
                  </a:cxn>
                </a:cxnLst>
                <a:rect l="0" t="0" r="r" b="b"/>
                <a:pathLst>
                  <a:path w="75" h="91">
                    <a:moveTo>
                      <a:pt x="0" y="0"/>
                    </a:moveTo>
                    <a:lnTo>
                      <a:pt x="0" y="0"/>
                    </a:lnTo>
                    <a:lnTo>
                      <a:pt x="0" y="91"/>
                    </a:lnTo>
                    <a:cubicBezTo>
                      <a:pt x="26" y="91"/>
                      <a:pt x="51" y="87"/>
                      <a:pt x="75" y="81"/>
                    </a:cubicBezTo>
                    <a:cubicBezTo>
                      <a:pt x="57" y="35"/>
                      <a:pt x="30" y="5"/>
                      <a:pt x="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8" name="Freeform 41">
                <a:extLst>
                  <a:ext uri="{FF2B5EF4-FFF2-40B4-BE49-F238E27FC236}">
                    <a16:creationId xmlns:a16="http://schemas.microsoft.com/office/drawing/2014/main" id="{936FD313-0A4F-6AB4-8FB1-43B44A667BBD}"/>
                  </a:ext>
                </a:extLst>
              </p:cNvPr>
              <p:cNvSpPr>
                <a:spLocks/>
              </p:cNvSpPr>
              <p:nvPr/>
            </p:nvSpPr>
            <p:spPr bwMode="auto">
              <a:xfrm>
                <a:off x="3364" y="3016"/>
                <a:ext cx="56" cy="49"/>
              </a:xfrm>
              <a:custGeom>
                <a:avLst/>
                <a:gdLst>
                  <a:gd name="T0" fmla="*/ 13 w 92"/>
                  <a:gd name="T1" fmla="*/ 81 h 81"/>
                  <a:gd name="T2" fmla="*/ 13 w 92"/>
                  <a:gd name="T3" fmla="*/ 81 h 81"/>
                  <a:gd name="T4" fmla="*/ 92 w 92"/>
                  <a:gd name="T5" fmla="*/ 70 h 81"/>
                  <a:gd name="T6" fmla="*/ 92 w 92"/>
                  <a:gd name="T7" fmla="*/ 0 h 81"/>
                  <a:gd name="T8" fmla="*/ 0 w 92"/>
                  <a:gd name="T9" fmla="*/ 0 h 81"/>
                  <a:gd name="T10" fmla="*/ 13 w 92"/>
                  <a:gd name="T11" fmla="*/ 81 h 81"/>
                </a:gdLst>
                <a:ahLst/>
                <a:cxnLst>
                  <a:cxn ang="0">
                    <a:pos x="T0" y="T1"/>
                  </a:cxn>
                  <a:cxn ang="0">
                    <a:pos x="T2" y="T3"/>
                  </a:cxn>
                  <a:cxn ang="0">
                    <a:pos x="T4" y="T5"/>
                  </a:cxn>
                  <a:cxn ang="0">
                    <a:pos x="T6" y="T7"/>
                  </a:cxn>
                  <a:cxn ang="0">
                    <a:pos x="T8" y="T9"/>
                  </a:cxn>
                  <a:cxn ang="0">
                    <a:pos x="T10" y="T11"/>
                  </a:cxn>
                </a:cxnLst>
                <a:rect l="0" t="0" r="r" b="b"/>
                <a:pathLst>
                  <a:path w="92" h="81">
                    <a:moveTo>
                      <a:pt x="13" y="81"/>
                    </a:moveTo>
                    <a:lnTo>
                      <a:pt x="13" y="81"/>
                    </a:lnTo>
                    <a:cubicBezTo>
                      <a:pt x="37" y="74"/>
                      <a:pt x="64" y="71"/>
                      <a:pt x="92" y="70"/>
                    </a:cubicBezTo>
                    <a:lnTo>
                      <a:pt x="92" y="0"/>
                    </a:lnTo>
                    <a:lnTo>
                      <a:pt x="0" y="0"/>
                    </a:lnTo>
                    <a:cubicBezTo>
                      <a:pt x="1" y="29"/>
                      <a:pt x="5" y="56"/>
                      <a:pt x="13" y="81"/>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69" name="Freeform 42">
                <a:extLst>
                  <a:ext uri="{FF2B5EF4-FFF2-40B4-BE49-F238E27FC236}">
                    <a16:creationId xmlns:a16="http://schemas.microsoft.com/office/drawing/2014/main" id="{1AAC85DB-7E6E-9805-2899-B0675FD71A36}"/>
                  </a:ext>
                </a:extLst>
              </p:cNvPr>
              <p:cNvSpPr>
                <a:spLocks/>
              </p:cNvSpPr>
              <p:nvPr/>
            </p:nvSpPr>
            <p:spPr bwMode="auto">
              <a:xfrm>
                <a:off x="3429" y="2957"/>
                <a:ext cx="56" cy="49"/>
              </a:xfrm>
              <a:custGeom>
                <a:avLst/>
                <a:gdLst>
                  <a:gd name="T0" fmla="*/ 80 w 92"/>
                  <a:gd name="T1" fmla="*/ 0 h 81"/>
                  <a:gd name="T2" fmla="*/ 80 w 92"/>
                  <a:gd name="T3" fmla="*/ 0 h 81"/>
                  <a:gd name="T4" fmla="*/ 0 w 92"/>
                  <a:gd name="T5" fmla="*/ 11 h 81"/>
                  <a:gd name="T6" fmla="*/ 0 w 92"/>
                  <a:gd name="T7" fmla="*/ 81 h 81"/>
                  <a:gd name="T8" fmla="*/ 92 w 92"/>
                  <a:gd name="T9" fmla="*/ 81 h 81"/>
                  <a:gd name="T10" fmla="*/ 80 w 92"/>
                  <a:gd name="T11" fmla="*/ 0 h 81"/>
                </a:gdLst>
                <a:ahLst/>
                <a:cxnLst>
                  <a:cxn ang="0">
                    <a:pos x="T0" y="T1"/>
                  </a:cxn>
                  <a:cxn ang="0">
                    <a:pos x="T2" y="T3"/>
                  </a:cxn>
                  <a:cxn ang="0">
                    <a:pos x="T4" y="T5"/>
                  </a:cxn>
                  <a:cxn ang="0">
                    <a:pos x="T6" y="T7"/>
                  </a:cxn>
                  <a:cxn ang="0">
                    <a:pos x="T8" y="T9"/>
                  </a:cxn>
                  <a:cxn ang="0">
                    <a:pos x="T10" y="T11"/>
                  </a:cxn>
                </a:cxnLst>
                <a:rect l="0" t="0" r="r" b="b"/>
                <a:pathLst>
                  <a:path w="92" h="81">
                    <a:moveTo>
                      <a:pt x="80" y="0"/>
                    </a:moveTo>
                    <a:lnTo>
                      <a:pt x="80" y="0"/>
                    </a:lnTo>
                    <a:cubicBezTo>
                      <a:pt x="55" y="6"/>
                      <a:pt x="28" y="10"/>
                      <a:pt x="0" y="11"/>
                    </a:cubicBezTo>
                    <a:lnTo>
                      <a:pt x="0" y="81"/>
                    </a:lnTo>
                    <a:lnTo>
                      <a:pt x="92" y="81"/>
                    </a:lnTo>
                    <a:cubicBezTo>
                      <a:pt x="91" y="52"/>
                      <a:pt x="87" y="24"/>
                      <a:pt x="80"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grpSp>
      <p:grpSp>
        <p:nvGrpSpPr>
          <p:cNvPr id="14" name="Group 13">
            <a:extLst>
              <a:ext uri="{FF2B5EF4-FFF2-40B4-BE49-F238E27FC236}">
                <a16:creationId xmlns:a16="http://schemas.microsoft.com/office/drawing/2014/main" id="{7B110426-9DED-547E-572E-0A85A6E063F8}"/>
              </a:ext>
            </a:extLst>
          </p:cNvPr>
          <p:cNvGrpSpPr/>
          <p:nvPr/>
        </p:nvGrpSpPr>
        <p:grpSpPr>
          <a:xfrm>
            <a:off x="6626823" y="1909067"/>
            <a:ext cx="779300" cy="685542"/>
            <a:chOff x="6625235" y="1909067"/>
            <a:chExt cx="779300" cy="685542"/>
          </a:xfrm>
        </p:grpSpPr>
        <p:sp>
          <p:nvSpPr>
            <p:cNvPr id="6" name="Graphic 71">
              <a:extLst>
                <a:ext uri="{FF2B5EF4-FFF2-40B4-BE49-F238E27FC236}">
                  <a16:creationId xmlns:a16="http://schemas.microsoft.com/office/drawing/2014/main" id="{5D184B07-D4F6-D644-DF04-1A69E0046C53}"/>
                </a:ext>
              </a:extLst>
            </p:cNvPr>
            <p:cNvSpPr/>
            <p:nvPr/>
          </p:nvSpPr>
          <p:spPr>
            <a:xfrm>
              <a:off x="6625235" y="1909067"/>
              <a:ext cx="779300" cy="68554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solidFill>
              <a:schemeClr val="accent1"/>
            </a:solidFill>
            <a:ln w="635" cap="flat">
              <a:noFill/>
              <a:prstDash val="solid"/>
              <a:miter/>
            </a:ln>
          </p:spPr>
          <p:txBody>
            <a:bodyPr rtlCol="0" anchor="ctr"/>
            <a:lstStyle/>
            <a:p>
              <a:endParaRPr lang="en-US" sz="1800"/>
            </a:p>
          </p:txBody>
        </p:sp>
        <p:sp>
          <p:nvSpPr>
            <p:cNvPr id="8" name="Graphic 71">
              <a:extLst>
                <a:ext uri="{FF2B5EF4-FFF2-40B4-BE49-F238E27FC236}">
                  <a16:creationId xmlns:a16="http://schemas.microsoft.com/office/drawing/2014/main" id="{25291C5F-6869-D8F1-970A-76923EE41E28}"/>
                </a:ext>
              </a:extLst>
            </p:cNvPr>
            <p:cNvSpPr/>
            <p:nvPr/>
          </p:nvSpPr>
          <p:spPr>
            <a:xfrm>
              <a:off x="6679840" y="1957102"/>
              <a:ext cx="670090" cy="589472"/>
            </a:xfrm>
            <a:custGeom>
              <a:avLst/>
              <a:gdLst>
                <a:gd name="connsiteX0" fmla="*/ 3291618 w 4689792"/>
                <a:gd name="connsiteY0" fmla="*/ 0 h 4182427"/>
                <a:gd name="connsiteX1" fmla="*/ 1398175 w 4689792"/>
                <a:gd name="connsiteY1" fmla="*/ 0 h 4182427"/>
                <a:gd name="connsiteX2" fmla="*/ 1007205 w 4689792"/>
                <a:gd name="connsiteY2" fmla="*/ 225743 h 4182427"/>
                <a:gd name="connsiteX3" fmla="*/ 60484 w 4689792"/>
                <a:gd name="connsiteY3" fmla="*/ 1865503 h 4182427"/>
                <a:gd name="connsiteX4" fmla="*/ 60484 w 4689792"/>
                <a:gd name="connsiteY4" fmla="*/ 2316988 h 4182427"/>
                <a:gd name="connsiteX5" fmla="*/ 1007205 w 4689792"/>
                <a:gd name="connsiteY5" fmla="*/ 3956685 h 4182427"/>
                <a:gd name="connsiteX6" fmla="*/ 1398175 w 4689792"/>
                <a:gd name="connsiteY6" fmla="*/ 4182428 h 4182427"/>
                <a:gd name="connsiteX7" fmla="*/ 3291618 w 4689792"/>
                <a:gd name="connsiteY7" fmla="*/ 4182428 h 4182427"/>
                <a:gd name="connsiteX8" fmla="*/ 3682587 w 4689792"/>
                <a:gd name="connsiteY8" fmla="*/ 3956685 h 4182427"/>
                <a:gd name="connsiteX9" fmla="*/ 4629309 w 4689792"/>
                <a:gd name="connsiteY9" fmla="*/ 2316925 h 4182427"/>
                <a:gd name="connsiteX10" fmla="*/ 4629309 w 4689792"/>
                <a:gd name="connsiteY10" fmla="*/ 1865440 h 4182427"/>
                <a:gd name="connsiteX11" fmla="*/ 3682587 w 4689792"/>
                <a:gd name="connsiteY11" fmla="*/ 225743 h 4182427"/>
                <a:gd name="connsiteX12" fmla="*/ 3291618 w 4689792"/>
                <a:gd name="connsiteY12" fmla="*/ 0 h 4182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89792" h="4182427">
                  <a:moveTo>
                    <a:pt x="3291618" y="0"/>
                  </a:moveTo>
                  <a:lnTo>
                    <a:pt x="1398175" y="0"/>
                  </a:lnTo>
                  <a:cubicBezTo>
                    <a:pt x="1236885" y="0"/>
                    <a:pt x="1087850" y="86043"/>
                    <a:pt x="1007205" y="225743"/>
                  </a:cubicBezTo>
                  <a:lnTo>
                    <a:pt x="60484" y="1865503"/>
                  </a:lnTo>
                  <a:cubicBezTo>
                    <a:pt x="-20161" y="2005203"/>
                    <a:pt x="-20161" y="2177288"/>
                    <a:pt x="60484" y="2316988"/>
                  </a:cubicBezTo>
                  <a:lnTo>
                    <a:pt x="1007205" y="3956685"/>
                  </a:lnTo>
                  <a:cubicBezTo>
                    <a:pt x="1087850" y="4096385"/>
                    <a:pt x="1236885" y="4182428"/>
                    <a:pt x="1398175" y="4182428"/>
                  </a:cubicBezTo>
                  <a:lnTo>
                    <a:pt x="3291618" y="4182428"/>
                  </a:lnTo>
                  <a:cubicBezTo>
                    <a:pt x="3452908" y="4182428"/>
                    <a:pt x="3601942" y="4096385"/>
                    <a:pt x="3682587" y="3956685"/>
                  </a:cubicBezTo>
                  <a:lnTo>
                    <a:pt x="4629309" y="2316925"/>
                  </a:lnTo>
                  <a:cubicBezTo>
                    <a:pt x="4709954" y="2177225"/>
                    <a:pt x="4709954" y="2005140"/>
                    <a:pt x="4629309" y="1865440"/>
                  </a:cubicBezTo>
                  <a:lnTo>
                    <a:pt x="3682587" y="225743"/>
                  </a:lnTo>
                  <a:cubicBezTo>
                    <a:pt x="3601942" y="86043"/>
                    <a:pt x="3452908" y="0"/>
                    <a:pt x="3291618" y="0"/>
                  </a:cubicBezTo>
                  <a:close/>
                </a:path>
              </a:pathLst>
            </a:custGeom>
            <a:noFill/>
            <a:ln w="28575" cap="flat">
              <a:solidFill>
                <a:schemeClr val="bg1"/>
              </a:solidFill>
              <a:prstDash val="solid"/>
              <a:miter/>
            </a:ln>
          </p:spPr>
          <p:txBody>
            <a:bodyPr rtlCol="0" anchor="ctr"/>
            <a:lstStyle/>
            <a:p>
              <a:endParaRPr lang="en-US" sz="1800"/>
            </a:p>
          </p:txBody>
        </p:sp>
        <p:sp>
          <p:nvSpPr>
            <p:cNvPr id="43" name="Freeform 6">
              <a:extLst>
                <a:ext uri="{FF2B5EF4-FFF2-40B4-BE49-F238E27FC236}">
                  <a16:creationId xmlns:a16="http://schemas.microsoft.com/office/drawing/2014/main" id="{5987080A-0ADF-7F47-A1FB-5B2DBCB781E9}"/>
                </a:ext>
              </a:extLst>
            </p:cNvPr>
            <p:cNvSpPr>
              <a:spLocks/>
            </p:cNvSpPr>
            <p:nvPr/>
          </p:nvSpPr>
          <p:spPr bwMode="auto">
            <a:xfrm>
              <a:off x="6893174" y="2100805"/>
              <a:ext cx="243422" cy="337400"/>
            </a:xfrm>
            <a:custGeom>
              <a:avLst/>
              <a:gdLst>
                <a:gd name="T0" fmla="*/ 26 w 260"/>
                <a:gd name="T1" fmla="*/ 347 h 360"/>
                <a:gd name="T2" fmla="*/ 26 w 260"/>
                <a:gd name="T3" fmla="*/ 347 h 360"/>
                <a:gd name="T4" fmla="*/ 26 w 260"/>
                <a:gd name="T5" fmla="*/ 208 h 360"/>
                <a:gd name="T6" fmla="*/ 247 w 260"/>
                <a:gd name="T7" fmla="*/ 208 h 360"/>
                <a:gd name="T8" fmla="*/ 257 w 260"/>
                <a:gd name="T9" fmla="*/ 202 h 360"/>
                <a:gd name="T10" fmla="*/ 259 w 260"/>
                <a:gd name="T11" fmla="*/ 191 h 360"/>
                <a:gd name="T12" fmla="*/ 234 w 260"/>
                <a:gd name="T13" fmla="*/ 117 h 360"/>
                <a:gd name="T14" fmla="*/ 259 w 260"/>
                <a:gd name="T15" fmla="*/ 43 h 360"/>
                <a:gd name="T16" fmla="*/ 257 w 260"/>
                <a:gd name="T17" fmla="*/ 31 h 360"/>
                <a:gd name="T18" fmla="*/ 247 w 260"/>
                <a:gd name="T19" fmla="*/ 26 h 360"/>
                <a:gd name="T20" fmla="*/ 26 w 260"/>
                <a:gd name="T21" fmla="*/ 26 h 360"/>
                <a:gd name="T22" fmla="*/ 26 w 260"/>
                <a:gd name="T23" fmla="*/ 13 h 360"/>
                <a:gd name="T24" fmla="*/ 13 w 260"/>
                <a:gd name="T25" fmla="*/ 0 h 360"/>
                <a:gd name="T26" fmla="*/ 0 w 260"/>
                <a:gd name="T27" fmla="*/ 13 h 360"/>
                <a:gd name="T28" fmla="*/ 0 w 260"/>
                <a:gd name="T29" fmla="*/ 39 h 360"/>
                <a:gd name="T30" fmla="*/ 0 w 260"/>
                <a:gd name="T31" fmla="*/ 195 h 360"/>
                <a:gd name="T32" fmla="*/ 0 w 260"/>
                <a:gd name="T33" fmla="*/ 347 h 360"/>
                <a:gd name="T34" fmla="*/ 13 w 260"/>
                <a:gd name="T35" fmla="*/ 360 h 360"/>
                <a:gd name="T36" fmla="*/ 26 w 260"/>
                <a:gd name="T37" fmla="*/ 34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360">
                  <a:moveTo>
                    <a:pt x="26" y="347"/>
                  </a:moveTo>
                  <a:lnTo>
                    <a:pt x="26" y="347"/>
                  </a:lnTo>
                  <a:lnTo>
                    <a:pt x="26" y="208"/>
                  </a:lnTo>
                  <a:lnTo>
                    <a:pt x="247" y="208"/>
                  </a:lnTo>
                  <a:cubicBezTo>
                    <a:pt x="251" y="208"/>
                    <a:pt x="255" y="206"/>
                    <a:pt x="257" y="202"/>
                  </a:cubicBezTo>
                  <a:cubicBezTo>
                    <a:pt x="260" y="199"/>
                    <a:pt x="260" y="195"/>
                    <a:pt x="259" y="191"/>
                  </a:cubicBezTo>
                  <a:lnTo>
                    <a:pt x="234" y="117"/>
                  </a:lnTo>
                  <a:lnTo>
                    <a:pt x="259" y="43"/>
                  </a:lnTo>
                  <a:cubicBezTo>
                    <a:pt x="260" y="39"/>
                    <a:pt x="260" y="35"/>
                    <a:pt x="257" y="31"/>
                  </a:cubicBezTo>
                  <a:cubicBezTo>
                    <a:pt x="255" y="28"/>
                    <a:pt x="251" y="26"/>
                    <a:pt x="247" y="26"/>
                  </a:cubicBezTo>
                  <a:lnTo>
                    <a:pt x="26" y="26"/>
                  </a:lnTo>
                  <a:lnTo>
                    <a:pt x="26" y="13"/>
                  </a:lnTo>
                  <a:cubicBezTo>
                    <a:pt x="26" y="6"/>
                    <a:pt x="20" y="0"/>
                    <a:pt x="13" y="0"/>
                  </a:cubicBezTo>
                  <a:cubicBezTo>
                    <a:pt x="5" y="0"/>
                    <a:pt x="0" y="6"/>
                    <a:pt x="0" y="13"/>
                  </a:cubicBezTo>
                  <a:lnTo>
                    <a:pt x="0" y="39"/>
                  </a:lnTo>
                  <a:lnTo>
                    <a:pt x="0" y="195"/>
                  </a:lnTo>
                  <a:lnTo>
                    <a:pt x="0" y="347"/>
                  </a:lnTo>
                  <a:cubicBezTo>
                    <a:pt x="0" y="354"/>
                    <a:pt x="5" y="360"/>
                    <a:pt x="13" y="360"/>
                  </a:cubicBezTo>
                  <a:cubicBezTo>
                    <a:pt x="20" y="360"/>
                    <a:pt x="26" y="354"/>
                    <a:pt x="26" y="34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0090462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tanding in front of a computer&#10;&#10;Description automatically generated">
            <a:extLst>
              <a:ext uri="{FF2B5EF4-FFF2-40B4-BE49-F238E27FC236}">
                <a16:creationId xmlns:a16="http://schemas.microsoft.com/office/drawing/2014/main" id="{CEBF2F7F-B0E5-4DD9-B57C-7E55A28CC9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 y="165147"/>
            <a:ext cx="12192002" cy="6692853"/>
          </a:xfrm>
          <a:prstGeom prst="rect">
            <a:avLst/>
          </a:prstGeom>
        </p:spPr>
      </p:pic>
      <p:grpSp>
        <p:nvGrpSpPr>
          <p:cNvPr id="6" name="Group 5">
            <a:extLst>
              <a:ext uri="{FF2B5EF4-FFF2-40B4-BE49-F238E27FC236}">
                <a16:creationId xmlns:a16="http://schemas.microsoft.com/office/drawing/2014/main" id="{15662DB9-0D3B-49AB-8D31-B5F8D894246B}"/>
              </a:ext>
            </a:extLst>
          </p:cNvPr>
          <p:cNvGrpSpPr/>
          <p:nvPr/>
        </p:nvGrpSpPr>
        <p:grpSpPr>
          <a:xfrm>
            <a:off x="11251096" y="6140876"/>
            <a:ext cx="698088" cy="551977"/>
            <a:chOff x="9440863" y="5832475"/>
            <a:chExt cx="1092200" cy="863600"/>
          </a:xfrm>
        </p:grpSpPr>
        <p:sp>
          <p:nvSpPr>
            <p:cNvPr id="7" name="AutoShape 3">
              <a:extLst>
                <a:ext uri="{FF2B5EF4-FFF2-40B4-BE49-F238E27FC236}">
                  <a16:creationId xmlns:a16="http://schemas.microsoft.com/office/drawing/2014/main" id="{89AEC6DA-F107-43AB-985E-407A90621F88}"/>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8" name="Freeform 5">
              <a:extLst>
                <a:ext uri="{FF2B5EF4-FFF2-40B4-BE49-F238E27FC236}">
                  <a16:creationId xmlns:a16="http://schemas.microsoft.com/office/drawing/2014/main" id="{6B9BD235-1383-47AA-9DFD-CF1949C3CAD6}"/>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9" name="Freeform 6">
              <a:extLst>
                <a:ext uri="{FF2B5EF4-FFF2-40B4-BE49-F238E27FC236}">
                  <a16:creationId xmlns:a16="http://schemas.microsoft.com/office/drawing/2014/main" id="{5A8EF5C1-CC5E-4E7A-B5CF-7F753737F5E2}"/>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10" name="Freeform 7">
              <a:extLst>
                <a:ext uri="{FF2B5EF4-FFF2-40B4-BE49-F238E27FC236}">
                  <a16:creationId xmlns:a16="http://schemas.microsoft.com/office/drawing/2014/main" id="{9FCF4AC6-CD87-411F-8034-48BDF579D8E3}"/>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sp>
        <p:nvSpPr>
          <p:cNvPr id="11" name="Right Triangle 10">
            <a:extLst>
              <a:ext uri="{FF2B5EF4-FFF2-40B4-BE49-F238E27FC236}">
                <a16:creationId xmlns:a16="http://schemas.microsoft.com/office/drawing/2014/main" id="{46C8A4BF-430B-45DD-B284-5A9FCEC677F3}"/>
              </a:ext>
            </a:extLst>
          </p:cNvPr>
          <p:cNvSpPr/>
          <p:nvPr/>
        </p:nvSpPr>
        <p:spPr>
          <a:xfrm flipV="1">
            <a:off x="0" y="158530"/>
            <a:ext cx="4683954" cy="4435315"/>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875232F-9BFB-481A-AD31-4C566448A604}"/>
              </a:ext>
            </a:extLst>
          </p:cNvPr>
          <p:cNvSpPr>
            <a:spLocks noGrp="1"/>
          </p:cNvSpPr>
          <p:nvPr>
            <p:ph type="sldNum" sz="quarter" idx="12"/>
          </p:nvPr>
        </p:nvSpPr>
        <p:spPr/>
        <p:txBody>
          <a:bodyPr/>
          <a:lstStyle/>
          <a:p>
            <a:fld id="{8699F50C-BE38-4BD0-BA84-9B090E1F2B9B}" type="slidenum">
              <a:rPr lang="en-US" noProof="0" smtClean="0">
                <a:solidFill>
                  <a:schemeClr val="bg1"/>
                </a:solidFill>
              </a:rPr>
              <a:t>6</a:t>
            </a:fld>
            <a:endParaRPr lang="en-US" noProof="0">
              <a:solidFill>
                <a:schemeClr val="bg1"/>
              </a:solidFill>
            </a:endParaRPr>
          </a:p>
        </p:txBody>
      </p:sp>
      <p:sp>
        <p:nvSpPr>
          <p:cNvPr id="12" name="Rectangle 11">
            <a:extLst>
              <a:ext uri="{FF2B5EF4-FFF2-40B4-BE49-F238E27FC236}">
                <a16:creationId xmlns:a16="http://schemas.microsoft.com/office/drawing/2014/main" id="{F380990D-E7BE-40B6-8ACC-E110E98E9CE3}"/>
              </a:ext>
            </a:extLst>
          </p:cNvPr>
          <p:cNvSpPr/>
          <p:nvPr/>
        </p:nvSpPr>
        <p:spPr>
          <a:xfrm>
            <a:off x="513807" y="665553"/>
            <a:ext cx="5582193" cy="3928292"/>
          </a:xfrm>
          <a:prstGeom prst="rect">
            <a:avLst/>
          </a:prstGeom>
          <a:solidFill>
            <a:schemeClr val="accent3"/>
          </a:solidFill>
          <a:ln w="2857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1035D081-CCBB-4499-A3F6-FDD42AFBF5EC}"/>
              </a:ext>
            </a:extLst>
          </p:cNvPr>
          <p:cNvSpPr txBox="1">
            <a:spLocks/>
          </p:cNvSpPr>
          <p:nvPr/>
        </p:nvSpPr>
        <p:spPr>
          <a:xfrm>
            <a:off x="826689" y="825739"/>
            <a:ext cx="4311368" cy="458292"/>
          </a:xfrm>
          <a:prstGeom prst="rect">
            <a:avLst/>
          </a:prstGeom>
        </p:spPr>
        <p:txBody>
          <a:bodyPr vert="horz" lIns="0" tIns="0" rIns="0" bIns="0" rtlCol="0" anchor="ctr" anchorCtr="0">
            <a:noAutofit/>
          </a:bodyPr>
          <a:lstStyle>
            <a:lvl1pPr algn="l" defTabSz="457200" rtl="0" eaLnBrk="1" latinLnBrk="0" hangingPunct="1">
              <a:spcBef>
                <a:spcPct val="0"/>
              </a:spcBef>
              <a:buNone/>
              <a:defRPr sz="2800" b="1" kern="1200">
                <a:solidFill>
                  <a:schemeClr val="tx1"/>
                </a:solidFill>
                <a:latin typeface="+mj-lt"/>
                <a:ea typeface="+mj-ea"/>
                <a:cs typeface="Arial"/>
              </a:defRPr>
            </a:lvl1pPr>
          </a:lstStyle>
          <a:p>
            <a:pPr>
              <a:lnSpc>
                <a:spcPct val="85000"/>
              </a:lnSpc>
            </a:pPr>
            <a:r>
              <a:rPr lang="en-US" sz="2400">
                <a:solidFill>
                  <a:schemeClr val="bg1"/>
                </a:solidFill>
              </a:rPr>
              <a:t>Capabilities</a:t>
            </a:r>
          </a:p>
        </p:txBody>
      </p:sp>
      <p:cxnSp>
        <p:nvCxnSpPr>
          <p:cNvPr id="14" name="Straight Connector 13">
            <a:extLst>
              <a:ext uri="{FF2B5EF4-FFF2-40B4-BE49-F238E27FC236}">
                <a16:creationId xmlns:a16="http://schemas.microsoft.com/office/drawing/2014/main" id="{5056DAA5-FAB5-4896-8D60-7A82329DBC0B}"/>
              </a:ext>
            </a:extLst>
          </p:cNvPr>
          <p:cNvCxnSpPr>
            <a:cxnSpLocks/>
          </p:cNvCxnSpPr>
          <p:nvPr/>
        </p:nvCxnSpPr>
        <p:spPr>
          <a:xfrm>
            <a:off x="763811" y="1284031"/>
            <a:ext cx="4722590" cy="0"/>
          </a:xfrm>
          <a:prstGeom prst="line">
            <a:avLst/>
          </a:prstGeom>
          <a:ln w="6350">
            <a:solidFill>
              <a:schemeClr val="accent1">
                <a:lumMod val="20000"/>
                <a:lumOff val="8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5" name="Content Placeholder 6">
            <a:extLst>
              <a:ext uri="{FF2B5EF4-FFF2-40B4-BE49-F238E27FC236}">
                <a16:creationId xmlns:a16="http://schemas.microsoft.com/office/drawing/2014/main" id="{74E02EDD-7511-43CD-BC8E-E984CA913B0A}"/>
              </a:ext>
            </a:extLst>
          </p:cNvPr>
          <p:cNvSpPr txBox="1">
            <a:spLocks/>
          </p:cNvSpPr>
          <p:nvPr/>
        </p:nvSpPr>
        <p:spPr>
          <a:xfrm>
            <a:off x="826690" y="1412438"/>
            <a:ext cx="5008051" cy="3191441"/>
          </a:xfrm>
          <a:prstGeom prst="rect">
            <a:avLst/>
          </a:prstGeom>
        </p:spPr>
        <p:txBody>
          <a:bodyPr vert="horz" lIns="0" tIns="0" rIns="0" bIns="0" rtlCol="0" anchor="t">
            <a:noAutofit/>
          </a:bodyPr>
          <a:lstStyle>
            <a:lvl1pPr marL="233363" indent="-233363" algn="l" defTabSz="457200" rtl="0" eaLnBrk="1" latinLnBrk="0" hangingPunct="1">
              <a:spcBef>
                <a:spcPts val="1200"/>
              </a:spcBef>
              <a:spcAft>
                <a:spcPts val="0"/>
              </a:spcAft>
              <a:buClr>
                <a:schemeClr val="accent1"/>
              </a:buClr>
              <a:buFont typeface="Arial" panose="020B0604020202020204" pitchFamily="34" charset="0"/>
              <a:buChar char="•"/>
              <a:defRPr sz="2400" b="0" kern="1200">
                <a:solidFill>
                  <a:schemeClr val="tx1"/>
                </a:solidFill>
                <a:latin typeface="+mn-lt"/>
                <a:ea typeface="+mn-ea"/>
                <a:cs typeface="Arial"/>
              </a:defRPr>
            </a:lvl1pPr>
            <a:lvl2pPr marL="509588" indent="-222250" algn="l" defTabSz="457200" rtl="0" eaLnBrk="1" latinLnBrk="0" hangingPunct="1">
              <a:spcBef>
                <a:spcPts val="528"/>
              </a:spcBef>
              <a:spcAft>
                <a:spcPts val="0"/>
              </a:spcAft>
              <a:buClr>
                <a:schemeClr val="accent1"/>
              </a:buClr>
              <a:buFont typeface="Arial"/>
              <a:buChar char="•"/>
              <a:defRPr sz="2000" b="0" i="0" kern="1200">
                <a:solidFill>
                  <a:schemeClr val="tx1"/>
                </a:solidFill>
                <a:latin typeface="Arial"/>
                <a:ea typeface="+mn-ea"/>
                <a:cs typeface="Arial"/>
              </a:defRPr>
            </a:lvl2pPr>
            <a:lvl3pPr marL="690563" indent="-180975" algn="l" defTabSz="457200" rtl="0" eaLnBrk="1" latinLnBrk="0" hangingPunct="1">
              <a:spcBef>
                <a:spcPts val="528"/>
              </a:spcBef>
              <a:spcAft>
                <a:spcPts val="0"/>
              </a:spcAft>
              <a:buClr>
                <a:schemeClr val="accent1"/>
              </a:buClr>
              <a:buFont typeface="Arial"/>
              <a:buChar char="•"/>
              <a:tabLst/>
              <a:defRPr sz="1800" kern="1200">
                <a:solidFill>
                  <a:schemeClr val="tx1"/>
                </a:solidFill>
                <a:latin typeface="+mn-lt"/>
                <a:ea typeface="+mn-ea"/>
                <a:cs typeface="Arial"/>
              </a:defRPr>
            </a:lvl3pPr>
            <a:lvl4pPr marL="862013" indent="-171450" algn="l" defTabSz="457200" rtl="0" eaLnBrk="1" latinLnBrk="0" hangingPunct="1">
              <a:spcBef>
                <a:spcPts val="528"/>
              </a:spcBef>
              <a:spcAft>
                <a:spcPts val="0"/>
              </a:spcAft>
              <a:buClr>
                <a:schemeClr val="accent1"/>
              </a:buClr>
              <a:buFont typeface="Arial"/>
              <a:buChar char="•"/>
              <a:tabLst/>
              <a:defRPr sz="1600" kern="1200">
                <a:solidFill>
                  <a:schemeClr val="tx1"/>
                </a:solidFill>
                <a:latin typeface="+mn-lt"/>
                <a:ea typeface="+mn-ea"/>
                <a:cs typeface="Arial"/>
              </a:defRPr>
            </a:lvl4pPr>
            <a:lvl5pPr marL="857250" indent="-166688" algn="l" defTabSz="457200" rtl="0" eaLnBrk="1" latinLnBrk="0" hangingPunct="1">
              <a:spcBef>
                <a:spcPts val="528"/>
              </a:spcBef>
              <a:spcAft>
                <a:spcPts val="0"/>
              </a:spcAft>
              <a:buClr>
                <a:schemeClr val="accent1"/>
              </a:buClr>
              <a:buFont typeface="Arial"/>
              <a:buChar char="•"/>
              <a:defRPr sz="1600" kern="1200">
                <a:solidFill>
                  <a:schemeClr val="tx1"/>
                </a:solidFill>
                <a:latin typeface="+mn-lt"/>
                <a:ea typeface="+mn-ea"/>
                <a:cs typeface="Arial"/>
              </a:defRPr>
            </a:lvl5pPr>
            <a:lvl6pPr marL="800100" indent="-114300" algn="l" defTabSz="457200" rtl="0" eaLnBrk="1" latinLnBrk="0" hangingPunct="1">
              <a:spcBef>
                <a:spcPts val="528"/>
              </a:spcBef>
              <a:spcAft>
                <a:spcPts val="0"/>
              </a:spcAft>
              <a:buClr>
                <a:schemeClr val="accent1"/>
              </a:buClr>
              <a:buSzPct val="100000"/>
              <a:buFont typeface="Arial"/>
              <a:buChar char="•"/>
              <a:tabLst/>
              <a:defRPr sz="1400" kern="1200">
                <a:solidFill>
                  <a:schemeClr val="tx1"/>
                </a:solidFill>
                <a:latin typeface="+mn-lt"/>
                <a:ea typeface="+mn-ea"/>
                <a:cs typeface="+mn-cs"/>
              </a:defRPr>
            </a:lvl6pPr>
            <a:lvl7pPr marL="915988" indent="-115888" algn="l" defTabSz="457200" rtl="0" eaLnBrk="1" latinLnBrk="0" hangingPunct="1">
              <a:spcBef>
                <a:spcPts val="528"/>
              </a:spcBef>
              <a:spcAft>
                <a:spcPts val="0"/>
              </a:spcAft>
              <a:buClr>
                <a:schemeClr val="accent1"/>
              </a:buClr>
              <a:buFont typeface="Arial"/>
              <a:buChar char="•"/>
              <a:defRPr sz="1200" kern="1200">
                <a:solidFill>
                  <a:schemeClr val="tx1"/>
                </a:solidFill>
                <a:latin typeface="+mn-lt"/>
                <a:ea typeface="+mn-ea"/>
                <a:cs typeface="+mn-cs"/>
              </a:defRPr>
            </a:lvl7pPr>
            <a:lvl8pPr marL="1030288" indent="-114300"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8pPr>
            <a:lvl9pPr marL="1198563" indent="-106363" algn="l" defTabSz="457200" rtl="0" eaLnBrk="1" latinLnBrk="0" hangingPunct="1">
              <a:spcBef>
                <a:spcPct val="20000"/>
              </a:spcBef>
              <a:buClr>
                <a:schemeClr val="accent1"/>
              </a:buClr>
              <a:buFont typeface="Arial"/>
              <a:buChar char="•"/>
              <a:defRPr sz="1050" kern="1200" baseline="0">
                <a:solidFill>
                  <a:schemeClr val="tx1"/>
                </a:solidFill>
                <a:latin typeface="+mn-lt"/>
                <a:ea typeface="+mn-ea"/>
                <a:cs typeface="+mn-cs"/>
              </a:defRPr>
            </a:lvl9pPr>
          </a:lstStyle>
          <a:p>
            <a:pPr marL="233045" indent="-233045">
              <a:lnSpc>
                <a:spcPct val="90000"/>
              </a:lnSpc>
              <a:spcBef>
                <a:spcPts val="900"/>
              </a:spcBef>
              <a:buClr>
                <a:schemeClr val="accent2"/>
              </a:buClr>
            </a:pPr>
            <a:r>
              <a:rPr lang="en-US" sz="1800">
                <a:solidFill>
                  <a:schemeClr val="bg1"/>
                </a:solidFill>
              </a:rPr>
              <a:t>PPG’s 2019 acquisition of </a:t>
            </a:r>
            <a:r>
              <a:rPr lang="en-US" sz="1800" err="1">
                <a:solidFill>
                  <a:schemeClr val="bg1"/>
                </a:solidFill>
              </a:rPr>
              <a:t>Whitford</a:t>
            </a:r>
            <a:r>
              <a:rPr lang="en-US" sz="1800">
                <a:solidFill>
                  <a:schemeClr val="bg1"/>
                </a:solidFill>
              </a:rPr>
              <a:t> Worldwide expanded our consumer offering to include non-stick coatings. PPG now offers a complete range of consumer coatings. </a:t>
            </a:r>
            <a:endParaRPr lang="en-US">
              <a:solidFill>
                <a:schemeClr val="bg1"/>
              </a:solidFill>
            </a:endParaRPr>
          </a:p>
          <a:p>
            <a:pPr marL="233045" indent="-233045">
              <a:lnSpc>
                <a:spcPct val="90000"/>
              </a:lnSpc>
              <a:spcBef>
                <a:spcPts val="900"/>
              </a:spcBef>
              <a:buClr>
                <a:schemeClr val="accent2"/>
              </a:buClr>
            </a:pPr>
            <a:r>
              <a:rPr lang="en-US" sz="1800">
                <a:solidFill>
                  <a:schemeClr val="bg1"/>
                </a:solidFill>
              </a:rPr>
              <a:t>Coatings combine high performance features with the most in-demand colors</a:t>
            </a:r>
          </a:p>
          <a:p>
            <a:pPr marL="233045" indent="-233045">
              <a:lnSpc>
                <a:spcPct val="90000"/>
              </a:lnSpc>
              <a:spcBef>
                <a:spcPts val="900"/>
              </a:spcBef>
              <a:buClr>
                <a:schemeClr val="accent2"/>
              </a:buClr>
            </a:pPr>
            <a:r>
              <a:rPr lang="en-US" sz="1800">
                <a:solidFill>
                  <a:schemeClr val="bg1"/>
                </a:solidFill>
              </a:rPr>
              <a:t>Coatings are available in a range of formulations for all sectors of housewares.  </a:t>
            </a:r>
          </a:p>
          <a:p>
            <a:pPr marL="233045" indent="-233045">
              <a:lnSpc>
                <a:spcPct val="90000"/>
              </a:lnSpc>
              <a:spcBef>
                <a:spcPts val="900"/>
              </a:spcBef>
              <a:buClr>
                <a:schemeClr val="accent2"/>
              </a:buClr>
            </a:pPr>
            <a:r>
              <a:rPr lang="en-US" sz="1800">
                <a:solidFill>
                  <a:schemeClr val="bg1"/>
                </a:solidFill>
              </a:rPr>
              <a:t>PPG is driven by innovation with 3,500+ technical employees and $464 MM average annual R&amp;D investment</a:t>
            </a:r>
          </a:p>
        </p:txBody>
      </p:sp>
    </p:spTree>
    <p:extLst>
      <p:ext uri="{BB962C8B-B14F-4D97-AF65-F5344CB8AC3E}">
        <p14:creationId xmlns:p14="http://schemas.microsoft.com/office/powerpoint/2010/main" val="4269285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 name="Graphic 837">
            <a:extLst>
              <a:ext uri="{FF2B5EF4-FFF2-40B4-BE49-F238E27FC236}">
                <a16:creationId xmlns:a16="http://schemas.microsoft.com/office/drawing/2014/main" id="{D12AB9E7-4766-4000-8F11-BB4623C2DF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111" y="918006"/>
            <a:ext cx="11320352" cy="5621908"/>
          </a:xfrm>
          <a:prstGeom prst="rect">
            <a:avLst/>
          </a:prstGeom>
        </p:spPr>
      </p:pic>
      <p:sp>
        <p:nvSpPr>
          <p:cNvPr id="9" name="Slide Number Placeholder 8"/>
          <p:cNvSpPr>
            <a:spLocks noGrp="1"/>
          </p:cNvSpPr>
          <p:nvPr>
            <p:ph type="sldNum" sz="quarter" idx="12"/>
          </p:nvPr>
        </p:nvSpPr>
        <p:spPr/>
        <p:txBody>
          <a:bodyPr/>
          <a:lstStyle/>
          <a:p>
            <a:fld id="{FD9C4343-C115-504A-8D4F-0B17318D4A48}" type="slidenum">
              <a:rPr lang="en-US" smtClean="0"/>
              <a:pPr/>
              <a:t>7</a:t>
            </a:fld>
            <a:endParaRPr lang="en-US"/>
          </a:p>
        </p:txBody>
      </p:sp>
      <p:sp>
        <p:nvSpPr>
          <p:cNvPr id="22532" name="Rectangle 9"/>
          <p:cNvSpPr>
            <a:spLocks noGrp="1" noChangeArrowheads="1"/>
          </p:cNvSpPr>
          <p:nvPr>
            <p:ph type="title"/>
          </p:nvPr>
        </p:nvSpPr>
        <p:spPr/>
        <p:txBody>
          <a:bodyPr/>
          <a:lstStyle/>
          <a:p>
            <a:r>
              <a:rPr lang="en-US"/>
              <a:t>IC global laboratories</a:t>
            </a:r>
            <a:br>
              <a:rPr lang="en-US"/>
            </a:br>
            <a:r>
              <a:rPr lang="en-US" sz="2000">
                <a:solidFill>
                  <a:schemeClr val="accent1"/>
                </a:solidFill>
              </a:rPr>
              <a:t>by PPG region and lab type </a:t>
            </a:r>
            <a:endParaRPr lang="en-US">
              <a:solidFill>
                <a:schemeClr val="accent1"/>
              </a:solidFill>
            </a:endParaRPr>
          </a:p>
        </p:txBody>
      </p:sp>
      <p:sp>
        <p:nvSpPr>
          <p:cNvPr id="673" name="object 31"/>
          <p:cNvSpPr/>
          <p:nvPr/>
        </p:nvSpPr>
        <p:spPr>
          <a:xfrm>
            <a:off x="7529075" y="237913"/>
            <a:ext cx="1358900" cy="12065"/>
          </a:xfrm>
          <a:custGeom>
            <a:avLst/>
            <a:gdLst/>
            <a:ahLst/>
            <a:cxnLst/>
            <a:rect l="l" t="t" r="r" b="b"/>
            <a:pathLst>
              <a:path w="1358900" h="12065">
                <a:moveTo>
                  <a:pt x="0" y="11963"/>
                </a:moveTo>
                <a:lnTo>
                  <a:pt x="1358798" y="11963"/>
                </a:lnTo>
                <a:lnTo>
                  <a:pt x="1358798" y="0"/>
                </a:lnTo>
                <a:lnTo>
                  <a:pt x="0" y="0"/>
                </a:lnTo>
                <a:lnTo>
                  <a:pt x="0" y="11963"/>
                </a:lnTo>
                <a:close/>
              </a:path>
            </a:pathLst>
          </a:custGeom>
          <a:solidFill>
            <a:srgbClr val="FFFFFF">
              <a:alpha val="94999"/>
            </a:srgbClr>
          </a:solidFill>
        </p:spPr>
        <p:txBody>
          <a:bodyPr wrap="square" lIns="0" tIns="0" rIns="0" bIns="0" rtlCol="0"/>
          <a:lstStyle/>
          <a:p>
            <a:endParaRPr/>
          </a:p>
        </p:txBody>
      </p:sp>
      <p:sp>
        <p:nvSpPr>
          <p:cNvPr id="676" name="object 32"/>
          <p:cNvSpPr/>
          <p:nvPr/>
        </p:nvSpPr>
        <p:spPr>
          <a:xfrm>
            <a:off x="7529075" y="249870"/>
            <a:ext cx="0" cy="297180"/>
          </a:xfrm>
          <a:custGeom>
            <a:avLst/>
            <a:gdLst/>
            <a:ahLst/>
            <a:cxnLst/>
            <a:rect l="l" t="t" r="r" b="b"/>
            <a:pathLst>
              <a:path h="297180">
                <a:moveTo>
                  <a:pt x="0" y="296887"/>
                </a:moveTo>
                <a:lnTo>
                  <a:pt x="0" y="0"/>
                </a:lnTo>
              </a:path>
            </a:pathLst>
          </a:custGeom>
          <a:ln w="11963">
            <a:solidFill>
              <a:srgbClr val="FFFFFF"/>
            </a:solidFill>
          </a:ln>
        </p:spPr>
        <p:txBody>
          <a:bodyPr wrap="square" lIns="0" tIns="0" rIns="0" bIns="0" rtlCol="0"/>
          <a:lstStyle/>
          <a:p>
            <a:endParaRPr/>
          </a:p>
        </p:txBody>
      </p:sp>
      <p:sp>
        <p:nvSpPr>
          <p:cNvPr id="22790" name="Rectangle 22789">
            <a:extLst>
              <a:ext uri="{FF2B5EF4-FFF2-40B4-BE49-F238E27FC236}">
                <a16:creationId xmlns:a16="http://schemas.microsoft.com/office/drawing/2014/main" id="{D6B2D775-F2D2-4CCE-903B-B5E3B10776A0}"/>
              </a:ext>
            </a:extLst>
          </p:cNvPr>
          <p:cNvSpPr/>
          <p:nvPr/>
        </p:nvSpPr>
        <p:spPr>
          <a:xfrm rot="2700000">
            <a:off x="3042509" y="2507611"/>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84" name="Rectangle 583">
            <a:extLst>
              <a:ext uri="{FF2B5EF4-FFF2-40B4-BE49-F238E27FC236}">
                <a16:creationId xmlns:a16="http://schemas.microsoft.com/office/drawing/2014/main" id="{0C78C0B0-D755-4005-A062-B4DEDE92D864}"/>
              </a:ext>
            </a:extLst>
          </p:cNvPr>
          <p:cNvSpPr/>
          <p:nvPr/>
        </p:nvSpPr>
        <p:spPr>
          <a:xfrm rot="2700000">
            <a:off x="2699930" y="2427500"/>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85" name="Rectangle 584">
            <a:extLst>
              <a:ext uri="{FF2B5EF4-FFF2-40B4-BE49-F238E27FC236}">
                <a16:creationId xmlns:a16="http://schemas.microsoft.com/office/drawing/2014/main" id="{551FD9A0-04B4-463A-94DF-7C72C21F6B99}"/>
              </a:ext>
            </a:extLst>
          </p:cNvPr>
          <p:cNvSpPr/>
          <p:nvPr/>
        </p:nvSpPr>
        <p:spPr>
          <a:xfrm>
            <a:off x="2902742" y="2492602"/>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86" name="Rectangle 585">
            <a:extLst>
              <a:ext uri="{FF2B5EF4-FFF2-40B4-BE49-F238E27FC236}">
                <a16:creationId xmlns:a16="http://schemas.microsoft.com/office/drawing/2014/main" id="{429CDFD8-0D0D-41B7-93A2-074EF90DE097}"/>
              </a:ext>
            </a:extLst>
          </p:cNvPr>
          <p:cNvSpPr/>
          <p:nvPr/>
        </p:nvSpPr>
        <p:spPr>
          <a:xfrm>
            <a:off x="2693481" y="2531286"/>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87" name="Rectangle 586">
            <a:extLst>
              <a:ext uri="{FF2B5EF4-FFF2-40B4-BE49-F238E27FC236}">
                <a16:creationId xmlns:a16="http://schemas.microsoft.com/office/drawing/2014/main" id="{7475523A-4437-4354-85F7-7DC04B40BD0B}"/>
              </a:ext>
            </a:extLst>
          </p:cNvPr>
          <p:cNvSpPr/>
          <p:nvPr/>
        </p:nvSpPr>
        <p:spPr>
          <a:xfrm rot="2700000">
            <a:off x="2900955" y="2507612"/>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88" name="Rectangle 587">
            <a:extLst>
              <a:ext uri="{FF2B5EF4-FFF2-40B4-BE49-F238E27FC236}">
                <a16:creationId xmlns:a16="http://schemas.microsoft.com/office/drawing/2014/main" id="{EE4F6A5A-2380-4B64-888C-2D4447E8A71C}"/>
              </a:ext>
            </a:extLst>
          </p:cNvPr>
          <p:cNvSpPr/>
          <p:nvPr/>
        </p:nvSpPr>
        <p:spPr>
          <a:xfrm>
            <a:off x="2909962" y="2679531"/>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89" name="Rectangle 588">
            <a:extLst>
              <a:ext uri="{FF2B5EF4-FFF2-40B4-BE49-F238E27FC236}">
                <a16:creationId xmlns:a16="http://schemas.microsoft.com/office/drawing/2014/main" id="{C08BD61A-81FF-432D-8F70-1AB5C5F4E137}"/>
              </a:ext>
            </a:extLst>
          </p:cNvPr>
          <p:cNvSpPr/>
          <p:nvPr/>
        </p:nvSpPr>
        <p:spPr>
          <a:xfrm>
            <a:off x="1554989" y="2752637"/>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0" name="Rectangle 589">
            <a:extLst>
              <a:ext uri="{FF2B5EF4-FFF2-40B4-BE49-F238E27FC236}">
                <a16:creationId xmlns:a16="http://schemas.microsoft.com/office/drawing/2014/main" id="{FD747FB8-E68D-4458-9766-6BD66EF27132}"/>
              </a:ext>
            </a:extLst>
          </p:cNvPr>
          <p:cNvSpPr/>
          <p:nvPr/>
        </p:nvSpPr>
        <p:spPr>
          <a:xfrm rot="2700000">
            <a:off x="2920568" y="2502922"/>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1" name="Rectangle 590">
            <a:extLst>
              <a:ext uri="{FF2B5EF4-FFF2-40B4-BE49-F238E27FC236}">
                <a16:creationId xmlns:a16="http://schemas.microsoft.com/office/drawing/2014/main" id="{FAA6E1CC-F052-44D4-94AC-6C5AA6437AE3}"/>
              </a:ext>
            </a:extLst>
          </p:cNvPr>
          <p:cNvSpPr/>
          <p:nvPr/>
        </p:nvSpPr>
        <p:spPr>
          <a:xfrm>
            <a:off x="2204402" y="2837638"/>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2" name="Rectangle 591">
            <a:extLst>
              <a:ext uri="{FF2B5EF4-FFF2-40B4-BE49-F238E27FC236}">
                <a16:creationId xmlns:a16="http://schemas.microsoft.com/office/drawing/2014/main" id="{A5C7CFF6-EB2A-47A9-888E-908014805D9E}"/>
              </a:ext>
            </a:extLst>
          </p:cNvPr>
          <p:cNvSpPr/>
          <p:nvPr/>
        </p:nvSpPr>
        <p:spPr>
          <a:xfrm rot="2700000">
            <a:off x="6133869" y="2108309"/>
            <a:ext cx="149773" cy="149773"/>
          </a:xfrm>
          <a:prstGeom prst="rect">
            <a:avLst/>
          </a:prstGeom>
          <a:solidFill>
            <a:schemeClr val="accent4"/>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3" name="Rectangle 592">
            <a:extLst>
              <a:ext uri="{FF2B5EF4-FFF2-40B4-BE49-F238E27FC236}">
                <a16:creationId xmlns:a16="http://schemas.microsoft.com/office/drawing/2014/main" id="{C8AD70A0-DAAF-423D-A113-C046D8A8E1CB}"/>
              </a:ext>
            </a:extLst>
          </p:cNvPr>
          <p:cNvSpPr/>
          <p:nvPr/>
        </p:nvSpPr>
        <p:spPr>
          <a:xfrm rot="2700000">
            <a:off x="5647046" y="2229371"/>
            <a:ext cx="149773" cy="149773"/>
          </a:xfrm>
          <a:prstGeom prst="rect">
            <a:avLst/>
          </a:prstGeom>
          <a:solidFill>
            <a:schemeClr val="accent4"/>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4" name="Rectangle 593">
            <a:extLst>
              <a:ext uri="{FF2B5EF4-FFF2-40B4-BE49-F238E27FC236}">
                <a16:creationId xmlns:a16="http://schemas.microsoft.com/office/drawing/2014/main" id="{8CBD8664-4540-4797-9C22-0B53EF922ED4}"/>
              </a:ext>
            </a:extLst>
          </p:cNvPr>
          <p:cNvSpPr/>
          <p:nvPr/>
        </p:nvSpPr>
        <p:spPr>
          <a:xfrm rot="2700000">
            <a:off x="5528562" y="2015582"/>
            <a:ext cx="149773" cy="149773"/>
          </a:xfrm>
          <a:prstGeom prst="rect">
            <a:avLst/>
          </a:prstGeom>
          <a:solidFill>
            <a:schemeClr val="accent4"/>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5" name="Rectangle 594">
            <a:extLst>
              <a:ext uri="{FF2B5EF4-FFF2-40B4-BE49-F238E27FC236}">
                <a16:creationId xmlns:a16="http://schemas.microsoft.com/office/drawing/2014/main" id="{D5EBDF45-CF11-4FB0-B8FE-0D8A2B8A3DC2}"/>
              </a:ext>
            </a:extLst>
          </p:cNvPr>
          <p:cNvSpPr/>
          <p:nvPr/>
        </p:nvSpPr>
        <p:spPr>
          <a:xfrm rot="2700000">
            <a:off x="5907200" y="2306907"/>
            <a:ext cx="149773" cy="149773"/>
          </a:xfrm>
          <a:prstGeom prst="rect">
            <a:avLst/>
          </a:prstGeom>
          <a:solidFill>
            <a:schemeClr val="accent4"/>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6" name="Rectangle 595">
            <a:extLst>
              <a:ext uri="{FF2B5EF4-FFF2-40B4-BE49-F238E27FC236}">
                <a16:creationId xmlns:a16="http://schemas.microsoft.com/office/drawing/2014/main" id="{8A1075D4-4CB6-40CD-9186-08742FCB9F01}"/>
              </a:ext>
            </a:extLst>
          </p:cNvPr>
          <p:cNvSpPr/>
          <p:nvPr/>
        </p:nvSpPr>
        <p:spPr>
          <a:xfrm rot="2700000">
            <a:off x="5939526" y="2306907"/>
            <a:ext cx="149773" cy="149773"/>
          </a:xfrm>
          <a:prstGeom prst="rect">
            <a:avLst/>
          </a:prstGeom>
          <a:solidFill>
            <a:schemeClr val="accent4"/>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7" name="Rectangle 596">
            <a:extLst>
              <a:ext uri="{FF2B5EF4-FFF2-40B4-BE49-F238E27FC236}">
                <a16:creationId xmlns:a16="http://schemas.microsoft.com/office/drawing/2014/main" id="{A246757E-0FE5-43AF-92B3-7E31B896CD3F}"/>
              </a:ext>
            </a:extLst>
          </p:cNvPr>
          <p:cNvSpPr/>
          <p:nvPr/>
        </p:nvSpPr>
        <p:spPr>
          <a:xfrm rot="2700000">
            <a:off x="6808723" y="2015583"/>
            <a:ext cx="149773" cy="149773"/>
          </a:xfrm>
          <a:prstGeom prst="rect">
            <a:avLst/>
          </a:prstGeom>
          <a:solidFill>
            <a:schemeClr val="accent4"/>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8" name="Rectangle 597">
            <a:extLst>
              <a:ext uri="{FF2B5EF4-FFF2-40B4-BE49-F238E27FC236}">
                <a16:creationId xmlns:a16="http://schemas.microsoft.com/office/drawing/2014/main" id="{4B6A6026-EC16-4687-A9D9-B4DD78F36ACA}"/>
              </a:ext>
            </a:extLst>
          </p:cNvPr>
          <p:cNvSpPr/>
          <p:nvPr/>
        </p:nvSpPr>
        <p:spPr>
          <a:xfrm>
            <a:off x="2885037" y="3895900"/>
            <a:ext cx="149773" cy="149773"/>
          </a:xfrm>
          <a:prstGeom prst="rect">
            <a:avLst/>
          </a:prstGeom>
          <a:solidFill>
            <a:schemeClr val="accent1"/>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99" name="Rectangle 598">
            <a:extLst>
              <a:ext uri="{FF2B5EF4-FFF2-40B4-BE49-F238E27FC236}">
                <a16:creationId xmlns:a16="http://schemas.microsoft.com/office/drawing/2014/main" id="{4D6BBC0B-1204-43BC-AD2D-15A86E6BE603}"/>
              </a:ext>
            </a:extLst>
          </p:cNvPr>
          <p:cNvSpPr/>
          <p:nvPr/>
        </p:nvSpPr>
        <p:spPr>
          <a:xfrm>
            <a:off x="2953599" y="2553758"/>
            <a:ext cx="149773" cy="149773"/>
          </a:xfrm>
          <a:prstGeom prst="rect">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0" name="Rectangle 599">
            <a:extLst>
              <a:ext uri="{FF2B5EF4-FFF2-40B4-BE49-F238E27FC236}">
                <a16:creationId xmlns:a16="http://schemas.microsoft.com/office/drawing/2014/main" id="{CF3ED1F1-7B7A-4CAB-A163-93C4A883438A}"/>
              </a:ext>
            </a:extLst>
          </p:cNvPr>
          <p:cNvSpPr/>
          <p:nvPr/>
        </p:nvSpPr>
        <p:spPr>
          <a:xfrm>
            <a:off x="1996716" y="3272990"/>
            <a:ext cx="149773" cy="149773"/>
          </a:xfrm>
          <a:prstGeom prst="rect">
            <a:avLst/>
          </a:prstGeom>
          <a:solidFill>
            <a:schemeClr val="accent1"/>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1" name="Rectangle 600">
            <a:extLst>
              <a:ext uri="{FF2B5EF4-FFF2-40B4-BE49-F238E27FC236}">
                <a16:creationId xmlns:a16="http://schemas.microsoft.com/office/drawing/2014/main" id="{ADE398C2-B157-465A-A633-8A5AE2902523}"/>
              </a:ext>
            </a:extLst>
          </p:cNvPr>
          <p:cNvSpPr/>
          <p:nvPr/>
        </p:nvSpPr>
        <p:spPr>
          <a:xfrm>
            <a:off x="3881862" y="4963440"/>
            <a:ext cx="149773" cy="149773"/>
          </a:xfrm>
          <a:prstGeom prst="rect">
            <a:avLst/>
          </a:prstGeom>
          <a:solidFill>
            <a:schemeClr val="accent1"/>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2" name="Rectangle 601">
            <a:extLst>
              <a:ext uri="{FF2B5EF4-FFF2-40B4-BE49-F238E27FC236}">
                <a16:creationId xmlns:a16="http://schemas.microsoft.com/office/drawing/2014/main" id="{CBDE3728-4D65-46DC-8658-4362567725B2}"/>
              </a:ext>
            </a:extLst>
          </p:cNvPr>
          <p:cNvSpPr/>
          <p:nvPr/>
        </p:nvSpPr>
        <p:spPr>
          <a:xfrm>
            <a:off x="3904721" y="5009159"/>
            <a:ext cx="149773" cy="149773"/>
          </a:xfrm>
          <a:prstGeom prst="rect">
            <a:avLst/>
          </a:prstGeom>
          <a:solidFill>
            <a:schemeClr val="accent1"/>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3" name="Rectangle 602">
            <a:extLst>
              <a:ext uri="{FF2B5EF4-FFF2-40B4-BE49-F238E27FC236}">
                <a16:creationId xmlns:a16="http://schemas.microsoft.com/office/drawing/2014/main" id="{C1D9AF93-420D-4A73-92ED-FF8EBDD5EC6D}"/>
              </a:ext>
            </a:extLst>
          </p:cNvPr>
          <p:cNvSpPr/>
          <p:nvPr/>
        </p:nvSpPr>
        <p:spPr>
          <a:xfrm rot="2700000">
            <a:off x="8125720" y="3309883"/>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4" name="Rectangle 603">
            <a:extLst>
              <a:ext uri="{FF2B5EF4-FFF2-40B4-BE49-F238E27FC236}">
                <a16:creationId xmlns:a16="http://schemas.microsoft.com/office/drawing/2014/main" id="{10AED85A-FF93-45C5-9B11-ED11800041FB}"/>
              </a:ext>
            </a:extLst>
          </p:cNvPr>
          <p:cNvSpPr/>
          <p:nvPr/>
        </p:nvSpPr>
        <p:spPr>
          <a:xfrm rot="2700000">
            <a:off x="10252532" y="5401664"/>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5" name="Rectangle 604">
            <a:extLst>
              <a:ext uri="{FF2B5EF4-FFF2-40B4-BE49-F238E27FC236}">
                <a16:creationId xmlns:a16="http://schemas.microsoft.com/office/drawing/2014/main" id="{BD579BBA-A320-491F-9110-B04B260065AA}"/>
              </a:ext>
            </a:extLst>
          </p:cNvPr>
          <p:cNvSpPr/>
          <p:nvPr/>
        </p:nvSpPr>
        <p:spPr>
          <a:xfrm rot="2700000">
            <a:off x="9818003" y="2648831"/>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6" name="Rectangle 605">
            <a:extLst>
              <a:ext uri="{FF2B5EF4-FFF2-40B4-BE49-F238E27FC236}">
                <a16:creationId xmlns:a16="http://schemas.microsoft.com/office/drawing/2014/main" id="{E8B628BB-AB50-4625-A980-0B5002A40D9F}"/>
              </a:ext>
            </a:extLst>
          </p:cNvPr>
          <p:cNvSpPr/>
          <p:nvPr/>
        </p:nvSpPr>
        <p:spPr>
          <a:xfrm rot="2700000">
            <a:off x="9904010" y="2693862"/>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7" name="Rectangle 606">
            <a:extLst>
              <a:ext uri="{FF2B5EF4-FFF2-40B4-BE49-F238E27FC236}">
                <a16:creationId xmlns:a16="http://schemas.microsoft.com/office/drawing/2014/main" id="{3185F660-DC1A-4191-98FB-D309C59C7792}"/>
              </a:ext>
            </a:extLst>
          </p:cNvPr>
          <p:cNvSpPr/>
          <p:nvPr/>
        </p:nvSpPr>
        <p:spPr>
          <a:xfrm rot="2700000">
            <a:off x="9164077" y="3953551"/>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8" name="Rectangle 607">
            <a:extLst>
              <a:ext uri="{FF2B5EF4-FFF2-40B4-BE49-F238E27FC236}">
                <a16:creationId xmlns:a16="http://schemas.microsoft.com/office/drawing/2014/main" id="{A11141FC-0383-4AC5-971F-EFBDA0ECDA10}"/>
              </a:ext>
            </a:extLst>
          </p:cNvPr>
          <p:cNvSpPr/>
          <p:nvPr/>
        </p:nvSpPr>
        <p:spPr>
          <a:xfrm rot="2700000">
            <a:off x="9337340" y="3653892"/>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09" name="Rectangle 608">
            <a:extLst>
              <a:ext uri="{FF2B5EF4-FFF2-40B4-BE49-F238E27FC236}">
                <a16:creationId xmlns:a16="http://schemas.microsoft.com/office/drawing/2014/main" id="{D41F91D3-F916-48C7-91DB-9F9F786EE85E}"/>
              </a:ext>
            </a:extLst>
          </p:cNvPr>
          <p:cNvSpPr/>
          <p:nvPr/>
        </p:nvSpPr>
        <p:spPr>
          <a:xfrm rot="2700000">
            <a:off x="9695372" y="2877258"/>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0" name="Rectangle 609">
            <a:extLst>
              <a:ext uri="{FF2B5EF4-FFF2-40B4-BE49-F238E27FC236}">
                <a16:creationId xmlns:a16="http://schemas.microsoft.com/office/drawing/2014/main" id="{CD6FFC98-32E4-4304-BAAC-88E433EDB06F}"/>
              </a:ext>
            </a:extLst>
          </p:cNvPr>
          <p:cNvSpPr/>
          <p:nvPr/>
        </p:nvSpPr>
        <p:spPr>
          <a:xfrm rot="2700000">
            <a:off x="9663044" y="2909287"/>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1" name="Rectangle 610">
            <a:extLst>
              <a:ext uri="{FF2B5EF4-FFF2-40B4-BE49-F238E27FC236}">
                <a16:creationId xmlns:a16="http://schemas.microsoft.com/office/drawing/2014/main" id="{21192CF6-EF94-4A0C-B027-0F3C188E8A61}"/>
              </a:ext>
            </a:extLst>
          </p:cNvPr>
          <p:cNvSpPr/>
          <p:nvPr/>
        </p:nvSpPr>
        <p:spPr>
          <a:xfrm rot="2700000">
            <a:off x="9467286" y="2567579"/>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2" name="Rectangle 611">
            <a:extLst>
              <a:ext uri="{FF2B5EF4-FFF2-40B4-BE49-F238E27FC236}">
                <a16:creationId xmlns:a16="http://schemas.microsoft.com/office/drawing/2014/main" id="{5014E546-DCA1-40E6-9B83-3FB33B8C9445}"/>
              </a:ext>
            </a:extLst>
          </p:cNvPr>
          <p:cNvSpPr/>
          <p:nvPr/>
        </p:nvSpPr>
        <p:spPr>
          <a:xfrm rot="2700000">
            <a:off x="9657285" y="2873118"/>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3" name="Rectangle 612">
            <a:extLst>
              <a:ext uri="{FF2B5EF4-FFF2-40B4-BE49-F238E27FC236}">
                <a16:creationId xmlns:a16="http://schemas.microsoft.com/office/drawing/2014/main" id="{54AAABAF-4D65-44DB-857A-FE97F2812417}"/>
              </a:ext>
            </a:extLst>
          </p:cNvPr>
          <p:cNvSpPr/>
          <p:nvPr/>
        </p:nvSpPr>
        <p:spPr>
          <a:xfrm>
            <a:off x="8364290" y="3583135"/>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4" name="Rectangle 613">
            <a:extLst>
              <a:ext uri="{FF2B5EF4-FFF2-40B4-BE49-F238E27FC236}">
                <a16:creationId xmlns:a16="http://schemas.microsoft.com/office/drawing/2014/main" id="{4E035CD3-A735-45EF-8186-88F9FEA3625E}"/>
              </a:ext>
            </a:extLst>
          </p:cNvPr>
          <p:cNvSpPr/>
          <p:nvPr/>
        </p:nvSpPr>
        <p:spPr>
          <a:xfrm>
            <a:off x="9348598" y="4335847"/>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5" name="Rectangle 614">
            <a:extLst>
              <a:ext uri="{FF2B5EF4-FFF2-40B4-BE49-F238E27FC236}">
                <a16:creationId xmlns:a16="http://schemas.microsoft.com/office/drawing/2014/main" id="{F0FE3212-EFA1-4C03-9D82-82266B3D62C3}"/>
              </a:ext>
            </a:extLst>
          </p:cNvPr>
          <p:cNvSpPr/>
          <p:nvPr/>
        </p:nvSpPr>
        <p:spPr>
          <a:xfrm>
            <a:off x="11411794" y="5545749"/>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6" name="Rectangle 615">
            <a:extLst>
              <a:ext uri="{FF2B5EF4-FFF2-40B4-BE49-F238E27FC236}">
                <a16:creationId xmlns:a16="http://schemas.microsoft.com/office/drawing/2014/main" id="{98677FC5-D111-4786-9BD3-6C65034528DF}"/>
              </a:ext>
            </a:extLst>
          </p:cNvPr>
          <p:cNvSpPr/>
          <p:nvPr/>
        </p:nvSpPr>
        <p:spPr>
          <a:xfrm>
            <a:off x="9262572" y="4042339"/>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7" name="Rectangle 616">
            <a:extLst>
              <a:ext uri="{FF2B5EF4-FFF2-40B4-BE49-F238E27FC236}">
                <a16:creationId xmlns:a16="http://schemas.microsoft.com/office/drawing/2014/main" id="{EBDD9675-B174-4AF1-B72E-9490BAA00A80}"/>
              </a:ext>
            </a:extLst>
          </p:cNvPr>
          <p:cNvSpPr/>
          <p:nvPr/>
        </p:nvSpPr>
        <p:spPr>
          <a:xfrm>
            <a:off x="9122898" y="3572830"/>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8" name="Rectangle 617">
            <a:extLst>
              <a:ext uri="{FF2B5EF4-FFF2-40B4-BE49-F238E27FC236}">
                <a16:creationId xmlns:a16="http://schemas.microsoft.com/office/drawing/2014/main" id="{F238CF59-866C-4AD7-B6B0-09D2C79EEE82}"/>
              </a:ext>
            </a:extLst>
          </p:cNvPr>
          <p:cNvSpPr/>
          <p:nvPr/>
        </p:nvSpPr>
        <p:spPr>
          <a:xfrm>
            <a:off x="9363219" y="3678929"/>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19" name="Rectangle 618">
            <a:extLst>
              <a:ext uri="{FF2B5EF4-FFF2-40B4-BE49-F238E27FC236}">
                <a16:creationId xmlns:a16="http://schemas.microsoft.com/office/drawing/2014/main" id="{24FAAB69-4A19-4FD4-8AE6-5BFF9FD390B8}"/>
              </a:ext>
            </a:extLst>
          </p:cNvPr>
          <p:cNvSpPr/>
          <p:nvPr/>
        </p:nvSpPr>
        <p:spPr>
          <a:xfrm>
            <a:off x="9239712" y="3260257"/>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20" name="Rectangle 619">
            <a:extLst>
              <a:ext uri="{FF2B5EF4-FFF2-40B4-BE49-F238E27FC236}">
                <a16:creationId xmlns:a16="http://schemas.microsoft.com/office/drawing/2014/main" id="{47EF4BC8-ED7A-4897-BE5D-559640CCB369}"/>
              </a:ext>
            </a:extLst>
          </p:cNvPr>
          <p:cNvSpPr/>
          <p:nvPr/>
        </p:nvSpPr>
        <p:spPr>
          <a:xfrm>
            <a:off x="9539761" y="3202814"/>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21" name="Rectangle 620">
            <a:extLst>
              <a:ext uri="{FF2B5EF4-FFF2-40B4-BE49-F238E27FC236}">
                <a16:creationId xmlns:a16="http://schemas.microsoft.com/office/drawing/2014/main" id="{3EA53D1C-39C8-4E66-8E8E-40D4BDEE388E}"/>
              </a:ext>
            </a:extLst>
          </p:cNvPr>
          <p:cNvSpPr/>
          <p:nvPr/>
        </p:nvSpPr>
        <p:spPr>
          <a:xfrm>
            <a:off x="9483696" y="3248533"/>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22" name="Rectangle 621">
            <a:extLst>
              <a:ext uri="{FF2B5EF4-FFF2-40B4-BE49-F238E27FC236}">
                <a16:creationId xmlns:a16="http://schemas.microsoft.com/office/drawing/2014/main" id="{4249F0E0-AF31-4265-8114-AFE656D90A92}"/>
              </a:ext>
            </a:extLst>
          </p:cNvPr>
          <p:cNvSpPr/>
          <p:nvPr/>
        </p:nvSpPr>
        <p:spPr>
          <a:xfrm>
            <a:off x="9494000" y="3200831"/>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23" name="Rectangle 622">
            <a:extLst>
              <a:ext uri="{FF2B5EF4-FFF2-40B4-BE49-F238E27FC236}">
                <a16:creationId xmlns:a16="http://schemas.microsoft.com/office/drawing/2014/main" id="{E376F8FE-E9B2-4261-8BB8-9D7EEF5F8605}"/>
              </a:ext>
            </a:extLst>
          </p:cNvPr>
          <p:cNvSpPr/>
          <p:nvPr/>
        </p:nvSpPr>
        <p:spPr>
          <a:xfrm>
            <a:off x="9638280" y="3160489"/>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24" name="Rectangle 623">
            <a:extLst>
              <a:ext uri="{FF2B5EF4-FFF2-40B4-BE49-F238E27FC236}">
                <a16:creationId xmlns:a16="http://schemas.microsoft.com/office/drawing/2014/main" id="{329F9D44-2B2A-4085-A545-9E3D4E4C027C}"/>
              </a:ext>
            </a:extLst>
          </p:cNvPr>
          <p:cNvSpPr/>
          <p:nvPr/>
        </p:nvSpPr>
        <p:spPr>
          <a:xfrm>
            <a:off x="9679454" y="2923085"/>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25" name="Rectangle 624">
            <a:extLst>
              <a:ext uri="{FF2B5EF4-FFF2-40B4-BE49-F238E27FC236}">
                <a16:creationId xmlns:a16="http://schemas.microsoft.com/office/drawing/2014/main" id="{0739CCCF-AECB-4A43-BD5A-59EFB7D4C3AE}"/>
              </a:ext>
            </a:extLst>
          </p:cNvPr>
          <p:cNvSpPr/>
          <p:nvPr/>
        </p:nvSpPr>
        <p:spPr>
          <a:xfrm>
            <a:off x="9756366" y="3137629"/>
            <a:ext cx="149773" cy="149773"/>
          </a:xfrm>
          <a:prstGeom prst="rect">
            <a:avLst/>
          </a:prstGeom>
          <a:solidFill>
            <a:schemeClr val="accent6"/>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582" name="Oval 24">
            <a:extLst>
              <a:ext uri="{FF2B5EF4-FFF2-40B4-BE49-F238E27FC236}">
                <a16:creationId xmlns:a16="http://schemas.microsoft.com/office/drawing/2014/main" id="{80AAC433-4BF9-4A40-A77B-A3FB45DF1368}"/>
              </a:ext>
            </a:extLst>
          </p:cNvPr>
          <p:cNvSpPr>
            <a:spLocks noChangeArrowheads="1"/>
          </p:cNvSpPr>
          <p:nvPr/>
        </p:nvSpPr>
        <p:spPr bwMode="auto">
          <a:xfrm>
            <a:off x="2940018" y="2518991"/>
            <a:ext cx="161376" cy="161382"/>
          </a:xfrm>
          <a:prstGeom prst="ellipse">
            <a:avLst/>
          </a:prstGeom>
          <a:solidFill>
            <a:schemeClr val="accent2"/>
          </a:solidFill>
          <a:ln w="19050" cap="flat">
            <a:solidFill>
              <a:srgbClr val="FFFFFF"/>
            </a:solidFill>
            <a:prstDash val="solid"/>
            <a:miter lim="800000"/>
            <a:headEnd/>
            <a:tailEnd/>
          </a:ln>
          <a:effectLst>
            <a:outerShdw blurRad="25400" dist="12700" dir="2700000" algn="tl" rotWithShape="0">
              <a:prstClr val="black">
                <a:alpha val="33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0" name="TextBox 69">
            <a:extLst>
              <a:ext uri="{FF2B5EF4-FFF2-40B4-BE49-F238E27FC236}">
                <a16:creationId xmlns:a16="http://schemas.microsoft.com/office/drawing/2014/main" id="{E7167384-AE4F-4CDA-9D29-5BF56FEAD4EF}"/>
              </a:ext>
            </a:extLst>
          </p:cNvPr>
          <p:cNvSpPr txBox="1"/>
          <p:nvPr/>
        </p:nvSpPr>
        <p:spPr>
          <a:xfrm>
            <a:off x="4688809" y="5679060"/>
            <a:ext cx="867545" cy="707886"/>
          </a:xfrm>
          <a:prstGeom prst="rect">
            <a:avLst/>
          </a:prstGeom>
          <a:noFill/>
        </p:spPr>
        <p:txBody>
          <a:bodyPr wrap="none" rtlCol="0">
            <a:spAutoFit/>
          </a:bodyPr>
          <a:lstStyle/>
          <a:p>
            <a:r>
              <a:rPr lang="en-US" sz="4000">
                <a:solidFill>
                  <a:schemeClr val="accent1"/>
                </a:solidFill>
                <a:latin typeface="Arial Black" panose="020B0A04020102020204" pitchFamily="34" charset="0"/>
              </a:rPr>
              <a:t>42</a:t>
            </a:r>
          </a:p>
        </p:txBody>
      </p:sp>
      <p:sp>
        <p:nvSpPr>
          <p:cNvPr id="71" name="TextBox 70">
            <a:extLst>
              <a:ext uri="{FF2B5EF4-FFF2-40B4-BE49-F238E27FC236}">
                <a16:creationId xmlns:a16="http://schemas.microsoft.com/office/drawing/2014/main" id="{EA9500E0-82F9-4AD3-9927-9070017221F6}"/>
              </a:ext>
            </a:extLst>
          </p:cNvPr>
          <p:cNvSpPr txBox="1"/>
          <p:nvPr/>
        </p:nvSpPr>
        <p:spPr>
          <a:xfrm>
            <a:off x="5499144" y="5828769"/>
            <a:ext cx="2676274" cy="400110"/>
          </a:xfrm>
          <a:prstGeom prst="rect">
            <a:avLst/>
          </a:prstGeom>
          <a:noFill/>
        </p:spPr>
        <p:txBody>
          <a:bodyPr wrap="square">
            <a:spAutoFit/>
          </a:bodyPr>
          <a:lstStyle/>
          <a:p>
            <a:r>
              <a:rPr lang="en-US" sz="2000"/>
              <a:t>labs worldwide</a:t>
            </a:r>
          </a:p>
        </p:txBody>
      </p:sp>
      <p:grpSp>
        <p:nvGrpSpPr>
          <p:cNvPr id="4" name="Group 3">
            <a:extLst>
              <a:ext uri="{FF2B5EF4-FFF2-40B4-BE49-F238E27FC236}">
                <a16:creationId xmlns:a16="http://schemas.microsoft.com/office/drawing/2014/main" id="{E7D15C76-2A9D-4D52-BF3A-828DB0DA6F4D}"/>
              </a:ext>
            </a:extLst>
          </p:cNvPr>
          <p:cNvGrpSpPr/>
          <p:nvPr/>
        </p:nvGrpSpPr>
        <p:grpSpPr>
          <a:xfrm>
            <a:off x="316859" y="3575453"/>
            <a:ext cx="1763565" cy="1640731"/>
            <a:chOff x="316859" y="3532921"/>
            <a:chExt cx="1763565" cy="1640731"/>
          </a:xfrm>
        </p:grpSpPr>
        <p:grpSp>
          <p:nvGrpSpPr>
            <p:cNvPr id="63" name="Group 62">
              <a:extLst>
                <a:ext uri="{FF2B5EF4-FFF2-40B4-BE49-F238E27FC236}">
                  <a16:creationId xmlns:a16="http://schemas.microsoft.com/office/drawing/2014/main" id="{8751654F-41CB-4E3E-B77F-8AB32976C8E0}"/>
                </a:ext>
              </a:extLst>
            </p:cNvPr>
            <p:cNvGrpSpPr/>
            <p:nvPr/>
          </p:nvGrpSpPr>
          <p:grpSpPr>
            <a:xfrm>
              <a:off x="316859" y="3532921"/>
              <a:ext cx="1763565" cy="1640731"/>
              <a:chOff x="478141" y="4268979"/>
              <a:chExt cx="1763565" cy="1640731"/>
            </a:xfrm>
          </p:grpSpPr>
          <p:sp>
            <p:nvSpPr>
              <p:cNvPr id="64" name="Rectangle 63">
                <a:extLst>
                  <a:ext uri="{FF2B5EF4-FFF2-40B4-BE49-F238E27FC236}">
                    <a16:creationId xmlns:a16="http://schemas.microsoft.com/office/drawing/2014/main" id="{68EF2055-32E6-406D-A95B-9F8DA26792C1}"/>
                  </a:ext>
                </a:extLst>
              </p:cNvPr>
              <p:cNvSpPr/>
              <p:nvPr/>
            </p:nvSpPr>
            <p:spPr bwMode="gray">
              <a:xfrm>
                <a:off x="478141" y="4268979"/>
                <a:ext cx="1710916" cy="1640731"/>
              </a:xfrm>
              <a:prstGeom prst="rect">
                <a:avLst/>
              </a:prstGeom>
              <a:solidFill>
                <a:schemeClr val="bg1">
                  <a:lumMod val="95000"/>
                </a:schemeClr>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22A64D9C-34FB-4FC8-BB8C-A5CA87BD07D2}"/>
                  </a:ext>
                </a:extLst>
              </p:cNvPr>
              <p:cNvSpPr txBox="1"/>
              <p:nvPr/>
            </p:nvSpPr>
            <p:spPr bwMode="gray">
              <a:xfrm>
                <a:off x="786385" y="4528988"/>
                <a:ext cx="1455321" cy="1320361"/>
              </a:xfrm>
              <a:prstGeom prst="rect">
                <a:avLst/>
              </a:prstGeom>
              <a:noFill/>
            </p:spPr>
            <p:txBody>
              <a:bodyPr wrap="square" rtlCol="0">
                <a:spAutoFit/>
              </a:bodyPr>
              <a:lstStyle/>
              <a:p>
                <a:pPr>
                  <a:lnSpc>
                    <a:spcPct val="90000"/>
                  </a:lnSpc>
                  <a:spcBef>
                    <a:spcPts val="600"/>
                  </a:spcBef>
                </a:pPr>
                <a:r>
                  <a:rPr lang="en-US" sz="1200">
                    <a:latin typeface="Arial Narrow" panose="020B0606020202030204" pitchFamily="34" charset="0"/>
                  </a:rPr>
                  <a:t>United States &amp; Canada (USCA)</a:t>
                </a:r>
              </a:p>
              <a:p>
                <a:pPr>
                  <a:lnSpc>
                    <a:spcPct val="90000"/>
                  </a:lnSpc>
                  <a:spcBef>
                    <a:spcPts val="600"/>
                  </a:spcBef>
                </a:pPr>
                <a:r>
                  <a:rPr lang="en-US" sz="1200">
                    <a:latin typeface="Arial Narrow" panose="020B0606020202030204" pitchFamily="34" charset="0"/>
                  </a:rPr>
                  <a:t>Latin America (LA)</a:t>
                </a:r>
              </a:p>
              <a:p>
                <a:pPr>
                  <a:lnSpc>
                    <a:spcPct val="90000"/>
                  </a:lnSpc>
                  <a:spcBef>
                    <a:spcPts val="600"/>
                  </a:spcBef>
                </a:pPr>
                <a:r>
                  <a:rPr lang="en-US" sz="1200">
                    <a:latin typeface="Arial Narrow" panose="020B0606020202030204" pitchFamily="34" charset="0"/>
                  </a:rPr>
                  <a:t>Europe, Middle East </a:t>
                </a:r>
                <a:br>
                  <a:rPr lang="en-US" sz="1200">
                    <a:latin typeface="Arial Narrow" panose="020B0606020202030204" pitchFamily="34" charset="0"/>
                  </a:rPr>
                </a:br>
                <a:r>
                  <a:rPr lang="en-US" sz="1200">
                    <a:latin typeface="Arial Narrow" panose="020B0606020202030204" pitchFamily="34" charset="0"/>
                  </a:rPr>
                  <a:t>&amp; Africa (EMEA)</a:t>
                </a:r>
              </a:p>
              <a:p>
                <a:pPr>
                  <a:lnSpc>
                    <a:spcPct val="90000"/>
                  </a:lnSpc>
                  <a:spcBef>
                    <a:spcPts val="600"/>
                  </a:spcBef>
                </a:pPr>
                <a:r>
                  <a:rPr lang="en-US" sz="1200">
                    <a:latin typeface="Arial Narrow" panose="020B0606020202030204" pitchFamily="34" charset="0"/>
                  </a:rPr>
                  <a:t>Asia Pacific (AP)</a:t>
                </a:r>
              </a:p>
            </p:txBody>
          </p:sp>
          <p:sp>
            <p:nvSpPr>
              <p:cNvPr id="66" name="Oval 24">
                <a:extLst>
                  <a:ext uri="{FF2B5EF4-FFF2-40B4-BE49-F238E27FC236}">
                    <a16:creationId xmlns:a16="http://schemas.microsoft.com/office/drawing/2014/main" id="{6354816A-3C1D-4840-88E3-3688F1520332}"/>
                  </a:ext>
                </a:extLst>
              </p:cNvPr>
              <p:cNvSpPr>
                <a:spLocks noChangeArrowheads="1"/>
              </p:cNvSpPr>
              <p:nvPr/>
            </p:nvSpPr>
            <p:spPr bwMode="auto">
              <a:xfrm>
                <a:off x="601220" y="4587443"/>
                <a:ext cx="155448" cy="156394"/>
              </a:xfrm>
              <a:prstGeom prst="ellipse">
                <a:avLst/>
              </a:prstGeom>
              <a:solidFill>
                <a:schemeClr val="accent2"/>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67" name="Oval 24">
                <a:extLst>
                  <a:ext uri="{FF2B5EF4-FFF2-40B4-BE49-F238E27FC236}">
                    <a16:creationId xmlns:a16="http://schemas.microsoft.com/office/drawing/2014/main" id="{55BB1D9A-D0EB-480E-8911-A33C3F563DAD}"/>
                  </a:ext>
                </a:extLst>
              </p:cNvPr>
              <p:cNvSpPr>
                <a:spLocks noChangeArrowheads="1"/>
              </p:cNvSpPr>
              <p:nvPr/>
            </p:nvSpPr>
            <p:spPr bwMode="auto">
              <a:xfrm>
                <a:off x="601220" y="4989426"/>
                <a:ext cx="155448" cy="156394"/>
              </a:xfrm>
              <a:prstGeom prst="ellipse">
                <a:avLst/>
              </a:prstGeom>
              <a:solidFill>
                <a:schemeClr val="accent1"/>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68" name="Oval 24">
                <a:extLst>
                  <a:ext uri="{FF2B5EF4-FFF2-40B4-BE49-F238E27FC236}">
                    <a16:creationId xmlns:a16="http://schemas.microsoft.com/office/drawing/2014/main" id="{E7161E9C-1251-471B-8FB1-883CA5A4FF04}"/>
                  </a:ext>
                </a:extLst>
              </p:cNvPr>
              <p:cNvSpPr>
                <a:spLocks noChangeArrowheads="1"/>
              </p:cNvSpPr>
              <p:nvPr/>
            </p:nvSpPr>
            <p:spPr bwMode="auto">
              <a:xfrm>
                <a:off x="601220" y="5248895"/>
                <a:ext cx="155448" cy="156394"/>
              </a:xfrm>
              <a:prstGeom prst="ellipse">
                <a:avLst/>
              </a:prstGeom>
              <a:solidFill>
                <a:schemeClr val="accent4"/>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69" name="Oval 24">
                <a:extLst>
                  <a:ext uri="{FF2B5EF4-FFF2-40B4-BE49-F238E27FC236}">
                    <a16:creationId xmlns:a16="http://schemas.microsoft.com/office/drawing/2014/main" id="{09975723-163D-4404-89A0-7FD9A26D5AFA}"/>
                  </a:ext>
                </a:extLst>
              </p:cNvPr>
              <p:cNvSpPr>
                <a:spLocks noChangeArrowheads="1"/>
              </p:cNvSpPr>
              <p:nvPr/>
            </p:nvSpPr>
            <p:spPr bwMode="auto">
              <a:xfrm>
                <a:off x="601220" y="5638060"/>
                <a:ext cx="155448" cy="156394"/>
              </a:xfrm>
              <a:prstGeom prst="ellipse">
                <a:avLst/>
              </a:prstGeom>
              <a:solidFill>
                <a:schemeClr val="accent6"/>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grpSp>
        <p:sp>
          <p:nvSpPr>
            <p:cNvPr id="73" name="TextBox 72">
              <a:extLst>
                <a:ext uri="{FF2B5EF4-FFF2-40B4-BE49-F238E27FC236}">
                  <a16:creationId xmlns:a16="http://schemas.microsoft.com/office/drawing/2014/main" id="{D9E37BC7-DDC9-4F8A-B987-2C4E99E36A81}"/>
                </a:ext>
              </a:extLst>
            </p:cNvPr>
            <p:cNvSpPr txBox="1"/>
            <p:nvPr/>
          </p:nvSpPr>
          <p:spPr>
            <a:xfrm>
              <a:off x="360648" y="3546195"/>
              <a:ext cx="832976" cy="286232"/>
            </a:xfrm>
            <a:prstGeom prst="rect">
              <a:avLst/>
            </a:prstGeom>
            <a:noFill/>
          </p:spPr>
          <p:txBody>
            <a:bodyPr wrap="square">
              <a:spAutoFit/>
            </a:bodyPr>
            <a:lstStyle/>
            <a:p>
              <a:pPr>
                <a:lnSpc>
                  <a:spcPct val="90000"/>
                </a:lnSpc>
                <a:spcBef>
                  <a:spcPts val="600"/>
                </a:spcBef>
              </a:pPr>
              <a:r>
                <a:rPr lang="en-US" sz="1400" b="1">
                  <a:solidFill>
                    <a:schemeClr val="accent1"/>
                  </a:solidFill>
                  <a:latin typeface="Arial Narrow" panose="020B0606020202030204" pitchFamily="34" charset="0"/>
                </a:rPr>
                <a:t>Region</a:t>
              </a:r>
            </a:p>
          </p:txBody>
        </p:sp>
      </p:grpSp>
      <p:grpSp>
        <p:nvGrpSpPr>
          <p:cNvPr id="3" name="Group 2">
            <a:extLst>
              <a:ext uri="{FF2B5EF4-FFF2-40B4-BE49-F238E27FC236}">
                <a16:creationId xmlns:a16="http://schemas.microsoft.com/office/drawing/2014/main" id="{5414E5C4-E346-4A7E-A984-988C0FFFC175}"/>
              </a:ext>
            </a:extLst>
          </p:cNvPr>
          <p:cNvGrpSpPr/>
          <p:nvPr/>
        </p:nvGrpSpPr>
        <p:grpSpPr>
          <a:xfrm>
            <a:off x="316859" y="5302371"/>
            <a:ext cx="1710916" cy="1131460"/>
            <a:chOff x="316859" y="5302371"/>
            <a:chExt cx="1710916" cy="1131460"/>
          </a:xfrm>
        </p:grpSpPr>
        <p:grpSp>
          <p:nvGrpSpPr>
            <p:cNvPr id="22795" name="Group 22794">
              <a:extLst>
                <a:ext uri="{FF2B5EF4-FFF2-40B4-BE49-F238E27FC236}">
                  <a16:creationId xmlns:a16="http://schemas.microsoft.com/office/drawing/2014/main" id="{8835FE25-B7EF-45AA-A644-80F11F8F968F}"/>
                </a:ext>
              </a:extLst>
            </p:cNvPr>
            <p:cNvGrpSpPr/>
            <p:nvPr/>
          </p:nvGrpSpPr>
          <p:grpSpPr>
            <a:xfrm>
              <a:off x="316859" y="5302371"/>
              <a:ext cx="1710916" cy="1131460"/>
              <a:chOff x="410317" y="4240865"/>
              <a:chExt cx="1710916" cy="1131460"/>
            </a:xfrm>
          </p:grpSpPr>
          <p:sp>
            <p:nvSpPr>
              <p:cNvPr id="851" name="Rectangle 850">
                <a:extLst>
                  <a:ext uri="{FF2B5EF4-FFF2-40B4-BE49-F238E27FC236}">
                    <a16:creationId xmlns:a16="http://schemas.microsoft.com/office/drawing/2014/main" id="{223A1235-EE08-4876-8EDC-B8D2D2A8F32E}"/>
                  </a:ext>
                </a:extLst>
              </p:cNvPr>
              <p:cNvSpPr/>
              <p:nvPr/>
            </p:nvSpPr>
            <p:spPr bwMode="gray">
              <a:xfrm>
                <a:off x="410317" y="4240865"/>
                <a:ext cx="1710916" cy="1131460"/>
              </a:xfrm>
              <a:prstGeom prst="rect">
                <a:avLst/>
              </a:prstGeom>
              <a:solidFill>
                <a:schemeClr val="bg1">
                  <a:lumMod val="95000"/>
                </a:schemeClr>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1" name="TextBox 840">
                <a:extLst>
                  <a:ext uri="{FF2B5EF4-FFF2-40B4-BE49-F238E27FC236}">
                    <a16:creationId xmlns:a16="http://schemas.microsoft.com/office/drawing/2014/main" id="{3BE0A7E4-E52D-4BF8-8919-7249FCF67380}"/>
                  </a:ext>
                </a:extLst>
              </p:cNvPr>
              <p:cNvSpPr txBox="1"/>
              <p:nvPr/>
            </p:nvSpPr>
            <p:spPr bwMode="gray">
              <a:xfrm>
                <a:off x="718289" y="4528988"/>
                <a:ext cx="1096203" cy="258532"/>
              </a:xfrm>
              <a:prstGeom prst="rect">
                <a:avLst/>
              </a:prstGeom>
              <a:noFill/>
            </p:spPr>
            <p:txBody>
              <a:bodyPr wrap="square" rtlCol="0">
                <a:spAutoFit/>
              </a:bodyPr>
              <a:lstStyle/>
              <a:p>
                <a:pPr>
                  <a:lnSpc>
                    <a:spcPct val="90000"/>
                  </a:lnSpc>
                  <a:spcBef>
                    <a:spcPts val="1200"/>
                  </a:spcBef>
                </a:pPr>
                <a:r>
                  <a:rPr lang="en-US" sz="1200">
                    <a:latin typeface="Arial Narrow" panose="020B0606020202030204" pitchFamily="34" charset="0"/>
                  </a:rPr>
                  <a:t>Research</a:t>
                </a:r>
              </a:p>
            </p:txBody>
          </p:sp>
          <p:sp>
            <p:nvSpPr>
              <p:cNvPr id="705" name="TextBox 704">
                <a:extLst>
                  <a:ext uri="{FF2B5EF4-FFF2-40B4-BE49-F238E27FC236}">
                    <a16:creationId xmlns:a16="http://schemas.microsoft.com/office/drawing/2014/main" id="{F98C862A-C874-46EE-AB56-2C60BBF1CB16}"/>
                  </a:ext>
                </a:extLst>
              </p:cNvPr>
              <p:cNvSpPr txBox="1"/>
              <p:nvPr/>
            </p:nvSpPr>
            <p:spPr bwMode="gray">
              <a:xfrm>
                <a:off x="718289" y="4774813"/>
                <a:ext cx="1096203" cy="258532"/>
              </a:xfrm>
              <a:prstGeom prst="rect">
                <a:avLst/>
              </a:prstGeom>
              <a:noFill/>
            </p:spPr>
            <p:txBody>
              <a:bodyPr wrap="square" rtlCol="0">
                <a:spAutoFit/>
              </a:bodyPr>
              <a:lstStyle/>
              <a:p>
                <a:pPr>
                  <a:lnSpc>
                    <a:spcPct val="90000"/>
                  </a:lnSpc>
                  <a:spcBef>
                    <a:spcPts val="1200"/>
                  </a:spcBef>
                </a:pPr>
                <a:r>
                  <a:rPr lang="en-US" sz="1200">
                    <a:latin typeface="Arial Narrow" panose="020B0606020202030204" pitchFamily="34" charset="0"/>
                  </a:rPr>
                  <a:t>Development</a:t>
                </a:r>
              </a:p>
            </p:txBody>
          </p:sp>
          <p:sp>
            <p:nvSpPr>
              <p:cNvPr id="706" name="TextBox 705">
                <a:extLst>
                  <a:ext uri="{FF2B5EF4-FFF2-40B4-BE49-F238E27FC236}">
                    <a16:creationId xmlns:a16="http://schemas.microsoft.com/office/drawing/2014/main" id="{1B38C1F5-A561-4748-8074-2E9CA03C3767}"/>
                  </a:ext>
                </a:extLst>
              </p:cNvPr>
              <p:cNvSpPr txBox="1"/>
              <p:nvPr/>
            </p:nvSpPr>
            <p:spPr bwMode="gray">
              <a:xfrm>
                <a:off x="718289" y="5040192"/>
                <a:ext cx="1096203" cy="258532"/>
              </a:xfrm>
              <a:prstGeom prst="rect">
                <a:avLst/>
              </a:prstGeom>
              <a:noFill/>
            </p:spPr>
            <p:txBody>
              <a:bodyPr wrap="square" rtlCol="0">
                <a:spAutoFit/>
              </a:bodyPr>
              <a:lstStyle/>
              <a:p>
                <a:pPr>
                  <a:lnSpc>
                    <a:spcPct val="90000"/>
                  </a:lnSpc>
                  <a:spcBef>
                    <a:spcPts val="1200"/>
                  </a:spcBef>
                </a:pPr>
                <a:r>
                  <a:rPr lang="en-US" sz="1200">
                    <a:latin typeface="Arial Narrow" panose="020B0606020202030204" pitchFamily="34" charset="0"/>
                  </a:rPr>
                  <a:t>Field</a:t>
                </a:r>
              </a:p>
            </p:txBody>
          </p:sp>
          <p:sp>
            <p:nvSpPr>
              <p:cNvPr id="707" name="Oval 24">
                <a:extLst>
                  <a:ext uri="{FF2B5EF4-FFF2-40B4-BE49-F238E27FC236}">
                    <a16:creationId xmlns:a16="http://schemas.microsoft.com/office/drawing/2014/main" id="{B1EA02DA-2A8B-43FA-9058-599BCED27FF7}"/>
                  </a:ext>
                </a:extLst>
              </p:cNvPr>
              <p:cNvSpPr>
                <a:spLocks noChangeArrowheads="1"/>
              </p:cNvSpPr>
              <p:nvPr/>
            </p:nvSpPr>
            <p:spPr bwMode="auto">
              <a:xfrm>
                <a:off x="544953" y="4566907"/>
                <a:ext cx="145366" cy="145369"/>
              </a:xfrm>
              <a:prstGeom prst="ellipse">
                <a:avLst/>
              </a:prstGeom>
              <a:solidFill>
                <a:schemeClr val="bg1">
                  <a:lumMod val="65000"/>
                </a:schemeClr>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708" name="Rectangle 707">
                <a:extLst>
                  <a:ext uri="{FF2B5EF4-FFF2-40B4-BE49-F238E27FC236}">
                    <a16:creationId xmlns:a16="http://schemas.microsoft.com/office/drawing/2014/main" id="{16B1B0BB-7272-476F-8DF0-F3021FC17EFB}"/>
                  </a:ext>
                </a:extLst>
              </p:cNvPr>
              <p:cNvSpPr/>
              <p:nvPr/>
            </p:nvSpPr>
            <p:spPr>
              <a:xfrm rot="2700000">
                <a:off x="550180" y="4820280"/>
                <a:ext cx="134912" cy="134912"/>
              </a:xfrm>
              <a:prstGeom prst="rect">
                <a:avLst/>
              </a:prstGeom>
              <a:solidFill>
                <a:schemeClr val="bg1">
                  <a:lumMod val="65000"/>
                </a:schemeClr>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709" name="Rectangle 708">
                <a:extLst>
                  <a:ext uri="{FF2B5EF4-FFF2-40B4-BE49-F238E27FC236}">
                    <a16:creationId xmlns:a16="http://schemas.microsoft.com/office/drawing/2014/main" id="{B78950A2-1105-407D-B001-1FDBC07E91B2}"/>
                  </a:ext>
                </a:extLst>
              </p:cNvPr>
              <p:cNvSpPr/>
              <p:nvPr/>
            </p:nvSpPr>
            <p:spPr>
              <a:xfrm>
                <a:off x="550180" y="5093292"/>
                <a:ext cx="134912" cy="134912"/>
              </a:xfrm>
              <a:prstGeom prst="rect">
                <a:avLst/>
              </a:prstGeom>
              <a:solidFill>
                <a:schemeClr val="bg1">
                  <a:lumMod val="65000"/>
                </a:schemeClr>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grpSp>
        <p:sp>
          <p:nvSpPr>
            <p:cNvPr id="74" name="TextBox 73">
              <a:extLst>
                <a:ext uri="{FF2B5EF4-FFF2-40B4-BE49-F238E27FC236}">
                  <a16:creationId xmlns:a16="http://schemas.microsoft.com/office/drawing/2014/main" id="{A372500A-637A-4C5A-8F93-0D0B9ACEBE55}"/>
                </a:ext>
              </a:extLst>
            </p:cNvPr>
            <p:cNvSpPr txBox="1"/>
            <p:nvPr/>
          </p:nvSpPr>
          <p:spPr>
            <a:xfrm>
              <a:off x="360607" y="5322107"/>
              <a:ext cx="832976" cy="286232"/>
            </a:xfrm>
            <a:prstGeom prst="rect">
              <a:avLst/>
            </a:prstGeom>
            <a:noFill/>
          </p:spPr>
          <p:txBody>
            <a:bodyPr wrap="square">
              <a:spAutoFit/>
            </a:bodyPr>
            <a:lstStyle/>
            <a:p>
              <a:pPr>
                <a:lnSpc>
                  <a:spcPct val="90000"/>
                </a:lnSpc>
                <a:spcBef>
                  <a:spcPts val="600"/>
                </a:spcBef>
              </a:pPr>
              <a:r>
                <a:rPr lang="en-US" sz="1400" b="1">
                  <a:solidFill>
                    <a:schemeClr val="accent1"/>
                  </a:solidFill>
                  <a:latin typeface="Arial Narrow" panose="020B0606020202030204" pitchFamily="34" charset="0"/>
                </a:rPr>
                <a:t>Lab Type</a:t>
              </a:r>
            </a:p>
          </p:txBody>
        </p:sp>
      </p:grpSp>
    </p:spTree>
    <p:extLst>
      <p:ext uri="{BB962C8B-B14F-4D97-AF65-F5344CB8AC3E}">
        <p14:creationId xmlns:p14="http://schemas.microsoft.com/office/powerpoint/2010/main" val="2660825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 name="Graphic 837">
            <a:extLst>
              <a:ext uri="{FF2B5EF4-FFF2-40B4-BE49-F238E27FC236}">
                <a16:creationId xmlns:a16="http://schemas.microsoft.com/office/drawing/2014/main" id="{D12AB9E7-4766-4000-8F11-BB4623C2DF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111" y="918006"/>
            <a:ext cx="11320352" cy="5621908"/>
          </a:xfrm>
          <a:prstGeom prst="rect">
            <a:avLst/>
          </a:prstGeom>
        </p:spPr>
      </p:pic>
      <p:sp>
        <p:nvSpPr>
          <p:cNvPr id="9" name="Slide Number Placeholder 8"/>
          <p:cNvSpPr>
            <a:spLocks noGrp="1"/>
          </p:cNvSpPr>
          <p:nvPr>
            <p:ph type="sldNum" sz="quarter" idx="12"/>
          </p:nvPr>
        </p:nvSpPr>
        <p:spPr/>
        <p:txBody>
          <a:bodyPr/>
          <a:lstStyle/>
          <a:p>
            <a:fld id="{FD9C4343-C115-504A-8D4F-0B17318D4A48}" type="slidenum">
              <a:rPr lang="en-US" smtClean="0"/>
              <a:pPr/>
              <a:t>8</a:t>
            </a:fld>
            <a:endParaRPr lang="en-US"/>
          </a:p>
        </p:txBody>
      </p:sp>
      <p:sp>
        <p:nvSpPr>
          <p:cNvPr id="22532" name="Rectangle 9"/>
          <p:cNvSpPr>
            <a:spLocks noGrp="1" noChangeArrowheads="1"/>
          </p:cNvSpPr>
          <p:nvPr>
            <p:ph type="title"/>
          </p:nvPr>
        </p:nvSpPr>
        <p:spPr/>
        <p:txBody>
          <a:bodyPr/>
          <a:lstStyle/>
          <a:p>
            <a:r>
              <a:rPr lang="en-US"/>
              <a:t>IC global manufacturing plants </a:t>
            </a:r>
            <a:br>
              <a:rPr lang="en-US"/>
            </a:br>
            <a:r>
              <a:rPr lang="en-US" sz="2000">
                <a:solidFill>
                  <a:schemeClr val="accent1"/>
                </a:solidFill>
              </a:rPr>
              <a:t>by PPG region </a:t>
            </a:r>
            <a:endParaRPr lang="en-US">
              <a:solidFill>
                <a:schemeClr val="accent1"/>
              </a:solidFill>
            </a:endParaRPr>
          </a:p>
        </p:txBody>
      </p:sp>
      <p:sp>
        <p:nvSpPr>
          <p:cNvPr id="673" name="object 31"/>
          <p:cNvSpPr/>
          <p:nvPr/>
        </p:nvSpPr>
        <p:spPr>
          <a:xfrm>
            <a:off x="7529075" y="237913"/>
            <a:ext cx="1358900" cy="12065"/>
          </a:xfrm>
          <a:custGeom>
            <a:avLst/>
            <a:gdLst/>
            <a:ahLst/>
            <a:cxnLst/>
            <a:rect l="l" t="t" r="r" b="b"/>
            <a:pathLst>
              <a:path w="1358900" h="12065">
                <a:moveTo>
                  <a:pt x="0" y="11963"/>
                </a:moveTo>
                <a:lnTo>
                  <a:pt x="1358798" y="11963"/>
                </a:lnTo>
                <a:lnTo>
                  <a:pt x="1358798" y="0"/>
                </a:lnTo>
                <a:lnTo>
                  <a:pt x="0" y="0"/>
                </a:lnTo>
                <a:lnTo>
                  <a:pt x="0" y="11963"/>
                </a:lnTo>
                <a:close/>
              </a:path>
            </a:pathLst>
          </a:custGeom>
          <a:solidFill>
            <a:srgbClr val="FFFFFF">
              <a:alpha val="94999"/>
            </a:srgbClr>
          </a:solidFill>
        </p:spPr>
        <p:txBody>
          <a:bodyPr wrap="square" lIns="0" tIns="0" rIns="0" bIns="0" rtlCol="0"/>
          <a:lstStyle/>
          <a:p>
            <a:endParaRPr/>
          </a:p>
        </p:txBody>
      </p:sp>
      <p:sp>
        <p:nvSpPr>
          <p:cNvPr id="676" name="object 32"/>
          <p:cNvSpPr/>
          <p:nvPr/>
        </p:nvSpPr>
        <p:spPr>
          <a:xfrm>
            <a:off x="7529075" y="249870"/>
            <a:ext cx="0" cy="297180"/>
          </a:xfrm>
          <a:custGeom>
            <a:avLst/>
            <a:gdLst/>
            <a:ahLst/>
            <a:cxnLst/>
            <a:rect l="l" t="t" r="r" b="b"/>
            <a:pathLst>
              <a:path h="297180">
                <a:moveTo>
                  <a:pt x="0" y="296887"/>
                </a:moveTo>
                <a:lnTo>
                  <a:pt x="0" y="0"/>
                </a:lnTo>
              </a:path>
            </a:pathLst>
          </a:custGeom>
          <a:ln w="11963">
            <a:solidFill>
              <a:srgbClr val="FFFFFF"/>
            </a:solidFill>
          </a:ln>
        </p:spPr>
        <p:txBody>
          <a:bodyPr wrap="square" lIns="0" tIns="0" rIns="0" bIns="0" rtlCol="0"/>
          <a:lstStyle/>
          <a:p>
            <a:endParaRPr/>
          </a:p>
        </p:txBody>
      </p:sp>
      <p:sp>
        <p:nvSpPr>
          <p:cNvPr id="659" name="Oval 24">
            <a:extLst>
              <a:ext uri="{FF2B5EF4-FFF2-40B4-BE49-F238E27FC236}">
                <a16:creationId xmlns:a16="http://schemas.microsoft.com/office/drawing/2014/main" id="{D8FE974B-63E8-7140-A5C0-62BA6F47A7D7}"/>
              </a:ext>
            </a:extLst>
          </p:cNvPr>
          <p:cNvSpPr>
            <a:spLocks noChangeArrowheads="1"/>
          </p:cNvSpPr>
          <p:nvPr/>
        </p:nvSpPr>
        <p:spPr bwMode="auto">
          <a:xfrm>
            <a:off x="5626618" y="2179925"/>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60" name="Oval 24">
            <a:extLst>
              <a:ext uri="{FF2B5EF4-FFF2-40B4-BE49-F238E27FC236}">
                <a16:creationId xmlns:a16="http://schemas.microsoft.com/office/drawing/2014/main" id="{34759788-4E44-3145-A04E-36BF016ACEC1}"/>
              </a:ext>
            </a:extLst>
          </p:cNvPr>
          <p:cNvSpPr>
            <a:spLocks noChangeArrowheads="1"/>
          </p:cNvSpPr>
          <p:nvPr/>
        </p:nvSpPr>
        <p:spPr bwMode="auto">
          <a:xfrm>
            <a:off x="5914944" y="2148173"/>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62" name="Oval 24">
            <a:extLst>
              <a:ext uri="{FF2B5EF4-FFF2-40B4-BE49-F238E27FC236}">
                <a16:creationId xmlns:a16="http://schemas.microsoft.com/office/drawing/2014/main" id="{FBFA3812-8089-6940-81D5-B771F7F7B645}"/>
              </a:ext>
            </a:extLst>
          </p:cNvPr>
          <p:cNvSpPr>
            <a:spLocks noChangeArrowheads="1"/>
          </p:cNvSpPr>
          <p:nvPr/>
        </p:nvSpPr>
        <p:spPr bwMode="auto">
          <a:xfrm>
            <a:off x="6198578" y="2136713"/>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63" name="Oval 24">
            <a:extLst>
              <a:ext uri="{FF2B5EF4-FFF2-40B4-BE49-F238E27FC236}">
                <a16:creationId xmlns:a16="http://schemas.microsoft.com/office/drawing/2014/main" id="{0F8A4873-4AF6-9549-9888-003E06E3744A}"/>
              </a:ext>
            </a:extLst>
          </p:cNvPr>
          <p:cNvSpPr>
            <a:spLocks noChangeArrowheads="1"/>
          </p:cNvSpPr>
          <p:nvPr/>
        </p:nvSpPr>
        <p:spPr bwMode="auto">
          <a:xfrm>
            <a:off x="6770190" y="1988894"/>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65" name="Oval 24">
            <a:extLst>
              <a:ext uri="{FF2B5EF4-FFF2-40B4-BE49-F238E27FC236}">
                <a16:creationId xmlns:a16="http://schemas.microsoft.com/office/drawing/2014/main" id="{7C61EFB3-4CCE-364C-90CB-E0211F9D0523}"/>
              </a:ext>
            </a:extLst>
          </p:cNvPr>
          <p:cNvSpPr>
            <a:spLocks noChangeArrowheads="1"/>
          </p:cNvSpPr>
          <p:nvPr/>
        </p:nvSpPr>
        <p:spPr bwMode="auto">
          <a:xfrm>
            <a:off x="6542988" y="2520663"/>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66" name="Oval 24">
            <a:extLst>
              <a:ext uri="{FF2B5EF4-FFF2-40B4-BE49-F238E27FC236}">
                <a16:creationId xmlns:a16="http://schemas.microsoft.com/office/drawing/2014/main" id="{F7EBCB9C-64AA-7B4D-881E-4A868153104C}"/>
              </a:ext>
            </a:extLst>
          </p:cNvPr>
          <p:cNvSpPr>
            <a:spLocks noChangeArrowheads="1"/>
          </p:cNvSpPr>
          <p:nvPr/>
        </p:nvSpPr>
        <p:spPr bwMode="auto">
          <a:xfrm>
            <a:off x="2207229" y="2910024"/>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68" name="Oval 24">
            <a:extLst>
              <a:ext uri="{FF2B5EF4-FFF2-40B4-BE49-F238E27FC236}">
                <a16:creationId xmlns:a16="http://schemas.microsoft.com/office/drawing/2014/main" id="{57DB9006-B5B5-9A4E-A7FE-F763F6A930F5}"/>
              </a:ext>
            </a:extLst>
          </p:cNvPr>
          <p:cNvSpPr>
            <a:spLocks noChangeArrowheads="1"/>
          </p:cNvSpPr>
          <p:nvPr/>
        </p:nvSpPr>
        <p:spPr bwMode="auto">
          <a:xfrm>
            <a:off x="2862422" y="3836667"/>
            <a:ext cx="155448" cy="156394"/>
          </a:xfrm>
          <a:prstGeom prst="ellipse">
            <a:avLst/>
          </a:prstGeom>
          <a:solidFill>
            <a:schemeClr val="accent1"/>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69" name="Oval 24">
            <a:extLst>
              <a:ext uri="{FF2B5EF4-FFF2-40B4-BE49-F238E27FC236}">
                <a16:creationId xmlns:a16="http://schemas.microsoft.com/office/drawing/2014/main" id="{F4075150-1E17-0F47-816C-8756289ACCF2}"/>
              </a:ext>
            </a:extLst>
          </p:cNvPr>
          <p:cNvSpPr>
            <a:spLocks noChangeArrowheads="1"/>
          </p:cNvSpPr>
          <p:nvPr/>
        </p:nvSpPr>
        <p:spPr bwMode="auto">
          <a:xfrm>
            <a:off x="2035197" y="3312025"/>
            <a:ext cx="155448" cy="156394"/>
          </a:xfrm>
          <a:prstGeom prst="ellipse">
            <a:avLst/>
          </a:prstGeom>
          <a:solidFill>
            <a:schemeClr val="accent1"/>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70" name="Oval 24">
            <a:extLst>
              <a:ext uri="{FF2B5EF4-FFF2-40B4-BE49-F238E27FC236}">
                <a16:creationId xmlns:a16="http://schemas.microsoft.com/office/drawing/2014/main" id="{204B1A3B-CEDB-A14F-896D-AF7027A932AF}"/>
              </a:ext>
            </a:extLst>
          </p:cNvPr>
          <p:cNvSpPr>
            <a:spLocks noChangeArrowheads="1"/>
          </p:cNvSpPr>
          <p:nvPr/>
        </p:nvSpPr>
        <p:spPr bwMode="auto">
          <a:xfrm>
            <a:off x="3901803" y="4901127"/>
            <a:ext cx="155448" cy="156394"/>
          </a:xfrm>
          <a:prstGeom prst="ellipse">
            <a:avLst/>
          </a:prstGeom>
          <a:solidFill>
            <a:schemeClr val="accent1"/>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72" name="Oval 24">
            <a:extLst>
              <a:ext uri="{FF2B5EF4-FFF2-40B4-BE49-F238E27FC236}">
                <a16:creationId xmlns:a16="http://schemas.microsoft.com/office/drawing/2014/main" id="{9E68776E-803E-C048-837B-A2DA94DB4590}"/>
              </a:ext>
            </a:extLst>
          </p:cNvPr>
          <p:cNvSpPr>
            <a:spLocks noChangeArrowheads="1"/>
          </p:cNvSpPr>
          <p:nvPr/>
        </p:nvSpPr>
        <p:spPr bwMode="auto">
          <a:xfrm>
            <a:off x="2763527" y="2789841"/>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74" name="Oval 24">
            <a:extLst>
              <a:ext uri="{FF2B5EF4-FFF2-40B4-BE49-F238E27FC236}">
                <a16:creationId xmlns:a16="http://schemas.microsoft.com/office/drawing/2014/main" id="{A7F28E93-04DC-3646-B759-389502933FFD}"/>
              </a:ext>
            </a:extLst>
          </p:cNvPr>
          <p:cNvSpPr>
            <a:spLocks noChangeArrowheads="1"/>
          </p:cNvSpPr>
          <p:nvPr/>
        </p:nvSpPr>
        <p:spPr bwMode="auto">
          <a:xfrm>
            <a:off x="2685803" y="2433950"/>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675" name="Oval 24">
            <a:extLst>
              <a:ext uri="{FF2B5EF4-FFF2-40B4-BE49-F238E27FC236}">
                <a16:creationId xmlns:a16="http://schemas.microsoft.com/office/drawing/2014/main" id="{8142C31F-94B7-CD4B-A4C8-45F1C57C4F2B}"/>
              </a:ext>
            </a:extLst>
          </p:cNvPr>
          <p:cNvSpPr>
            <a:spLocks noChangeArrowheads="1"/>
          </p:cNvSpPr>
          <p:nvPr/>
        </p:nvSpPr>
        <p:spPr bwMode="auto">
          <a:xfrm>
            <a:off x="2948439" y="2502801"/>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0" name="Oval 24">
            <a:extLst>
              <a:ext uri="{FF2B5EF4-FFF2-40B4-BE49-F238E27FC236}">
                <a16:creationId xmlns:a16="http://schemas.microsoft.com/office/drawing/2014/main" id="{A49C4B68-6EA2-C444-95D8-57C06F4F0117}"/>
              </a:ext>
            </a:extLst>
          </p:cNvPr>
          <p:cNvSpPr>
            <a:spLocks noChangeArrowheads="1"/>
          </p:cNvSpPr>
          <p:nvPr/>
        </p:nvSpPr>
        <p:spPr bwMode="auto">
          <a:xfrm>
            <a:off x="2757480" y="2528625"/>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1" name="Oval 24">
            <a:extLst>
              <a:ext uri="{FF2B5EF4-FFF2-40B4-BE49-F238E27FC236}">
                <a16:creationId xmlns:a16="http://schemas.microsoft.com/office/drawing/2014/main" id="{DCEFD1CD-AD9A-F54D-8EB0-F978D7D52D12}"/>
              </a:ext>
            </a:extLst>
          </p:cNvPr>
          <p:cNvSpPr>
            <a:spLocks noChangeArrowheads="1"/>
          </p:cNvSpPr>
          <p:nvPr/>
        </p:nvSpPr>
        <p:spPr bwMode="auto">
          <a:xfrm>
            <a:off x="2852959" y="2472280"/>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3" name="Oval 24">
            <a:extLst>
              <a:ext uri="{FF2B5EF4-FFF2-40B4-BE49-F238E27FC236}">
                <a16:creationId xmlns:a16="http://schemas.microsoft.com/office/drawing/2014/main" id="{240F03A0-368D-9C47-8F1A-F09ABD70B2A2}"/>
              </a:ext>
            </a:extLst>
          </p:cNvPr>
          <p:cNvSpPr>
            <a:spLocks noChangeArrowheads="1"/>
          </p:cNvSpPr>
          <p:nvPr/>
        </p:nvSpPr>
        <p:spPr bwMode="auto">
          <a:xfrm>
            <a:off x="10318551" y="5543932"/>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4" name="Oval 24">
            <a:extLst>
              <a:ext uri="{FF2B5EF4-FFF2-40B4-BE49-F238E27FC236}">
                <a16:creationId xmlns:a16="http://schemas.microsoft.com/office/drawing/2014/main" id="{E08020F5-46E0-C34A-91A6-C7DAD57255D3}"/>
              </a:ext>
            </a:extLst>
          </p:cNvPr>
          <p:cNvSpPr>
            <a:spLocks noChangeArrowheads="1"/>
          </p:cNvSpPr>
          <p:nvPr/>
        </p:nvSpPr>
        <p:spPr bwMode="auto">
          <a:xfrm>
            <a:off x="11393410" y="5583970"/>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5" name="Oval 24">
            <a:extLst>
              <a:ext uri="{FF2B5EF4-FFF2-40B4-BE49-F238E27FC236}">
                <a16:creationId xmlns:a16="http://schemas.microsoft.com/office/drawing/2014/main" id="{33E56D56-87BA-F24F-A640-A33A26A9FBF2}"/>
              </a:ext>
            </a:extLst>
          </p:cNvPr>
          <p:cNvSpPr>
            <a:spLocks noChangeArrowheads="1"/>
          </p:cNvSpPr>
          <p:nvPr/>
        </p:nvSpPr>
        <p:spPr bwMode="auto">
          <a:xfrm>
            <a:off x="8346830" y="3587862"/>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6" name="Oval 24">
            <a:extLst>
              <a:ext uri="{FF2B5EF4-FFF2-40B4-BE49-F238E27FC236}">
                <a16:creationId xmlns:a16="http://schemas.microsoft.com/office/drawing/2014/main" id="{8D92974C-6ECE-DD4A-951C-CC466EE4550D}"/>
              </a:ext>
            </a:extLst>
          </p:cNvPr>
          <p:cNvSpPr>
            <a:spLocks noChangeArrowheads="1"/>
          </p:cNvSpPr>
          <p:nvPr/>
        </p:nvSpPr>
        <p:spPr bwMode="auto">
          <a:xfrm>
            <a:off x="9370206" y="3606558"/>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7" name="Oval 24">
            <a:extLst>
              <a:ext uri="{FF2B5EF4-FFF2-40B4-BE49-F238E27FC236}">
                <a16:creationId xmlns:a16="http://schemas.microsoft.com/office/drawing/2014/main" id="{F79B4D1E-6F49-C64B-B163-25343DA0AF0F}"/>
              </a:ext>
            </a:extLst>
          </p:cNvPr>
          <p:cNvSpPr>
            <a:spLocks noChangeArrowheads="1"/>
          </p:cNvSpPr>
          <p:nvPr/>
        </p:nvSpPr>
        <p:spPr bwMode="auto">
          <a:xfrm>
            <a:off x="9104711" y="3615334"/>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8" name="Oval 24">
            <a:extLst>
              <a:ext uri="{FF2B5EF4-FFF2-40B4-BE49-F238E27FC236}">
                <a16:creationId xmlns:a16="http://schemas.microsoft.com/office/drawing/2014/main" id="{5D8ECF3F-AACF-AF46-835A-4FDE63CB150F}"/>
              </a:ext>
            </a:extLst>
          </p:cNvPr>
          <p:cNvSpPr>
            <a:spLocks noChangeArrowheads="1"/>
          </p:cNvSpPr>
          <p:nvPr/>
        </p:nvSpPr>
        <p:spPr bwMode="auto">
          <a:xfrm>
            <a:off x="9174131" y="3908741"/>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49" name="Oval 24">
            <a:extLst>
              <a:ext uri="{FF2B5EF4-FFF2-40B4-BE49-F238E27FC236}">
                <a16:creationId xmlns:a16="http://schemas.microsoft.com/office/drawing/2014/main" id="{9A229353-9121-F947-93D2-B1D6B0379B86}"/>
              </a:ext>
            </a:extLst>
          </p:cNvPr>
          <p:cNvSpPr>
            <a:spLocks noChangeArrowheads="1"/>
          </p:cNvSpPr>
          <p:nvPr/>
        </p:nvSpPr>
        <p:spPr bwMode="auto">
          <a:xfrm>
            <a:off x="9836550" y="2747729"/>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50" name="Oval 24">
            <a:extLst>
              <a:ext uri="{FF2B5EF4-FFF2-40B4-BE49-F238E27FC236}">
                <a16:creationId xmlns:a16="http://schemas.microsoft.com/office/drawing/2014/main" id="{5AC2132A-2CAF-2246-8DDD-A9BADA623A0A}"/>
              </a:ext>
            </a:extLst>
          </p:cNvPr>
          <p:cNvSpPr>
            <a:spLocks noChangeArrowheads="1"/>
          </p:cNvSpPr>
          <p:nvPr/>
        </p:nvSpPr>
        <p:spPr bwMode="auto">
          <a:xfrm>
            <a:off x="9782056" y="2716788"/>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51" name="Oval 24">
            <a:extLst>
              <a:ext uri="{FF2B5EF4-FFF2-40B4-BE49-F238E27FC236}">
                <a16:creationId xmlns:a16="http://schemas.microsoft.com/office/drawing/2014/main" id="{F795BC2A-29C8-D846-A8FA-4D4D8B8E169B}"/>
              </a:ext>
            </a:extLst>
          </p:cNvPr>
          <p:cNvSpPr>
            <a:spLocks noChangeArrowheads="1"/>
          </p:cNvSpPr>
          <p:nvPr/>
        </p:nvSpPr>
        <p:spPr bwMode="auto">
          <a:xfrm>
            <a:off x="9877578" y="2685018"/>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52" name="Oval 24">
            <a:extLst>
              <a:ext uri="{FF2B5EF4-FFF2-40B4-BE49-F238E27FC236}">
                <a16:creationId xmlns:a16="http://schemas.microsoft.com/office/drawing/2014/main" id="{943AD794-902E-2244-9277-8DC077BFD362}"/>
              </a:ext>
            </a:extLst>
          </p:cNvPr>
          <p:cNvSpPr>
            <a:spLocks noChangeArrowheads="1"/>
          </p:cNvSpPr>
          <p:nvPr/>
        </p:nvSpPr>
        <p:spPr bwMode="auto">
          <a:xfrm>
            <a:off x="9428485" y="2561430"/>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53" name="Oval 24">
            <a:extLst>
              <a:ext uri="{FF2B5EF4-FFF2-40B4-BE49-F238E27FC236}">
                <a16:creationId xmlns:a16="http://schemas.microsoft.com/office/drawing/2014/main" id="{32ED6125-6625-8146-9170-F370B5B77E70}"/>
              </a:ext>
            </a:extLst>
          </p:cNvPr>
          <p:cNvSpPr>
            <a:spLocks noChangeArrowheads="1"/>
          </p:cNvSpPr>
          <p:nvPr/>
        </p:nvSpPr>
        <p:spPr bwMode="auto">
          <a:xfrm>
            <a:off x="9687926" y="2972362"/>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1954" name="Oval 24">
            <a:extLst>
              <a:ext uri="{FF2B5EF4-FFF2-40B4-BE49-F238E27FC236}">
                <a16:creationId xmlns:a16="http://schemas.microsoft.com/office/drawing/2014/main" id="{E8DD36AD-B897-6043-95D2-D8F60CD0401C}"/>
              </a:ext>
            </a:extLst>
          </p:cNvPr>
          <p:cNvSpPr>
            <a:spLocks noChangeArrowheads="1"/>
          </p:cNvSpPr>
          <p:nvPr/>
        </p:nvSpPr>
        <p:spPr bwMode="auto">
          <a:xfrm>
            <a:off x="9491412" y="3188059"/>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68" name="Oval 24">
            <a:extLst>
              <a:ext uri="{FF2B5EF4-FFF2-40B4-BE49-F238E27FC236}">
                <a16:creationId xmlns:a16="http://schemas.microsoft.com/office/drawing/2014/main" id="{F7EBCB9C-64AA-7B4D-881E-4A868153104C}"/>
              </a:ext>
            </a:extLst>
          </p:cNvPr>
          <p:cNvSpPr>
            <a:spLocks noChangeArrowheads="1"/>
          </p:cNvSpPr>
          <p:nvPr/>
        </p:nvSpPr>
        <p:spPr bwMode="auto">
          <a:xfrm>
            <a:off x="2821867" y="2591335"/>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73" name="Oval 24">
            <a:extLst>
              <a:ext uri="{FF2B5EF4-FFF2-40B4-BE49-F238E27FC236}">
                <a16:creationId xmlns:a16="http://schemas.microsoft.com/office/drawing/2014/main" id="{A7F28E93-04DC-3646-B759-389502933FFD}"/>
              </a:ext>
            </a:extLst>
          </p:cNvPr>
          <p:cNvSpPr>
            <a:spLocks noChangeArrowheads="1"/>
          </p:cNvSpPr>
          <p:nvPr/>
        </p:nvSpPr>
        <p:spPr bwMode="auto">
          <a:xfrm>
            <a:off x="2727496" y="2487542"/>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74" name="Oval 24">
            <a:extLst>
              <a:ext uri="{FF2B5EF4-FFF2-40B4-BE49-F238E27FC236}">
                <a16:creationId xmlns:a16="http://schemas.microsoft.com/office/drawing/2014/main" id="{8142C31F-94B7-CD4B-A4C8-45F1C57C4F2B}"/>
              </a:ext>
            </a:extLst>
          </p:cNvPr>
          <p:cNvSpPr>
            <a:spLocks noChangeArrowheads="1"/>
          </p:cNvSpPr>
          <p:nvPr/>
        </p:nvSpPr>
        <p:spPr bwMode="auto">
          <a:xfrm>
            <a:off x="2954813" y="2483233"/>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75" name="Oval 24">
            <a:extLst>
              <a:ext uri="{FF2B5EF4-FFF2-40B4-BE49-F238E27FC236}">
                <a16:creationId xmlns:a16="http://schemas.microsoft.com/office/drawing/2014/main" id="{A49C4B68-6EA2-C444-95D8-57C06F4F0117}"/>
              </a:ext>
            </a:extLst>
          </p:cNvPr>
          <p:cNvSpPr>
            <a:spLocks noChangeArrowheads="1"/>
          </p:cNvSpPr>
          <p:nvPr/>
        </p:nvSpPr>
        <p:spPr bwMode="auto">
          <a:xfrm>
            <a:off x="2763527" y="2558033"/>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76" name="Oval 24">
            <a:extLst>
              <a:ext uri="{FF2B5EF4-FFF2-40B4-BE49-F238E27FC236}">
                <a16:creationId xmlns:a16="http://schemas.microsoft.com/office/drawing/2014/main" id="{DCEFD1CD-AD9A-F54D-8EB0-F978D7D52D12}"/>
              </a:ext>
            </a:extLst>
          </p:cNvPr>
          <p:cNvSpPr>
            <a:spLocks noChangeArrowheads="1"/>
          </p:cNvSpPr>
          <p:nvPr/>
        </p:nvSpPr>
        <p:spPr bwMode="auto">
          <a:xfrm>
            <a:off x="2852959" y="2472280"/>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83" name="Oval 24">
            <a:extLst>
              <a:ext uri="{FF2B5EF4-FFF2-40B4-BE49-F238E27FC236}">
                <a16:creationId xmlns:a16="http://schemas.microsoft.com/office/drawing/2014/main" id="{ACF31F33-3D7E-474E-965E-573FACAA319F}"/>
              </a:ext>
            </a:extLst>
          </p:cNvPr>
          <p:cNvSpPr>
            <a:spLocks noChangeArrowheads="1"/>
          </p:cNvSpPr>
          <p:nvPr/>
        </p:nvSpPr>
        <p:spPr bwMode="auto">
          <a:xfrm>
            <a:off x="5979420" y="2430395"/>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784" name="Oval 24">
            <a:extLst>
              <a:ext uri="{FF2B5EF4-FFF2-40B4-BE49-F238E27FC236}">
                <a16:creationId xmlns:a16="http://schemas.microsoft.com/office/drawing/2014/main" id="{CC828EFE-EAD1-46B6-A114-B3D6A3AACEB8}"/>
              </a:ext>
            </a:extLst>
          </p:cNvPr>
          <p:cNvSpPr>
            <a:spLocks noChangeArrowheads="1"/>
          </p:cNvSpPr>
          <p:nvPr/>
        </p:nvSpPr>
        <p:spPr bwMode="auto">
          <a:xfrm>
            <a:off x="5563636" y="2011119"/>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17" name="Oval 24">
            <a:extLst>
              <a:ext uri="{FF2B5EF4-FFF2-40B4-BE49-F238E27FC236}">
                <a16:creationId xmlns:a16="http://schemas.microsoft.com/office/drawing/2014/main" id="{070B8AEB-D630-4AD1-BD1E-45354B53AFB8}"/>
              </a:ext>
            </a:extLst>
          </p:cNvPr>
          <p:cNvSpPr>
            <a:spLocks noChangeArrowheads="1"/>
          </p:cNvSpPr>
          <p:nvPr/>
        </p:nvSpPr>
        <p:spPr bwMode="auto">
          <a:xfrm>
            <a:off x="8277486" y="3536097"/>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18" name="Oval 24">
            <a:extLst>
              <a:ext uri="{FF2B5EF4-FFF2-40B4-BE49-F238E27FC236}">
                <a16:creationId xmlns:a16="http://schemas.microsoft.com/office/drawing/2014/main" id="{20A36E72-9562-4131-BF62-994140B9C6EA}"/>
              </a:ext>
            </a:extLst>
          </p:cNvPr>
          <p:cNvSpPr>
            <a:spLocks noChangeArrowheads="1"/>
          </p:cNvSpPr>
          <p:nvPr/>
        </p:nvSpPr>
        <p:spPr bwMode="auto">
          <a:xfrm>
            <a:off x="9258374" y="3302712"/>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53" name="Oval 24">
            <a:extLst>
              <a:ext uri="{FF2B5EF4-FFF2-40B4-BE49-F238E27FC236}">
                <a16:creationId xmlns:a16="http://schemas.microsoft.com/office/drawing/2014/main" id="{EE6D98CD-C595-431E-B799-0B966548376C}"/>
              </a:ext>
            </a:extLst>
          </p:cNvPr>
          <p:cNvSpPr>
            <a:spLocks noChangeArrowheads="1"/>
          </p:cNvSpPr>
          <p:nvPr/>
        </p:nvSpPr>
        <p:spPr bwMode="auto">
          <a:xfrm>
            <a:off x="5571300" y="2511691"/>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62" name="Oval 24">
            <a:extLst>
              <a:ext uri="{FF2B5EF4-FFF2-40B4-BE49-F238E27FC236}">
                <a16:creationId xmlns:a16="http://schemas.microsoft.com/office/drawing/2014/main" id="{5C2E3066-917C-487F-AB6A-99B0A5CD71F6}"/>
              </a:ext>
            </a:extLst>
          </p:cNvPr>
          <p:cNvSpPr>
            <a:spLocks noChangeArrowheads="1"/>
          </p:cNvSpPr>
          <p:nvPr/>
        </p:nvSpPr>
        <p:spPr bwMode="auto">
          <a:xfrm>
            <a:off x="3855361" y="5024631"/>
            <a:ext cx="155448" cy="156394"/>
          </a:xfrm>
          <a:prstGeom prst="ellipse">
            <a:avLst/>
          </a:prstGeom>
          <a:solidFill>
            <a:schemeClr val="accent1"/>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63" name="Oval 24">
            <a:extLst>
              <a:ext uri="{FF2B5EF4-FFF2-40B4-BE49-F238E27FC236}">
                <a16:creationId xmlns:a16="http://schemas.microsoft.com/office/drawing/2014/main" id="{41A42A8B-E7EF-4546-9482-D155583E74D9}"/>
              </a:ext>
            </a:extLst>
          </p:cNvPr>
          <p:cNvSpPr>
            <a:spLocks noChangeArrowheads="1"/>
          </p:cNvSpPr>
          <p:nvPr/>
        </p:nvSpPr>
        <p:spPr bwMode="auto">
          <a:xfrm>
            <a:off x="3979527" y="4998694"/>
            <a:ext cx="155448" cy="156394"/>
          </a:xfrm>
          <a:prstGeom prst="ellipse">
            <a:avLst/>
          </a:prstGeom>
          <a:solidFill>
            <a:schemeClr val="accent1"/>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70" name="Oval 24">
            <a:extLst>
              <a:ext uri="{FF2B5EF4-FFF2-40B4-BE49-F238E27FC236}">
                <a16:creationId xmlns:a16="http://schemas.microsoft.com/office/drawing/2014/main" id="{A3985CE8-940C-41F5-AD56-641FC48A675A}"/>
              </a:ext>
            </a:extLst>
          </p:cNvPr>
          <p:cNvSpPr>
            <a:spLocks noChangeArrowheads="1"/>
          </p:cNvSpPr>
          <p:nvPr/>
        </p:nvSpPr>
        <p:spPr bwMode="auto">
          <a:xfrm>
            <a:off x="2661673" y="2551558"/>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71" name="Oval 24">
            <a:extLst>
              <a:ext uri="{FF2B5EF4-FFF2-40B4-BE49-F238E27FC236}">
                <a16:creationId xmlns:a16="http://schemas.microsoft.com/office/drawing/2014/main" id="{05F65113-60AC-4116-9F2A-AC04A539ED5A}"/>
              </a:ext>
            </a:extLst>
          </p:cNvPr>
          <p:cNvSpPr>
            <a:spLocks noChangeArrowheads="1"/>
          </p:cNvSpPr>
          <p:nvPr/>
        </p:nvSpPr>
        <p:spPr bwMode="auto">
          <a:xfrm>
            <a:off x="2912928" y="2586394"/>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72" name="Oval 24">
            <a:extLst>
              <a:ext uri="{FF2B5EF4-FFF2-40B4-BE49-F238E27FC236}">
                <a16:creationId xmlns:a16="http://schemas.microsoft.com/office/drawing/2014/main" id="{8B0E45E7-40A8-4127-A3AD-82A8FB00B1EE}"/>
              </a:ext>
            </a:extLst>
          </p:cNvPr>
          <p:cNvSpPr>
            <a:spLocks noChangeArrowheads="1"/>
          </p:cNvSpPr>
          <p:nvPr/>
        </p:nvSpPr>
        <p:spPr bwMode="auto">
          <a:xfrm>
            <a:off x="3017898" y="2551558"/>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73" name="Oval 24">
            <a:extLst>
              <a:ext uri="{FF2B5EF4-FFF2-40B4-BE49-F238E27FC236}">
                <a16:creationId xmlns:a16="http://schemas.microsoft.com/office/drawing/2014/main" id="{47BBE4CA-8A4D-4612-BD5A-F8756984DE8B}"/>
              </a:ext>
            </a:extLst>
          </p:cNvPr>
          <p:cNvSpPr>
            <a:spLocks noChangeArrowheads="1"/>
          </p:cNvSpPr>
          <p:nvPr/>
        </p:nvSpPr>
        <p:spPr bwMode="auto">
          <a:xfrm>
            <a:off x="3076755" y="2508592"/>
            <a:ext cx="155448" cy="156394"/>
          </a:xfrm>
          <a:prstGeom prst="ellipse">
            <a:avLst/>
          </a:prstGeom>
          <a:solidFill>
            <a:schemeClr val="accent2"/>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75" name="Oval 24">
            <a:extLst>
              <a:ext uri="{FF2B5EF4-FFF2-40B4-BE49-F238E27FC236}">
                <a16:creationId xmlns:a16="http://schemas.microsoft.com/office/drawing/2014/main" id="{1560A453-08A6-4B42-9B1B-95879AD928C3}"/>
              </a:ext>
            </a:extLst>
          </p:cNvPr>
          <p:cNvSpPr>
            <a:spLocks noChangeArrowheads="1"/>
          </p:cNvSpPr>
          <p:nvPr/>
        </p:nvSpPr>
        <p:spPr bwMode="auto">
          <a:xfrm>
            <a:off x="9525654" y="3157405"/>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76" name="Oval 24">
            <a:extLst>
              <a:ext uri="{FF2B5EF4-FFF2-40B4-BE49-F238E27FC236}">
                <a16:creationId xmlns:a16="http://schemas.microsoft.com/office/drawing/2014/main" id="{60C0F5AC-3FF4-44A1-B559-BE08E0887C71}"/>
              </a:ext>
            </a:extLst>
          </p:cNvPr>
          <p:cNvSpPr>
            <a:spLocks noChangeArrowheads="1"/>
          </p:cNvSpPr>
          <p:nvPr/>
        </p:nvSpPr>
        <p:spPr bwMode="auto">
          <a:xfrm>
            <a:off x="9694750" y="2919344"/>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877" name="Oval 24">
            <a:extLst>
              <a:ext uri="{FF2B5EF4-FFF2-40B4-BE49-F238E27FC236}">
                <a16:creationId xmlns:a16="http://schemas.microsoft.com/office/drawing/2014/main" id="{D8350453-D52C-401A-B796-421C5CD98279}"/>
              </a:ext>
            </a:extLst>
          </p:cNvPr>
          <p:cNvSpPr>
            <a:spLocks noChangeArrowheads="1"/>
          </p:cNvSpPr>
          <p:nvPr/>
        </p:nvSpPr>
        <p:spPr bwMode="auto">
          <a:xfrm>
            <a:off x="9245450" y="3994152"/>
            <a:ext cx="155448" cy="156394"/>
          </a:xfrm>
          <a:prstGeom prst="ellipse">
            <a:avLst/>
          </a:prstGeom>
          <a:solidFill>
            <a:schemeClr val="accent6"/>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sp>
        <p:nvSpPr>
          <p:cNvPr id="2" name="TextBox 1">
            <a:extLst>
              <a:ext uri="{FF2B5EF4-FFF2-40B4-BE49-F238E27FC236}">
                <a16:creationId xmlns:a16="http://schemas.microsoft.com/office/drawing/2014/main" id="{CA7E8FAB-94F4-4E5E-9488-1FE1AFB5DCA5}"/>
              </a:ext>
            </a:extLst>
          </p:cNvPr>
          <p:cNvSpPr txBox="1"/>
          <p:nvPr/>
        </p:nvSpPr>
        <p:spPr>
          <a:xfrm>
            <a:off x="4688809" y="5679060"/>
            <a:ext cx="867545" cy="707886"/>
          </a:xfrm>
          <a:prstGeom prst="rect">
            <a:avLst/>
          </a:prstGeom>
          <a:noFill/>
        </p:spPr>
        <p:txBody>
          <a:bodyPr wrap="none" rtlCol="0">
            <a:spAutoFit/>
          </a:bodyPr>
          <a:lstStyle/>
          <a:p>
            <a:r>
              <a:rPr lang="en-US" sz="4000">
                <a:solidFill>
                  <a:schemeClr val="accent1"/>
                </a:solidFill>
                <a:latin typeface="Arial Black" panose="020B0A04020102020204" pitchFamily="34" charset="0"/>
              </a:rPr>
              <a:t>43</a:t>
            </a:r>
          </a:p>
        </p:txBody>
      </p:sp>
      <p:sp>
        <p:nvSpPr>
          <p:cNvPr id="61" name="TextBox 60">
            <a:extLst>
              <a:ext uri="{FF2B5EF4-FFF2-40B4-BE49-F238E27FC236}">
                <a16:creationId xmlns:a16="http://schemas.microsoft.com/office/drawing/2014/main" id="{2C474D28-0A4D-4986-B9FF-8E7FB7D9A8C8}"/>
              </a:ext>
            </a:extLst>
          </p:cNvPr>
          <p:cNvSpPr txBox="1"/>
          <p:nvPr/>
        </p:nvSpPr>
        <p:spPr>
          <a:xfrm>
            <a:off x="5499144" y="5828769"/>
            <a:ext cx="2676274" cy="400110"/>
          </a:xfrm>
          <a:prstGeom prst="rect">
            <a:avLst/>
          </a:prstGeom>
          <a:noFill/>
        </p:spPr>
        <p:txBody>
          <a:bodyPr wrap="square">
            <a:spAutoFit/>
          </a:bodyPr>
          <a:lstStyle/>
          <a:p>
            <a:r>
              <a:rPr lang="en-US" sz="2000"/>
              <a:t>facilities worldwide</a:t>
            </a:r>
          </a:p>
        </p:txBody>
      </p:sp>
      <p:sp>
        <p:nvSpPr>
          <p:cNvPr id="63" name="Oval 24">
            <a:extLst>
              <a:ext uri="{FF2B5EF4-FFF2-40B4-BE49-F238E27FC236}">
                <a16:creationId xmlns:a16="http://schemas.microsoft.com/office/drawing/2014/main" id="{E6160327-DD42-44EC-ADF5-421375357B21}"/>
              </a:ext>
            </a:extLst>
          </p:cNvPr>
          <p:cNvSpPr>
            <a:spLocks noChangeArrowheads="1"/>
          </p:cNvSpPr>
          <p:nvPr/>
        </p:nvSpPr>
        <p:spPr bwMode="auto">
          <a:xfrm>
            <a:off x="5876199" y="2115934"/>
            <a:ext cx="155448" cy="156394"/>
          </a:xfrm>
          <a:prstGeom prst="ellipse">
            <a:avLst/>
          </a:prstGeom>
          <a:solidFill>
            <a:schemeClr val="accent4"/>
          </a:solidFill>
          <a:ln w="19050" cap="flat">
            <a:solidFill>
              <a:srgbClr val="FFFFFF"/>
            </a:solidFill>
            <a:prstDash val="solid"/>
            <a:miter lim="800000"/>
            <a:headEnd/>
            <a:tailEnd/>
          </a:ln>
          <a:effectLst>
            <a:outerShdw blurRad="50800" dist="25400" dir="2700000" algn="tl" rotWithShape="0">
              <a:prstClr val="black">
                <a:alpha val="40000"/>
              </a:prstClr>
            </a:outerShdw>
          </a:effectLst>
        </p:spPr>
        <p:txBody>
          <a:bodyPr vert="horz" wrap="square" lIns="91392" tIns="45696" rIns="91392" bIns="45696" numCol="1" anchor="t" anchorCtr="0" compatLnSpc="1">
            <a:prstTxWarp prst="textNoShape">
              <a:avLst/>
            </a:prstTxWarp>
          </a:bodyPr>
          <a:lstStyle/>
          <a:p>
            <a:endParaRPr lang="en-US" sz="1798"/>
          </a:p>
        </p:txBody>
      </p:sp>
      <p:grpSp>
        <p:nvGrpSpPr>
          <p:cNvPr id="62" name="Group 61">
            <a:extLst>
              <a:ext uri="{FF2B5EF4-FFF2-40B4-BE49-F238E27FC236}">
                <a16:creationId xmlns:a16="http://schemas.microsoft.com/office/drawing/2014/main" id="{418CCFC2-595D-49E1-94CE-3EAB7E9A32FD}"/>
              </a:ext>
            </a:extLst>
          </p:cNvPr>
          <p:cNvGrpSpPr/>
          <p:nvPr/>
        </p:nvGrpSpPr>
        <p:grpSpPr>
          <a:xfrm>
            <a:off x="316859" y="4422601"/>
            <a:ext cx="1763565" cy="1640731"/>
            <a:chOff x="316859" y="3532921"/>
            <a:chExt cx="1763565" cy="1640731"/>
          </a:xfrm>
        </p:grpSpPr>
        <p:grpSp>
          <p:nvGrpSpPr>
            <p:cNvPr id="64" name="Group 63">
              <a:extLst>
                <a:ext uri="{FF2B5EF4-FFF2-40B4-BE49-F238E27FC236}">
                  <a16:creationId xmlns:a16="http://schemas.microsoft.com/office/drawing/2014/main" id="{BBB9C4B9-EFCD-4BB9-8EAB-A7C206EB9B95}"/>
                </a:ext>
              </a:extLst>
            </p:cNvPr>
            <p:cNvGrpSpPr/>
            <p:nvPr/>
          </p:nvGrpSpPr>
          <p:grpSpPr>
            <a:xfrm>
              <a:off x="316859" y="3532921"/>
              <a:ext cx="1763565" cy="1640731"/>
              <a:chOff x="478141" y="4268979"/>
              <a:chExt cx="1763565" cy="1640731"/>
            </a:xfrm>
          </p:grpSpPr>
          <p:sp>
            <p:nvSpPr>
              <p:cNvPr id="66" name="Rectangle 65">
                <a:extLst>
                  <a:ext uri="{FF2B5EF4-FFF2-40B4-BE49-F238E27FC236}">
                    <a16:creationId xmlns:a16="http://schemas.microsoft.com/office/drawing/2014/main" id="{369D75F0-054D-4F5D-BB15-874DA3C06772}"/>
                  </a:ext>
                </a:extLst>
              </p:cNvPr>
              <p:cNvSpPr/>
              <p:nvPr/>
            </p:nvSpPr>
            <p:spPr bwMode="gray">
              <a:xfrm>
                <a:off x="478141" y="4268979"/>
                <a:ext cx="1710916" cy="1640731"/>
              </a:xfrm>
              <a:prstGeom prst="rect">
                <a:avLst/>
              </a:prstGeom>
              <a:solidFill>
                <a:schemeClr val="bg1">
                  <a:lumMod val="95000"/>
                </a:schemeClr>
              </a:solidFill>
              <a:ln w="63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C8603F2D-1050-4B29-949D-E857F5E5841E}"/>
                  </a:ext>
                </a:extLst>
              </p:cNvPr>
              <p:cNvSpPr txBox="1"/>
              <p:nvPr/>
            </p:nvSpPr>
            <p:spPr bwMode="gray">
              <a:xfrm>
                <a:off x="786385" y="4528988"/>
                <a:ext cx="1455321" cy="1320361"/>
              </a:xfrm>
              <a:prstGeom prst="rect">
                <a:avLst/>
              </a:prstGeom>
              <a:noFill/>
            </p:spPr>
            <p:txBody>
              <a:bodyPr wrap="square" rtlCol="0">
                <a:spAutoFit/>
              </a:bodyPr>
              <a:lstStyle/>
              <a:p>
                <a:pPr>
                  <a:lnSpc>
                    <a:spcPct val="90000"/>
                  </a:lnSpc>
                  <a:spcBef>
                    <a:spcPts val="600"/>
                  </a:spcBef>
                </a:pPr>
                <a:r>
                  <a:rPr lang="en-US" sz="1200">
                    <a:latin typeface="Arial Narrow" panose="020B0606020202030204" pitchFamily="34" charset="0"/>
                  </a:rPr>
                  <a:t>United States &amp; Canada (USCA)</a:t>
                </a:r>
              </a:p>
              <a:p>
                <a:pPr>
                  <a:lnSpc>
                    <a:spcPct val="90000"/>
                  </a:lnSpc>
                  <a:spcBef>
                    <a:spcPts val="600"/>
                  </a:spcBef>
                </a:pPr>
                <a:r>
                  <a:rPr lang="en-US" sz="1200">
                    <a:latin typeface="Arial Narrow" panose="020B0606020202030204" pitchFamily="34" charset="0"/>
                  </a:rPr>
                  <a:t>Latin America (LA)</a:t>
                </a:r>
              </a:p>
              <a:p>
                <a:pPr>
                  <a:lnSpc>
                    <a:spcPct val="90000"/>
                  </a:lnSpc>
                  <a:spcBef>
                    <a:spcPts val="600"/>
                  </a:spcBef>
                </a:pPr>
                <a:r>
                  <a:rPr lang="en-US" sz="1200">
                    <a:latin typeface="Arial Narrow" panose="020B0606020202030204" pitchFamily="34" charset="0"/>
                  </a:rPr>
                  <a:t>Europe, Middle East </a:t>
                </a:r>
                <a:br>
                  <a:rPr lang="en-US" sz="1200">
                    <a:latin typeface="Arial Narrow" panose="020B0606020202030204" pitchFamily="34" charset="0"/>
                  </a:rPr>
                </a:br>
                <a:r>
                  <a:rPr lang="en-US" sz="1200">
                    <a:latin typeface="Arial Narrow" panose="020B0606020202030204" pitchFamily="34" charset="0"/>
                  </a:rPr>
                  <a:t>&amp; Africa (EMEA)</a:t>
                </a:r>
              </a:p>
              <a:p>
                <a:pPr>
                  <a:lnSpc>
                    <a:spcPct val="90000"/>
                  </a:lnSpc>
                  <a:spcBef>
                    <a:spcPts val="600"/>
                  </a:spcBef>
                </a:pPr>
                <a:r>
                  <a:rPr lang="en-US" sz="1200">
                    <a:latin typeface="Arial Narrow" panose="020B0606020202030204" pitchFamily="34" charset="0"/>
                  </a:rPr>
                  <a:t>Asia Pacific (AP)</a:t>
                </a:r>
              </a:p>
            </p:txBody>
          </p:sp>
          <p:sp>
            <p:nvSpPr>
              <p:cNvPr id="68" name="Oval 24">
                <a:extLst>
                  <a:ext uri="{FF2B5EF4-FFF2-40B4-BE49-F238E27FC236}">
                    <a16:creationId xmlns:a16="http://schemas.microsoft.com/office/drawing/2014/main" id="{A3DB602D-4C2D-4DCF-AC5E-DE650A644251}"/>
                  </a:ext>
                </a:extLst>
              </p:cNvPr>
              <p:cNvSpPr>
                <a:spLocks noChangeArrowheads="1"/>
              </p:cNvSpPr>
              <p:nvPr/>
            </p:nvSpPr>
            <p:spPr bwMode="auto">
              <a:xfrm>
                <a:off x="601220" y="4587443"/>
                <a:ext cx="155448" cy="156394"/>
              </a:xfrm>
              <a:prstGeom prst="ellipse">
                <a:avLst/>
              </a:prstGeom>
              <a:solidFill>
                <a:schemeClr val="accent2"/>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69" name="Oval 24">
                <a:extLst>
                  <a:ext uri="{FF2B5EF4-FFF2-40B4-BE49-F238E27FC236}">
                    <a16:creationId xmlns:a16="http://schemas.microsoft.com/office/drawing/2014/main" id="{CC202920-EBCE-4606-907E-9AA1B399FD6C}"/>
                  </a:ext>
                </a:extLst>
              </p:cNvPr>
              <p:cNvSpPr>
                <a:spLocks noChangeArrowheads="1"/>
              </p:cNvSpPr>
              <p:nvPr/>
            </p:nvSpPr>
            <p:spPr bwMode="auto">
              <a:xfrm>
                <a:off x="601220" y="4989426"/>
                <a:ext cx="155448" cy="156394"/>
              </a:xfrm>
              <a:prstGeom prst="ellipse">
                <a:avLst/>
              </a:prstGeom>
              <a:solidFill>
                <a:schemeClr val="accent1"/>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70" name="Oval 24">
                <a:extLst>
                  <a:ext uri="{FF2B5EF4-FFF2-40B4-BE49-F238E27FC236}">
                    <a16:creationId xmlns:a16="http://schemas.microsoft.com/office/drawing/2014/main" id="{90139237-2651-45CE-A44C-48C70C17DD9B}"/>
                  </a:ext>
                </a:extLst>
              </p:cNvPr>
              <p:cNvSpPr>
                <a:spLocks noChangeArrowheads="1"/>
              </p:cNvSpPr>
              <p:nvPr/>
            </p:nvSpPr>
            <p:spPr bwMode="auto">
              <a:xfrm>
                <a:off x="601220" y="5248895"/>
                <a:ext cx="155448" cy="156394"/>
              </a:xfrm>
              <a:prstGeom prst="ellipse">
                <a:avLst/>
              </a:prstGeom>
              <a:solidFill>
                <a:schemeClr val="accent4"/>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sp>
            <p:nvSpPr>
              <p:cNvPr id="71" name="Oval 24">
                <a:extLst>
                  <a:ext uri="{FF2B5EF4-FFF2-40B4-BE49-F238E27FC236}">
                    <a16:creationId xmlns:a16="http://schemas.microsoft.com/office/drawing/2014/main" id="{A932EAA9-04F7-4164-8360-DA6C88F3951C}"/>
                  </a:ext>
                </a:extLst>
              </p:cNvPr>
              <p:cNvSpPr>
                <a:spLocks noChangeArrowheads="1"/>
              </p:cNvSpPr>
              <p:nvPr/>
            </p:nvSpPr>
            <p:spPr bwMode="auto">
              <a:xfrm>
                <a:off x="601220" y="5638060"/>
                <a:ext cx="155448" cy="156394"/>
              </a:xfrm>
              <a:prstGeom prst="ellipse">
                <a:avLst/>
              </a:prstGeom>
              <a:solidFill>
                <a:schemeClr val="accent6"/>
              </a:solidFill>
              <a:ln w="19050" cap="flat">
                <a:solidFill>
                  <a:srgbClr val="FFFFFF"/>
                </a:solidFill>
                <a:prstDash val="solid"/>
                <a:miter lim="800000"/>
                <a:headEnd/>
                <a:tailEnd/>
              </a:ln>
              <a:effectLst/>
            </p:spPr>
            <p:txBody>
              <a:bodyPr vert="horz" wrap="square" lIns="91392" tIns="45696" rIns="91392" bIns="45696" numCol="1" anchor="t" anchorCtr="0" compatLnSpc="1">
                <a:prstTxWarp prst="textNoShape">
                  <a:avLst/>
                </a:prstTxWarp>
              </a:bodyPr>
              <a:lstStyle/>
              <a:p>
                <a:endParaRPr lang="en-US" sz="1798"/>
              </a:p>
            </p:txBody>
          </p:sp>
        </p:grpSp>
        <p:sp>
          <p:nvSpPr>
            <p:cNvPr id="65" name="TextBox 64">
              <a:extLst>
                <a:ext uri="{FF2B5EF4-FFF2-40B4-BE49-F238E27FC236}">
                  <a16:creationId xmlns:a16="http://schemas.microsoft.com/office/drawing/2014/main" id="{D34514EC-1B88-407B-B6B2-0F0F4B536D80}"/>
                </a:ext>
              </a:extLst>
            </p:cNvPr>
            <p:cNvSpPr txBox="1"/>
            <p:nvPr/>
          </p:nvSpPr>
          <p:spPr>
            <a:xfrm>
              <a:off x="360648" y="3546195"/>
              <a:ext cx="832976" cy="286232"/>
            </a:xfrm>
            <a:prstGeom prst="rect">
              <a:avLst/>
            </a:prstGeom>
            <a:noFill/>
          </p:spPr>
          <p:txBody>
            <a:bodyPr wrap="square">
              <a:spAutoFit/>
            </a:bodyPr>
            <a:lstStyle/>
            <a:p>
              <a:pPr>
                <a:lnSpc>
                  <a:spcPct val="90000"/>
                </a:lnSpc>
                <a:spcBef>
                  <a:spcPts val="600"/>
                </a:spcBef>
              </a:pPr>
              <a:r>
                <a:rPr lang="en-US" sz="1400" b="1">
                  <a:solidFill>
                    <a:schemeClr val="accent1"/>
                  </a:solidFill>
                  <a:latin typeface="Arial Narrow" panose="020B0606020202030204" pitchFamily="34" charset="0"/>
                </a:rPr>
                <a:t>Region</a:t>
              </a:r>
            </a:p>
          </p:txBody>
        </p:sp>
      </p:grpSp>
    </p:spTree>
    <p:extLst>
      <p:ext uri="{BB962C8B-B14F-4D97-AF65-F5344CB8AC3E}">
        <p14:creationId xmlns:p14="http://schemas.microsoft.com/office/powerpoint/2010/main" val="1849539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52A35C-6809-45CE-9624-4E6208E73E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580" r="40086"/>
          <a:stretch/>
        </p:blipFill>
        <p:spPr>
          <a:xfrm>
            <a:off x="1" y="165146"/>
            <a:ext cx="4063999" cy="6692853"/>
          </a:xfrm>
          <a:prstGeom prst="rect">
            <a:avLst/>
          </a:prstGeom>
          <a:ln w="19050">
            <a:solidFill>
              <a:schemeClr val="bg1"/>
            </a:solidFill>
          </a:ln>
        </p:spPr>
      </p:pic>
      <p:sp>
        <p:nvSpPr>
          <p:cNvPr id="2" name="Slide Number Placeholder 1">
            <a:extLst>
              <a:ext uri="{FF2B5EF4-FFF2-40B4-BE49-F238E27FC236}">
                <a16:creationId xmlns:a16="http://schemas.microsoft.com/office/drawing/2014/main" id="{F3577A2B-DC0D-4B0C-935B-DFC1455F9B3E}"/>
              </a:ext>
            </a:extLst>
          </p:cNvPr>
          <p:cNvSpPr>
            <a:spLocks noGrp="1"/>
          </p:cNvSpPr>
          <p:nvPr>
            <p:ph type="sldNum" sz="quarter" idx="12"/>
          </p:nvPr>
        </p:nvSpPr>
        <p:spPr>
          <a:xfrm>
            <a:off x="308056" y="6477357"/>
            <a:ext cx="455756" cy="172221"/>
          </a:xfrm>
          <a:ln w="38100">
            <a:noFill/>
          </a:ln>
        </p:spPr>
        <p:txBody>
          <a:bodyPr/>
          <a:lstStyle/>
          <a:p>
            <a:fld id="{8699F50C-BE38-4BD0-BA84-9B090E1F2B9B}" type="slidenum">
              <a:rPr lang="en-US" noProof="0" smtClean="0">
                <a:solidFill>
                  <a:schemeClr val="bg1"/>
                </a:solidFill>
              </a:rPr>
              <a:t>9</a:t>
            </a:fld>
            <a:endParaRPr lang="en-US" noProof="0">
              <a:solidFill>
                <a:schemeClr val="bg1"/>
              </a:solidFill>
            </a:endParaRPr>
          </a:p>
        </p:txBody>
      </p:sp>
      <p:grpSp>
        <p:nvGrpSpPr>
          <p:cNvPr id="43" name="Group 42">
            <a:extLst>
              <a:ext uri="{FF2B5EF4-FFF2-40B4-BE49-F238E27FC236}">
                <a16:creationId xmlns:a16="http://schemas.microsoft.com/office/drawing/2014/main" id="{5E67C06A-CEAB-4622-9663-B9E4B9CF0620}"/>
              </a:ext>
            </a:extLst>
          </p:cNvPr>
          <p:cNvGrpSpPr/>
          <p:nvPr/>
        </p:nvGrpSpPr>
        <p:grpSpPr>
          <a:xfrm>
            <a:off x="11251096" y="6140876"/>
            <a:ext cx="698088" cy="551977"/>
            <a:chOff x="9440863" y="5832475"/>
            <a:chExt cx="1092200" cy="863600"/>
          </a:xfrm>
        </p:grpSpPr>
        <p:sp>
          <p:nvSpPr>
            <p:cNvPr id="44" name="AutoShape 3">
              <a:extLst>
                <a:ext uri="{FF2B5EF4-FFF2-40B4-BE49-F238E27FC236}">
                  <a16:creationId xmlns:a16="http://schemas.microsoft.com/office/drawing/2014/main" id="{E0BEDC7D-4261-4FD4-A8E6-D5BA4B6C7057}"/>
                </a:ext>
              </a:extLst>
            </p:cNvPr>
            <p:cNvSpPr>
              <a:spLocks noChangeAspect="1" noChangeArrowheads="1" noTextEdit="1"/>
            </p:cNvSpPr>
            <p:nvPr/>
          </p:nvSpPr>
          <p:spPr bwMode="auto">
            <a:xfrm>
              <a:off x="9440863" y="5832475"/>
              <a:ext cx="1092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45" name="Freeform 5">
              <a:extLst>
                <a:ext uri="{FF2B5EF4-FFF2-40B4-BE49-F238E27FC236}">
                  <a16:creationId xmlns:a16="http://schemas.microsoft.com/office/drawing/2014/main" id="{5DECF3DB-9AFE-43FA-A844-9FCB70583E6D}"/>
                </a:ext>
              </a:extLst>
            </p:cNvPr>
            <p:cNvSpPr>
              <a:spLocks/>
            </p:cNvSpPr>
            <p:nvPr/>
          </p:nvSpPr>
          <p:spPr bwMode="auto">
            <a:xfrm>
              <a:off x="9440863" y="5832475"/>
              <a:ext cx="1092200" cy="863600"/>
            </a:xfrm>
            <a:custGeom>
              <a:avLst/>
              <a:gdLst>
                <a:gd name="T0" fmla="*/ 130 w 688"/>
                <a:gd name="T1" fmla="*/ 544 h 544"/>
                <a:gd name="T2" fmla="*/ 116 w 688"/>
                <a:gd name="T3" fmla="*/ 544 h 544"/>
                <a:gd name="T4" fmla="*/ 90 w 688"/>
                <a:gd name="T5" fmla="*/ 538 h 544"/>
                <a:gd name="T6" fmla="*/ 68 w 688"/>
                <a:gd name="T7" fmla="*/ 528 h 544"/>
                <a:gd name="T8" fmla="*/ 38 w 688"/>
                <a:gd name="T9" fmla="*/ 506 h 544"/>
                <a:gd name="T10" fmla="*/ 16 w 688"/>
                <a:gd name="T11" fmla="*/ 476 h 544"/>
                <a:gd name="T12" fmla="*/ 6 w 688"/>
                <a:gd name="T13" fmla="*/ 454 h 544"/>
                <a:gd name="T14" fmla="*/ 0 w 688"/>
                <a:gd name="T15" fmla="*/ 428 h 544"/>
                <a:gd name="T16" fmla="*/ 0 w 688"/>
                <a:gd name="T17" fmla="*/ 130 h 544"/>
                <a:gd name="T18" fmla="*/ 0 w 688"/>
                <a:gd name="T19" fmla="*/ 116 h 544"/>
                <a:gd name="T20" fmla="*/ 6 w 688"/>
                <a:gd name="T21" fmla="*/ 92 h 544"/>
                <a:gd name="T22" fmla="*/ 16 w 688"/>
                <a:gd name="T23" fmla="*/ 68 h 544"/>
                <a:gd name="T24" fmla="*/ 38 w 688"/>
                <a:gd name="T25" fmla="*/ 38 h 544"/>
                <a:gd name="T26" fmla="*/ 68 w 688"/>
                <a:gd name="T27" fmla="*/ 16 h 544"/>
                <a:gd name="T28" fmla="*/ 90 w 688"/>
                <a:gd name="T29" fmla="*/ 6 h 544"/>
                <a:gd name="T30" fmla="*/ 116 w 688"/>
                <a:gd name="T31" fmla="*/ 0 h 544"/>
                <a:gd name="T32" fmla="*/ 558 w 688"/>
                <a:gd name="T33" fmla="*/ 0 h 544"/>
                <a:gd name="T34" fmla="*/ 572 w 688"/>
                <a:gd name="T35" fmla="*/ 0 h 544"/>
                <a:gd name="T36" fmla="*/ 596 w 688"/>
                <a:gd name="T37" fmla="*/ 6 h 544"/>
                <a:gd name="T38" fmla="*/ 620 w 688"/>
                <a:gd name="T39" fmla="*/ 16 h 544"/>
                <a:gd name="T40" fmla="*/ 650 w 688"/>
                <a:gd name="T41" fmla="*/ 38 h 544"/>
                <a:gd name="T42" fmla="*/ 672 w 688"/>
                <a:gd name="T43" fmla="*/ 68 h 544"/>
                <a:gd name="T44" fmla="*/ 682 w 688"/>
                <a:gd name="T45" fmla="*/ 92 h 544"/>
                <a:gd name="T46" fmla="*/ 688 w 688"/>
                <a:gd name="T47" fmla="*/ 116 h 544"/>
                <a:gd name="T48" fmla="*/ 688 w 688"/>
                <a:gd name="T49" fmla="*/ 414 h 544"/>
                <a:gd name="T50" fmla="*/ 688 w 688"/>
                <a:gd name="T51" fmla="*/ 428 h 544"/>
                <a:gd name="T52" fmla="*/ 682 w 688"/>
                <a:gd name="T53" fmla="*/ 454 h 544"/>
                <a:gd name="T54" fmla="*/ 672 w 688"/>
                <a:gd name="T55" fmla="*/ 476 h 544"/>
                <a:gd name="T56" fmla="*/ 650 w 688"/>
                <a:gd name="T57" fmla="*/ 506 h 544"/>
                <a:gd name="T58" fmla="*/ 620 w 688"/>
                <a:gd name="T59" fmla="*/ 528 h 544"/>
                <a:gd name="T60" fmla="*/ 596 w 688"/>
                <a:gd name="T61" fmla="*/ 538 h 544"/>
                <a:gd name="T62" fmla="*/ 572 w 688"/>
                <a:gd name="T63" fmla="*/ 544 h 544"/>
                <a:gd name="T64" fmla="*/ 558 w 688"/>
                <a:gd name="T65"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8" h="544">
                  <a:moveTo>
                    <a:pt x="558" y="544"/>
                  </a:moveTo>
                  <a:lnTo>
                    <a:pt x="130" y="544"/>
                  </a:lnTo>
                  <a:lnTo>
                    <a:pt x="130" y="544"/>
                  </a:lnTo>
                  <a:lnTo>
                    <a:pt x="116" y="544"/>
                  </a:lnTo>
                  <a:lnTo>
                    <a:pt x="104" y="542"/>
                  </a:lnTo>
                  <a:lnTo>
                    <a:pt x="90" y="538"/>
                  </a:lnTo>
                  <a:lnTo>
                    <a:pt x="78" y="534"/>
                  </a:lnTo>
                  <a:lnTo>
                    <a:pt x="68" y="528"/>
                  </a:lnTo>
                  <a:lnTo>
                    <a:pt x="56" y="522"/>
                  </a:lnTo>
                  <a:lnTo>
                    <a:pt x="38" y="506"/>
                  </a:lnTo>
                  <a:lnTo>
                    <a:pt x="22" y="488"/>
                  </a:lnTo>
                  <a:lnTo>
                    <a:pt x="16" y="476"/>
                  </a:lnTo>
                  <a:lnTo>
                    <a:pt x="10" y="466"/>
                  </a:lnTo>
                  <a:lnTo>
                    <a:pt x="6" y="454"/>
                  </a:lnTo>
                  <a:lnTo>
                    <a:pt x="2" y="440"/>
                  </a:lnTo>
                  <a:lnTo>
                    <a:pt x="0" y="428"/>
                  </a:lnTo>
                  <a:lnTo>
                    <a:pt x="0" y="414"/>
                  </a:lnTo>
                  <a:lnTo>
                    <a:pt x="0" y="130"/>
                  </a:lnTo>
                  <a:lnTo>
                    <a:pt x="0" y="130"/>
                  </a:lnTo>
                  <a:lnTo>
                    <a:pt x="0" y="116"/>
                  </a:lnTo>
                  <a:lnTo>
                    <a:pt x="2" y="104"/>
                  </a:lnTo>
                  <a:lnTo>
                    <a:pt x="6" y="92"/>
                  </a:lnTo>
                  <a:lnTo>
                    <a:pt x="10" y="80"/>
                  </a:lnTo>
                  <a:lnTo>
                    <a:pt x="16" y="68"/>
                  </a:lnTo>
                  <a:lnTo>
                    <a:pt x="22" y="58"/>
                  </a:lnTo>
                  <a:lnTo>
                    <a:pt x="38" y="38"/>
                  </a:lnTo>
                  <a:lnTo>
                    <a:pt x="56" y="22"/>
                  </a:lnTo>
                  <a:lnTo>
                    <a:pt x="68" y="16"/>
                  </a:lnTo>
                  <a:lnTo>
                    <a:pt x="78" y="10"/>
                  </a:lnTo>
                  <a:lnTo>
                    <a:pt x="90" y="6"/>
                  </a:lnTo>
                  <a:lnTo>
                    <a:pt x="104" y="2"/>
                  </a:lnTo>
                  <a:lnTo>
                    <a:pt x="116" y="0"/>
                  </a:lnTo>
                  <a:lnTo>
                    <a:pt x="130" y="0"/>
                  </a:lnTo>
                  <a:lnTo>
                    <a:pt x="558" y="0"/>
                  </a:lnTo>
                  <a:lnTo>
                    <a:pt x="558" y="0"/>
                  </a:lnTo>
                  <a:lnTo>
                    <a:pt x="572" y="0"/>
                  </a:lnTo>
                  <a:lnTo>
                    <a:pt x="584" y="2"/>
                  </a:lnTo>
                  <a:lnTo>
                    <a:pt x="596" y="6"/>
                  </a:lnTo>
                  <a:lnTo>
                    <a:pt x="608" y="10"/>
                  </a:lnTo>
                  <a:lnTo>
                    <a:pt x="620" y="16"/>
                  </a:lnTo>
                  <a:lnTo>
                    <a:pt x="630" y="22"/>
                  </a:lnTo>
                  <a:lnTo>
                    <a:pt x="650" y="38"/>
                  </a:lnTo>
                  <a:lnTo>
                    <a:pt x="666" y="58"/>
                  </a:lnTo>
                  <a:lnTo>
                    <a:pt x="672" y="68"/>
                  </a:lnTo>
                  <a:lnTo>
                    <a:pt x="678" y="80"/>
                  </a:lnTo>
                  <a:lnTo>
                    <a:pt x="682" y="92"/>
                  </a:lnTo>
                  <a:lnTo>
                    <a:pt x="686" y="104"/>
                  </a:lnTo>
                  <a:lnTo>
                    <a:pt x="688" y="116"/>
                  </a:lnTo>
                  <a:lnTo>
                    <a:pt x="688" y="130"/>
                  </a:lnTo>
                  <a:lnTo>
                    <a:pt x="688" y="414"/>
                  </a:lnTo>
                  <a:lnTo>
                    <a:pt x="688" y="414"/>
                  </a:lnTo>
                  <a:lnTo>
                    <a:pt x="688" y="428"/>
                  </a:lnTo>
                  <a:lnTo>
                    <a:pt x="686" y="440"/>
                  </a:lnTo>
                  <a:lnTo>
                    <a:pt x="682" y="454"/>
                  </a:lnTo>
                  <a:lnTo>
                    <a:pt x="678" y="466"/>
                  </a:lnTo>
                  <a:lnTo>
                    <a:pt x="672" y="476"/>
                  </a:lnTo>
                  <a:lnTo>
                    <a:pt x="666" y="488"/>
                  </a:lnTo>
                  <a:lnTo>
                    <a:pt x="650" y="506"/>
                  </a:lnTo>
                  <a:lnTo>
                    <a:pt x="630" y="522"/>
                  </a:lnTo>
                  <a:lnTo>
                    <a:pt x="620" y="528"/>
                  </a:lnTo>
                  <a:lnTo>
                    <a:pt x="608" y="534"/>
                  </a:lnTo>
                  <a:lnTo>
                    <a:pt x="596" y="538"/>
                  </a:lnTo>
                  <a:lnTo>
                    <a:pt x="584" y="542"/>
                  </a:lnTo>
                  <a:lnTo>
                    <a:pt x="572" y="544"/>
                  </a:lnTo>
                  <a:lnTo>
                    <a:pt x="558" y="544"/>
                  </a:lnTo>
                  <a:lnTo>
                    <a:pt x="558" y="5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46" name="Freeform 6">
              <a:extLst>
                <a:ext uri="{FF2B5EF4-FFF2-40B4-BE49-F238E27FC236}">
                  <a16:creationId xmlns:a16="http://schemas.microsoft.com/office/drawing/2014/main" id="{1D38F81B-464C-4810-A59F-80A1A0319CA1}"/>
                </a:ext>
              </a:extLst>
            </p:cNvPr>
            <p:cNvSpPr>
              <a:spLocks/>
            </p:cNvSpPr>
            <p:nvPr/>
          </p:nvSpPr>
          <p:spPr bwMode="auto">
            <a:xfrm>
              <a:off x="9475788" y="5870575"/>
              <a:ext cx="1019175" cy="790575"/>
            </a:xfrm>
            <a:custGeom>
              <a:avLst/>
              <a:gdLst>
                <a:gd name="T0" fmla="*/ 536 w 642"/>
                <a:gd name="T1" fmla="*/ 498 h 498"/>
                <a:gd name="T2" fmla="*/ 108 w 642"/>
                <a:gd name="T3" fmla="*/ 498 h 498"/>
                <a:gd name="T4" fmla="*/ 108 w 642"/>
                <a:gd name="T5" fmla="*/ 498 h 498"/>
                <a:gd name="T6" fmla="*/ 86 w 642"/>
                <a:gd name="T7" fmla="*/ 496 h 498"/>
                <a:gd name="T8" fmla="*/ 66 w 642"/>
                <a:gd name="T9" fmla="*/ 490 h 498"/>
                <a:gd name="T10" fmla="*/ 48 w 642"/>
                <a:gd name="T11" fmla="*/ 480 h 498"/>
                <a:gd name="T12" fmla="*/ 32 w 642"/>
                <a:gd name="T13" fmla="*/ 466 h 498"/>
                <a:gd name="T14" fmla="*/ 18 w 642"/>
                <a:gd name="T15" fmla="*/ 450 h 498"/>
                <a:gd name="T16" fmla="*/ 8 w 642"/>
                <a:gd name="T17" fmla="*/ 432 h 498"/>
                <a:gd name="T18" fmla="*/ 2 w 642"/>
                <a:gd name="T19" fmla="*/ 412 h 498"/>
                <a:gd name="T20" fmla="*/ 0 w 642"/>
                <a:gd name="T21" fmla="*/ 390 h 498"/>
                <a:gd name="T22" fmla="*/ 0 w 642"/>
                <a:gd name="T23" fmla="*/ 106 h 498"/>
                <a:gd name="T24" fmla="*/ 0 w 642"/>
                <a:gd name="T25" fmla="*/ 106 h 498"/>
                <a:gd name="T26" fmla="*/ 2 w 642"/>
                <a:gd name="T27" fmla="*/ 84 h 498"/>
                <a:gd name="T28" fmla="*/ 8 w 642"/>
                <a:gd name="T29" fmla="*/ 64 h 498"/>
                <a:gd name="T30" fmla="*/ 18 w 642"/>
                <a:gd name="T31" fmla="*/ 46 h 498"/>
                <a:gd name="T32" fmla="*/ 32 w 642"/>
                <a:gd name="T33" fmla="*/ 30 h 498"/>
                <a:gd name="T34" fmla="*/ 48 w 642"/>
                <a:gd name="T35" fmla="*/ 18 h 498"/>
                <a:gd name="T36" fmla="*/ 66 w 642"/>
                <a:gd name="T37" fmla="*/ 8 h 498"/>
                <a:gd name="T38" fmla="*/ 86 w 642"/>
                <a:gd name="T39" fmla="*/ 2 h 498"/>
                <a:gd name="T40" fmla="*/ 108 w 642"/>
                <a:gd name="T41" fmla="*/ 0 h 498"/>
                <a:gd name="T42" fmla="*/ 536 w 642"/>
                <a:gd name="T43" fmla="*/ 0 h 498"/>
                <a:gd name="T44" fmla="*/ 536 w 642"/>
                <a:gd name="T45" fmla="*/ 0 h 498"/>
                <a:gd name="T46" fmla="*/ 558 w 642"/>
                <a:gd name="T47" fmla="*/ 2 h 498"/>
                <a:gd name="T48" fmla="*/ 578 w 642"/>
                <a:gd name="T49" fmla="*/ 8 h 498"/>
                <a:gd name="T50" fmla="*/ 596 w 642"/>
                <a:gd name="T51" fmla="*/ 18 h 498"/>
                <a:gd name="T52" fmla="*/ 612 w 642"/>
                <a:gd name="T53" fmla="*/ 30 h 498"/>
                <a:gd name="T54" fmla="*/ 624 w 642"/>
                <a:gd name="T55" fmla="*/ 46 h 498"/>
                <a:gd name="T56" fmla="*/ 634 w 642"/>
                <a:gd name="T57" fmla="*/ 64 h 498"/>
                <a:gd name="T58" fmla="*/ 640 w 642"/>
                <a:gd name="T59" fmla="*/ 84 h 498"/>
                <a:gd name="T60" fmla="*/ 642 w 642"/>
                <a:gd name="T61" fmla="*/ 106 h 498"/>
                <a:gd name="T62" fmla="*/ 642 w 642"/>
                <a:gd name="T63" fmla="*/ 390 h 498"/>
                <a:gd name="T64" fmla="*/ 642 w 642"/>
                <a:gd name="T65" fmla="*/ 390 h 498"/>
                <a:gd name="T66" fmla="*/ 640 w 642"/>
                <a:gd name="T67" fmla="*/ 412 h 498"/>
                <a:gd name="T68" fmla="*/ 634 w 642"/>
                <a:gd name="T69" fmla="*/ 432 h 498"/>
                <a:gd name="T70" fmla="*/ 624 w 642"/>
                <a:gd name="T71" fmla="*/ 450 h 498"/>
                <a:gd name="T72" fmla="*/ 612 w 642"/>
                <a:gd name="T73" fmla="*/ 466 h 498"/>
                <a:gd name="T74" fmla="*/ 596 w 642"/>
                <a:gd name="T75" fmla="*/ 480 h 498"/>
                <a:gd name="T76" fmla="*/ 578 w 642"/>
                <a:gd name="T77" fmla="*/ 490 h 498"/>
                <a:gd name="T78" fmla="*/ 558 w 642"/>
                <a:gd name="T79" fmla="*/ 496 h 498"/>
                <a:gd name="T80" fmla="*/ 536 w 642"/>
                <a:gd name="T81" fmla="*/ 498 h 498"/>
                <a:gd name="T82" fmla="*/ 536 w 642"/>
                <a:gd name="T83"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2" h="498">
                  <a:moveTo>
                    <a:pt x="536" y="498"/>
                  </a:moveTo>
                  <a:lnTo>
                    <a:pt x="108" y="498"/>
                  </a:lnTo>
                  <a:lnTo>
                    <a:pt x="108" y="498"/>
                  </a:lnTo>
                  <a:lnTo>
                    <a:pt x="86" y="496"/>
                  </a:lnTo>
                  <a:lnTo>
                    <a:pt x="66" y="490"/>
                  </a:lnTo>
                  <a:lnTo>
                    <a:pt x="48" y="480"/>
                  </a:lnTo>
                  <a:lnTo>
                    <a:pt x="32" y="466"/>
                  </a:lnTo>
                  <a:lnTo>
                    <a:pt x="18" y="450"/>
                  </a:lnTo>
                  <a:lnTo>
                    <a:pt x="8" y="432"/>
                  </a:lnTo>
                  <a:lnTo>
                    <a:pt x="2" y="412"/>
                  </a:lnTo>
                  <a:lnTo>
                    <a:pt x="0" y="390"/>
                  </a:lnTo>
                  <a:lnTo>
                    <a:pt x="0" y="106"/>
                  </a:lnTo>
                  <a:lnTo>
                    <a:pt x="0" y="106"/>
                  </a:lnTo>
                  <a:lnTo>
                    <a:pt x="2" y="84"/>
                  </a:lnTo>
                  <a:lnTo>
                    <a:pt x="8" y="64"/>
                  </a:lnTo>
                  <a:lnTo>
                    <a:pt x="18" y="46"/>
                  </a:lnTo>
                  <a:lnTo>
                    <a:pt x="32" y="30"/>
                  </a:lnTo>
                  <a:lnTo>
                    <a:pt x="48" y="18"/>
                  </a:lnTo>
                  <a:lnTo>
                    <a:pt x="66" y="8"/>
                  </a:lnTo>
                  <a:lnTo>
                    <a:pt x="86" y="2"/>
                  </a:lnTo>
                  <a:lnTo>
                    <a:pt x="108" y="0"/>
                  </a:lnTo>
                  <a:lnTo>
                    <a:pt x="536" y="0"/>
                  </a:lnTo>
                  <a:lnTo>
                    <a:pt x="536" y="0"/>
                  </a:lnTo>
                  <a:lnTo>
                    <a:pt x="558" y="2"/>
                  </a:lnTo>
                  <a:lnTo>
                    <a:pt x="578" y="8"/>
                  </a:lnTo>
                  <a:lnTo>
                    <a:pt x="596" y="18"/>
                  </a:lnTo>
                  <a:lnTo>
                    <a:pt x="612" y="30"/>
                  </a:lnTo>
                  <a:lnTo>
                    <a:pt x="624" y="46"/>
                  </a:lnTo>
                  <a:lnTo>
                    <a:pt x="634" y="64"/>
                  </a:lnTo>
                  <a:lnTo>
                    <a:pt x="640" y="84"/>
                  </a:lnTo>
                  <a:lnTo>
                    <a:pt x="642" y="106"/>
                  </a:lnTo>
                  <a:lnTo>
                    <a:pt x="642" y="390"/>
                  </a:lnTo>
                  <a:lnTo>
                    <a:pt x="642" y="390"/>
                  </a:lnTo>
                  <a:lnTo>
                    <a:pt x="640" y="412"/>
                  </a:lnTo>
                  <a:lnTo>
                    <a:pt x="634" y="432"/>
                  </a:lnTo>
                  <a:lnTo>
                    <a:pt x="624" y="450"/>
                  </a:lnTo>
                  <a:lnTo>
                    <a:pt x="612" y="466"/>
                  </a:lnTo>
                  <a:lnTo>
                    <a:pt x="596" y="480"/>
                  </a:lnTo>
                  <a:lnTo>
                    <a:pt x="578" y="490"/>
                  </a:lnTo>
                  <a:lnTo>
                    <a:pt x="558" y="496"/>
                  </a:lnTo>
                  <a:lnTo>
                    <a:pt x="536" y="498"/>
                  </a:lnTo>
                  <a:lnTo>
                    <a:pt x="536" y="498"/>
                  </a:lnTo>
                  <a:close/>
                </a:path>
              </a:pathLst>
            </a:custGeom>
            <a:solidFill>
              <a:srgbClr val="0078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sp>
          <p:nvSpPr>
            <p:cNvPr id="47" name="Freeform 7">
              <a:extLst>
                <a:ext uri="{FF2B5EF4-FFF2-40B4-BE49-F238E27FC236}">
                  <a16:creationId xmlns:a16="http://schemas.microsoft.com/office/drawing/2014/main" id="{B2CD25A6-D0A1-44D6-B597-4CBB6171F471}"/>
                </a:ext>
              </a:extLst>
            </p:cNvPr>
            <p:cNvSpPr>
              <a:spLocks noEditPoints="1"/>
            </p:cNvSpPr>
            <p:nvPr/>
          </p:nvSpPr>
          <p:spPr bwMode="auto">
            <a:xfrm>
              <a:off x="9523413" y="5940425"/>
              <a:ext cx="923925" cy="647700"/>
            </a:xfrm>
            <a:custGeom>
              <a:avLst/>
              <a:gdLst>
                <a:gd name="T0" fmla="*/ 530 w 582"/>
                <a:gd name="T1" fmla="*/ 115 h 408"/>
                <a:gd name="T2" fmla="*/ 582 w 582"/>
                <a:gd name="T3" fmla="*/ 135 h 408"/>
                <a:gd name="T4" fmla="*/ 538 w 582"/>
                <a:gd name="T5" fmla="*/ 75 h 408"/>
                <a:gd name="T6" fmla="*/ 476 w 582"/>
                <a:gd name="T7" fmla="*/ 83 h 408"/>
                <a:gd name="T8" fmla="*/ 439 w 582"/>
                <a:gd name="T9" fmla="*/ 105 h 408"/>
                <a:gd name="T10" fmla="*/ 421 w 582"/>
                <a:gd name="T11" fmla="*/ 129 h 408"/>
                <a:gd name="T12" fmla="*/ 411 w 582"/>
                <a:gd name="T13" fmla="*/ 64 h 408"/>
                <a:gd name="T14" fmla="*/ 375 w 582"/>
                <a:gd name="T15" fmla="*/ 18 h 408"/>
                <a:gd name="T16" fmla="*/ 303 w 582"/>
                <a:gd name="T17" fmla="*/ 2 h 408"/>
                <a:gd name="T18" fmla="*/ 173 w 582"/>
                <a:gd name="T19" fmla="*/ 0 h 408"/>
                <a:gd name="T20" fmla="*/ 165 w 582"/>
                <a:gd name="T21" fmla="*/ 105 h 408"/>
                <a:gd name="T22" fmla="*/ 125 w 582"/>
                <a:gd name="T23" fmla="*/ 81 h 408"/>
                <a:gd name="T24" fmla="*/ 48 w 582"/>
                <a:gd name="T25" fmla="*/ 77 h 408"/>
                <a:gd name="T26" fmla="*/ 78 w 582"/>
                <a:gd name="T27" fmla="*/ 331 h 408"/>
                <a:gd name="T28" fmla="*/ 58 w 582"/>
                <a:gd name="T29" fmla="*/ 299 h 408"/>
                <a:gd name="T30" fmla="*/ 94 w 582"/>
                <a:gd name="T31" fmla="*/ 255 h 408"/>
                <a:gd name="T32" fmla="*/ 129 w 582"/>
                <a:gd name="T33" fmla="*/ 249 h 408"/>
                <a:gd name="T34" fmla="*/ 167 w 582"/>
                <a:gd name="T35" fmla="*/ 217 h 408"/>
                <a:gd name="T36" fmla="*/ 265 w 582"/>
                <a:gd name="T37" fmla="*/ 408 h 408"/>
                <a:gd name="T38" fmla="*/ 245 w 582"/>
                <a:gd name="T39" fmla="*/ 376 h 408"/>
                <a:gd name="T40" fmla="*/ 295 w 582"/>
                <a:gd name="T41" fmla="*/ 277 h 408"/>
                <a:gd name="T42" fmla="*/ 345 w 582"/>
                <a:gd name="T43" fmla="*/ 269 h 408"/>
                <a:gd name="T44" fmla="*/ 395 w 582"/>
                <a:gd name="T45" fmla="*/ 231 h 408"/>
                <a:gd name="T46" fmla="*/ 409 w 582"/>
                <a:gd name="T47" fmla="*/ 249 h 408"/>
                <a:gd name="T48" fmla="*/ 439 w 582"/>
                <a:gd name="T49" fmla="*/ 307 h 408"/>
                <a:gd name="T50" fmla="*/ 486 w 582"/>
                <a:gd name="T51" fmla="*/ 329 h 408"/>
                <a:gd name="T52" fmla="*/ 536 w 582"/>
                <a:gd name="T53" fmla="*/ 333 h 408"/>
                <a:gd name="T54" fmla="*/ 512 w 582"/>
                <a:gd name="T55" fmla="*/ 205 h 408"/>
                <a:gd name="T56" fmla="*/ 530 w 582"/>
                <a:gd name="T57" fmla="*/ 225 h 408"/>
                <a:gd name="T58" fmla="*/ 520 w 582"/>
                <a:gd name="T59" fmla="*/ 293 h 408"/>
                <a:gd name="T60" fmla="*/ 482 w 582"/>
                <a:gd name="T61" fmla="*/ 277 h 408"/>
                <a:gd name="T62" fmla="*/ 470 w 582"/>
                <a:gd name="T63" fmla="*/ 241 h 408"/>
                <a:gd name="T64" fmla="*/ 470 w 582"/>
                <a:gd name="T65" fmla="*/ 163 h 408"/>
                <a:gd name="T66" fmla="*/ 504 w 582"/>
                <a:gd name="T67" fmla="*/ 121 h 408"/>
                <a:gd name="T68" fmla="*/ 84 w 582"/>
                <a:gd name="T69" fmla="*/ 221 h 408"/>
                <a:gd name="T70" fmla="*/ 58 w 582"/>
                <a:gd name="T71" fmla="*/ 121 h 408"/>
                <a:gd name="T72" fmla="*/ 66 w 582"/>
                <a:gd name="T73" fmla="*/ 109 h 408"/>
                <a:gd name="T74" fmla="*/ 92 w 582"/>
                <a:gd name="T75" fmla="*/ 107 h 408"/>
                <a:gd name="T76" fmla="*/ 121 w 582"/>
                <a:gd name="T77" fmla="*/ 141 h 408"/>
                <a:gd name="T78" fmla="*/ 118 w 582"/>
                <a:gd name="T79" fmla="*/ 193 h 408"/>
                <a:gd name="T80" fmla="*/ 96 w 582"/>
                <a:gd name="T81" fmla="*/ 219 h 408"/>
                <a:gd name="T82" fmla="*/ 291 w 582"/>
                <a:gd name="T83" fmla="*/ 229 h 408"/>
                <a:gd name="T84" fmla="*/ 245 w 582"/>
                <a:gd name="T85" fmla="*/ 217 h 408"/>
                <a:gd name="T86" fmla="*/ 249 w 582"/>
                <a:gd name="T87" fmla="*/ 56 h 408"/>
                <a:gd name="T88" fmla="*/ 273 w 582"/>
                <a:gd name="T89" fmla="*/ 42 h 408"/>
                <a:gd name="T90" fmla="*/ 317 w 582"/>
                <a:gd name="T91" fmla="*/ 48 h 408"/>
                <a:gd name="T92" fmla="*/ 341 w 582"/>
                <a:gd name="T93" fmla="*/ 75 h 408"/>
                <a:gd name="T94" fmla="*/ 351 w 582"/>
                <a:gd name="T95" fmla="*/ 131 h 408"/>
                <a:gd name="T96" fmla="*/ 335 w 582"/>
                <a:gd name="T97" fmla="*/ 201 h 408"/>
                <a:gd name="T98" fmla="*/ 299 w 582"/>
                <a:gd name="T99" fmla="*/ 229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2" h="408">
                  <a:moveTo>
                    <a:pt x="510" y="117"/>
                  </a:moveTo>
                  <a:lnTo>
                    <a:pt x="510" y="117"/>
                  </a:lnTo>
                  <a:lnTo>
                    <a:pt x="520" y="115"/>
                  </a:lnTo>
                  <a:lnTo>
                    <a:pt x="530" y="115"/>
                  </a:lnTo>
                  <a:lnTo>
                    <a:pt x="540" y="115"/>
                  </a:lnTo>
                  <a:lnTo>
                    <a:pt x="548" y="117"/>
                  </a:lnTo>
                  <a:lnTo>
                    <a:pt x="566" y="125"/>
                  </a:lnTo>
                  <a:lnTo>
                    <a:pt x="582" y="135"/>
                  </a:lnTo>
                  <a:lnTo>
                    <a:pt x="582" y="81"/>
                  </a:lnTo>
                  <a:lnTo>
                    <a:pt x="582" y="81"/>
                  </a:lnTo>
                  <a:lnTo>
                    <a:pt x="560" y="77"/>
                  </a:lnTo>
                  <a:lnTo>
                    <a:pt x="538" y="75"/>
                  </a:lnTo>
                  <a:lnTo>
                    <a:pt x="520" y="75"/>
                  </a:lnTo>
                  <a:lnTo>
                    <a:pt x="504" y="77"/>
                  </a:lnTo>
                  <a:lnTo>
                    <a:pt x="490" y="79"/>
                  </a:lnTo>
                  <a:lnTo>
                    <a:pt x="476" y="83"/>
                  </a:lnTo>
                  <a:lnTo>
                    <a:pt x="463" y="87"/>
                  </a:lnTo>
                  <a:lnTo>
                    <a:pt x="453" y="93"/>
                  </a:lnTo>
                  <a:lnTo>
                    <a:pt x="453" y="93"/>
                  </a:lnTo>
                  <a:lnTo>
                    <a:pt x="439" y="105"/>
                  </a:lnTo>
                  <a:lnTo>
                    <a:pt x="429" y="115"/>
                  </a:lnTo>
                  <a:lnTo>
                    <a:pt x="423" y="127"/>
                  </a:lnTo>
                  <a:lnTo>
                    <a:pt x="423" y="127"/>
                  </a:lnTo>
                  <a:lnTo>
                    <a:pt x="421" y="129"/>
                  </a:lnTo>
                  <a:lnTo>
                    <a:pt x="421" y="129"/>
                  </a:lnTo>
                  <a:lnTo>
                    <a:pt x="419" y="105"/>
                  </a:lnTo>
                  <a:lnTo>
                    <a:pt x="417" y="83"/>
                  </a:lnTo>
                  <a:lnTo>
                    <a:pt x="411" y="64"/>
                  </a:lnTo>
                  <a:lnTo>
                    <a:pt x="405" y="50"/>
                  </a:lnTo>
                  <a:lnTo>
                    <a:pt x="395" y="36"/>
                  </a:lnTo>
                  <a:lnTo>
                    <a:pt x="387" y="26"/>
                  </a:lnTo>
                  <a:lnTo>
                    <a:pt x="375" y="18"/>
                  </a:lnTo>
                  <a:lnTo>
                    <a:pt x="363" y="12"/>
                  </a:lnTo>
                  <a:lnTo>
                    <a:pt x="349" y="8"/>
                  </a:lnTo>
                  <a:lnTo>
                    <a:pt x="335" y="4"/>
                  </a:lnTo>
                  <a:lnTo>
                    <a:pt x="303" y="2"/>
                  </a:lnTo>
                  <a:lnTo>
                    <a:pt x="267" y="0"/>
                  </a:lnTo>
                  <a:lnTo>
                    <a:pt x="231" y="0"/>
                  </a:lnTo>
                  <a:lnTo>
                    <a:pt x="231" y="0"/>
                  </a:lnTo>
                  <a:lnTo>
                    <a:pt x="173" y="0"/>
                  </a:lnTo>
                  <a:lnTo>
                    <a:pt x="173" y="121"/>
                  </a:lnTo>
                  <a:lnTo>
                    <a:pt x="173" y="121"/>
                  </a:lnTo>
                  <a:lnTo>
                    <a:pt x="169" y="113"/>
                  </a:lnTo>
                  <a:lnTo>
                    <a:pt x="165" y="105"/>
                  </a:lnTo>
                  <a:lnTo>
                    <a:pt x="161" y="99"/>
                  </a:lnTo>
                  <a:lnTo>
                    <a:pt x="155" y="95"/>
                  </a:lnTo>
                  <a:lnTo>
                    <a:pt x="141" y="87"/>
                  </a:lnTo>
                  <a:lnTo>
                    <a:pt x="125" y="81"/>
                  </a:lnTo>
                  <a:lnTo>
                    <a:pt x="108" y="79"/>
                  </a:lnTo>
                  <a:lnTo>
                    <a:pt x="88" y="77"/>
                  </a:lnTo>
                  <a:lnTo>
                    <a:pt x="48" y="77"/>
                  </a:lnTo>
                  <a:lnTo>
                    <a:pt x="48" y="77"/>
                  </a:lnTo>
                  <a:lnTo>
                    <a:pt x="0" y="77"/>
                  </a:lnTo>
                  <a:lnTo>
                    <a:pt x="0" y="331"/>
                  </a:lnTo>
                  <a:lnTo>
                    <a:pt x="78" y="331"/>
                  </a:lnTo>
                  <a:lnTo>
                    <a:pt x="78" y="331"/>
                  </a:lnTo>
                  <a:lnTo>
                    <a:pt x="70" y="327"/>
                  </a:lnTo>
                  <a:lnTo>
                    <a:pt x="64" y="319"/>
                  </a:lnTo>
                  <a:lnTo>
                    <a:pt x="60" y="311"/>
                  </a:lnTo>
                  <a:lnTo>
                    <a:pt x="58" y="299"/>
                  </a:lnTo>
                  <a:lnTo>
                    <a:pt x="58" y="229"/>
                  </a:lnTo>
                  <a:lnTo>
                    <a:pt x="80" y="253"/>
                  </a:lnTo>
                  <a:lnTo>
                    <a:pt x="80" y="253"/>
                  </a:lnTo>
                  <a:lnTo>
                    <a:pt x="94" y="255"/>
                  </a:lnTo>
                  <a:lnTo>
                    <a:pt x="98" y="255"/>
                  </a:lnTo>
                  <a:lnTo>
                    <a:pt x="98" y="255"/>
                  </a:lnTo>
                  <a:lnTo>
                    <a:pt x="118" y="251"/>
                  </a:lnTo>
                  <a:lnTo>
                    <a:pt x="129" y="249"/>
                  </a:lnTo>
                  <a:lnTo>
                    <a:pt x="139" y="243"/>
                  </a:lnTo>
                  <a:lnTo>
                    <a:pt x="149" y="237"/>
                  </a:lnTo>
                  <a:lnTo>
                    <a:pt x="159" y="229"/>
                  </a:lnTo>
                  <a:lnTo>
                    <a:pt x="167" y="217"/>
                  </a:lnTo>
                  <a:lnTo>
                    <a:pt x="173" y="201"/>
                  </a:lnTo>
                  <a:lnTo>
                    <a:pt x="173" y="408"/>
                  </a:lnTo>
                  <a:lnTo>
                    <a:pt x="265" y="408"/>
                  </a:lnTo>
                  <a:lnTo>
                    <a:pt x="265" y="408"/>
                  </a:lnTo>
                  <a:lnTo>
                    <a:pt x="257" y="404"/>
                  </a:lnTo>
                  <a:lnTo>
                    <a:pt x="251" y="396"/>
                  </a:lnTo>
                  <a:lnTo>
                    <a:pt x="247" y="388"/>
                  </a:lnTo>
                  <a:lnTo>
                    <a:pt x="245" y="376"/>
                  </a:lnTo>
                  <a:lnTo>
                    <a:pt x="245" y="237"/>
                  </a:lnTo>
                  <a:lnTo>
                    <a:pt x="281" y="273"/>
                  </a:lnTo>
                  <a:lnTo>
                    <a:pt x="281" y="273"/>
                  </a:lnTo>
                  <a:lnTo>
                    <a:pt x="295" y="277"/>
                  </a:lnTo>
                  <a:lnTo>
                    <a:pt x="309" y="277"/>
                  </a:lnTo>
                  <a:lnTo>
                    <a:pt x="309" y="277"/>
                  </a:lnTo>
                  <a:lnTo>
                    <a:pt x="333" y="273"/>
                  </a:lnTo>
                  <a:lnTo>
                    <a:pt x="345" y="269"/>
                  </a:lnTo>
                  <a:lnTo>
                    <a:pt x="359" y="263"/>
                  </a:lnTo>
                  <a:lnTo>
                    <a:pt x="371" y="255"/>
                  </a:lnTo>
                  <a:lnTo>
                    <a:pt x="385" y="245"/>
                  </a:lnTo>
                  <a:lnTo>
                    <a:pt x="395" y="231"/>
                  </a:lnTo>
                  <a:lnTo>
                    <a:pt x="405" y="215"/>
                  </a:lnTo>
                  <a:lnTo>
                    <a:pt x="405" y="215"/>
                  </a:lnTo>
                  <a:lnTo>
                    <a:pt x="407" y="233"/>
                  </a:lnTo>
                  <a:lnTo>
                    <a:pt x="409" y="249"/>
                  </a:lnTo>
                  <a:lnTo>
                    <a:pt x="415" y="265"/>
                  </a:lnTo>
                  <a:lnTo>
                    <a:pt x="421" y="281"/>
                  </a:lnTo>
                  <a:lnTo>
                    <a:pt x="429" y="293"/>
                  </a:lnTo>
                  <a:lnTo>
                    <a:pt x="439" y="307"/>
                  </a:lnTo>
                  <a:lnTo>
                    <a:pt x="453" y="317"/>
                  </a:lnTo>
                  <a:lnTo>
                    <a:pt x="470" y="325"/>
                  </a:lnTo>
                  <a:lnTo>
                    <a:pt x="470" y="325"/>
                  </a:lnTo>
                  <a:lnTo>
                    <a:pt x="486" y="329"/>
                  </a:lnTo>
                  <a:lnTo>
                    <a:pt x="502" y="333"/>
                  </a:lnTo>
                  <a:lnTo>
                    <a:pt x="518" y="333"/>
                  </a:lnTo>
                  <a:lnTo>
                    <a:pt x="536" y="333"/>
                  </a:lnTo>
                  <a:lnTo>
                    <a:pt x="536" y="333"/>
                  </a:lnTo>
                  <a:lnTo>
                    <a:pt x="560" y="331"/>
                  </a:lnTo>
                  <a:lnTo>
                    <a:pt x="582" y="329"/>
                  </a:lnTo>
                  <a:lnTo>
                    <a:pt x="582" y="203"/>
                  </a:lnTo>
                  <a:lnTo>
                    <a:pt x="512" y="205"/>
                  </a:lnTo>
                  <a:lnTo>
                    <a:pt x="512" y="205"/>
                  </a:lnTo>
                  <a:lnTo>
                    <a:pt x="522" y="209"/>
                  </a:lnTo>
                  <a:lnTo>
                    <a:pt x="528" y="215"/>
                  </a:lnTo>
                  <a:lnTo>
                    <a:pt x="530" y="225"/>
                  </a:lnTo>
                  <a:lnTo>
                    <a:pt x="532" y="235"/>
                  </a:lnTo>
                  <a:lnTo>
                    <a:pt x="532" y="291"/>
                  </a:lnTo>
                  <a:lnTo>
                    <a:pt x="532" y="291"/>
                  </a:lnTo>
                  <a:lnTo>
                    <a:pt x="520" y="293"/>
                  </a:lnTo>
                  <a:lnTo>
                    <a:pt x="506" y="291"/>
                  </a:lnTo>
                  <a:lnTo>
                    <a:pt x="492" y="287"/>
                  </a:lnTo>
                  <a:lnTo>
                    <a:pt x="488" y="281"/>
                  </a:lnTo>
                  <a:lnTo>
                    <a:pt x="482" y="277"/>
                  </a:lnTo>
                  <a:lnTo>
                    <a:pt x="482" y="277"/>
                  </a:lnTo>
                  <a:lnTo>
                    <a:pt x="478" y="267"/>
                  </a:lnTo>
                  <a:lnTo>
                    <a:pt x="474" y="255"/>
                  </a:lnTo>
                  <a:lnTo>
                    <a:pt x="470" y="241"/>
                  </a:lnTo>
                  <a:lnTo>
                    <a:pt x="468" y="227"/>
                  </a:lnTo>
                  <a:lnTo>
                    <a:pt x="468" y="195"/>
                  </a:lnTo>
                  <a:lnTo>
                    <a:pt x="470" y="163"/>
                  </a:lnTo>
                  <a:lnTo>
                    <a:pt x="470" y="163"/>
                  </a:lnTo>
                  <a:lnTo>
                    <a:pt x="476" y="149"/>
                  </a:lnTo>
                  <a:lnTo>
                    <a:pt x="484" y="135"/>
                  </a:lnTo>
                  <a:lnTo>
                    <a:pt x="496" y="125"/>
                  </a:lnTo>
                  <a:lnTo>
                    <a:pt x="504" y="121"/>
                  </a:lnTo>
                  <a:lnTo>
                    <a:pt x="510" y="117"/>
                  </a:lnTo>
                  <a:lnTo>
                    <a:pt x="510" y="117"/>
                  </a:lnTo>
                  <a:close/>
                  <a:moveTo>
                    <a:pt x="84" y="221"/>
                  </a:moveTo>
                  <a:lnTo>
                    <a:pt x="84" y="221"/>
                  </a:lnTo>
                  <a:lnTo>
                    <a:pt x="72" y="219"/>
                  </a:lnTo>
                  <a:lnTo>
                    <a:pt x="64" y="217"/>
                  </a:lnTo>
                  <a:lnTo>
                    <a:pt x="58" y="211"/>
                  </a:lnTo>
                  <a:lnTo>
                    <a:pt x="58" y="121"/>
                  </a:lnTo>
                  <a:lnTo>
                    <a:pt x="58" y="121"/>
                  </a:lnTo>
                  <a:lnTo>
                    <a:pt x="60" y="115"/>
                  </a:lnTo>
                  <a:lnTo>
                    <a:pt x="62" y="111"/>
                  </a:lnTo>
                  <a:lnTo>
                    <a:pt x="66" y="109"/>
                  </a:lnTo>
                  <a:lnTo>
                    <a:pt x="72" y="107"/>
                  </a:lnTo>
                  <a:lnTo>
                    <a:pt x="72" y="107"/>
                  </a:lnTo>
                  <a:lnTo>
                    <a:pt x="84" y="105"/>
                  </a:lnTo>
                  <a:lnTo>
                    <a:pt x="92" y="107"/>
                  </a:lnTo>
                  <a:lnTo>
                    <a:pt x="100" y="111"/>
                  </a:lnTo>
                  <a:lnTo>
                    <a:pt x="110" y="117"/>
                  </a:lnTo>
                  <a:lnTo>
                    <a:pt x="116" y="125"/>
                  </a:lnTo>
                  <a:lnTo>
                    <a:pt x="121" y="141"/>
                  </a:lnTo>
                  <a:lnTo>
                    <a:pt x="123" y="161"/>
                  </a:lnTo>
                  <a:lnTo>
                    <a:pt x="123" y="161"/>
                  </a:lnTo>
                  <a:lnTo>
                    <a:pt x="123" y="179"/>
                  </a:lnTo>
                  <a:lnTo>
                    <a:pt x="118" y="193"/>
                  </a:lnTo>
                  <a:lnTo>
                    <a:pt x="114" y="205"/>
                  </a:lnTo>
                  <a:lnTo>
                    <a:pt x="108" y="211"/>
                  </a:lnTo>
                  <a:lnTo>
                    <a:pt x="102" y="217"/>
                  </a:lnTo>
                  <a:lnTo>
                    <a:pt x="96" y="219"/>
                  </a:lnTo>
                  <a:lnTo>
                    <a:pt x="84" y="221"/>
                  </a:lnTo>
                  <a:lnTo>
                    <a:pt x="84" y="221"/>
                  </a:lnTo>
                  <a:close/>
                  <a:moveTo>
                    <a:pt x="291" y="229"/>
                  </a:moveTo>
                  <a:lnTo>
                    <a:pt x="291" y="229"/>
                  </a:lnTo>
                  <a:lnTo>
                    <a:pt x="273" y="227"/>
                  </a:lnTo>
                  <a:lnTo>
                    <a:pt x="259" y="223"/>
                  </a:lnTo>
                  <a:lnTo>
                    <a:pt x="249" y="219"/>
                  </a:lnTo>
                  <a:lnTo>
                    <a:pt x="245" y="217"/>
                  </a:lnTo>
                  <a:lnTo>
                    <a:pt x="245" y="64"/>
                  </a:lnTo>
                  <a:lnTo>
                    <a:pt x="245" y="64"/>
                  </a:lnTo>
                  <a:lnTo>
                    <a:pt x="247" y="60"/>
                  </a:lnTo>
                  <a:lnTo>
                    <a:pt x="249" y="56"/>
                  </a:lnTo>
                  <a:lnTo>
                    <a:pt x="255" y="48"/>
                  </a:lnTo>
                  <a:lnTo>
                    <a:pt x="263" y="44"/>
                  </a:lnTo>
                  <a:lnTo>
                    <a:pt x="273" y="42"/>
                  </a:lnTo>
                  <a:lnTo>
                    <a:pt x="273" y="42"/>
                  </a:lnTo>
                  <a:lnTo>
                    <a:pt x="281" y="40"/>
                  </a:lnTo>
                  <a:lnTo>
                    <a:pt x="291" y="40"/>
                  </a:lnTo>
                  <a:lnTo>
                    <a:pt x="303" y="42"/>
                  </a:lnTo>
                  <a:lnTo>
                    <a:pt x="317" y="48"/>
                  </a:lnTo>
                  <a:lnTo>
                    <a:pt x="323" y="52"/>
                  </a:lnTo>
                  <a:lnTo>
                    <a:pt x="329" y="58"/>
                  </a:lnTo>
                  <a:lnTo>
                    <a:pt x="335" y="64"/>
                  </a:lnTo>
                  <a:lnTo>
                    <a:pt x="341" y="75"/>
                  </a:lnTo>
                  <a:lnTo>
                    <a:pt x="345" y="85"/>
                  </a:lnTo>
                  <a:lnTo>
                    <a:pt x="347" y="97"/>
                  </a:lnTo>
                  <a:lnTo>
                    <a:pt x="349" y="113"/>
                  </a:lnTo>
                  <a:lnTo>
                    <a:pt x="351" y="131"/>
                  </a:lnTo>
                  <a:lnTo>
                    <a:pt x="351" y="131"/>
                  </a:lnTo>
                  <a:lnTo>
                    <a:pt x="349" y="159"/>
                  </a:lnTo>
                  <a:lnTo>
                    <a:pt x="343" y="183"/>
                  </a:lnTo>
                  <a:lnTo>
                    <a:pt x="335" y="201"/>
                  </a:lnTo>
                  <a:lnTo>
                    <a:pt x="327" y="213"/>
                  </a:lnTo>
                  <a:lnTo>
                    <a:pt x="317" y="221"/>
                  </a:lnTo>
                  <a:lnTo>
                    <a:pt x="307" y="227"/>
                  </a:lnTo>
                  <a:lnTo>
                    <a:pt x="299" y="229"/>
                  </a:lnTo>
                  <a:lnTo>
                    <a:pt x="291" y="229"/>
                  </a:lnTo>
                  <a:lnTo>
                    <a:pt x="291" y="2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p>
          </p:txBody>
        </p:sp>
      </p:grpSp>
      <p:grpSp>
        <p:nvGrpSpPr>
          <p:cNvPr id="77" name="Group 76">
            <a:extLst>
              <a:ext uri="{FF2B5EF4-FFF2-40B4-BE49-F238E27FC236}">
                <a16:creationId xmlns:a16="http://schemas.microsoft.com/office/drawing/2014/main" id="{A5051893-51A5-4528-93BB-BB3F24AF9CB3}"/>
              </a:ext>
            </a:extLst>
          </p:cNvPr>
          <p:cNvGrpSpPr/>
          <p:nvPr/>
        </p:nvGrpSpPr>
        <p:grpSpPr>
          <a:xfrm>
            <a:off x="1" y="392575"/>
            <a:ext cx="2970440" cy="495312"/>
            <a:chOff x="1" y="230965"/>
            <a:chExt cx="2970440" cy="495312"/>
          </a:xfrm>
          <a:solidFill>
            <a:schemeClr val="accent4"/>
          </a:solidFill>
        </p:grpSpPr>
        <p:grpSp>
          <p:nvGrpSpPr>
            <p:cNvPr id="78" name="Group 77">
              <a:extLst>
                <a:ext uri="{FF2B5EF4-FFF2-40B4-BE49-F238E27FC236}">
                  <a16:creationId xmlns:a16="http://schemas.microsoft.com/office/drawing/2014/main" id="{938F6FA5-CD66-4EDE-9B2C-7D738EC1D06B}"/>
                </a:ext>
              </a:extLst>
            </p:cNvPr>
            <p:cNvGrpSpPr/>
            <p:nvPr/>
          </p:nvGrpSpPr>
          <p:grpSpPr>
            <a:xfrm>
              <a:off x="1" y="230965"/>
              <a:ext cx="2970440" cy="495312"/>
              <a:chOff x="-988826" y="230965"/>
              <a:chExt cx="2970440" cy="495312"/>
            </a:xfrm>
            <a:grpFill/>
          </p:grpSpPr>
          <p:sp>
            <p:nvSpPr>
              <p:cNvPr id="83" name="Rectangle 82">
                <a:extLst>
                  <a:ext uri="{FF2B5EF4-FFF2-40B4-BE49-F238E27FC236}">
                    <a16:creationId xmlns:a16="http://schemas.microsoft.com/office/drawing/2014/main" id="{D3256C52-AB39-4ACF-A03A-BD927D2048A5}"/>
                  </a:ext>
                </a:extLst>
              </p:cNvPr>
              <p:cNvSpPr/>
              <p:nvPr/>
            </p:nvSpPr>
            <p:spPr>
              <a:xfrm>
                <a:off x="-988826" y="230965"/>
                <a:ext cx="2523744" cy="49285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Isosceles Triangle 83">
                <a:extLst>
                  <a:ext uri="{FF2B5EF4-FFF2-40B4-BE49-F238E27FC236}">
                    <a16:creationId xmlns:a16="http://schemas.microsoft.com/office/drawing/2014/main" id="{0D3883DA-DAE1-4A17-A32F-922E15C61770}"/>
                  </a:ext>
                </a:extLst>
              </p:cNvPr>
              <p:cNvSpPr/>
              <p:nvPr/>
            </p:nvSpPr>
            <p:spPr>
              <a:xfrm flipV="1">
                <a:off x="1521910" y="230965"/>
                <a:ext cx="459704" cy="495312"/>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B5911046-00EF-40FC-AB00-0FAFB85F3503}"/>
                </a:ext>
              </a:extLst>
            </p:cNvPr>
            <p:cNvSpPr txBox="1"/>
            <p:nvPr/>
          </p:nvSpPr>
          <p:spPr>
            <a:xfrm>
              <a:off x="121467" y="244263"/>
              <a:ext cx="1699749" cy="461665"/>
            </a:xfrm>
            <a:prstGeom prst="rect">
              <a:avLst/>
            </a:prstGeom>
            <a:noFill/>
          </p:spPr>
          <p:txBody>
            <a:bodyPr wrap="square" rtlCol="0">
              <a:spAutoFit/>
            </a:bodyPr>
            <a:lstStyle/>
            <a:p>
              <a:r>
                <a:rPr lang="en-US" sz="2400">
                  <a:solidFill>
                    <a:schemeClr val="bg1"/>
                  </a:solidFill>
                </a:rPr>
                <a:t>Cookware </a:t>
              </a:r>
            </a:p>
          </p:txBody>
        </p:sp>
      </p:grpSp>
      <p:pic>
        <p:nvPicPr>
          <p:cNvPr id="19" name="Picture 18">
            <a:extLst>
              <a:ext uri="{FF2B5EF4-FFF2-40B4-BE49-F238E27FC236}">
                <a16:creationId xmlns:a16="http://schemas.microsoft.com/office/drawing/2014/main" id="{72A814DF-6475-4275-A183-1DF80D4D4F9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50578" r="15838"/>
          <a:stretch/>
        </p:blipFill>
        <p:spPr>
          <a:xfrm>
            <a:off x="4064000" y="165146"/>
            <a:ext cx="4094439" cy="6692853"/>
          </a:xfrm>
          <a:prstGeom prst="rect">
            <a:avLst/>
          </a:prstGeom>
          <a:ln w="19050">
            <a:solidFill>
              <a:schemeClr val="bg1"/>
            </a:solidFill>
          </a:ln>
        </p:spPr>
      </p:pic>
      <p:pic>
        <p:nvPicPr>
          <p:cNvPr id="20" name="Picture 19" descr="A person holding a white cup&#10;&#10;AI-generated content may be incorrect.">
            <a:extLst>
              <a:ext uri="{FF2B5EF4-FFF2-40B4-BE49-F238E27FC236}">
                <a16:creationId xmlns:a16="http://schemas.microsoft.com/office/drawing/2014/main" id="{ED7CB289-5471-484E-AD9F-7AAB3AD2E6FB}"/>
              </a:ext>
            </a:extLst>
          </p:cNvPr>
          <p:cNvPicPr>
            <a:picLocks noChangeAspect="1"/>
          </p:cNvPicPr>
          <p:nvPr/>
        </p:nvPicPr>
        <p:blipFill rotWithShape="1">
          <a:blip r:embed="rId5"/>
          <a:srcRect l="10770" r="10770"/>
          <a:stretch/>
        </p:blipFill>
        <p:spPr>
          <a:xfrm>
            <a:off x="8158439" y="3429000"/>
            <a:ext cx="4033561" cy="3429000"/>
          </a:xfrm>
          <a:prstGeom prst="rect">
            <a:avLst/>
          </a:prstGeom>
          <a:ln w="19050">
            <a:solidFill>
              <a:schemeClr val="bg1"/>
            </a:solidFill>
          </a:ln>
        </p:spPr>
      </p:pic>
      <p:pic>
        <p:nvPicPr>
          <p:cNvPr id="21" name="Picture 20">
            <a:extLst>
              <a:ext uri="{FF2B5EF4-FFF2-40B4-BE49-F238E27FC236}">
                <a16:creationId xmlns:a16="http://schemas.microsoft.com/office/drawing/2014/main" id="{226C8907-B0C2-4DA2-9C49-AF92B9D40BE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2210" t="17585" r="13923" b="14565"/>
          <a:stretch/>
        </p:blipFill>
        <p:spPr>
          <a:xfrm>
            <a:off x="8158439" y="165147"/>
            <a:ext cx="4033560" cy="3263854"/>
          </a:xfrm>
          <a:prstGeom prst="rect">
            <a:avLst/>
          </a:prstGeom>
          <a:ln w="19050">
            <a:solidFill>
              <a:schemeClr val="bg1"/>
            </a:solidFill>
          </a:ln>
        </p:spPr>
      </p:pic>
      <p:grpSp>
        <p:nvGrpSpPr>
          <p:cNvPr id="22" name="Group 21">
            <a:extLst>
              <a:ext uri="{FF2B5EF4-FFF2-40B4-BE49-F238E27FC236}">
                <a16:creationId xmlns:a16="http://schemas.microsoft.com/office/drawing/2014/main" id="{2AC2955B-657A-483B-9388-659F5D764739}"/>
              </a:ext>
            </a:extLst>
          </p:cNvPr>
          <p:cNvGrpSpPr/>
          <p:nvPr/>
        </p:nvGrpSpPr>
        <p:grpSpPr>
          <a:xfrm>
            <a:off x="4063999" y="389049"/>
            <a:ext cx="2970441" cy="506278"/>
            <a:chOff x="1" y="230965"/>
            <a:chExt cx="2970441" cy="506278"/>
          </a:xfrm>
          <a:solidFill>
            <a:schemeClr val="accent2"/>
          </a:solidFill>
        </p:grpSpPr>
        <p:grpSp>
          <p:nvGrpSpPr>
            <p:cNvPr id="23" name="Group 22">
              <a:extLst>
                <a:ext uri="{FF2B5EF4-FFF2-40B4-BE49-F238E27FC236}">
                  <a16:creationId xmlns:a16="http://schemas.microsoft.com/office/drawing/2014/main" id="{F239ABA9-A3F5-4A6A-8B62-7ED4FACD97BC}"/>
                </a:ext>
              </a:extLst>
            </p:cNvPr>
            <p:cNvGrpSpPr/>
            <p:nvPr/>
          </p:nvGrpSpPr>
          <p:grpSpPr>
            <a:xfrm>
              <a:off x="1" y="230965"/>
              <a:ext cx="2970441" cy="495312"/>
              <a:chOff x="-988826" y="230965"/>
              <a:chExt cx="2970441" cy="495312"/>
            </a:xfrm>
            <a:grpFill/>
          </p:grpSpPr>
          <p:sp>
            <p:nvSpPr>
              <p:cNvPr id="25" name="Rectangle 24">
                <a:extLst>
                  <a:ext uri="{FF2B5EF4-FFF2-40B4-BE49-F238E27FC236}">
                    <a16:creationId xmlns:a16="http://schemas.microsoft.com/office/drawing/2014/main" id="{A5644DF3-C9CF-4280-883F-57E202364714}"/>
                  </a:ext>
                </a:extLst>
              </p:cNvPr>
              <p:cNvSpPr/>
              <p:nvPr/>
            </p:nvSpPr>
            <p:spPr>
              <a:xfrm>
                <a:off x="-988826" y="230965"/>
                <a:ext cx="2523744" cy="49285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2F837C36-0AA3-4DAB-A037-06BD68EDA2DD}"/>
                  </a:ext>
                </a:extLst>
              </p:cNvPr>
              <p:cNvSpPr/>
              <p:nvPr/>
            </p:nvSpPr>
            <p:spPr>
              <a:xfrm flipV="1">
                <a:off x="1521911" y="230965"/>
                <a:ext cx="459704" cy="495312"/>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BB14A855-179E-4A8D-ACB7-A3E578804E35}"/>
                </a:ext>
              </a:extLst>
            </p:cNvPr>
            <p:cNvSpPr txBox="1"/>
            <p:nvPr/>
          </p:nvSpPr>
          <p:spPr>
            <a:xfrm>
              <a:off x="198103" y="275578"/>
              <a:ext cx="1836273" cy="461665"/>
            </a:xfrm>
            <a:prstGeom prst="rect">
              <a:avLst/>
            </a:prstGeom>
            <a:noFill/>
          </p:spPr>
          <p:txBody>
            <a:bodyPr wrap="square" rtlCol="0">
              <a:spAutoFit/>
            </a:bodyPr>
            <a:lstStyle/>
            <a:p>
              <a:r>
                <a:rPr lang="en-US" sz="2400">
                  <a:solidFill>
                    <a:schemeClr val="bg1"/>
                  </a:solidFill>
                </a:rPr>
                <a:t>Bakeware</a:t>
              </a:r>
            </a:p>
          </p:txBody>
        </p:sp>
      </p:grpSp>
      <p:grpSp>
        <p:nvGrpSpPr>
          <p:cNvPr id="27" name="Group 26">
            <a:extLst>
              <a:ext uri="{FF2B5EF4-FFF2-40B4-BE49-F238E27FC236}">
                <a16:creationId xmlns:a16="http://schemas.microsoft.com/office/drawing/2014/main" id="{B4080623-1398-4613-BEAD-B3FA14AF3964}"/>
              </a:ext>
            </a:extLst>
          </p:cNvPr>
          <p:cNvGrpSpPr/>
          <p:nvPr/>
        </p:nvGrpSpPr>
        <p:grpSpPr>
          <a:xfrm>
            <a:off x="8158439" y="389049"/>
            <a:ext cx="2970440" cy="498838"/>
            <a:chOff x="-2220" y="227439"/>
            <a:chExt cx="2970440" cy="498838"/>
          </a:xfrm>
          <a:solidFill>
            <a:schemeClr val="accent6"/>
          </a:solidFill>
        </p:grpSpPr>
        <p:grpSp>
          <p:nvGrpSpPr>
            <p:cNvPr id="28" name="Group 27">
              <a:extLst>
                <a:ext uri="{FF2B5EF4-FFF2-40B4-BE49-F238E27FC236}">
                  <a16:creationId xmlns:a16="http://schemas.microsoft.com/office/drawing/2014/main" id="{F87985CC-5444-44E8-A000-BF4E55C764DC}"/>
                </a:ext>
              </a:extLst>
            </p:cNvPr>
            <p:cNvGrpSpPr/>
            <p:nvPr/>
          </p:nvGrpSpPr>
          <p:grpSpPr>
            <a:xfrm>
              <a:off x="-2220" y="227439"/>
              <a:ext cx="2970440" cy="498838"/>
              <a:chOff x="-991047" y="227439"/>
              <a:chExt cx="2970440" cy="498838"/>
            </a:xfrm>
            <a:grpFill/>
          </p:grpSpPr>
          <p:sp>
            <p:nvSpPr>
              <p:cNvPr id="30" name="Rectangle 29">
                <a:extLst>
                  <a:ext uri="{FF2B5EF4-FFF2-40B4-BE49-F238E27FC236}">
                    <a16:creationId xmlns:a16="http://schemas.microsoft.com/office/drawing/2014/main" id="{819BA803-0A20-4D7C-9F89-C8F7EE74FAF7}"/>
                  </a:ext>
                </a:extLst>
              </p:cNvPr>
              <p:cNvSpPr/>
              <p:nvPr/>
            </p:nvSpPr>
            <p:spPr>
              <a:xfrm>
                <a:off x="-991047" y="230965"/>
                <a:ext cx="2523744" cy="49285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4ECE197E-F883-40C4-A04E-D08361719EF1}"/>
                  </a:ext>
                </a:extLst>
              </p:cNvPr>
              <p:cNvSpPr/>
              <p:nvPr/>
            </p:nvSpPr>
            <p:spPr>
              <a:xfrm flipV="1">
                <a:off x="1519689" y="227439"/>
                <a:ext cx="459704" cy="498838"/>
              </a:xfrm>
              <a:prstGeom prst="triangle">
                <a:avLst>
                  <a:gd name="adj" fmla="val 0"/>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736B3E89-9684-4EA3-9B1F-962DB9258347}"/>
                </a:ext>
              </a:extLst>
            </p:cNvPr>
            <p:cNvSpPr txBox="1"/>
            <p:nvPr/>
          </p:nvSpPr>
          <p:spPr>
            <a:xfrm>
              <a:off x="135821" y="244263"/>
              <a:ext cx="2247662" cy="461665"/>
            </a:xfrm>
            <a:prstGeom prst="rect">
              <a:avLst/>
            </a:prstGeom>
            <a:noFill/>
          </p:spPr>
          <p:txBody>
            <a:bodyPr wrap="square" rtlCol="0">
              <a:spAutoFit/>
            </a:bodyPr>
            <a:lstStyle/>
            <a:p>
              <a:r>
                <a:rPr lang="en-US" sz="2400">
                  <a:solidFill>
                    <a:schemeClr val="bg1"/>
                  </a:solidFill>
                </a:rPr>
                <a:t>Small Electrics</a:t>
              </a:r>
            </a:p>
          </p:txBody>
        </p:sp>
      </p:grpSp>
      <p:grpSp>
        <p:nvGrpSpPr>
          <p:cNvPr id="32" name="Group 31">
            <a:extLst>
              <a:ext uri="{FF2B5EF4-FFF2-40B4-BE49-F238E27FC236}">
                <a16:creationId xmlns:a16="http://schemas.microsoft.com/office/drawing/2014/main" id="{D1768829-0CEE-4AA6-8FFE-614DA4FA06AD}"/>
              </a:ext>
            </a:extLst>
          </p:cNvPr>
          <p:cNvGrpSpPr/>
          <p:nvPr/>
        </p:nvGrpSpPr>
        <p:grpSpPr>
          <a:xfrm>
            <a:off x="11267231" y="6148330"/>
            <a:ext cx="664418" cy="525190"/>
            <a:chOff x="10850888" y="5174158"/>
            <a:chExt cx="664418" cy="525190"/>
          </a:xfrm>
        </p:grpSpPr>
        <p:sp>
          <p:nvSpPr>
            <p:cNvPr id="33" name="Freeform: Shape 32">
              <a:extLst>
                <a:ext uri="{FF2B5EF4-FFF2-40B4-BE49-F238E27FC236}">
                  <a16:creationId xmlns:a16="http://schemas.microsoft.com/office/drawing/2014/main" id="{51818B7D-B5C5-42F1-83C9-0EB3889F6464}"/>
                </a:ext>
              </a:extLst>
            </p:cNvPr>
            <p:cNvSpPr/>
            <p:nvPr/>
          </p:nvSpPr>
          <p:spPr>
            <a:xfrm>
              <a:off x="10850888" y="5174158"/>
              <a:ext cx="664418" cy="525190"/>
            </a:xfrm>
            <a:custGeom>
              <a:avLst/>
              <a:gdLst>
                <a:gd name="connsiteX0" fmla="*/ 538546 w 664418"/>
                <a:gd name="connsiteY0" fmla="*/ 525191 h 525190"/>
                <a:gd name="connsiteX1" fmla="*/ 125872 w 664418"/>
                <a:gd name="connsiteY1" fmla="*/ 525191 h 525190"/>
                <a:gd name="connsiteX2" fmla="*/ 0 w 664418"/>
                <a:gd name="connsiteY2" fmla="*/ 399319 h 525190"/>
                <a:gd name="connsiteX3" fmla="*/ 0 w 664418"/>
                <a:gd name="connsiteY3" fmla="*/ 125872 h 525190"/>
                <a:gd name="connsiteX4" fmla="*/ 125872 w 664418"/>
                <a:gd name="connsiteY4" fmla="*/ 0 h 525190"/>
                <a:gd name="connsiteX5" fmla="*/ 538546 w 664418"/>
                <a:gd name="connsiteY5" fmla="*/ 0 h 525190"/>
                <a:gd name="connsiteX6" fmla="*/ 664418 w 664418"/>
                <a:gd name="connsiteY6" fmla="*/ 125872 h 525190"/>
                <a:gd name="connsiteX7" fmla="*/ 664418 w 664418"/>
                <a:gd name="connsiteY7" fmla="*/ 399319 h 525190"/>
                <a:gd name="connsiteX8" fmla="*/ 538546 w 664418"/>
                <a:gd name="connsiteY8" fmla="*/ 525191 h 52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418" h="525190">
                  <a:moveTo>
                    <a:pt x="538546" y="525191"/>
                  </a:moveTo>
                  <a:lnTo>
                    <a:pt x="125872" y="525191"/>
                  </a:lnTo>
                  <a:cubicBezTo>
                    <a:pt x="56425" y="525191"/>
                    <a:pt x="0" y="468765"/>
                    <a:pt x="0" y="399319"/>
                  </a:cubicBezTo>
                  <a:lnTo>
                    <a:pt x="0" y="125872"/>
                  </a:lnTo>
                  <a:cubicBezTo>
                    <a:pt x="0" y="56425"/>
                    <a:pt x="56425" y="0"/>
                    <a:pt x="125872" y="0"/>
                  </a:cubicBezTo>
                  <a:lnTo>
                    <a:pt x="538546" y="0"/>
                  </a:lnTo>
                  <a:cubicBezTo>
                    <a:pt x="607993" y="0"/>
                    <a:pt x="664418" y="56425"/>
                    <a:pt x="664418" y="125872"/>
                  </a:cubicBezTo>
                  <a:lnTo>
                    <a:pt x="664418" y="399319"/>
                  </a:lnTo>
                  <a:cubicBezTo>
                    <a:pt x="664418" y="468765"/>
                    <a:pt x="607993" y="525191"/>
                    <a:pt x="538546" y="525191"/>
                  </a:cubicBezTo>
                  <a:close/>
                </a:path>
              </a:pathLst>
            </a:custGeom>
            <a:solidFill>
              <a:srgbClr val="FFFFFF"/>
            </a:solidFill>
            <a:ln w="3303"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157F6D0-39E2-4EA3-B5F7-001379B80FCE}"/>
                </a:ext>
              </a:extLst>
            </p:cNvPr>
            <p:cNvSpPr/>
            <p:nvPr/>
          </p:nvSpPr>
          <p:spPr>
            <a:xfrm>
              <a:off x="10873257" y="5196527"/>
              <a:ext cx="619680" cy="480450"/>
            </a:xfrm>
            <a:custGeom>
              <a:avLst/>
              <a:gdLst>
                <a:gd name="connsiteX0" fmla="*/ 516176 w 619680"/>
                <a:gd name="connsiteY0" fmla="*/ 480451 h 480450"/>
                <a:gd name="connsiteX1" fmla="*/ 103502 w 619680"/>
                <a:gd name="connsiteY1" fmla="*/ 480451 h 480450"/>
                <a:gd name="connsiteX2" fmla="*/ 0 w 619680"/>
                <a:gd name="connsiteY2" fmla="*/ 376949 h 480450"/>
                <a:gd name="connsiteX3" fmla="*/ 0 w 619680"/>
                <a:gd name="connsiteY3" fmla="*/ 103502 h 480450"/>
                <a:gd name="connsiteX4" fmla="*/ 103502 w 619680"/>
                <a:gd name="connsiteY4" fmla="*/ 0 h 480450"/>
                <a:gd name="connsiteX5" fmla="*/ 516176 w 619680"/>
                <a:gd name="connsiteY5" fmla="*/ 0 h 480450"/>
                <a:gd name="connsiteX6" fmla="*/ 619678 w 619680"/>
                <a:gd name="connsiteY6" fmla="*/ 103502 h 480450"/>
                <a:gd name="connsiteX7" fmla="*/ 619678 w 619680"/>
                <a:gd name="connsiteY7" fmla="*/ 376949 h 480450"/>
                <a:gd name="connsiteX8" fmla="*/ 516176 w 619680"/>
                <a:gd name="connsiteY8" fmla="*/ 480451 h 48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9680" h="480450">
                  <a:moveTo>
                    <a:pt x="516176" y="480451"/>
                  </a:moveTo>
                  <a:lnTo>
                    <a:pt x="103502" y="480451"/>
                  </a:lnTo>
                  <a:cubicBezTo>
                    <a:pt x="46409" y="480451"/>
                    <a:pt x="0" y="433708"/>
                    <a:pt x="0" y="376949"/>
                  </a:cubicBezTo>
                  <a:lnTo>
                    <a:pt x="0" y="103502"/>
                  </a:lnTo>
                  <a:cubicBezTo>
                    <a:pt x="0" y="46409"/>
                    <a:pt x="46743" y="0"/>
                    <a:pt x="103502" y="0"/>
                  </a:cubicBezTo>
                  <a:lnTo>
                    <a:pt x="516176" y="0"/>
                  </a:lnTo>
                  <a:cubicBezTo>
                    <a:pt x="573269" y="0"/>
                    <a:pt x="619678" y="46743"/>
                    <a:pt x="619678" y="103502"/>
                  </a:cubicBezTo>
                  <a:lnTo>
                    <a:pt x="619678" y="376949"/>
                  </a:lnTo>
                  <a:cubicBezTo>
                    <a:pt x="620012" y="434042"/>
                    <a:pt x="573269" y="480451"/>
                    <a:pt x="516176" y="480451"/>
                  </a:cubicBezTo>
                  <a:close/>
                </a:path>
              </a:pathLst>
            </a:custGeom>
            <a:solidFill>
              <a:srgbClr val="0078A9"/>
            </a:solidFill>
            <a:ln w="3303"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4BF7DD62-59DD-4C3A-A9EA-247623C1A5DB}"/>
                </a:ext>
              </a:extLst>
            </p:cNvPr>
            <p:cNvSpPr/>
            <p:nvPr/>
          </p:nvSpPr>
          <p:spPr>
            <a:xfrm>
              <a:off x="10902639" y="5239677"/>
              <a:ext cx="561249" cy="393229"/>
            </a:xfrm>
            <a:custGeom>
              <a:avLst/>
              <a:gdLst>
                <a:gd name="connsiteX0" fmla="*/ 491135 w 561249"/>
                <a:gd name="connsiteY0" fmla="*/ 113106 h 393229"/>
                <a:gd name="connsiteX1" fmla="*/ 561250 w 561249"/>
                <a:gd name="connsiteY1" fmla="*/ 129800 h 393229"/>
                <a:gd name="connsiteX2" fmla="*/ 561250 w 561249"/>
                <a:gd name="connsiteY2" fmla="*/ 76379 h 393229"/>
                <a:gd name="connsiteX3" fmla="*/ 437047 w 561249"/>
                <a:gd name="connsiteY3" fmla="*/ 89066 h 393229"/>
                <a:gd name="connsiteX4" fmla="*/ 407332 w 561249"/>
                <a:gd name="connsiteY4" fmla="*/ 120785 h 393229"/>
                <a:gd name="connsiteX5" fmla="*/ 405996 w 561249"/>
                <a:gd name="connsiteY5" fmla="*/ 123456 h 393229"/>
                <a:gd name="connsiteX6" fmla="*/ 221695 w 561249"/>
                <a:gd name="connsiteY6" fmla="*/ 255 h 393229"/>
                <a:gd name="connsiteX7" fmla="*/ 166271 w 561249"/>
                <a:gd name="connsiteY7" fmla="*/ 255 h 393229"/>
                <a:gd name="connsiteX8" fmla="*/ 166271 w 561249"/>
                <a:gd name="connsiteY8" fmla="*/ 116445 h 393229"/>
                <a:gd name="connsiteX9" fmla="*/ 45407 w 561249"/>
                <a:gd name="connsiteY9" fmla="*/ 73374 h 393229"/>
                <a:gd name="connsiteX10" fmla="*/ 0 w 561249"/>
                <a:gd name="connsiteY10" fmla="*/ 73374 h 393229"/>
                <a:gd name="connsiteX11" fmla="*/ 0 w 561249"/>
                <a:gd name="connsiteY11" fmla="*/ 319109 h 393229"/>
                <a:gd name="connsiteX12" fmla="*/ 74455 w 561249"/>
                <a:gd name="connsiteY12" fmla="*/ 319109 h 393229"/>
                <a:gd name="connsiteX13" fmla="*/ 55758 w 561249"/>
                <a:gd name="connsiteY13" fmla="*/ 288392 h 393229"/>
                <a:gd name="connsiteX14" fmla="*/ 55758 w 561249"/>
                <a:gd name="connsiteY14" fmla="*/ 221616 h 393229"/>
                <a:gd name="connsiteX15" fmla="*/ 77126 w 561249"/>
                <a:gd name="connsiteY15" fmla="*/ 242984 h 393229"/>
                <a:gd name="connsiteX16" fmla="*/ 94821 w 561249"/>
                <a:gd name="connsiteY16" fmla="*/ 244988 h 393229"/>
                <a:gd name="connsiteX17" fmla="*/ 166271 w 561249"/>
                <a:gd name="connsiteY17" fmla="*/ 194238 h 393229"/>
                <a:gd name="connsiteX18" fmla="*/ 166271 w 561249"/>
                <a:gd name="connsiteY18" fmla="*/ 393230 h 393229"/>
                <a:gd name="connsiteX19" fmla="*/ 254749 w 561249"/>
                <a:gd name="connsiteY19" fmla="*/ 393230 h 393229"/>
                <a:gd name="connsiteX20" fmla="*/ 236052 w 561249"/>
                <a:gd name="connsiteY20" fmla="*/ 362847 h 393229"/>
                <a:gd name="connsiteX21" fmla="*/ 236052 w 561249"/>
                <a:gd name="connsiteY21" fmla="*/ 229295 h 393229"/>
                <a:gd name="connsiteX22" fmla="*/ 269774 w 561249"/>
                <a:gd name="connsiteY22" fmla="*/ 262683 h 393229"/>
                <a:gd name="connsiteX23" fmla="*/ 297820 w 561249"/>
                <a:gd name="connsiteY23" fmla="*/ 266690 h 393229"/>
                <a:gd name="connsiteX24" fmla="*/ 390972 w 561249"/>
                <a:gd name="connsiteY24" fmla="*/ 207593 h 393229"/>
                <a:gd name="connsiteX25" fmla="*/ 451737 w 561249"/>
                <a:gd name="connsiteY25" fmla="*/ 312765 h 393229"/>
                <a:gd name="connsiteX26" fmla="*/ 516844 w 561249"/>
                <a:gd name="connsiteY26" fmla="*/ 321112 h 393229"/>
                <a:gd name="connsiteX27" fmla="*/ 561250 w 561249"/>
                <a:gd name="connsiteY27" fmla="*/ 316772 h 393229"/>
                <a:gd name="connsiteX28" fmla="*/ 561250 w 561249"/>
                <a:gd name="connsiteY28" fmla="*/ 196575 h 393229"/>
                <a:gd name="connsiteX29" fmla="*/ 493472 w 561249"/>
                <a:gd name="connsiteY29" fmla="*/ 196575 h 393229"/>
                <a:gd name="connsiteX30" fmla="*/ 512169 w 561249"/>
                <a:gd name="connsiteY30" fmla="*/ 226624 h 393229"/>
                <a:gd name="connsiteX31" fmla="*/ 512169 w 561249"/>
                <a:gd name="connsiteY31" fmla="*/ 281714 h 393229"/>
                <a:gd name="connsiteX32" fmla="*/ 464091 w 561249"/>
                <a:gd name="connsiteY32" fmla="*/ 266690 h 393229"/>
                <a:gd name="connsiteX33" fmla="*/ 453073 w 561249"/>
                <a:gd name="connsiteY33" fmla="*/ 157512 h 393229"/>
                <a:gd name="connsiteX34" fmla="*/ 491135 w 561249"/>
                <a:gd name="connsiteY34" fmla="*/ 113106 h 393229"/>
                <a:gd name="connsiteX35" fmla="*/ 80799 w 561249"/>
                <a:gd name="connsiteY35" fmla="*/ 212268 h 393229"/>
                <a:gd name="connsiteX36" fmla="*/ 55424 w 561249"/>
                <a:gd name="connsiteY36" fmla="*/ 204588 h 393229"/>
                <a:gd name="connsiteX37" fmla="*/ 55424 w 561249"/>
                <a:gd name="connsiteY37" fmla="*/ 116111 h 393229"/>
                <a:gd name="connsiteX38" fmla="*/ 69113 w 561249"/>
                <a:gd name="connsiteY38" fmla="*/ 102422 h 393229"/>
                <a:gd name="connsiteX39" fmla="*/ 117859 w 561249"/>
                <a:gd name="connsiteY39" fmla="*/ 154173 h 393229"/>
                <a:gd name="connsiteX40" fmla="*/ 80799 w 561249"/>
                <a:gd name="connsiteY40" fmla="*/ 212268 h 393229"/>
                <a:gd name="connsiteX41" fmla="*/ 280792 w 561249"/>
                <a:gd name="connsiteY41" fmla="*/ 221282 h 393229"/>
                <a:gd name="connsiteX42" fmla="*/ 236052 w 561249"/>
                <a:gd name="connsiteY42" fmla="*/ 208595 h 393229"/>
                <a:gd name="connsiteX43" fmla="*/ 236052 w 561249"/>
                <a:gd name="connsiteY43" fmla="*/ 62022 h 393229"/>
                <a:gd name="connsiteX44" fmla="*/ 262762 w 561249"/>
                <a:gd name="connsiteY44" fmla="*/ 39986 h 393229"/>
                <a:gd name="connsiteX45" fmla="*/ 337217 w 561249"/>
                <a:gd name="connsiteY45" fmla="*/ 125125 h 393229"/>
                <a:gd name="connsiteX46" fmla="*/ 280792 w 561249"/>
                <a:gd name="connsiteY46" fmla="*/ 221282 h 393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1249" h="393229">
                  <a:moveTo>
                    <a:pt x="491135" y="113106"/>
                  </a:moveTo>
                  <a:cubicBezTo>
                    <a:pt x="515842" y="105760"/>
                    <a:pt x="541217" y="113440"/>
                    <a:pt x="561250" y="129800"/>
                  </a:cubicBezTo>
                  <a:lnTo>
                    <a:pt x="561250" y="76379"/>
                  </a:lnTo>
                  <a:cubicBezTo>
                    <a:pt x="496477" y="66029"/>
                    <a:pt x="462755" y="73040"/>
                    <a:pt x="437047" y="89066"/>
                  </a:cubicBezTo>
                  <a:cubicBezTo>
                    <a:pt x="416013" y="102422"/>
                    <a:pt x="407332" y="120785"/>
                    <a:pt x="407332" y="120785"/>
                  </a:cubicBezTo>
                  <a:cubicBezTo>
                    <a:pt x="407332" y="120785"/>
                    <a:pt x="406998" y="121787"/>
                    <a:pt x="405996" y="123456"/>
                  </a:cubicBezTo>
                  <a:cubicBezTo>
                    <a:pt x="402657" y="-11431"/>
                    <a:pt x="320189" y="255"/>
                    <a:pt x="221695" y="255"/>
                  </a:cubicBezTo>
                  <a:cubicBezTo>
                    <a:pt x="193983" y="255"/>
                    <a:pt x="166271" y="255"/>
                    <a:pt x="166271" y="255"/>
                  </a:cubicBezTo>
                  <a:lnTo>
                    <a:pt x="166271" y="116445"/>
                  </a:lnTo>
                  <a:cubicBezTo>
                    <a:pt x="149911" y="68366"/>
                    <a:pt x="99496" y="73374"/>
                    <a:pt x="45407" y="73374"/>
                  </a:cubicBezTo>
                  <a:cubicBezTo>
                    <a:pt x="25709" y="73374"/>
                    <a:pt x="0" y="73374"/>
                    <a:pt x="0" y="73374"/>
                  </a:cubicBezTo>
                  <a:lnTo>
                    <a:pt x="0" y="319109"/>
                  </a:lnTo>
                  <a:lnTo>
                    <a:pt x="74455" y="319109"/>
                  </a:lnTo>
                  <a:cubicBezTo>
                    <a:pt x="62101" y="314768"/>
                    <a:pt x="55758" y="304084"/>
                    <a:pt x="55758" y="288392"/>
                  </a:cubicBezTo>
                  <a:lnTo>
                    <a:pt x="55758" y="221616"/>
                  </a:lnTo>
                  <a:lnTo>
                    <a:pt x="77126" y="242984"/>
                  </a:lnTo>
                  <a:cubicBezTo>
                    <a:pt x="86475" y="245322"/>
                    <a:pt x="94821" y="244988"/>
                    <a:pt x="94821" y="244988"/>
                  </a:cubicBezTo>
                  <a:cubicBezTo>
                    <a:pt x="115522" y="243986"/>
                    <a:pt x="152249" y="235973"/>
                    <a:pt x="166271" y="194238"/>
                  </a:cubicBezTo>
                  <a:lnTo>
                    <a:pt x="166271" y="393230"/>
                  </a:lnTo>
                  <a:lnTo>
                    <a:pt x="254749" y="393230"/>
                  </a:lnTo>
                  <a:cubicBezTo>
                    <a:pt x="242396" y="388889"/>
                    <a:pt x="236052" y="378205"/>
                    <a:pt x="236052" y="362847"/>
                  </a:cubicBezTo>
                  <a:lnTo>
                    <a:pt x="236052" y="229295"/>
                  </a:lnTo>
                  <a:lnTo>
                    <a:pt x="269774" y="262683"/>
                  </a:lnTo>
                  <a:cubicBezTo>
                    <a:pt x="280458" y="266690"/>
                    <a:pt x="288471" y="267358"/>
                    <a:pt x="297820" y="266690"/>
                  </a:cubicBezTo>
                  <a:cubicBezTo>
                    <a:pt x="323528" y="265020"/>
                    <a:pt x="367934" y="254002"/>
                    <a:pt x="390972" y="207593"/>
                  </a:cubicBezTo>
                  <a:cubicBezTo>
                    <a:pt x="392975" y="251665"/>
                    <a:pt x="407332" y="295737"/>
                    <a:pt x="451737" y="312765"/>
                  </a:cubicBezTo>
                  <a:cubicBezTo>
                    <a:pt x="471436" y="320778"/>
                    <a:pt x="493806" y="323115"/>
                    <a:pt x="516844" y="321112"/>
                  </a:cubicBezTo>
                  <a:cubicBezTo>
                    <a:pt x="531868" y="320778"/>
                    <a:pt x="546559" y="319443"/>
                    <a:pt x="561250" y="316772"/>
                  </a:cubicBezTo>
                  <a:lnTo>
                    <a:pt x="561250" y="196575"/>
                  </a:lnTo>
                  <a:lnTo>
                    <a:pt x="493472" y="196575"/>
                  </a:lnTo>
                  <a:cubicBezTo>
                    <a:pt x="505826" y="200916"/>
                    <a:pt x="512169" y="211266"/>
                    <a:pt x="512169" y="226624"/>
                  </a:cubicBezTo>
                  <a:lnTo>
                    <a:pt x="512169" y="281714"/>
                  </a:lnTo>
                  <a:cubicBezTo>
                    <a:pt x="496811" y="286722"/>
                    <a:pt x="475777" y="281714"/>
                    <a:pt x="464091" y="266690"/>
                  </a:cubicBezTo>
                  <a:cubicBezTo>
                    <a:pt x="449400" y="247659"/>
                    <a:pt x="446729" y="193904"/>
                    <a:pt x="453073" y="157512"/>
                  </a:cubicBezTo>
                  <a:cubicBezTo>
                    <a:pt x="456412" y="139148"/>
                    <a:pt x="472104" y="118782"/>
                    <a:pt x="491135" y="113106"/>
                  </a:cubicBezTo>
                  <a:close/>
                  <a:moveTo>
                    <a:pt x="80799" y="212268"/>
                  </a:moveTo>
                  <a:cubicBezTo>
                    <a:pt x="62769" y="212268"/>
                    <a:pt x="55424" y="204588"/>
                    <a:pt x="55424" y="204588"/>
                  </a:cubicBezTo>
                  <a:lnTo>
                    <a:pt x="55424" y="116111"/>
                  </a:lnTo>
                  <a:cubicBezTo>
                    <a:pt x="55424" y="108431"/>
                    <a:pt x="60766" y="103423"/>
                    <a:pt x="69113" y="102422"/>
                  </a:cubicBezTo>
                  <a:cubicBezTo>
                    <a:pt x="77794" y="101420"/>
                    <a:pt x="117859" y="95076"/>
                    <a:pt x="117859" y="154173"/>
                  </a:cubicBezTo>
                  <a:cubicBezTo>
                    <a:pt x="117525" y="209597"/>
                    <a:pt x="93152" y="212268"/>
                    <a:pt x="80799" y="212268"/>
                  </a:cubicBezTo>
                  <a:close/>
                  <a:moveTo>
                    <a:pt x="280792" y="221282"/>
                  </a:moveTo>
                  <a:cubicBezTo>
                    <a:pt x="253748" y="221282"/>
                    <a:pt x="236052" y="208595"/>
                    <a:pt x="236052" y="208595"/>
                  </a:cubicBezTo>
                  <a:lnTo>
                    <a:pt x="236052" y="62022"/>
                  </a:lnTo>
                  <a:cubicBezTo>
                    <a:pt x="236052" y="49669"/>
                    <a:pt x="250409" y="41322"/>
                    <a:pt x="262762" y="39986"/>
                  </a:cubicBezTo>
                  <a:cubicBezTo>
                    <a:pt x="276117" y="38317"/>
                    <a:pt x="337217" y="28968"/>
                    <a:pt x="337217" y="125125"/>
                  </a:cubicBezTo>
                  <a:cubicBezTo>
                    <a:pt x="337217" y="211600"/>
                    <a:pt x="295816" y="221282"/>
                    <a:pt x="280792" y="221282"/>
                  </a:cubicBezTo>
                  <a:close/>
                </a:path>
              </a:pathLst>
            </a:custGeom>
            <a:solidFill>
              <a:srgbClr val="FFFFFF"/>
            </a:solidFill>
            <a:ln w="3303" cap="flat">
              <a:noFill/>
              <a:prstDash val="solid"/>
              <a:miter/>
            </a:ln>
          </p:spPr>
          <p:txBody>
            <a:bodyPr rtlCol="0" anchor="ctr"/>
            <a:lstStyle/>
            <a:p>
              <a:endParaRPr lang="en-US"/>
            </a:p>
          </p:txBody>
        </p:sp>
      </p:grpSp>
      <p:sp>
        <p:nvSpPr>
          <p:cNvPr id="5" name="Rectangle 4">
            <a:extLst>
              <a:ext uri="{FF2B5EF4-FFF2-40B4-BE49-F238E27FC236}">
                <a16:creationId xmlns:a16="http://schemas.microsoft.com/office/drawing/2014/main" id="{665E586F-3874-43AE-F55B-205966EE0228}"/>
              </a:ext>
            </a:extLst>
          </p:cNvPr>
          <p:cNvSpPr/>
          <p:nvPr/>
        </p:nvSpPr>
        <p:spPr>
          <a:xfrm>
            <a:off x="8158620" y="3436400"/>
            <a:ext cx="2523744" cy="49285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9097187F-5083-4619-B2E3-9070FE34A63D}"/>
              </a:ext>
            </a:extLst>
          </p:cNvPr>
          <p:cNvSpPr/>
          <p:nvPr/>
        </p:nvSpPr>
        <p:spPr>
          <a:xfrm flipV="1">
            <a:off x="10679794" y="3436400"/>
            <a:ext cx="459704" cy="495312"/>
          </a:xfrm>
          <a:prstGeom prst="triangle">
            <a:avLst>
              <a:gd name="adj" fmla="val 0"/>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236F3C1-761D-22EF-232D-7828CBBD105F}"/>
              </a:ext>
            </a:extLst>
          </p:cNvPr>
          <p:cNvSpPr txBox="1"/>
          <p:nvPr/>
        </p:nvSpPr>
        <p:spPr>
          <a:xfrm>
            <a:off x="8193186" y="3435733"/>
            <a:ext cx="1836273" cy="461665"/>
          </a:xfrm>
          <a:prstGeom prst="rect">
            <a:avLst/>
          </a:prstGeom>
          <a:noFill/>
        </p:spPr>
        <p:txBody>
          <a:bodyPr wrap="square" lIns="91440" tIns="45720" rIns="91440" bIns="45720" rtlCol="0" anchor="t">
            <a:spAutoFit/>
          </a:bodyPr>
          <a:lstStyle/>
          <a:p>
            <a:r>
              <a:rPr lang="en-US" sz="2400">
                <a:solidFill>
                  <a:schemeClr val="bg1"/>
                </a:solidFill>
              </a:rPr>
              <a:t>Hydration</a:t>
            </a:r>
            <a:endParaRPr lang="en-US" sz="2400">
              <a:solidFill>
                <a:schemeClr val="bg1"/>
              </a:solidFill>
              <a:cs typeface="Arial"/>
            </a:endParaRPr>
          </a:p>
        </p:txBody>
      </p:sp>
    </p:spTree>
    <p:extLst>
      <p:ext uri="{BB962C8B-B14F-4D97-AF65-F5344CB8AC3E}">
        <p14:creationId xmlns:p14="http://schemas.microsoft.com/office/powerpoint/2010/main" val="2695195256"/>
      </p:ext>
    </p:extLst>
  </p:cSld>
  <p:clrMapOvr>
    <a:masterClrMapping/>
  </p:clrMapOvr>
</p:sld>
</file>

<file path=ppt/theme/theme1.xml><?xml version="1.0" encoding="utf-8"?>
<a:theme xmlns:a="http://schemas.openxmlformats.org/drawingml/2006/main" name="Master slide">
  <a:themeElements>
    <a:clrScheme name="PPG 2">
      <a:dk1>
        <a:sysClr val="windowText" lastClr="000000"/>
      </a:dk1>
      <a:lt1>
        <a:sysClr val="window" lastClr="FFFFFF"/>
      </a:lt1>
      <a:dk2>
        <a:srgbClr val="666666"/>
      </a:dk2>
      <a:lt2>
        <a:srgbClr val="FFFFFF"/>
      </a:lt2>
      <a:accent1>
        <a:srgbClr val="0078A9"/>
      </a:accent1>
      <a:accent2>
        <a:srgbClr val="3EC7F4"/>
      </a:accent2>
      <a:accent3>
        <a:srgbClr val="0033A0"/>
      </a:accent3>
      <a:accent4>
        <a:srgbClr val="00B149"/>
      </a:accent4>
      <a:accent5>
        <a:srgbClr val="D0006F"/>
      </a:accent5>
      <a:accent6>
        <a:srgbClr val="FF7C1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 slide">
  <a:themeElements>
    <a:clrScheme name="PPG 2">
      <a:dk1>
        <a:sysClr val="windowText" lastClr="000000"/>
      </a:dk1>
      <a:lt1>
        <a:sysClr val="window" lastClr="FFFFFF"/>
      </a:lt1>
      <a:dk2>
        <a:srgbClr val="666666"/>
      </a:dk2>
      <a:lt2>
        <a:srgbClr val="FFFFFF"/>
      </a:lt2>
      <a:accent1>
        <a:srgbClr val="0078A9"/>
      </a:accent1>
      <a:accent2>
        <a:srgbClr val="3EC7F4"/>
      </a:accent2>
      <a:accent3>
        <a:srgbClr val="0033A0"/>
      </a:accent3>
      <a:accent4>
        <a:srgbClr val="00B149"/>
      </a:accent4>
      <a:accent5>
        <a:srgbClr val="D0006F"/>
      </a:accent5>
      <a:accent6>
        <a:srgbClr val="FF7C1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5df801a-0615-476a-b4f6-75da6047a58a">
      <Terms xmlns="http://schemas.microsoft.com/office/infopath/2007/PartnerControls"/>
    </lcf76f155ced4ddcb4097134ff3c332f>
    <TaxCatchAll xmlns="f9010dbe-6a6a-4945-8ec8-13c943bbaa6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757ADE1C5FBF34EBB229A3D7F69ECEB" ma:contentTypeVersion="16" ma:contentTypeDescription="Create a new document." ma:contentTypeScope="" ma:versionID="207ee94ce91c2010878de2f5b83c8e24">
  <xsd:schema xmlns:xsd="http://www.w3.org/2001/XMLSchema" xmlns:xs="http://www.w3.org/2001/XMLSchema" xmlns:p="http://schemas.microsoft.com/office/2006/metadata/properties" xmlns:ns2="f9010dbe-6a6a-4945-8ec8-13c943bbaa63" xmlns:ns3="b5df801a-0615-476a-b4f6-75da6047a58a" targetNamespace="http://schemas.microsoft.com/office/2006/metadata/properties" ma:root="true" ma:fieldsID="fbade1eed103c46cb371d4ac8eff5089" ns2:_="" ns3:_="">
    <xsd:import namespace="f9010dbe-6a6a-4945-8ec8-13c943bbaa63"/>
    <xsd:import namespace="b5df801a-0615-476a-b4f6-75da6047a58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OCR"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010dbe-6a6a-4945-8ec8-13c943bbaa6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5cbf559-f194-4012-b975-e2049908e42e}" ma:internalName="TaxCatchAll" ma:showField="CatchAllData" ma:web="f9010dbe-6a6a-4945-8ec8-13c943bbaa6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df801a-0615-476a-b4f6-75da6047a58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fd6493-12f4-40ee-a142-2575533147f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F78F65-706C-4149-BDA8-144C33E04419}">
  <ds:schemaRefs>
    <ds:schemaRef ds:uri="b5df801a-0615-476a-b4f6-75da6047a58a"/>
    <ds:schemaRef ds:uri="f9010dbe-6a6a-4945-8ec8-13c943bbaa6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E9224AB-FB40-45B9-B9B7-77D0A670E31A}">
  <ds:schemaRefs>
    <ds:schemaRef ds:uri="http://schemas.microsoft.com/sharepoint/v3/contenttype/forms"/>
  </ds:schemaRefs>
</ds:datastoreItem>
</file>

<file path=customXml/itemProps3.xml><?xml version="1.0" encoding="utf-8"?>
<ds:datastoreItem xmlns:ds="http://schemas.openxmlformats.org/officeDocument/2006/customXml" ds:itemID="{00C67BEA-D041-4F91-9D57-C7DFABF7D93E}"/>
</file>

<file path=docProps/app.xml><?xml version="1.0" encoding="utf-8"?>
<Properties xmlns="http://schemas.openxmlformats.org/officeDocument/2006/extended-properties" xmlns:vt="http://schemas.openxmlformats.org/officeDocument/2006/docPropsVTypes">
  <Template>ppg_wide_160527</Template>
  <Application>Microsoft Office PowerPoint</Application>
  <PresentationFormat>Widescreen</PresentationFormat>
  <Slides>30</Slides>
  <Notes>14</Notes>
  <HiddenSlides>0</HiddenSlide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Master slide</vt:lpstr>
      <vt:lpstr>Master slide</vt:lpstr>
      <vt:lpstr>WELCOME TO PPG’S  Product Knowledge University 101: Introduction to Non-Stick</vt:lpstr>
      <vt:lpstr>Welcome</vt:lpstr>
      <vt:lpstr>Today’s agenda </vt:lpstr>
      <vt:lpstr>PKU Panel</vt:lpstr>
      <vt:lpstr>PPG is a global maker of paints,  coatings and specialty materials</vt:lpstr>
      <vt:lpstr>PowerPoint Presentation</vt:lpstr>
      <vt:lpstr>IC global laboratories by PPG region and lab type </vt:lpstr>
      <vt:lpstr>IC global manufacturing plants  by PPG region </vt:lpstr>
      <vt:lpstr>PowerPoint Presentation</vt:lpstr>
      <vt:lpstr>We are committed  to sustainability</vt:lpstr>
      <vt:lpstr>PowerPoint Presentation</vt:lpstr>
      <vt:lpstr>PPG: more than just innovative products</vt:lpstr>
      <vt:lpstr>Anatomy of a coating</vt:lpstr>
      <vt:lpstr>What is a coating?</vt:lpstr>
      <vt:lpstr>Anatomy of  a coating</vt:lpstr>
      <vt:lpstr>More on binders </vt:lpstr>
      <vt:lpstr>Types of binders </vt:lpstr>
      <vt:lpstr>Types of  non-stick coatings</vt:lpstr>
      <vt:lpstr>Main types of non-stick coatings</vt:lpstr>
      <vt:lpstr>PTFE: Poly-Tetra-Fluoro-Ethylene </vt:lpstr>
      <vt:lpstr>Sol-Gel </vt:lpstr>
      <vt:lpstr>Pros and cons of coating types</vt:lpstr>
      <vt:lpstr>Internal and external reinforcements</vt:lpstr>
      <vt:lpstr>Internal and external reinforcements</vt:lpstr>
      <vt:lpstr>How do the components work together?</vt:lpstr>
      <vt:lpstr>How do the components all work together? </vt:lpstr>
      <vt:lpstr>How do the components all work together? </vt:lpstr>
      <vt:lpstr>How do the components all work together? </vt:lpstr>
      <vt:lpstr>PowerPoint Presentation</vt:lpstr>
      <vt:lpstr>PowerPoint Presentation</vt:lpstr>
    </vt:vector>
  </TitlesOfParts>
  <Company>PPG Industries,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Petrasek</dc:creator>
  <cp:revision>1</cp:revision>
  <dcterms:created xsi:type="dcterms:W3CDTF">2017-09-19T01:11:20Z</dcterms:created>
  <dcterms:modified xsi:type="dcterms:W3CDTF">2025-11-11T16:18:48Z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0x010100B757ADE1C5FBF34EBB229A3D7F69ECEB</vt:lpwstr>
  </property>
  <property fmtid="{D5CDD505-2E9C-101B-9397-08002B2CF9AE}" pid="3" name="MediaServiceImageTags">
    <vt:lpwstr/>
  </property>
</Properties>
</file>