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AA94F0-1408-417C-A490-AB63A2570269}" v="9" dt="2025-03-12T15:07:15.0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-102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 cstate="print">
            <a:alphaModFix amt="3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A162B92C-5142-4896-BA8B-499E6A2BE02E}" type="datetimeFigureOut">
              <a:rPr lang="en-GB" smtClean="0"/>
              <a:pPr/>
              <a:t>13/03/2025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1B594856-3711-4C33-9238-3E5E7759A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500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B92C-5142-4896-BA8B-499E6A2BE02E}" type="datetimeFigureOut">
              <a:rPr lang="en-GB" smtClean="0"/>
              <a:pPr/>
              <a:t>13/03/2025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4856-3711-4C33-9238-3E5E7759A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81799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B92C-5142-4896-BA8B-499E6A2BE02E}" type="datetimeFigureOut">
              <a:rPr lang="en-GB" smtClean="0"/>
              <a:pPr/>
              <a:t>13/03/2025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4856-3711-4C33-9238-3E5E7759A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88147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B92C-5142-4896-BA8B-499E6A2BE02E}" type="datetimeFigureOut">
              <a:rPr lang="en-GB" smtClean="0"/>
              <a:pPr/>
              <a:t>13/03/2025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4856-3711-4C33-9238-3E5E7759AC8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015091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B92C-5142-4896-BA8B-499E6A2BE02E}" type="datetimeFigureOut">
              <a:rPr lang="en-GB" smtClean="0"/>
              <a:pPr/>
              <a:t>13/03/2025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4856-3711-4C33-9238-3E5E7759A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728734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B92C-5142-4896-BA8B-499E6A2BE02E}" type="datetimeFigureOut">
              <a:rPr lang="en-GB" smtClean="0"/>
              <a:pPr/>
              <a:t>13/03/2025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4856-3711-4C33-9238-3E5E7759A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288777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B92C-5142-4896-BA8B-499E6A2BE02E}" type="datetimeFigureOut">
              <a:rPr lang="en-GB" smtClean="0"/>
              <a:pPr/>
              <a:t>13/03/2025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4856-3711-4C33-9238-3E5E7759A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20017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B92C-5142-4896-BA8B-499E6A2BE02E}" type="datetimeFigureOut">
              <a:rPr lang="en-GB" smtClean="0"/>
              <a:pPr/>
              <a:t>13/03/2025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4856-3711-4C33-9238-3E5E7759A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918833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B92C-5142-4896-BA8B-499E6A2BE02E}" type="datetimeFigureOut">
              <a:rPr lang="en-GB" smtClean="0"/>
              <a:pPr/>
              <a:t>13/03/2025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4856-3711-4C33-9238-3E5E7759A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68384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B92C-5142-4896-BA8B-499E6A2BE02E}" type="datetimeFigureOut">
              <a:rPr lang="en-GB" smtClean="0"/>
              <a:pPr/>
              <a:t>13/03/2025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4856-3711-4C33-9238-3E5E7759A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57539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B92C-5142-4896-BA8B-499E6A2BE02E}" type="datetimeFigureOut">
              <a:rPr lang="en-GB" smtClean="0"/>
              <a:pPr/>
              <a:t>13/03/2025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4856-3711-4C33-9238-3E5E7759A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7169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B92C-5142-4896-BA8B-499E6A2BE02E}" type="datetimeFigureOut">
              <a:rPr lang="en-GB" smtClean="0"/>
              <a:pPr/>
              <a:t>13/03/2025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4856-3711-4C33-9238-3E5E7759A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37166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B92C-5142-4896-BA8B-499E6A2BE02E}" type="datetimeFigureOut">
              <a:rPr lang="en-GB" smtClean="0"/>
              <a:pPr/>
              <a:t>13/03/2025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4856-3711-4C33-9238-3E5E7759A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84691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B92C-5142-4896-BA8B-499E6A2BE02E}" type="datetimeFigureOut">
              <a:rPr lang="en-GB" smtClean="0"/>
              <a:pPr/>
              <a:t>13/03/2025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4856-3711-4C33-9238-3E5E7759A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80861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B92C-5142-4896-BA8B-499E6A2BE02E}" type="datetimeFigureOut">
              <a:rPr lang="en-GB" smtClean="0"/>
              <a:pPr/>
              <a:t>13/03/2025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4856-3711-4C33-9238-3E5E7759A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02987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B92C-5142-4896-BA8B-499E6A2BE02E}" type="datetimeFigureOut">
              <a:rPr lang="en-GB" smtClean="0"/>
              <a:pPr/>
              <a:t>13/03/2025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4856-3711-4C33-9238-3E5E7759A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16897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B92C-5142-4896-BA8B-499E6A2BE02E}" type="datetimeFigureOut">
              <a:rPr lang="en-GB" smtClean="0"/>
              <a:pPr/>
              <a:t>13/03/2025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4856-3711-4C33-9238-3E5E7759A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99713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3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2B92C-5142-4896-BA8B-499E6A2BE02E}" type="datetimeFigureOut">
              <a:rPr lang="en-GB" smtClean="0"/>
              <a:pPr/>
              <a:t>13/03/2025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94856-3711-4C33-9238-3E5E7759A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871013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xmlns="" id="{8BD9E78D-AF0B-3751-F0A8-6DD189499818}"/>
              </a:ext>
            </a:extLst>
          </p:cNvPr>
          <p:cNvSpPr txBox="1"/>
          <p:nvPr/>
        </p:nvSpPr>
        <p:spPr>
          <a:xfrm>
            <a:off x="419108" y="1437581"/>
            <a:ext cx="3260071" cy="1277226"/>
          </a:xfrm>
          <a:prstGeom prst="rect">
            <a:avLst/>
          </a:prstGeom>
          <a:solidFill>
            <a:schemeClr val="accen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ln>
                  <a:noFill/>
                </a:ln>
                <a:solidFill>
                  <a:srgbClr val="000000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The Rules Test and Introduction to Umpiring, give a foundation and are accessed through The Hockey Hub</a:t>
            </a:r>
            <a:endParaRPr lang="en-GB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8" name="Callout: Right Arrow 7">
            <a:extLst>
              <a:ext uri="{FF2B5EF4-FFF2-40B4-BE49-F238E27FC236}">
                <a16:creationId xmlns:a16="http://schemas.microsoft.com/office/drawing/2014/main" xmlns="" id="{EA0321CF-EDA8-DB2B-968D-77A1F7702404}"/>
              </a:ext>
            </a:extLst>
          </p:cNvPr>
          <p:cNvSpPr/>
          <p:nvPr/>
        </p:nvSpPr>
        <p:spPr>
          <a:xfrm>
            <a:off x="7109416" y="1943100"/>
            <a:ext cx="4898572" cy="4254947"/>
          </a:xfrm>
          <a:prstGeom prst="rightArrowCallout">
            <a:avLst>
              <a:gd name="adj1" fmla="val 20379"/>
              <a:gd name="adj2" fmla="val 25000"/>
              <a:gd name="adj3" fmla="val 25000"/>
              <a:gd name="adj4" fmla="val 6731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Umpire Div2 and Div 1 games and then</a:t>
            </a:r>
            <a:endParaRPr lang="en-GB" b="1" dirty="0"/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L2 ASSESSED (Gold/Silver EHO)</a:t>
            </a: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Assessed by </a:t>
            </a:r>
            <a:r>
              <a:rPr lang="en-GB" b="1">
                <a:solidFill>
                  <a:schemeClr val="bg1"/>
                </a:solidFill>
              </a:rPr>
              <a:t>NWHO Assessor</a:t>
            </a:r>
            <a:endParaRPr lang="en-GB" b="1" dirty="0">
              <a:solidFill>
                <a:schemeClr val="bg1"/>
              </a:solidFill>
            </a:endParaRP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Assessment on Div 1 game</a:t>
            </a: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( Umpires in Div 1 : B Panel)</a:t>
            </a:r>
          </a:p>
          <a:p>
            <a:pPr algn="ctr"/>
            <a:endParaRPr lang="en-GB" dirty="0">
              <a:solidFill>
                <a:schemeClr val="bg1"/>
              </a:solidFill>
            </a:endParaRPr>
          </a:p>
          <a:p>
            <a:pPr algn="ctr"/>
            <a:endParaRPr lang="en-GB" dirty="0">
              <a:solidFill>
                <a:schemeClr val="bg1"/>
              </a:solidFill>
            </a:endParaRP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Assessment on Premier game</a:t>
            </a: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(Takes NWHO appointments :</a:t>
            </a: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A Panel </a:t>
            </a: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Takes occasional appointments :  </a:t>
            </a: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 B* Panel.)</a:t>
            </a: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Contact Appointments Lead</a:t>
            </a: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xmlns="" id="{76FCE9D5-BE35-8D15-BB36-CB7ED7C6EB3E}"/>
              </a:ext>
            </a:extLst>
          </p:cNvPr>
          <p:cNvSpPr/>
          <p:nvPr/>
        </p:nvSpPr>
        <p:spPr>
          <a:xfrm>
            <a:off x="8685262" y="3795317"/>
            <a:ext cx="391886" cy="550512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45275AC-9463-3B41-54B7-153645FB33DD}"/>
              </a:ext>
            </a:extLst>
          </p:cNvPr>
          <p:cNvSpPr txBox="1"/>
          <p:nvPr/>
        </p:nvSpPr>
        <p:spPr>
          <a:xfrm>
            <a:off x="2743200" y="6291045"/>
            <a:ext cx="4145646" cy="37555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umpiredevlead@northwesthockey.co.uk</a:t>
            </a:r>
            <a:endParaRPr lang="en-GB" sz="18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8" name="Picture 17" descr="A blue and white logo&#10;&#10;Description automatically generated">
            <a:extLst>
              <a:ext uri="{FF2B5EF4-FFF2-40B4-BE49-F238E27FC236}">
                <a16:creationId xmlns:a16="http://schemas.microsoft.com/office/drawing/2014/main" xmlns="" id="{1A68BB11-14AF-CE7B-C60B-DB8319DC3D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58702" y="194513"/>
            <a:ext cx="1656000" cy="1656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35D9D97-36AD-A28A-4907-9292822899D9}"/>
              </a:ext>
            </a:extLst>
          </p:cNvPr>
          <p:cNvSpPr txBox="1"/>
          <p:nvPr/>
        </p:nvSpPr>
        <p:spPr>
          <a:xfrm>
            <a:off x="7109415" y="6294155"/>
            <a:ext cx="4469363" cy="369332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appointmentslead@northwesthockey.co.uk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CAAE226-F699-7911-B5E9-7ADDF0ABD62F}"/>
              </a:ext>
            </a:extLst>
          </p:cNvPr>
          <p:cNvSpPr txBox="1"/>
          <p:nvPr/>
        </p:nvSpPr>
        <p:spPr>
          <a:xfrm>
            <a:off x="184012" y="2866161"/>
            <a:ext cx="4024092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https://hockeyhub.englandhockey.co.uk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A24BCF6-0B5F-C132-C5D1-B9CD1B32FB5B}"/>
              </a:ext>
            </a:extLst>
          </p:cNvPr>
          <p:cNvSpPr txBox="1"/>
          <p:nvPr/>
        </p:nvSpPr>
        <p:spPr>
          <a:xfrm>
            <a:off x="2743200" y="270164"/>
            <a:ext cx="5382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2060"/>
                </a:solidFill>
              </a:rPr>
              <a:t>NWHO UMPIRE PATHWAY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xmlns="" id="{03AC8049-9A9B-4902-751A-FCC57569FEB7}"/>
              </a:ext>
            </a:extLst>
          </p:cNvPr>
          <p:cNvSpPr/>
          <p:nvPr/>
        </p:nvSpPr>
        <p:spPr>
          <a:xfrm>
            <a:off x="419108" y="3429000"/>
            <a:ext cx="3009892" cy="329391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L1 UNASSESSED</a:t>
            </a: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Take the online course. Book through the Hockey Hub. </a:t>
            </a: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Umpire Grade 4 games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xmlns="" id="{0435060F-82BA-CB05-A799-6BEB4640C6BE}"/>
              </a:ext>
            </a:extLst>
          </p:cNvPr>
          <p:cNvSpPr/>
          <p:nvPr/>
        </p:nvSpPr>
        <p:spPr>
          <a:xfrm>
            <a:off x="3608772" y="2600613"/>
            <a:ext cx="3377045" cy="359743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L1 ASSESSED</a:t>
            </a: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 Contact your Club Umpire Developer or the Umpire Developer Lead.</a:t>
            </a: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Umpire Grade 3 games. </a:t>
            </a:r>
          </a:p>
        </p:txBody>
      </p:sp>
    </p:spTree>
    <p:extLst>
      <p:ext uri="{BB962C8B-B14F-4D97-AF65-F5344CB8AC3E}">
        <p14:creationId xmlns:p14="http://schemas.microsoft.com/office/powerpoint/2010/main" xmlns="" val="14871639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113</TotalTime>
  <Words>117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Circuit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annette badger</dc:creator>
  <cp:lastModifiedBy>Owner</cp:lastModifiedBy>
  <cp:revision>2</cp:revision>
  <dcterms:created xsi:type="dcterms:W3CDTF">2023-12-16T15:51:52Z</dcterms:created>
  <dcterms:modified xsi:type="dcterms:W3CDTF">2025-03-13T10:39:36Z</dcterms:modified>
</cp:coreProperties>
</file>