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  <p:sldMasterId id="2147483670" r:id="rId6"/>
    <p:sldMasterId id="2147483677" r:id="rId7"/>
    <p:sldMasterId id="2147483690" r:id="rId8"/>
    <p:sldMasterId id="2147483704" r:id="rId9"/>
  </p:sldMasterIdLst>
  <p:notesMasterIdLst>
    <p:notesMasterId r:id="rId20"/>
  </p:notesMasterIdLst>
  <p:handoutMasterIdLst>
    <p:handoutMasterId r:id="rId21"/>
  </p:handoutMasterIdLst>
  <p:sldIdLst>
    <p:sldId id="257" r:id="rId10"/>
    <p:sldId id="261" r:id="rId11"/>
    <p:sldId id="391" r:id="rId12"/>
    <p:sldId id="436" r:id="rId13"/>
    <p:sldId id="452" r:id="rId14"/>
    <p:sldId id="478" r:id="rId15"/>
    <p:sldId id="265" r:id="rId16"/>
    <p:sldId id="493" r:id="rId17"/>
    <p:sldId id="494" r:id="rId18"/>
    <p:sldId id="4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EA64B5-E03E-4590-AA42-2EB5F6AD59CE}">
          <p14:sldIdLst>
            <p14:sldId id="257"/>
            <p14:sldId id="261"/>
            <p14:sldId id="391"/>
            <p14:sldId id="436"/>
            <p14:sldId id="452"/>
            <p14:sldId id="478"/>
            <p14:sldId id="265"/>
            <p14:sldId id="493"/>
            <p14:sldId id="494"/>
            <p14:sldId id="4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11C"/>
    <a:srgbClr val="D01E1A"/>
    <a:srgbClr val="022C4A"/>
    <a:srgbClr val="575756"/>
    <a:srgbClr val="E42313"/>
    <a:srgbClr val="6A6A6A"/>
    <a:srgbClr val="A52228"/>
    <a:srgbClr val="A52329"/>
    <a:srgbClr val="8D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4" autoAdjust="0"/>
    <p:restoredTop sz="94666"/>
  </p:normalViewPr>
  <p:slideViewPr>
    <p:cSldViewPr snapToGrid="0">
      <p:cViewPr varScale="1">
        <p:scale>
          <a:sx n="60" d="100"/>
          <a:sy n="60" d="100"/>
        </p:scale>
        <p:origin x="10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Wells" userId="6ec3020e-6d83-46c1-aa32-a9b1645b7a28" providerId="ADAL" clId="{23DCEB41-6446-4D32-8187-928D29498973}"/>
    <pc:docChg chg="custSel modSld">
      <pc:chgData name="Charlie Wells" userId="6ec3020e-6d83-46c1-aa32-a9b1645b7a28" providerId="ADAL" clId="{23DCEB41-6446-4D32-8187-928D29498973}" dt="2025-05-01T15:38:07.001" v="12" actId="20577"/>
      <pc:docMkLst>
        <pc:docMk/>
      </pc:docMkLst>
      <pc:sldChg chg="delSp modSp mod">
        <pc:chgData name="Charlie Wells" userId="6ec3020e-6d83-46c1-aa32-a9b1645b7a28" providerId="ADAL" clId="{23DCEB41-6446-4D32-8187-928D29498973}" dt="2025-05-01T15:36:55.076" v="2" actId="14100"/>
        <pc:sldMkLst>
          <pc:docMk/>
          <pc:sldMk cId="3653675875" sldId="257"/>
        </pc:sldMkLst>
        <pc:spChg chg="mod">
          <ac:chgData name="Charlie Wells" userId="6ec3020e-6d83-46c1-aa32-a9b1645b7a28" providerId="ADAL" clId="{23DCEB41-6446-4D32-8187-928D29498973}" dt="2025-05-01T15:36:55.076" v="2" actId="14100"/>
          <ac:spMkLst>
            <pc:docMk/>
            <pc:sldMk cId="3653675875" sldId="257"/>
            <ac:spMk id="2" creationId="{7FCC9062-FDA6-5D4D-82E4-29EE85AAD25F}"/>
          </ac:spMkLst>
        </pc:spChg>
        <pc:picChg chg="del">
          <ac:chgData name="Charlie Wells" userId="6ec3020e-6d83-46c1-aa32-a9b1645b7a28" providerId="ADAL" clId="{23DCEB41-6446-4D32-8187-928D29498973}" dt="2025-05-01T15:36:50.234" v="1" actId="478"/>
          <ac:picMkLst>
            <pc:docMk/>
            <pc:sldMk cId="3653675875" sldId="257"/>
            <ac:picMk id="4" creationId="{8C6CA480-28EB-43C7-99D1-92980EA9FDF7}"/>
          </ac:picMkLst>
        </pc:picChg>
      </pc:sldChg>
      <pc:sldChg chg="modSp mod">
        <pc:chgData name="Charlie Wells" userId="6ec3020e-6d83-46c1-aa32-a9b1645b7a28" providerId="ADAL" clId="{23DCEB41-6446-4D32-8187-928D29498973}" dt="2025-05-01T15:37:33.503" v="8" actId="20577"/>
        <pc:sldMkLst>
          <pc:docMk/>
          <pc:sldMk cId="3602450946" sldId="265"/>
        </pc:sldMkLst>
        <pc:spChg chg="mod">
          <ac:chgData name="Charlie Wells" userId="6ec3020e-6d83-46c1-aa32-a9b1645b7a28" providerId="ADAL" clId="{23DCEB41-6446-4D32-8187-928D29498973}" dt="2025-05-01T15:37:33.503" v="8" actId="20577"/>
          <ac:spMkLst>
            <pc:docMk/>
            <pc:sldMk cId="3602450946" sldId="265"/>
            <ac:spMk id="6" creationId="{92FA33F4-CFED-7598-DFA7-EFE1D87E6678}"/>
          </ac:spMkLst>
        </pc:spChg>
      </pc:sldChg>
      <pc:sldChg chg="modSp mod">
        <pc:chgData name="Charlie Wells" userId="6ec3020e-6d83-46c1-aa32-a9b1645b7a28" providerId="ADAL" clId="{23DCEB41-6446-4D32-8187-928D29498973}" dt="2025-05-01T15:36:45.909" v="0" actId="20577"/>
        <pc:sldMkLst>
          <pc:docMk/>
          <pc:sldMk cId="206813196" sldId="436"/>
        </pc:sldMkLst>
        <pc:spChg chg="mod">
          <ac:chgData name="Charlie Wells" userId="6ec3020e-6d83-46c1-aa32-a9b1645b7a28" providerId="ADAL" clId="{23DCEB41-6446-4D32-8187-928D29498973}" dt="2025-05-01T15:36:45.909" v="0" actId="20577"/>
          <ac:spMkLst>
            <pc:docMk/>
            <pc:sldMk cId="206813196" sldId="436"/>
            <ac:spMk id="2" creationId="{E3312046-3195-4842-42B2-A75184C3F642}"/>
          </ac:spMkLst>
        </pc:spChg>
      </pc:sldChg>
      <pc:sldChg chg="modSp mod">
        <pc:chgData name="Charlie Wells" userId="6ec3020e-6d83-46c1-aa32-a9b1645b7a28" providerId="ADAL" clId="{23DCEB41-6446-4D32-8187-928D29498973}" dt="2025-05-01T15:38:07.001" v="12" actId="20577"/>
        <pc:sldMkLst>
          <pc:docMk/>
          <pc:sldMk cId="1256596591" sldId="452"/>
        </pc:sldMkLst>
        <pc:spChg chg="mod">
          <ac:chgData name="Charlie Wells" userId="6ec3020e-6d83-46c1-aa32-a9b1645b7a28" providerId="ADAL" clId="{23DCEB41-6446-4D32-8187-928D29498973}" dt="2025-05-01T15:38:07.001" v="12" actId="20577"/>
          <ac:spMkLst>
            <pc:docMk/>
            <pc:sldMk cId="1256596591" sldId="452"/>
            <ac:spMk id="12" creationId="{F16B68EB-990E-039A-4D45-D92C11BEF70F}"/>
          </ac:spMkLst>
        </pc:spChg>
      </pc:sldChg>
      <pc:sldChg chg="modSp mod">
        <pc:chgData name="Charlie Wells" userId="6ec3020e-6d83-46c1-aa32-a9b1645b7a28" providerId="ADAL" clId="{23DCEB41-6446-4D32-8187-928D29498973}" dt="2025-05-01T15:37:09.069" v="3" actId="20577"/>
        <pc:sldMkLst>
          <pc:docMk/>
          <pc:sldMk cId="1537425240" sldId="478"/>
        </pc:sldMkLst>
        <pc:spChg chg="mod">
          <ac:chgData name="Charlie Wells" userId="6ec3020e-6d83-46c1-aa32-a9b1645b7a28" providerId="ADAL" clId="{23DCEB41-6446-4D32-8187-928D29498973}" dt="2025-05-01T15:37:09.069" v="3" actId="20577"/>
          <ac:spMkLst>
            <pc:docMk/>
            <pc:sldMk cId="1537425240" sldId="478"/>
            <ac:spMk id="18" creationId="{9E2D699C-294B-EB9F-C402-2B62DE2F66BA}"/>
          </ac:spMkLst>
        </pc:spChg>
      </pc:sldChg>
      <pc:sldChg chg="delSp mod">
        <pc:chgData name="Charlie Wells" userId="6ec3020e-6d83-46c1-aa32-a9b1645b7a28" providerId="ADAL" clId="{23DCEB41-6446-4D32-8187-928D29498973}" dt="2025-05-01T15:37:49.976" v="9" actId="478"/>
        <pc:sldMkLst>
          <pc:docMk/>
          <pc:sldMk cId="3210308791" sldId="482"/>
        </pc:sldMkLst>
        <pc:picChg chg="del">
          <ac:chgData name="Charlie Wells" userId="6ec3020e-6d83-46c1-aa32-a9b1645b7a28" providerId="ADAL" clId="{23DCEB41-6446-4D32-8187-928D29498973}" dt="2025-05-01T15:37:49.976" v="9" actId="478"/>
          <ac:picMkLst>
            <pc:docMk/>
            <pc:sldMk cId="3210308791" sldId="482"/>
            <ac:picMk id="4" creationId="{8C6CA480-28EB-43C7-99D1-92980EA9FDF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944B1E-18DA-4768-3065-0CF34F2C65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3AF68-2FA0-BA2A-5364-1C58CB5F4A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62057-34FC-476C-B380-0947AE57FF64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1C996-83AA-EF8F-FBEF-5FF48BF118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1010C-932E-3AAE-1CB4-C802D8FA59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3E23B-8953-406A-AE9C-6E74D3C93C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695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FE403-6B50-471B-8635-9AB6B9DE4FA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E0905-AFF2-4A3E-898D-254096911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07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E0905-AFF2-4A3E-898D-25409691180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26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79911-23A9-483E-A080-E455506464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03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E0905-AFF2-4A3E-898D-2540969118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860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E0905-AFF2-4A3E-898D-25409691180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785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hid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E0905-AFF2-4A3E-898D-25409691180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32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9911-23A9-483E-A080-E455506464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00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B0961-3013-322F-B8BC-DD42F930F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0A8698-E988-2997-29D0-AE7541795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BDD4A-2E62-88C9-3C19-B8387A478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B06C2-3339-BF71-39A7-67AD1D71E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79911-23A9-483E-A080-E455506464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13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E0905-AFF2-4A3E-898D-2540969118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76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9916-9E6C-BD4E-A8D3-9CC93167A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667512"/>
            <a:ext cx="7335520" cy="1508443"/>
          </a:xfrm>
          <a:prstGeom prst="rect">
            <a:avLst/>
          </a:prstGeom>
        </p:spPr>
        <p:txBody>
          <a:bodyPr anchor="b"/>
          <a:lstStyle>
            <a:lvl1pPr algn="l">
              <a:defRPr sz="4800" b="0" i="0" spc="60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5EC41-FFFF-A443-AA57-A826DD475E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4268031"/>
            <a:ext cx="7335520" cy="38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293BC-11AA-2D42-A7FF-F144691C8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0640" y="2537012"/>
            <a:ext cx="1480062" cy="216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45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alf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DC6F076-B9EE-3649-B75F-AFAB5ADFC6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7451B0-7A80-A84D-B5B8-085FD92C06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E5FC599-18EE-6E42-A63A-C5A590B3FA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Stats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9A7A92E-F067-E24B-92ED-82FC6A5D4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0BA74DD-734A-4A4A-B14D-EFA4B36014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5ACE32-ADD7-6245-8D91-317FA736488E}"/>
              </a:ext>
            </a:extLst>
          </p:cNvPr>
          <p:cNvGrpSpPr/>
          <p:nvPr userDrawn="1"/>
        </p:nvGrpSpPr>
        <p:grpSpPr>
          <a:xfrm>
            <a:off x="6096000" y="247650"/>
            <a:ext cx="1954742" cy="5864225"/>
            <a:chOff x="6096000" y="254000"/>
            <a:chExt cx="1954742" cy="586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6986F4-E7CD-554A-AAD3-03C871D01439}"/>
                </a:ext>
              </a:extLst>
            </p:cNvPr>
            <p:cNvSpPr/>
            <p:nvPr userDrawn="1"/>
          </p:nvSpPr>
          <p:spPr>
            <a:xfrm>
              <a:off x="6096000" y="4163483"/>
              <a:ext cx="1954742" cy="1954742"/>
            </a:xfrm>
            <a:prstGeom prst="rect">
              <a:avLst/>
            </a:prstGeom>
            <a:solidFill>
              <a:srgbClr val="A52228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76E765-AA72-6540-8D00-FA934C3DCA5A}"/>
                </a:ext>
              </a:extLst>
            </p:cNvPr>
            <p:cNvSpPr/>
            <p:nvPr userDrawn="1"/>
          </p:nvSpPr>
          <p:spPr>
            <a:xfrm>
              <a:off x="6096000" y="2208742"/>
              <a:ext cx="1954742" cy="1954742"/>
            </a:xfrm>
            <a:prstGeom prst="rect">
              <a:avLst/>
            </a:prstGeom>
            <a:solidFill>
              <a:srgbClr val="57575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DEE745-1A18-1C47-A0B8-DBDD99CF0D9A}"/>
                </a:ext>
              </a:extLst>
            </p:cNvPr>
            <p:cNvSpPr/>
            <p:nvPr userDrawn="1"/>
          </p:nvSpPr>
          <p:spPr>
            <a:xfrm>
              <a:off x="6096000" y="254000"/>
              <a:ext cx="1954742" cy="1954742"/>
            </a:xfrm>
            <a:prstGeom prst="rect">
              <a:avLst/>
            </a:prstGeom>
            <a:solidFill>
              <a:srgbClr val="002A4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3BBE494-55AE-5A4D-BFED-8C66216F5F48}"/>
                </a:ext>
              </a:extLst>
            </p:cNvPr>
            <p:cNvCxnSpPr/>
            <p:nvPr userDrawn="1"/>
          </p:nvCxnSpPr>
          <p:spPr>
            <a:xfrm>
              <a:off x="6096000" y="2208742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87783C1-C4EC-DD40-8ABA-1B8B4B732753}"/>
                </a:ext>
              </a:extLst>
            </p:cNvPr>
            <p:cNvCxnSpPr/>
            <p:nvPr userDrawn="1"/>
          </p:nvCxnSpPr>
          <p:spPr>
            <a:xfrm>
              <a:off x="6096000" y="4163484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3A28CE3-C8C9-BC46-A379-B610EDD25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32267"/>
            <a:ext cx="1950720" cy="1952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C52542-8368-D743-A185-FB7DDEBC7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199709"/>
            <a:ext cx="1950720" cy="1952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0EABD5-0F45-9641-852B-4506BCCC0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16111" y="4163338"/>
            <a:ext cx="1950720" cy="1952203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481C0E9D-27B7-1243-BE38-3FDA202ECA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2808" y="254000"/>
            <a:ext cx="3865192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C82E44E0-EF51-AA43-A692-5E0E5D304C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0514" y="885638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F28DA59-975B-8947-B23A-98AA2AD2ED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1224" y="1550526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837544-B7E5-5D45-93D0-AF8CC21B64A6}"/>
              </a:ext>
            </a:extLst>
          </p:cNvPr>
          <p:cNvCxnSpPr/>
          <p:nvPr userDrawn="1"/>
        </p:nvCxnSpPr>
        <p:spPr>
          <a:xfrm flipV="1">
            <a:off x="6301223" y="544010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2ABBA68C-9A6D-DA44-A458-C78B42BC44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0514" y="2853334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4E754D58-C912-5249-B608-93A133D6D3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1224" y="3518222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0372FA-4112-714C-933B-7972881ECC79}"/>
              </a:ext>
            </a:extLst>
          </p:cNvPr>
          <p:cNvCxnSpPr>
            <a:cxnSpLocks/>
          </p:cNvCxnSpPr>
          <p:nvPr userDrawn="1"/>
        </p:nvCxnSpPr>
        <p:spPr>
          <a:xfrm>
            <a:off x="6301223" y="2511706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1895031D-6D75-8244-8340-E8A0C181B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0514" y="4821031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6E0A8F4-0164-BD45-A2C1-5578EEBB08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224" y="5485919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923055-5B89-914A-A4AB-7E43A07D863B}"/>
              </a:ext>
            </a:extLst>
          </p:cNvPr>
          <p:cNvCxnSpPr/>
          <p:nvPr userDrawn="1"/>
        </p:nvCxnSpPr>
        <p:spPr>
          <a:xfrm flipV="1">
            <a:off x="6301223" y="4479403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50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856F944-E536-F441-ADB5-43C54A521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3E4D81-4CB5-AF44-B040-E07E6A01C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A2A7B1-55DA-F940-B0B6-22996DFBEE08}"/>
              </a:ext>
            </a:extLst>
          </p:cNvPr>
          <p:cNvSpPr/>
          <p:nvPr userDrawn="1"/>
        </p:nvSpPr>
        <p:spPr>
          <a:xfrm>
            <a:off x="6096000" y="256693"/>
            <a:ext cx="5832475" cy="585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8E47F4-7BFB-7A49-96DF-60EB0F1141E1}"/>
              </a:ext>
            </a:extLst>
          </p:cNvPr>
          <p:cNvSpPr/>
          <p:nvPr userDrawn="1"/>
        </p:nvSpPr>
        <p:spPr>
          <a:xfrm>
            <a:off x="6947210" y="3033254"/>
            <a:ext cx="524107" cy="1701796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409DFC0-0E59-F54A-BE78-CC457E8E80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815505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6AEA88-7628-6542-A562-8462C415567D}"/>
              </a:ext>
            </a:extLst>
          </p:cNvPr>
          <p:cNvSpPr/>
          <p:nvPr userDrawn="1"/>
        </p:nvSpPr>
        <p:spPr>
          <a:xfrm>
            <a:off x="7672039" y="2512853"/>
            <a:ext cx="524107" cy="2222197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9B053A7-E160-5E46-A44F-B91F2F433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540334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243696-0730-CB4C-8FF7-902B40C976F7}"/>
              </a:ext>
            </a:extLst>
          </p:cNvPr>
          <p:cNvSpPr/>
          <p:nvPr userDrawn="1"/>
        </p:nvSpPr>
        <p:spPr>
          <a:xfrm>
            <a:off x="8396867" y="1512347"/>
            <a:ext cx="524107" cy="3222703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86F7C2F-2FD5-E447-974C-31F19C1E7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8265162" y="4079239"/>
            <a:ext cx="787516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E11B69-630C-034E-AC20-848DE753DA68}"/>
              </a:ext>
            </a:extLst>
          </p:cNvPr>
          <p:cNvSpPr/>
          <p:nvPr userDrawn="1"/>
        </p:nvSpPr>
        <p:spPr>
          <a:xfrm>
            <a:off x="9121694" y="2159118"/>
            <a:ext cx="524107" cy="2575932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C8B942-89F4-CF41-B78A-CDF054C36A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8989989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4C7A27-9D47-B945-9EC1-80B9BE683684}"/>
              </a:ext>
            </a:extLst>
          </p:cNvPr>
          <p:cNvSpPr/>
          <p:nvPr userDrawn="1"/>
        </p:nvSpPr>
        <p:spPr>
          <a:xfrm>
            <a:off x="9846523" y="3033254"/>
            <a:ext cx="524107" cy="1701796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0306793-4265-2E4D-A170-6ED06472CA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714818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F77114-A8FF-0147-A409-90A064491E38}"/>
              </a:ext>
            </a:extLst>
          </p:cNvPr>
          <p:cNvSpPr/>
          <p:nvPr userDrawn="1"/>
        </p:nvSpPr>
        <p:spPr>
          <a:xfrm>
            <a:off x="10571351" y="2512853"/>
            <a:ext cx="524107" cy="2222197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4E3A97C-17A3-1748-853E-68C5952E9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439646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89910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Lef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1D533B-7101-48A3-AD07-54FD9D37B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763" y="233363"/>
            <a:ext cx="5837237" cy="58848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85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977EAA-286B-4B83-BDC5-2261B3DF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762" y="233364"/>
            <a:ext cx="11674475" cy="58848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1431686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Centr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29BB2-0D2D-4C29-AF70-ACCEA6DBD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7137" y="1140822"/>
            <a:ext cx="5837725" cy="42048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716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676" y="2724347"/>
            <a:ext cx="5100964" cy="218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D9BA1E-BF69-49A7-9D0A-732D619410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761" y="254000"/>
            <a:ext cx="11674475" cy="5853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1839923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F01A-073D-45B0-84E0-A4D49740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E908-ACBF-CEF8-F339-0CFAA6AE9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CAFE2-F9F0-1471-AC64-5EB2EE3FC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A0E7-5E59-4161-99A8-E40FA489A09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D2E30-D222-99B1-F440-0C90911C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4218-C41A-DB09-8A23-401A2913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803F2-89A9-4C74-AB22-F88C0FBF2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53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_Title_Slide_Whi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Half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06CAA91-F679-D64A-A384-F4FE9C913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72B04B-4C92-A244-A587-9D06E2A3CA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35F4D97-0514-A349-A235-56D2472304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59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_Title_Slide_Whi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9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_Title_Slide_Whi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_Title_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9916-9E6C-BD4E-A8D3-9CC93167A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667512"/>
            <a:ext cx="7335520" cy="1508443"/>
          </a:xfrm>
          <a:prstGeom prst="rect">
            <a:avLst/>
          </a:prstGeom>
        </p:spPr>
        <p:txBody>
          <a:bodyPr anchor="b"/>
          <a:lstStyle>
            <a:lvl1pPr algn="l">
              <a:defRPr sz="4800" b="0" i="0" spc="60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SUB-TITLE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5EC41-FFFF-A443-AA57-A826DD475E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4268031"/>
            <a:ext cx="7335520" cy="38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C13C6-37BD-4A18-A14E-66015F6AD7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2825" y="6147934"/>
            <a:ext cx="1515784" cy="68210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CC12E5-395E-4173-A430-C627E510FA35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71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alf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06CAA91-F679-D64A-A384-F4FE9C913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72B04B-4C92-A244-A587-9D06E2A3CA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35F4D97-0514-A349-A235-56D2472304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2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Stats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57B5DBC-C34C-8541-ABE4-8276FC6CA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602143-D26E-C84A-9BA8-4FB5935996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71FAA7-510A-8B4C-AA5C-F8ADFC50E168}"/>
              </a:ext>
            </a:extLst>
          </p:cNvPr>
          <p:cNvGrpSpPr/>
          <p:nvPr userDrawn="1"/>
        </p:nvGrpSpPr>
        <p:grpSpPr>
          <a:xfrm>
            <a:off x="6096000" y="247650"/>
            <a:ext cx="1954742" cy="5864225"/>
            <a:chOff x="6096000" y="254000"/>
            <a:chExt cx="1954742" cy="586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AF7B02-A548-6D4D-908D-911FDA9D3B8C}"/>
                </a:ext>
              </a:extLst>
            </p:cNvPr>
            <p:cNvSpPr/>
            <p:nvPr userDrawn="1"/>
          </p:nvSpPr>
          <p:spPr>
            <a:xfrm>
              <a:off x="6096000" y="4163483"/>
              <a:ext cx="1954742" cy="1954742"/>
            </a:xfrm>
            <a:prstGeom prst="rect">
              <a:avLst/>
            </a:prstGeom>
            <a:solidFill>
              <a:srgbClr val="A52228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9E1015-DA81-BF46-828E-8B473D6BA19F}"/>
                </a:ext>
              </a:extLst>
            </p:cNvPr>
            <p:cNvSpPr/>
            <p:nvPr userDrawn="1"/>
          </p:nvSpPr>
          <p:spPr>
            <a:xfrm>
              <a:off x="6096000" y="2208742"/>
              <a:ext cx="1954742" cy="1954742"/>
            </a:xfrm>
            <a:prstGeom prst="rect">
              <a:avLst/>
            </a:prstGeom>
            <a:solidFill>
              <a:srgbClr val="57575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9145BA-16D6-0B48-9407-86EA520BD53C}"/>
                </a:ext>
              </a:extLst>
            </p:cNvPr>
            <p:cNvSpPr/>
            <p:nvPr userDrawn="1"/>
          </p:nvSpPr>
          <p:spPr>
            <a:xfrm>
              <a:off x="6096000" y="254000"/>
              <a:ext cx="1954742" cy="1954742"/>
            </a:xfrm>
            <a:prstGeom prst="rect">
              <a:avLst/>
            </a:prstGeom>
            <a:solidFill>
              <a:srgbClr val="002A4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4E6B95-61E7-E746-A079-0D5FD664CF16}"/>
                </a:ext>
              </a:extLst>
            </p:cNvPr>
            <p:cNvCxnSpPr/>
            <p:nvPr userDrawn="1"/>
          </p:nvCxnSpPr>
          <p:spPr>
            <a:xfrm>
              <a:off x="6096000" y="2208742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B00DC0-9349-3A46-A52B-B7E2F0A3C1C4}"/>
                </a:ext>
              </a:extLst>
            </p:cNvPr>
            <p:cNvCxnSpPr/>
            <p:nvPr userDrawn="1"/>
          </p:nvCxnSpPr>
          <p:spPr>
            <a:xfrm>
              <a:off x="6096000" y="4163484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F48522-D453-CB43-811E-FA7CD342F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32267"/>
            <a:ext cx="1950720" cy="1952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B65D6-5C11-6545-8298-681EE6F82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199709"/>
            <a:ext cx="1950720" cy="1952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DD811-752A-5D48-AC22-A2FC7460A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16111" y="4163338"/>
            <a:ext cx="1950720" cy="1952203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E19EACA3-D8C7-C34C-9422-E7D8F93532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2808" y="254000"/>
            <a:ext cx="3865192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C21F67B-B9A7-0147-9663-7BEB88D1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0514" y="885638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D8E86B80-442F-394C-95BB-46EA41E096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1224" y="1550526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B70FEA-8EA0-774C-9440-62ACE720DDD5}"/>
              </a:ext>
            </a:extLst>
          </p:cNvPr>
          <p:cNvCxnSpPr/>
          <p:nvPr userDrawn="1"/>
        </p:nvCxnSpPr>
        <p:spPr>
          <a:xfrm flipV="1">
            <a:off x="6301223" y="544010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4626FA0-7634-7747-9C2D-64EDED7D55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0514" y="2853334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B8AD862-4B89-444B-A25B-B7FB8A9901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1224" y="3518222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2BBF7A-AD30-B84D-A309-94399BAB9834}"/>
              </a:ext>
            </a:extLst>
          </p:cNvPr>
          <p:cNvCxnSpPr>
            <a:cxnSpLocks/>
          </p:cNvCxnSpPr>
          <p:nvPr userDrawn="1"/>
        </p:nvCxnSpPr>
        <p:spPr>
          <a:xfrm>
            <a:off x="6301223" y="2511706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06769B09-E285-9640-AB68-BCFA72F3E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0514" y="4821031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20C4F5-62CA-5440-BF6F-B7BB958CA9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224" y="5485919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A4F496-E1AA-FE46-AEAD-A1A7B493525B}"/>
              </a:ext>
            </a:extLst>
          </p:cNvPr>
          <p:cNvCxnSpPr/>
          <p:nvPr userDrawn="1"/>
        </p:nvCxnSpPr>
        <p:spPr>
          <a:xfrm flipV="1">
            <a:off x="6301223" y="4479403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69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F3DB145-65AE-F24B-A66C-A6104B05B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A13B552-DD2A-8844-814E-4D4E6B2FFA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FF2CE7-ABD6-464E-932C-7D2BE9A27483}"/>
              </a:ext>
            </a:extLst>
          </p:cNvPr>
          <p:cNvSpPr/>
          <p:nvPr userDrawn="1"/>
        </p:nvSpPr>
        <p:spPr>
          <a:xfrm>
            <a:off x="6096000" y="256693"/>
            <a:ext cx="5832475" cy="585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32D7F-0B41-DD4A-847B-1A6573333369}"/>
              </a:ext>
            </a:extLst>
          </p:cNvPr>
          <p:cNvSpPr/>
          <p:nvPr userDrawn="1"/>
        </p:nvSpPr>
        <p:spPr>
          <a:xfrm>
            <a:off x="6947210" y="3033254"/>
            <a:ext cx="524107" cy="1701796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5755F61-2AC3-A04C-98B0-3F2C88E3E5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815505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C4230-9330-9D44-BAF3-BB60ABD2C7D3}"/>
              </a:ext>
            </a:extLst>
          </p:cNvPr>
          <p:cNvSpPr/>
          <p:nvPr userDrawn="1"/>
        </p:nvSpPr>
        <p:spPr>
          <a:xfrm>
            <a:off x="7672039" y="2512853"/>
            <a:ext cx="524107" cy="2222197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D14ACBC-CBB9-9340-8F4A-62E39087E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540334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4A7730-E15A-724B-A87E-79019C6CFFB9}"/>
              </a:ext>
            </a:extLst>
          </p:cNvPr>
          <p:cNvSpPr/>
          <p:nvPr userDrawn="1"/>
        </p:nvSpPr>
        <p:spPr>
          <a:xfrm>
            <a:off x="8396867" y="1512347"/>
            <a:ext cx="524107" cy="3222703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3D331B8-FFA6-A449-8DAA-D759F700C7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8265162" y="4079239"/>
            <a:ext cx="787516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7D86D2-4E41-3D47-9474-06CCDB3E8D37}"/>
              </a:ext>
            </a:extLst>
          </p:cNvPr>
          <p:cNvSpPr/>
          <p:nvPr userDrawn="1"/>
        </p:nvSpPr>
        <p:spPr>
          <a:xfrm>
            <a:off x="9121694" y="2159118"/>
            <a:ext cx="524107" cy="2575932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BBA9B04-E419-B44A-A286-6A046A9177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8989989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E08204-9A83-EE44-B352-BD12C2866608}"/>
              </a:ext>
            </a:extLst>
          </p:cNvPr>
          <p:cNvSpPr/>
          <p:nvPr userDrawn="1"/>
        </p:nvSpPr>
        <p:spPr>
          <a:xfrm>
            <a:off x="9846523" y="3033254"/>
            <a:ext cx="524107" cy="1701796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8E715B0-A877-D349-930D-5F8FFCA5C8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714818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B1ED86-3B80-DF42-8BD2-D7AB8A028A79}"/>
              </a:ext>
            </a:extLst>
          </p:cNvPr>
          <p:cNvSpPr/>
          <p:nvPr userDrawn="1"/>
        </p:nvSpPr>
        <p:spPr>
          <a:xfrm>
            <a:off x="10571351" y="2512853"/>
            <a:ext cx="524107" cy="2222197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5E0C0EB-A17F-864E-B485-8898F78BF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439646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319932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Left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1D533B-7101-48A3-AD07-54FD9D37B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763" y="233363"/>
            <a:ext cx="5837237" cy="58848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85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977EAA-286B-4B83-BDC5-2261B3DF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762" y="233364"/>
            <a:ext cx="11674475" cy="588486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2807511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Centre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29BB2-0D2D-4C29-AF70-ACCEA6DBD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7137" y="1140822"/>
            <a:ext cx="5837725" cy="42048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716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676" y="2724347"/>
            <a:ext cx="5100964" cy="218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D9BA1E-BF69-49A7-9D0A-732D619410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761" y="254000"/>
            <a:ext cx="11674475" cy="5853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4089150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_Title_Slide_Whi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3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_Title_Slide_Whi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11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alf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06CAA91-F679-D64A-A384-F4FE9C913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72B04B-4C92-A244-A587-9D06E2A3CA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35F4D97-0514-A349-A235-56D2472304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10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Stats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57B5DBC-C34C-8541-ABE4-8276FC6CA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602143-D26E-C84A-9BA8-4FB5935996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71FAA7-510A-8B4C-AA5C-F8ADFC50E168}"/>
              </a:ext>
            </a:extLst>
          </p:cNvPr>
          <p:cNvGrpSpPr/>
          <p:nvPr userDrawn="1"/>
        </p:nvGrpSpPr>
        <p:grpSpPr>
          <a:xfrm>
            <a:off x="6096000" y="247650"/>
            <a:ext cx="1954742" cy="5864225"/>
            <a:chOff x="6096000" y="254000"/>
            <a:chExt cx="1954742" cy="586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AF7B02-A548-6D4D-908D-911FDA9D3B8C}"/>
                </a:ext>
              </a:extLst>
            </p:cNvPr>
            <p:cNvSpPr/>
            <p:nvPr userDrawn="1"/>
          </p:nvSpPr>
          <p:spPr>
            <a:xfrm>
              <a:off x="6096000" y="4163483"/>
              <a:ext cx="1954742" cy="1954742"/>
            </a:xfrm>
            <a:prstGeom prst="rect">
              <a:avLst/>
            </a:prstGeom>
            <a:solidFill>
              <a:srgbClr val="A52228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9E1015-DA81-BF46-828E-8B473D6BA19F}"/>
                </a:ext>
              </a:extLst>
            </p:cNvPr>
            <p:cNvSpPr/>
            <p:nvPr userDrawn="1"/>
          </p:nvSpPr>
          <p:spPr>
            <a:xfrm>
              <a:off x="6096000" y="2208742"/>
              <a:ext cx="1954742" cy="1954742"/>
            </a:xfrm>
            <a:prstGeom prst="rect">
              <a:avLst/>
            </a:prstGeom>
            <a:solidFill>
              <a:srgbClr val="57575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9145BA-16D6-0B48-9407-86EA520BD53C}"/>
                </a:ext>
              </a:extLst>
            </p:cNvPr>
            <p:cNvSpPr/>
            <p:nvPr userDrawn="1"/>
          </p:nvSpPr>
          <p:spPr>
            <a:xfrm>
              <a:off x="6096000" y="254000"/>
              <a:ext cx="1954742" cy="1954742"/>
            </a:xfrm>
            <a:prstGeom prst="rect">
              <a:avLst/>
            </a:prstGeom>
            <a:solidFill>
              <a:srgbClr val="002A4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4E6B95-61E7-E746-A079-0D5FD664CF16}"/>
                </a:ext>
              </a:extLst>
            </p:cNvPr>
            <p:cNvCxnSpPr/>
            <p:nvPr userDrawn="1"/>
          </p:nvCxnSpPr>
          <p:spPr>
            <a:xfrm>
              <a:off x="6096000" y="2208742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B00DC0-9349-3A46-A52B-B7E2F0A3C1C4}"/>
                </a:ext>
              </a:extLst>
            </p:cNvPr>
            <p:cNvCxnSpPr/>
            <p:nvPr userDrawn="1"/>
          </p:nvCxnSpPr>
          <p:spPr>
            <a:xfrm>
              <a:off x="6096000" y="4163484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F48522-D453-CB43-811E-FA7CD342F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32267"/>
            <a:ext cx="1950720" cy="1952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B65D6-5C11-6545-8298-681EE6F82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199709"/>
            <a:ext cx="1950720" cy="1952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DD811-752A-5D48-AC22-A2FC7460A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16111" y="4163338"/>
            <a:ext cx="1950720" cy="1952203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E19EACA3-D8C7-C34C-9422-E7D8F93532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2808" y="254000"/>
            <a:ext cx="3865192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C21F67B-B9A7-0147-9663-7BEB88D1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0514" y="885638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D8E86B80-442F-394C-95BB-46EA41E096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1224" y="1550526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B70FEA-8EA0-774C-9440-62ACE720DDD5}"/>
              </a:ext>
            </a:extLst>
          </p:cNvPr>
          <p:cNvCxnSpPr/>
          <p:nvPr userDrawn="1"/>
        </p:nvCxnSpPr>
        <p:spPr>
          <a:xfrm flipV="1">
            <a:off x="6301223" y="544010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4626FA0-7634-7747-9C2D-64EDED7D55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0514" y="2853334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B8AD862-4B89-444B-A25B-B7FB8A9901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1224" y="3518222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2BBF7A-AD30-B84D-A309-94399BAB9834}"/>
              </a:ext>
            </a:extLst>
          </p:cNvPr>
          <p:cNvCxnSpPr>
            <a:cxnSpLocks/>
          </p:cNvCxnSpPr>
          <p:nvPr userDrawn="1"/>
        </p:nvCxnSpPr>
        <p:spPr>
          <a:xfrm>
            <a:off x="6301223" y="2511706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06769B09-E285-9640-AB68-BCFA72F3E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0514" y="4821031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20C4F5-62CA-5440-BF6F-B7BB958CA9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224" y="5485919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A4F496-E1AA-FE46-AEAD-A1A7B493525B}"/>
              </a:ext>
            </a:extLst>
          </p:cNvPr>
          <p:cNvCxnSpPr/>
          <p:nvPr userDrawn="1"/>
        </p:nvCxnSpPr>
        <p:spPr>
          <a:xfrm flipV="1">
            <a:off x="6301223" y="4479403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338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F3DB145-65AE-F24B-A66C-A6104B05B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A13B552-DD2A-8844-814E-4D4E6B2FFA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FF2CE7-ABD6-464E-932C-7D2BE9A27483}"/>
              </a:ext>
            </a:extLst>
          </p:cNvPr>
          <p:cNvSpPr/>
          <p:nvPr userDrawn="1"/>
        </p:nvSpPr>
        <p:spPr>
          <a:xfrm>
            <a:off x="6096000" y="256693"/>
            <a:ext cx="5832475" cy="585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32D7F-0B41-DD4A-847B-1A6573333369}"/>
              </a:ext>
            </a:extLst>
          </p:cNvPr>
          <p:cNvSpPr/>
          <p:nvPr userDrawn="1"/>
        </p:nvSpPr>
        <p:spPr>
          <a:xfrm>
            <a:off x="6947210" y="3033254"/>
            <a:ext cx="524107" cy="1701796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5755F61-2AC3-A04C-98B0-3F2C88E3E5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815505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C4230-9330-9D44-BAF3-BB60ABD2C7D3}"/>
              </a:ext>
            </a:extLst>
          </p:cNvPr>
          <p:cNvSpPr/>
          <p:nvPr userDrawn="1"/>
        </p:nvSpPr>
        <p:spPr>
          <a:xfrm>
            <a:off x="7672039" y="2512853"/>
            <a:ext cx="524107" cy="2222197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D14ACBC-CBB9-9340-8F4A-62E39087E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540334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4A7730-E15A-724B-A87E-79019C6CFFB9}"/>
              </a:ext>
            </a:extLst>
          </p:cNvPr>
          <p:cNvSpPr/>
          <p:nvPr userDrawn="1"/>
        </p:nvSpPr>
        <p:spPr>
          <a:xfrm>
            <a:off x="8396867" y="1512347"/>
            <a:ext cx="524107" cy="3222703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3D331B8-FFA6-A449-8DAA-D759F700C7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8265162" y="4079239"/>
            <a:ext cx="787516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7D86D2-4E41-3D47-9474-06CCDB3E8D37}"/>
              </a:ext>
            </a:extLst>
          </p:cNvPr>
          <p:cNvSpPr/>
          <p:nvPr userDrawn="1"/>
        </p:nvSpPr>
        <p:spPr>
          <a:xfrm>
            <a:off x="9121694" y="2159118"/>
            <a:ext cx="524107" cy="2575932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BBA9B04-E419-B44A-A286-6A046A9177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8989989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E08204-9A83-EE44-B352-BD12C2866608}"/>
              </a:ext>
            </a:extLst>
          </p:cNvPr>
          <p:cNvSpPr/>
          <p:nvPr userDrawn="1"/>
        </p:nvSpPr>
        <p:spPr>
          <a:xfrm>
            <a:off x="9846523" y="3033254"/>
            <a:ext cx="524107" cy="1701796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8E715B0-A877-D349-930D-5F8FFCA5C8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714818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B1ED86-3B80-DF42-8BD2-D7AB8A028A79}"/>
              </a:ext>
            </a:extLst>
          </p:cNvPr>
          <p:cNvSpPr/>
          <p:nvPr userDrawn="1"/>
        </p:nvSpPr>
        <p:spPr>
          <a:xfrm>
            <a:off x="10571351" y="2512853"/>
            <a:ext cx="524107" cy="2222197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5E0C0EB-A17F-864E-B485-8898F78BF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439646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64607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_Title_Slide_Whi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88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Left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1D533B-7101-48A3-AD07-54FD9D37B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763" y="233363"/>
            <a:ext cx="5837237" cy="58848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85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977EAA-286B-4B83-BDC5-2261B3DF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762" y="233364"/>
            <a:ext cx="11674475" cy="588486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2906893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Centre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29BB2-0D2D-4C29-AF70-ACCEA6DBD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7137" y="1140822"/>
            <a:ext cx="5837725" cy="42048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716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676" y="2724347"/>
            <a:ext cx="5100964" cy="218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D9BA1E-BF69-49A7-9D0A-732D619410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761" y="254000"/>
            <a:ext cx="11674475" cy="5853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3051931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ED32-DD8D-D5B0-8D92-0763960E6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9A1C1-72A5-CC62-E166-C13A4816A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9BC6C-A82C-5421-9DB9-BDD484B23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607CF-7C39-E9DE-08AA-12B00CC8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26708-B3ED-4F13-C034-B1B81CA7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01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881B-4295-C52F-C18D-1CDC4E2B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CF41-E764-77ED-F1D5-9AA6965C3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E25E9-DF09-AD54-CE06-1C4BF037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64181-413B-252D-4501-FF39794CB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9D073-824B-4D77-588A-2EBFCA70B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467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11BE-8B43-BA1D-2B46-0959D318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743B8-75CE-ECE7-D8C0-EAABB971A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2C3A0-46EA-10CB-72F3-AD041E68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BB3E4-FBAC-86B6-E884-224A9712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8EE74-9DB3-462D-086A-6FE9D9AA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96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8AF62-2269-0F5F-57E4-96CC5636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61D74-B688-E546-55D9-81B4A4E94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BD201-FCD4-F4CD-0ED9-81009F2A6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3F30E-780B-CDCB-60E0-CF04E9AB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45CBB-897B-F353-FB0D-C426A9A4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717E8-06FF-5F97-6381-6D059012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221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8299-2B42-FF7C-9831-762880A9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F98D4-D221-1C43-BB29-7C22F1BBA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A3869-306D-19F3-72D6-5906ABCE8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56CC0-68DE-4932-6EC4-0490C28DE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20A03-8A82-F081-530C-2445B51B1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C5E877-E9E3-84CB-2928-17DC03A1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468AF4-4D8C-B2E0-0C9C-80EEEF44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54C69-942E-184F-069F-DAFE91F3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919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973CD-4971-CE26-75CA-A2B5A0B3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223C6-EEA5-0B85-CD60-F8AC1F8C5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CBC14-F150-C16F-B585-7306791C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06B02-0AA6-7E3B-F3D8-AFC765B7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861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6480F6-BBCC-1FF6-C785-5FB0A1A4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25E52-F324-CE80-98BC-3B4C87FA7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B70C6-EE42-9C1C-0B80-7B3FCC44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43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F76E7-DFB5-718D-7BD6-5F5C5201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61A60-2E5B-1FCF-1C0C-5856A73DE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C8A9A-0033-ABD8-4D2A-2E9CB7A9C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11BD4-9C5A-6098-93F5-E5B882E9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16A91-6CAC-E11B-320F-0C5E9260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5C835-615C-F54D-0959-F0F23E8E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90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alf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A43D532-4619-B64F-9EDB-A80F6622C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7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F8E8-963C-2EA9-0BF1-F614446D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2E6330-D812-32E6-8770-A7B284296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3961B-0E72-26EB-AEEC-AB61D4887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9B152-2DA4-3352-E2CF-36E62C6F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9B238-7C46-B4AA-A0E0-95ED4133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66998-DD1B-379C-8736-EBDE35F1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77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AA1F9-AA2E-47BA-391E-B5981F7E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B305F-D28D-DDFC-341F-B6211BF63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7F0E2-BC3A-1F75-F4DF-4CCEEA70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03262-1780-F664-B49E-925155DD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3FCF3-D43A-AF29-F1D0-6584D59A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139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DD2623-0253-F582-9978-FA8336747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5FE86-6895-9F07-A6F9-202787ADB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F2873-90A5-B5E7-9512-DAC8C74A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281DB-BC11-1B4C-9E43-2328E130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DFC26-CD36-F70D-89CE-C9F01631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41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Stats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4B59D27-DA51-7F4C-B2AF-EF131393C3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032B554-7985-FA45-8616-AA24BDA11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573011-B063-F841-BE59-218E5C3F0960}"/>
              </a:ext>
            </a:extLst>
          </p:cNvPr>
          <p:cNvGrpSpPr/>
          <p:nvPr userDrawn="1"/>
        </p:nvGrpSpPr>
        <p:grpSpPr>
          <a:xfrm>
            <a:off x="6096000" y="247650"/>
            <a:ext cx="1954742" cy="5864225"/>
            <a:chOff x="6096000" y="254000"/>
            <a:chExt cx="1954742" cy="586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5ACBE0-A972-3342-A837-529A61443FDF}"/>
                </a:ext>
              </a:extLst>
            </p:cNvPr>
            <p:cNvSpPr/>
            <p:nvPr userDrawn="1"/>
          </p:nvSpPr>
          <p:spPr>
            <a:xfrm>
              <a:off x="6096000" y="4163483"/>
              <a:ext cx="1954742" cy="1954742"/>
            </a:xfrm>
            <a:prstGeom prst="rect">
              <a:avLst/>
            </a:prstGeom>
            <a:solidFill>
              <a:srgbClr val="A52228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13A998-3669-BE4F-90C8-0D21BC5A0E61}"/>
                </a:ext>
              </a:extLst>
            </p:cNvPr>
            <p:cNvSpPr/>
            <p:nvPr userDrawn="1"/>
          </p:nvSpPr>
          <p:spPr>
            <a:xfrm>
              <a:off x="6096000" y="2208742"/>
              <a:ext cx="1954742" cy="1954742"/>
            </a:xfrm>
            <a:prstGeom prst="rect">
              <a:avLst/>
            </a:prstGeom>
            <a:solidFill>
              <a:srgbClr val="57575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232F1F-EB11-8D4D-8D18-6FD71198A5BB}"/>
                </a:ext>
              </a:extLst>
            </p:cNvPr>
            <p:cNvSpPr/>
            <p:nvPr userDrawn="1"/>
          </p:nvSpPr>
          <p:spPr>
            <a:xfrm>
              <a:off x="6096000" y="254000"/>
              <a:ext cx="1954742" cy="1954742"/>
            </a:xfrm>
            <a:prstGeom prst="rect">
              <a:avLst/>
            </a:prstGeom>
            <a:solidFill>
              <a:srgbClr val="002A4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7358F61-D3F6-E44B-B73F-342FE6F48F4F}"/>
                </a:ext>
              </a:extLst>
            </p:cNvPr>
            <p:cNvCxnSpPr/>
            <p:nvPr userDrawn="1"/>
          </p:nvCxnSpPr>
          <p:spPr>
            <a:xfrm>
              <a:off x="6096000" y="2208742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DEF1F7-F44B-8445-A9BB-5D971EA7F059}"/>
                </a:ext>
              </a:extLst>
            </p:cNvPr>
            <p:cNvCxnSpPr/>
            <p:nvPr userDrawn="1"/>
          </p:nvCxnSpPr>
          <p:spPr>
            <a:xfrm>
              <a:off x="6096000" y="4163484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66F5E-132F-2A48-92FE-E6FD1CA35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32267"/>
            <a:ext cx="1950720" cy="1952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C0A72B-8D4C-CE42-99E4-9A75A168D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199709"/>
            <a:ext cx="1950720" cy="1952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343DD3-DA1F-004F-804C-D914C3CDB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16111" y="4163338"/>
            <a:ext cx="1950720" cy="1952203"/>
          </a:xfrm>
          <a:prstGeom prst="rect">
            <a:avLst/>
          </a:prstGeom>
        </p:spPr>
      </p:pic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12386FC-3769-6449-B5D6-9EB7F4F461D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8062808" y="254000"/>
            <a:ext cx="3865192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91EE37A-97CA-234D-9FBA-7C56C36BF0F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00514" y="885638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2C465C7-854C-E34D-86AE-9EBE928378BA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01224" y="1550526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11CA04-7B2D-7C43-AAA6-A4815608B6EC}"/>
              </a:ext>
            </a:extLst>
          </p:cNvPr>
          <p:cNvCxnSpPr/>
          <p:nvPr userDrawn="1"/>
        </p:nvCxnSpPr>
        <p:spPr>
          <a:xfrm flipV="1">
            <a:off x="6301223" y="544010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CB853236-A421-3449-B5F5-09C6EE7402B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00514" y="2853334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3F713B4F-9131-A849-AA8B-85AF403A763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01224" y="3518222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178D02-813F-9047-9099-7EC65E2586F6}"/>
              </a:ext>
            </a:extLst>
          </p:cNvPr>
          <p:cNvCxnSpPr>
            <a:cxnSpLocks/>
          </p:cNvCxnSpPr>
          <p:nvPr userDrawn="1"/>
        </p:nvCxnSpPr>
        <p:spPr>
          <a:xfrm>
            <a:off x="6301223" y="2511706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4AC0F72B-795C-8D40-8641-0FCCF02DF9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0514" y="4821031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3F83DEFE-7BBD-E845-BE28-40944DA3FA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224" y="5485919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81AFBC-5CF9-DB45-8CA7-118707E4299A}"/>
              </a:ext>
            </a:extLst>
          </p:cNvPr>
          <p:cNvCxnSpPr/>
          <p:nvPr userDrawn="1"/>
        </p:nvCxnSpPr>
        <p:spPr>
          <a:xfrm flipV="1">
            <a:off x="6301223" y="4479403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32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_Slide_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EDF3ED6-3383-1E49-8166-027B028907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DFCA9EB-4936-FA4C-BB0C-FE6E1054C0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47840-D0D5-F048-A172-E9904FA0D053}"/>
              </a:ext>
            </a:extLst>
          </p:cNvPr>
          <p:cNvSpPr/>
          <p:nvPr userDrawn="1"/>
        </p:nvSpPr>
        <p:spPr>
          <a:xfrm>
            <a:off x="6096000" y="256693"/>
            <a:ext cx="5832475" cy="585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9BC67-21BD-5F48-99B5-422480481288}"/>
              </a:ext>
            </a:extLst>
          </p:cNvPr>
          <p:cNvSpPr/>
          <p:nvPr userDrawn="1"/>
        </p:nvSpPr>
        <p:spPr>
          <a:xfrm>
            <a:off x="6947210" y="3033254"/>
            <a:ext cx="524107" cy="1701796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F31AA23-B853-0A4F-8464-1E62C09A6F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815505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D13D68-9A11-7843-A6A1-F8ADB5ADD14F}"/>
              </a:ext>
            </a:extLst>
          </p:cNvPr>
          <p:cNvSpPr/>
          <p:nvPr userDrawn="1"/>
        </p:nvSpPr>
        <p:spPr>
          <a:xfrm>
            <a:off x="7672039" y="2512853"/>
            <a:ext cx="524107" cy="2222197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293D792-5CCB-D740-94A2-A7A4BB5AA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540334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61C5C0-C898-704C-999A-4E4054840F74}"/>
              </a:ext>
            </a:extLst>
          </p:cNvPr>
          <p:cNvSpPr/>
          <p:nvPr userDrawn="1"/>
        </p:nvSpPr>
        <p:spPr>
          <a:xfrm>
            <a:off x="8396867" y="1512347"/>
            <a:ext cx="524107" cy="3222703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99E89A3-A0B4-2247-B38E-2347AA964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8265162" y="4079239"/>
            <a:ext cx="787516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B524F0-964D-E842-AD98-5BE06A7A9240}"/>
              </a:ext>
            </a:extLst>
          </p:cNvPr>
          <p:cNvSpPr/>
          <p:nvPr userDrawn="1"/>
        </p:nvSpPr>
        <p:spPr>
          <a:xfrm>
            <a:off x="9121694" y="2159118"/>
            <a:ext cx="524107" cy="2575932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0B1003F-3A36-F542-AEFA-3ACEA3386C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8989989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0B3BE8-7C15-6247-9DFE-FD91CC5BBB10}"/>
              </a:ext>
            </a:extLst>
          </p:cNvPr>
          <p:cNvSpPr/>
          <p:nvPr userDrawn="1"/>
        </p:nvSpPr>
        <p:spPr>
          <a:xfrm>
            <a:off x="9846523" y="3033254"/>
            <a:ext cx="524107" cy="1701796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807E2F4-7EF8-9949-85F6-63360EB4CC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714818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673C06-7A31-C24A-8F38-8409654E3F0C}"/>
              </a:ext>
            </a:extLst>
          </p:cNvPr>
          <p:cNvSpPr/>
          <p:nvPr userDrawn="1"/>
        </p:nvSpPr>
        <p:spPr>
          <a:xfrm>
            <a:off x="10571351" y="2512853"/>
            <a:ext cx="524107" cy="2222197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84A4AAE-AFB9-D440-8EEB-6676A53B8B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439646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60354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Left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1D533B-7101-48A3-AD07-54FD9D37B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763" y="233363"/>
            <a:ext cx="5837237" cy="58848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85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977EAA-286B-4B83-BDC5-2261B3DF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762" y="233364"/>
            <a:ext cx="11674475" cy="588486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19034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Centr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29BB2-0D2D-4C29-AF70-ACCEA6DBD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7137" y="1140822"/>
            <a:ext cx="5837725" cy="42048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716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676" y="2724347"/>
            <a:ext cx="5100964" cy="218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D9BA1E-BF69-49A7-9D0A-732D619410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761" y="254000"/>
            <a:ext cx="11674475" cy="5853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4060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_Title_Slide_Whi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0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05837C-EBFE-FF42-BCE3-66D165E295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5CA448-5BCD-D649-B72C-98A434C9523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B2029-6227-5C4A-A96D-042A09CBC7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600081" y="6258958"/>
            <a:ext cx="1328394" cy="4625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AD0E27-98CF-1941-9AB0-5294DB0522E4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76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300">
          <a:solidFill>
            <a:srgbClr val="FF0000"/>
          </a:solidFill>
          <a:latin typeface="Futura PT Book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78">
          <p15:clr>
            <a:srgbClr val="F26B43"/>
          </p15:clr>
        </p15:guide>
        <p15:guide id="6" orient="horz" pos="14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5CA448-5BCD-D649-B72C-98A434C9523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B2029-6227-5C4A-A96D-042A09CBC7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0600081" y="6258958"/>
            <a:ext cx="1328394" cy="4625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AD0E27-98CF-1941-9AB0-5294DB0522E4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08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702" r:id="rId7"/>
    <p:sldLayoutId id="2147483716" r:id="rId8"/>
    <p:sldLayoutId id="2147483717" r:id="rId9"/>
    <p:sldLayoutId id="214748371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300">
          <a:solidFill>
            <a:srgbClr val="FF0000"/>
          </a:solidFill>
          <a:latin typeface="Futura PT Book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7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5CA448-5BCD-D649-B72C-98A434C9523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B2029-6227-5C4A-A96D-042A09CBC77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0600081" y="6258958"/>
            <a:ext cx="1328394" cy="4625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AD0E27-98CF-1941-9AB0-5294DB0522E4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73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300">
          <a:solidFill>
            <a:srgbClr val="FF0000"/>
          </a:solidFill>
          <a:latin typeface="Futura PT Book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7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5CA448-5BCD-D649-B72C-98A434C9523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B2029-6227-5C4A-A96D-042A09CBC7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600081" y="6258958"/>
            <a:ext cx="1328394" cy="4625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AD0E27-98CF-1941-9AB0-5294DB0522E4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04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300">
          <a:solidFill>
            <a:srgbClr val="FF0000"/>
          </a:solidFill>
          <a:latin typeface="Futura PT Book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7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C1C097-704F-AF45-8EA0-5A61B3FEF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BEC7-04BF-A2D5-0F83-884DDF5B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A926A-6250-E0B5-8742-91C399A1A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DECE56-B76F-4438-9A28-87597C55B3FD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48E84-3080-5015-3953-DF4F7A569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CBA85-F8BA-E966-3ACA-FC944017D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80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oanna.Hawley@EnglandHockey.co.uk" TargetMode="External"/><Relationship Id="rId2" Type="http://schemas.openxmlformats.org/officeDocument/2006/relationships/hyperlink" Target="mailto:Charlie.Wells@EnglandHockey.co.uk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C9062-FDA6-5D4D-82E4-29EE85AAD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521" y="2004237"/>
            <a:ext cx="8868845" cy="2849525"/>
          </a:xfrm>
        </p:spPr>
        <p:txBody>
          <a:bodyPr/>
          <a:lstStyle/>
          <a:p>
            <a:r>
              <a:rPr lang="en-GB" sz="4000" dirty="0"/>
              <a:t>ENGLAND HOCKEY LIGHTING PARTNER TENDER</a:t>
            </a:r>
            <a:endParaRPr lang="en-GB" sz="4000" spc="600" dirty="0">
              <a:latin typeface="Futura PT Book" panose="020B0502020204020303" pitchFamily="34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B8FBEE-0D64-4CE2-9932-A8F44A93594C}"/>
              </a:ext>
            </a:extLst>
          </p:cNvPr>
          <p:cNvSpPr txBox="1">
            <a:spLocks/>
          </p:cNvSpPr>
          <p:nvPr/>
        </p:nvSpPr>
        <p:spPr>
          <a:xfrm>
            <a:off x="264522" y="5667154"/>
            <a:ext cx="6115013" cy="795604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spc="600">
                <a:solidFill>
                  <a:schemeClr val="bg1"/>
                </a:solidFill>
                <a:latin typeface="Futura PT Book" panose="020B0502020204020303" pitchFamily="34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spc="0" dirty="0">
                <a:latin typeface="Futura PT Book"/>
                <a:cs typeface="Arial"/>
              </a:rPr>
              <a:t>COMMERCIAL PARTNERSHIP OPPORTUNITY – 2025 TO 2028</a:t>
            </a:r>
            <a:endParaRPr lang="en-US" sz="4000" spc="0" dirty="0"/>
          </a:p>
        </p:txBody>
      </p:sp>
    </p:spTree>
    <p:extLst>
      <p:ext uri="{BB962C8B-B14F-4D97-AF65-F5344CB8AC3E}">
        <p14:creationId xmlns:p14="http://schemas.microsoft.com/office/powerpoint/2010/main" val="3653675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B8FBEE-0D64-4CE2-9932-A8F44A93594C}"/>
              </a:ext>
            </a:extLst>
          </p:cNvPr>
          <p:cNvSpPr txBox="1">
            <a:spLocks/>
          </p:cNvSpPr>
          <p:nvPr/>
        </p:nvSpPr>
        <p:spPr>
          <a:xfrm>
            <a:off x="392113" y="4913881"/>
            <a:ext cx="6476520" cy="1508443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spc="600">
                <a:solidFill>
                  <a:schemeClr val="bg1"/>
                </a:solidFill>
                <a:latin typeface="Futura PT Book" panose="020B0502020204020303" pitchFamily="34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sz="1600" spc="0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Charlie Wells</a:t>
            </a:r>
          </a:p>
          <a:p>
            <a:pPr>
              <a:defRPr/>
            </a:pPr>
            <a:r>
              <a:rPr lang="en-GB" sz="1600" spc="0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Commercial Director</a:t>
            </a:r>
          </a:p>
          <a:p>
            <a:pPr>
              <a:defRPr/>
            </a:pPr>
            <a:endParaRPr lang="en-GB" sz="1600" spc="0" dirty="0">
              <a:solidFill>
                <a:prstClr val="white"/>
              </a:solidFill>
              <a:latin typeface="Aptos" panose="020B0004020202020204" pitchFamily="34" charset="0"/>
              <a:cs typeface="Arial"/>
            </a:endParaRPr>
          </a:p>
          <a:p>
            <a:pPr>
              <a:defRPr/>
            </a:pPr>
            <a:r>
              <a:rPr lang="en-GB" sz="1600" spc="0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E: Charlie.Wells@EnglandHockey.co.uk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0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E515D-C967-99D9-AF84-C2EC2FA1F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C294DEC-46C5-AFDD-A330-812B747AF8F6}"/>
              </a:ext>
            </a:extLst>
          </p:cNvPr>
          <p:cNvSpPr/>
          <p:nvPr/>
        </p:nvSpPr>
        <p:spPr>
          <a:xfrm>
            <a:off x="5712699" y="0"/>
            <a:ext cx="99588" cy="6858000"/>
          </a:xfrm>
          <a:prstGeom prst="rect">
            <a:avLst/>
          </a:prstGeom>
          <a:gradFill flip="none" rotWithShape="1">
            <a:gsLst>
              <a:gs pos="0">
                <a:srgbClr val="ED2C20"/>
              </a:gs>
              <a:gs pos="100000">
                <a:srgbClr val="AE121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7A2802-7E69-9F86-5A72-D606022769D5}"/>
              </a:ext>
            </a:extLst>
          </p:cNvPr>
          <p:cNvCxnSpPr/>
          <p:nvPr/>
        </p:nvCxnSpPr>
        <p:spPr>
          <a:xfrm>
            <a:off x="6420290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64B3C3-1EC7-8E96-258B-F1DDEE74F0E3}"/>
              </a:ext>
            </a:extLst>
          </p:cNvPr>
          <p:cNvSpPr txBox="1"/>
          <p:nvPr/>
        </p:nvSpPr>
        <p:spPr>
          <a:xfrm>
            <a:off x="5849924" y="181156"/>
            <a:ext cx="6342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300" dirty="0">
                <a:solidFill>
                  <a:srgbClr val="E42313"/>
                </a:solidFill>
                <a:latin typeface="Futura PT Book" panose="020B0502020204020303" pitchFamily="34" charset="77"/>
                <a:cs typeface="Arial" panose="020B0604020202020204" pitchFamily="34" charset="0"/>
              </a:rPr>
              <a:t>LIGHTING PARTNER OPPORTUNITY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ADD9D-23EA-7A67-5C0D-48543C4A54B0}"/>
              </a:ext>
            </a:extLst>
          </p:cNvPr>
          <p:cNvSpPr txBox="1"/>
          <p:nvPr/>
        </p:nvSpPr>
        <p:spPr>
          <a:xfrm>
            <a:off x="6004218" y="581266"/>
            <a:ext cx="6033488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/>
              <a:t>England Hockey is the national governing body for the sport, representing a vibrant and growing community of over 700 clubs, schools, and facilities. With year-round participation at all levels - from grassroots to international - high-quality lighting is vital to our game.</a:t>
            </a:r>
          </a:p>
          <a:p>
            <a:pPr>
              <a:buNone/>
            </a:pPr>
            <a:endParaRPr lang="en-GB" sz="900" dirty="0"/>
          </a:p>
          <a:p>
            <a:pPr>
              <a:buNone/>
            </a:pPr>
            <a:r>
              <a:rPr lang="en-GB" sz="2000" dirty="0"/>
              <a:t>By partnering with England Hockey, a lighting company will gain unparalleled access to a loyal, engaged, and diverse audience, as well as the opportunity to positively impact the infrastructure and experience of hockey clubs and facilities across the country. </a:t>
            </a:r>
          </a:p>
          <a:p>
            <a:pPr>
              <a:buNone/>
            </a:pPr>
            <a:endParaRPr lang="en-GB" sz="1000" dirty="0"/>
          </a:p>
          <a:p>
            <a:pPr>
              <a:buNone/>
            </a:pPr>
            <a:r>
              <a:rPr lang="en-GB" sz="2000" dirty="0"/>
              <a:t>Our collaborative, community-focused approach ensures that the chosen partner will not only drive brand visibility but also help shape the future of sport facility lighting in England.</a:t>
            </a:r>
          </a:p>
          <a:p>
            <a:pPr>
              <a:buNone/>
            </a:pPr>
            <a:endParaRPr lang="en-GB" sz="800" dirty="0"/>
          </a:p>
          <a:p>
            <a:r>
              <a:rPr lang="en-GB" sz="2000" dirty="0"/>
              <a:t>Together, we can elevate environments where players, coaches, and fans come together, under the lights.</a:t>
            </a:r>
          </a:p>
        </p:txBody>
      </p:sp>
      <p:pic>
        <p:nvPicPr>
          <p:cNvPr id="10" name="Picture 9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002AB222-9ADA-C50A-79E9-BA829FCC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t="1894" r="25391" b="-76"/>
          <a:stretch/>
        </p:blipFill>
        <p:spPr>
          <a:xfrm>
            <a:off x="0" y="0"/>
            <a:ext cx="5655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7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05E42-4925-AC44-A997-18E4E7F63E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74" y="454249"/>
            <a:ext cx="9767232" cy="461455"/>
          </a:xfrm>
        </p:spPr>
        <p:txBody>
          <a:bodyPr/>
          <a:lstStyle/>
          <a:p>
            <a:r>
              <a:rPr lang="en-US" sz="3200" spc="300" dirty="0">
                <a:solidFill>
                  <a:srgbClr val="E42313"/>
                </a:solidFill>
                <a:latin typeface="Futura PT Book" panose="020B0502020204020303" pitchFamily="34" charset="77"/>
              </a:rPr>
              <a:t>HOCKEY IS UNIQUE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7F8986-ED3D-5170-66E5-72F9A24A0DC2}"/>
              </a:ext>
            </a:extLst>
          </p:cNvPr>
          <p:cNvGrpSpPr/>
          <p:nvPr/>
        </p:nvGrpSpPr>
        <p:grpSpPr>
          <a:xfrm>
            <a:off x="420443" y="2565694"/>
            <a:ext cx="11351114" cy="2858204"/>
            <a:chOff x="742950" y="2999162"/>
            <a:chExt cx="9759436" cy="25884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628ED8-FAEC-45D8-A461-83CD3EB09E2C}"/>
                </a:ext>
              </a:extLst>
            </p:cNvPr>
            <p:cNvSpPr/>
            <p:nvPr/>
          </p:nvSpPr>
          <p:spPr>
            <a:xfrm>
              <a:off x="742950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7F1464-5C63-481B-AB10-EE40ADD9518B}"/>
                </a:ext>
              </a:extLst>
            </p:cNvPr>
            <p:cNvSpPr/>
            <p:nvPr/>
          </p:nvSpPr>
          <p:spPr>
            <a:xfrm>
              <a:off x="2705100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CB51F1-10C9-4841-B9B0-03FB001B7F68}"/>
                </a:ext>
              </a:extLst>
            </p:cNvPr>
            <p:cNvSpPr/>
            <p:nvPr/>
          </p:nvSpPr>
          <p:spPr>
            <a:xfrm>
              <a:off x="4667249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04C4DF-29FE-494C-981E-145306EA43B0}"/>
                </a:ext>
              </a:extLst>
            </p:cNvPr>
            <p:cNvSpPr/>
            <p:nvPr/>
          </p:nvSpPr>
          <p:spPr>
            <a:xfrm>
              <a:off x="6629400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729F7A-35A1-4C3B-8123-555C855B12EB}"/>
                </a:ext>
              </a:extLst>
            </p:cNvPr>
            <p:cNvSpPr/>
            <p:nvPr/>
          </p:nvSpPr>
          <p:spPr>
            <a:xfrm>
              <a:off x="8591550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FD8C829-427B-4752-9620-D78480C7F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5414" y="3091127"/>
              <a:ext cx="831496" cy="75298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C2E7AF-D1BD-4744-8010-CF6E30A265CD}"/>
                </a:ext>
              </a:extLst>
            </p:cNvPr>
            <p:cNvSpPr/>
            <p:nvPr/>
          </p:nvSpPr>
          <p:spPr>
            <a:xfrm>
              <a:off x="806195" y="4567555"/>
              <a:ext cx="1744665" cy="975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Hockey is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equally amazing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the most equal gender team sport in the UK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8AE482-32F1-4C05-9BBF-D3F6775E204D}"/>
                </a:ext>
              </a:extLst>
            </p:cNvPr>
            <p:cNvSpPr/>
            <p:nvPr/>
          </p:nvSpPr>
          <p:spPr>
            <a:xfrm>
              <a:off x="800098" y="4022738"/>
              <a:ext cx="1744666" cy="715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50:50 GENDER SPLIT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20C508-9D78-44B0-BC3C-6B9145DEE5A3}"/>
                </a:ext>
              </a:extLst>
            </p:cNvPr>
            <p:cNvSpPr/>
            <p:nvPr/>
          </p:nvSpPr>
          <p:spPr>
            <a:xfrm>
              <a:off x="2711195" y="4698228"/>
              <a:ext cx="1863854" cy="715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Played across 6 continents and in all major markets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488D77-427D-4434-BEAD-A50FA72166EC}"/>
                </a:ext>
              </a:extLst>
            </p:cNvPr>
            <p:cNvSpPr/>
            <p:nvPr/>
          </p:nvSpPr>
          <p:spPr>
            <a:xfrm>
              <a:off x="2675730" y="3926557"/>
              <a:ext cx="1935164" cy="715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TOP 10 GLOBAL PARTICIPATION SPORT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27EBEB-A83A-481F-8C1B-2CEDEBF6C1D5}"/>
                </a:ext>
              </a:extLst>
            </p:cNvPr>
            <p:cNvSpPr/>
            <p:nvPr/>
          </p:nvSpPr>
          <p:spPr>
            <a:xfrm>
              <a:off x="4673534" y="4574187"/>
              <a:ext cx="1863854" cy="927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Irrespective of social background, race, gender, age, or sexual orientation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926E57-05D8-46F7-B9DB-7BDCAF097334}"/>
                </a:ext>
              </a:extLst>
            </p:cNvPr>
            <p:cNvSpPr/>
            <p:nvPr/>
          </p:nvSpPr>
          <p:spPr>
            <a:xfrm>
              <a:off x="4640264" y="4022738"/>
              <a:ext cx="1935164" cy="291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ACCESSIBLE TO ALL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17A268-2072-4FF5-971D-8962C0BE9AFA}"/>
                </a:ext>
              </a:extLst>
            </p:cNvPr>
            <p:cNvSpPr/>
            <p:nvPr/>
          </p:nvSpPr>
          <p:spPr>
            <a:xfrm>
              <a:off x="6631566" y="4585810"/>
              <a:ext cx="1863854" cy="927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1M+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pick up a stick every year helping the nation stay fit &amp; healthy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A9689B-BD2D-4879-9BDF-B85E1ED79D2E}"/>
                </a:ext>
              </a:extLst>
            </p:cNvPr>
            <p:cNvSpPr/>
            <p:nvPr/>
          </p:nvSpPr>
          <p:spPr>
            <a:xfrm>
              <a:off x="6596100" y="3926557"/>
              <a:ext cx="1935164" cy="503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SPORT NEVER STANDING STILL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EFCF60-714C-44A7-9903-0D932C0A53DF}"/>
                </a:ext>
              </a:extLst>
            </p:cNvPr>
            <p:cNvSpPr/>
            <p:nvPr/>
          </p:nvSpPr>
          <p:spPr>
            <a:xfrm>
              <a:off x="8638532" y="4698228"/>
              <a:ext cx="1863854" cy="752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lang="en-GB" sz="1600" spc="-4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3 times m</a:t>
              </a:r>
              <a:r>
                <a:rPr kumimoji="0" lang="en-GB" sz="1600" b="0" i="0" u="none" strike="noStrike" kern="1200" cap="none" spc="-47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ore likely to inspire than the average sports star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5496EA-00FA-4475-A73D-2263641AF31F}"/>
                </a:ext>
              </a:extLst>
            </p:cNvPr>
            <p:cNvSpPr/>
            <p:nvPr/>
          </p:nvSpPr>
          <p:spPr>
            <a:xfrm>
              <a:off x="8557139" y="4022738"/>
              <a:ext cx="1935164" cy="529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 INSPIRING OLYMPIAN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EDBCB6C-27A0-4766-920E-7B7EF0A3E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9828" y="3084326"/>
              <a:ext cx="766589" cy="766589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E5C857C-800D-40CE-A9B8-240F6942F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36808" y="3084326"/>
              <a:ext cx="537307" cy="766589"/>
            </a:xfrm>
            <a:prstGeom prst="rect">
              <a:avLst/>
            </a:prstGeom>
          </p:spPr>
        </p:pic>
        <p:pic>
          <p:nvPicPr>
            <p:cNvPr id="28" name="Picture 27" descr="increase.png">
              <a:extLst>
                <a:ext uri="{FF2B5EF4-FFF2-40B4-BE49-F238E27FC236}">
                  <a16:creationId xmlns:a16="http://schemas.microsoft.com/office/drawing/2014/main" id="{74096E1B-D0F5-4A79-B1FD-8C97FEF2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598" y="3084326"/>
              <a:ext cx="759789" cy="759789"/>
            </a:xfrm>
            <a:prstGeom prst="rect">
              <a:avLst/>
            </a:prstGeom>
          </p:spPr>
        </p:pic>
        <p:pic>
          <p:nvPicPr>
            <p:cNvPr id="30" name="Picture 2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0D63993-A586-4DD4-91B0-84D682316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2399" y="3130428"/>
              <a:ext cx="1484266" cy="720487"/>
            </a:xfrm>
            <a:prstGeom prst="rect">
              <a:avLst/>
            </a:prstGeom>
            <a:noFill/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CF8B7C8-2416-0892-6CCF-2D3D12CF214A}"/>
              </a:ext>
            </a:extLst>
          </p:cNvPr>
          <p:cNvSpPr txBox="1"/>
          <p:nvPr/>
        </p:nvSpPr>
        <p:spPr>
          <a:xfrm>
            <a:off x="420443" y="1452616"/>
            <a:ext cx="11606457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We’re </a:t>
            </a:r>
            <a:r>
              <a:rPr lang="en-GB" sz="2800" dirty="0">
                <a:latin typeface="Aptos" panose="020B0004020202020204" pitchFamily="34" charset="0"/>
                <a:cs typeface="Arial" panose="020B0604020202020204" pitchFamily="34" charset="0"/>
              </a:rPr>
              <a:t>on a mission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to make hockey more visible, relevant, and accessible.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43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901ED-9FEB-B06F-BFE1-152094549F99}"/>
              </a:ext>
            </a:extLst>
          </p:cNvPr>
          <p:cNvSpPr/>
          <p:nvPr/>
        </p:nvSpPr>
        <p:spPr>
          <a:xfrm>
            <a:off x="-1" y="-15532"/>
            <a:ext cx="63588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312046-3195-4842-42B2-A75184C3F6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817" y="907653"/>
            <a:ext cx="6137953" cy="5011629"/>
          </a:xfrm>
        </p:spPr>
        <p:txBody>
          <a:bodyPr/>
          <a:lstStyle/>
          <a:p>
            <a:r>
              <a:rPr lang="en-GB" sz="2000" b="1" dirty="0">
                <a:solidFill>
                  <a:schemeClr val="tx1"/>
                </a:solidFill>
                <a:latin typeface="Aptos" panose="020B0004020202020204" pitchFamily="34" charset="0"/>
              </a:rPr>
              <a:t>England Hockey is responsible for the management and development of the sport from grassroots to elite activities. </a:t>
            </a:r>
          </a:p>
          <a:p>
            <a:endParaRPr lang="en-GB" sz="2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England Hockey has a membership comprising 750 Clubs / 40 Counties  / 8 Areas 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+150,000 individuals play adult hockey regularly in the club system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+100,000 children (age 5-16) play in the club environment 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+15,000 playing at university/college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+2,500 schools (800,000 school pupils) participating in our competitions and events.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+15,000 coaches, umpires and officials are supported and developed by England Hockey  </a:t>
            </a:r>
          </a:p>
          <a:p>
            <a:endParaRPr lang="en-GB" sz="20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5C3B3-2EC7-9791-C986-31788EE6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817" y="214437"/>
            <a:ext cx="6246257" cy="882061"/>
          </a:xfrm>
        </p:spPr>
        <p:txBody>
          <a:bodyPr/>
          <a:lstStyle/>
          <a:p>
            <a:r>
              <a:rPr lang="en-GB" dirty="0"/>
              <a:t>WE’RE ENGLAND HOCKEY</a:t>
            </a:r>
          </a:p>
        </p:txBody>
      </p:sp>
      <p:pic>
        <p:nvPicPr>
          <p:cNvPr id="8" name="Picture 7" descr="A group of men in sports uniforms&#10;&#10;Description automatically generated">
            <a:extLst>
              <a:ext uri="{FF2B5EF4-FFF2-40B4-BE49-F238E27FC236}">
                <a16:creationId xmlns:a16="http://schemas.microsoft.com/office/drawing/2014/main" id="{70B14E65-A9D3-C532-131B-6F1A9F543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30552"/>
          <a:stretch/>
        </p:blipFill>
        <p:spPr>
          <a:xfrm>
            <a:off x="6358847" y="0"/>
            <a:ext cx="613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16B68EB-990E-039A-4D45-D92C11BEF70F}"/>
              </a:ext>
            </a:extLst>
          </p:cNvPr>
          <p:cNvSpPr txBox="1">
            <a:spLocks/>
          </p:cNvSpPr>
          <p:nvPr/>
        </p:nvSpPr>
        <p:spPr>
          <a:xfrm>
            <a:off x="4343400" y="278874"/>
            <a:ext cx="7670800" cy="5245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 spc="300">
                <a:solidFill>
                  <a:srgbClr val="E42313"/>
                </a:solidFill>
                <a:latin typeface="Futura PT Book" panose="020B0502020204020303" pitchFamily="34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dirty="0"/>
              <a:t>INTRODUCTION TO TENDER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400" kern="100" spc="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England Hockey is seeking an exclusive Official Lighting Partner to support the lighting needs of our network of over 700+ affiliated clubs and facilities across England. We invite expressions of interest from experienced, innovative, and committed lighting companies to enter into a three-year commercial partnership starting in 2025.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400" kern="100" spc="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This opportunity represents a unique platform to connect directly with the national hockey and schools’ community, drive awareness and engagement, and contribute meaningfully to the grassroots game.</a:t>
            </a:r>
          </a:p>
        </p:txBody>
      </p:sp>
      <p:pic>
        <p:nvPicPr>
          <p:cNvPr id="3" name="Picture 2" descr="A group of women in sports uniforms&#10;&#10;Description automatically generated">
            <a:extLst>
              <a:ext uri="{FF2B5EF4-FFF2-40B4-BE49-F238E27FC236}">
                <a16:creationId xmlns:a16="http://schemas.microsoft.com/office/drawing/2014/main" id="{A825634F-7B76-B712-69F0-99BF0B4A1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/>
          <a:stretch/>
        </p:blipFill>
        <p:spPr>
          <a:xfrm>
            <a:off x="0" y="0"/>
            <a:ext cx="4221726" cy="61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96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women playing hockey&#10;&#10;AI-generated content may be incorrect.">
            <a:extLst>
              <a:ext uri="{FF2B5EF4-FFF2-40B4-BE49-F238E27FC236}">
                <a16:creationId xmlns:a16="http://schemas.microsoft.com/office/drawing/2014/main" id="{5042730F-F7F1-3267-ED67-1CB659609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r="26405"/>
          <a:stretch/>
        </p:blipFill>
        <p:spPr>
          <a:xfrm>
            <a:off x="5925169" y="0"/>
            <a:ext cx="626683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58DBC8-0DCD-50C8-EC16-71CE4237EF26}"/>
              </a:ext>
            </a:extLst>
          </p:cNvPr>
          <p:cNvSpPr/>
          <p:nvPr/>
        </p:nvSpPr>
        <p:spPr>
          <a:xfrm>
            <a:off x="0" y="-3314"/>
            <a:ext cx="7537175" cy="6858000"/>
          </a:xfrm>
          <a:prstGeom prst="rect">
            <a:avLst/>
          </a:prstGeom>
          <a:gradFill flip="none" rotWithShape="1">
            <a:gsLst>
              <a:gs pos="0">
                <a:srgbClr val="ED2C20"/>
              </a:gs>
              <a:gs pos="100000">
                <a:srgbClr val="AE121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7493F-C3F7-7BED-7C1C-4F77694EE3DA}"/>
              </a:ext>
            </a:extLst>
          </p:cNvPr>
          <p:cNvSpPr txBox="1"/>
          <p:nvPr/>
        </p:nvSpPr>
        <p:spPr>
          <a:xfrm>
            <a:off x="-145778" y="0"/>
            <a:ext cx="7537175" cy="610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200" spc="300" dirty="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rPr>
              <a:t>SCOPE OF PARTNERSHIP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D699C-294B-EB9F-C402-2B62DE2F66BA}"/>
              </a:ext>
            </a:extLst>
          </p:cNvPr>
          <p:cNvSpPr txBox="1"/>
          <p:nvPr/>
        </p:nvSpPr>
        <p:spPr>
          <a:xfrm>
            <a:off x="184506" y="707886"/>
            <a:ext cx="7168161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Scope of Partnership</a:t>
            </a:r>
            <a:endParaRPr lang="en-GB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designated as the Official Lighting Partner of England Hockey with full category exclusivity.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Receive endorsement and recommendation to all England Hockey Member clubs and schools considering lighting renovation, installation, or maintenance.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England Hockey’s strategic goal of enhancing the infrastructure and experience at hockey </a:t>
            </a:r>
            <a:r>
              <a:rPr lang="en-GB" sz="20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facilities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nationwide.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Commercial Terms</a:t>
            </a:r>
            <a:endParaRPr lang="en-GB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240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will be an </a:t>
            </a:r>
            <a:r>
              <a:rPr lang="en-GB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exclusive three-year partnership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subject to mutual performance reviews.</a:t>
            </a:r>
          </a:p>
          <a:p>
            <a:pPr marL="342900" lvl="0" indent="-3240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GB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commercial fee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will be required from the chosen partner.</a:t>
            </a:r>
          </a:p>
          <a:p>
            <a:pPr marL="342900" lvl="0" indent="-3240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Rights, benefits, and activations will be customised but aligned to the framework outlined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153742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04DD3-1C33-7EBB-A1B1-BEF364183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B9188C-2804-D1BE-4933-CCBB8A9CDB5B}"/>
              </a:ext>
            </a:extLst>
          </p:cNvPr>
          <p:cNvCxnSpPr/>
          <p:nvPr/>
        </p:nvCxnSpPr>
        <p:spPr>
          <a:xfrm>
            <a:off x="5471209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FA33F4-CFED-7598-DFA7-EFE1D87E6678}"/>
              </a:ext>
            </a:extLst>
          </p:cNvPr>
          <p:cNvSpPr txBox="1"/>
          <p:nvPr/>
        </p:nvSpPr>
        <p:spPr>
          <a:xfrm>
            <a:off x="127000" y="802704"/>
            <a:ext cx="10970254" cy="5810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None/>
            </a:pPr>
            <a:r>
              <a:rPr lang="en-GB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Designation &amp; Branding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Exclusive use of the ‘Official Lighting Partner of England Hockey designation.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Access to England Hockey logos, branding and image assets for promotional use.</a:t>
            </a:r>
          </a:p>
          <a:p>
            <a:pPr>
              <a:lnSpc>
                <a:spcPct val="115000"/>
              </a:lnSpc>
              <a:buNone/>
            </a:pPr>
            <a:r>
              <a:rPr lang="en-GB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Events &amp; On-Site Presence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Branding opportunities at major domestic events (perimeter boards, big screen ads, event marketing).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Opportunities for on-site activations, presence at end of season England Hockey Awards, and sponsorship of individual awards.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Access to VIP and general admission tickets.</a:t>
            </a:r>
          </a:p>
          <a:p>
            <a:pPr>
              <a:lnSpc>
                <a:spcPct val="115000"/>
              </a:lnSpc>
              <a:buNone/>
            </a:pPr>
            <a:r>
              <a:rPr lang="en-GB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Digital &amp; Media Exposure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Regular social media posts and engagement via England Hockey channels.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Dedicated England Hockey website partner page 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Co-branded or sponsored digital content opportunities (e.g., live Q&amp;As, Team of the Week, etc.).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Inclusion in email newsletters, website features, and digital event programme advertising.</a:t>
            </a:r>
          </a:p>
          <a:p>
            <a:pPr>
              <a:lnSpc>
                <a:spcPct val="115000"/>
              </a:lnSpc>
              <a:buNone/>
            </a:pPr>
            <a:r>
              <a:rPr lang="en-GB" b="1" kern="100" dirty="0">
                <a:cs typeface="Times New Roman" panose="02020603050405020304" pitchFamily="18" charset="0"/>
              </a:rPr>
              <a:t>Community Engagement</a:t>
            </a: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100" dirty="0">
                <a:cs typeface="Times New Roman" panose="02020603050405020304" pitchFamily="18" charset="0"/>
              </a:rPr>
              <a:t>Dedicated support from our Facilities Development Managers to assist with lead generation and club/ facilities relationships.</a:t>
            </a: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100" dirty="0">
                <a:cs typeface="Times New Roman" panose="02020603050405020304" pitchFamily="18" charset="0"/>
              </a:rPr>
              <a:t>Annual training workshop and opportunities for case studies with Member clubs.</a:t>
            </a: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100" dirty="0">
                <a:cs typeface="Times New Roman" panose="02020603050405020304" pitchFamily="18" charset="0"/>
              </a:rPr>
              <a:t>Invitations to club events and a role in educating clubs and schools on lighting solutions and innovations.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75515-25BA-1544-7A00-4848044AFF9C}"/>
              </a:ext>
            </a:extLst>
          </p:cNvPr>
          <p:cNvSpPr/>
          <p:nvPr/>
        </p:nvSpPr>
        <p:spPr>
          <a:xfrm>
            <a:off x="11196842" y="0"/>
            <a:ext cx="99588" cy="6858000"/>
          </a:xfrm>
          <a:prstGeom prst="rect">
            <a:avLst/>
          </a:prstGeom>
          <a:gradFill flip="none" rotWithShape="1">
            <a:gsLst>
              <a:gs pos="0">
                <a:srgbClr val="ED2C20"/>
              </a:gs>
              <a:gs pos="100000">
                <a:srgbClr val="AE121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318375-0BB3-87DF-25E9-7D4D36850D99}"/>
              </a:ext>
            </a:extLst>
          </p:cNvPr>
          <p:cNvSpPr txBox="1"/>
          <p:nvPr/>
        </p:nvSpPr>
        <p:spPr>
          <a:xfrm>
            <a:off x="226586" y="97326"/>
            <a:ext cx="10970254" cy="60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200" spc="300" dirty="0">
                <a:solidFill>
                  <a:srgbClr val="E42313"/>
                </a:solidFill>
                <a:latin typeface="Futura PT Medium" panose="020B0602020204020303" pitchFamily="34" charset="0"/>
                <a:cs typeface="Arial" panose="020B0604020202020204" pitchFamily="34" charset="0"/>
              </a:rPr>
              <a:t>ILLUSTRATIVE RIGHTS PACKAGE</a:t>
            </a:r>
          </a:p>
        </p:txBody>
      </p:sp>
      <p:pic>
        <p:nvPicPr>
          <p:cNvPr id="2" name="Picture 1" descr="A red shield with white lions and black text&#10;&#10;AI-generated content may be incorrect.">
            <a:extLst>
              <a:ext uri="{FF2B5EF4-FFF2-40B4-BE49-F238E27FC236}">
                <a16:creationId xmlns:a16="http://schemas.microsoft.com/office/drawing/2014/main" id="{D75E5B66-97AD-9FEA-C96D-243792D53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670" y="5883091"/>
            <a:ext cx="566330" cy="82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50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C10F4-9B18-57A4-9C83-FE11351B1F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9912" y="1288020"/>
            <a:ext cx="10453687" cy="1393825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Interested parties are requested to submit an EOI including: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Company overview and relevant experience in sports facility lighting.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Details of your proposed commercial fee and any value-in-kind offerings.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Vision for activation of the partnership and community engagement.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Examples of past partnerships in sport or similar sectors.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contacts for follow-up discussions.</a:t>
            </a:r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Timeline</a:t>
            </a:r>
            <a:endParaRPr lang="en-GB" sz="2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EOI Submission Deadline: Friday </a:t>
            </a:r>
            <a:r>
              <a:rPr lang="en-GB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23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May 5pm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Shortlist Notification: Wednesday 28</a:t>
            </a:r>
            <a:r>
              <a:rPr lang="en-GB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Follow-up Presentations / Discussions: w/c 2 June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Final Selection</a:t>
            </a:r>
            <a:r>
              <a:rPr lang="en-GB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Negotiation &amp; Due Diligence: w/c 9 June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Partnership Commencement: June/July 2025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ts val="0"/>
              </a:spcBef>
            </a:pPr>
            <a:endParaRPr lang="en-GB" sz="20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0143A-E82A-9135-BEA0-DDBADDA02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521747"/>
            <a:ext cx="9767232" cy="461455"/>
          </a:xfrm>
        </p:spPr>
        <p:txBody>
          <a:bodyPr/>
          <a:lstStyle/>
          <a:p>
            <a:r>
              <a:rPr lang="en-GB" sz="3200" spc="300" dirty="0">
                <a:solidFill>
                  <a:srgbClr val="E42313"/>
                </a:solidFill>
                <a:latin typeface="Futura PT Medium" panose="020B0602020204020303" pitchFamily="34" charset="0"/>
                <a:cs typeface="Arial" panose="020B0604020202020204" pitchFamily="34" charset="0"/>
              </a:rPr>
              <a:t>SUBMISSION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35898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20525B-62DD-E780-361C-FABF30689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1529320"/>
            <a:ext cx="10809287" cy="455398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send your Expression of Interest to: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Charlie Wells – Commercial Director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Email: </a:t>
            </a:r>
            <a:r>
              <a:rPr lang="en-GB" sz="2000" u="sng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Charlie.Wells@EnglandHockey.co.uk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2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an informal conversation on our facilities and lighting opportunities, please contact                   Jo Hawley – Facilities</a:t>
            </a:r>
            <a:r>
              <a:rPr lang="en-GB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Development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Manager (</a:t>
            </a:r>
            <a:r>
              <a:rPr lang="en-GB" sz="2000" u="sng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Joanna.Hawley@EnglandHockey.co.uk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look forward to exploring this exciting opportunity with you.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GB" sz="20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4DA1E-3E1C-3D52-DEEB-B9B66C1CA8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547147"/>
            <a:ext cx="9767232" cy="461455"/>
          </a:xfrm>
        </p:spPr>
        <p:txBody>
          <a:bodyPr/>
          <a:lstStyle/>
          <a:p>
            <a:r>
              <a:rPr lang="en-GB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SUBMISSION &amp; CONTACT</a:t>
            </a:r>
            <a:endParaRPr lang="en-GB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4484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0D12E0F5C9224FA4088215DA05F090" ma:contentTypeVersion="16" ma:contentTypeDescription="Create a new document." ma:contentTypeScope="" ma:versionID="7e18b603af3a74bb6d0f15515787823f">
  <xsd:schema xmlns:xsd="http://www.w3.org/2001/XMLSchema" xmlns:xs="http://www.w3.org/2001/XMLSchema" xmlns:p="http://schemas.microsoft.com/office/2006/metadata/properties" xmlns:ns2="aee87671-dc5a-4a68-b00a-f4fd1c4a184a" xmlns:ns3="1b4078f7-74e4-4ca2-86fe-c183e78d2f98" targetNamespace="http://schemas.microsoft.com/office/2006/metadata/properties" ma:root="true" ma:fieldsID="bec221e8a4ba69c7c0fbad2904d2c903" ns2:_="" ns3:_="">
    <xsd:import namespace="aee87671-dc5a-4a68-b00a-f4fd1c4a184a"/>
    <xsd:import namespace="1b4078f7-74e4-4ca2-86fe-c183e78d2f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87671-dc5a-4a68-b00a-f4fd1c4a18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5bf10bd-74d4-40b9-afe5-156f48064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078f7-74e4-4ca2-86fe-c183e78d2f9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b4ba1a-ec42-4f12-a344-9390e710b54d}" ma:internalName="TaxCatchAll" ma:showField="CatchAllData" ma:web="1b4078f7-74e4-4ca2-86fe-c183e78d2f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e87671-dc5a-4a68-b00a-f4fd1c4a184a">
      <Terms xmlns="http://schemas.microsoft.com/office/infopath/2007/PartnerControls"/>
    </lcf76f155ced4ddcb4097134ff3c332f>
    <TaxCatchAll xmlns="1b4078f7-74e4-4ca2-86fe-c183e78d2f98" xsi:nil="true"/>
  </documentManagement>
</p:properties>
</file>

<file path=customXml/itemProps1.xml><?xml version="1.0" encoding="utf-8"?>
<ds:datastoreItem xmlns:ds="http://schemas.openxmlformats.org/officeDocument/2006/customXml" ds:itemID="{C5BDF0D3-3622-4F44-93C0-5672A6D63D25}">
  <ds:schemaRefs>
    <ds:schemaRef ds:uri="1b4078f7-74e4-4ca2-86fe-c183e78d2f98"/>
    <ds:schemaRef ds:uri="aee87671-dc5a-4a68-b00a-f4fd1c4a18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3D691E6-5410-4AB6-A129-FD9F72BD30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E4385B-4A9A-4650-83BB-E978135910F4}">
  <ds:schemaRefs>
    <ds:schemaRef ds:uri="1b4078f7-74e4-4ca2-86fe-c183e78d2f98"/>
    <ds:schemaRef ds:uri="aee87671-dc5a-4a68-b00a-f4fd1c4a184a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936</Words>
  <Application>Microsoft Office PowerPoint</Application>
  <PresentationFormat>Widescreen</PresentationFormat>
  <Paragraphs>97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Futura PT Book</vt:lpstr>
      <vt:lpstr>Futura PT Medium</vt:lpstr>
      <vt:lpstr>Symbol</vt:lpstr>
      <vt:lpstr>Times New Roman</vt:lpstr>
      <vt:lpstr>1_Office Theme</vt:lpstr>
      <vt:lpstr>Custom Design</vt:lpstr>
      <vt:lpstr>6_Custom Design</vt:lpstr>
      <vt:lpstr>7_Custom Design</vt:lpstr>
      <vt:lpstr>9_Custom Design</vt:lpstr>
      <vt:lpstr>Office Theme</vt:lpstr>
      <vt:lpstr>ENGLAND HOCKEY LIGHTING PARTNER TENDER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EQUALLY AMAZING</dc:title>
  <dc:creator>Will Durkin</dc:creator>
  <cp:lastModifiedBy>Josh Mayhead</cp:lastModifiedBy>
  <cp:revision>33</cp:revision>
  <dcterms:created xsi:type="dcterms:W3CDTF">2021-07-26T11:38:46Z</dcterms:created>
  <dcterms:modified xsi:type="dcterms:W3CDTF">2025-05-07T07:28:00Z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0x010100CA0D12E0F5C9224FA4088215DA05F090</vt:lpwstr>
  </property>
  <property fmtid="{D5CDD505-2E9C-101B-9397-08002B2CF9AE}" pid="3" name="MediaServiceImageTags">
    <vt:lpwstr/>
  </property>
</Properties>
</file>