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</p:sldMasterIdLst>
  <p:notesMasterIdLst>
    <p:notesMasterId r:id="rId10"/>
  </p:notesMasterIdLst>
  <p:sldIdLst>
    <p:sldId id="256" r:id="rId6"/>
    <p:sldId id="314" r:id="rId7"/>
    <p:sldId id="308" r:id="rId8"/>
    <p:sldId id="31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00472-652C-42AE-87F2-8C3188D0EC15}" v="2" dt="2026-07-02T12:51:33.244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64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Lewis" userId="fff2a8f6-1ff3-409c-a8a4-c8f24da38e7d" providerId="ADAL" clId="{E579365E-5685-464D-B62D-E9ACC99174D1}"/>
    <pc:docChg chg="custSel addSld delSld modSld sldOrd">
      <pc:chgData name="Sam Lewis" userId="fff2a8f6-1ff3-409c-a8a4-c8f24da38e7d" providerId="ADAL" clId="{E579365E-5685-464D-B62D-E9ACC99174D1}" dt="2026-07-02T13:04:13.957" v="1949" actId="113"/>
      <pc:docMkLst>
        <pc:docMk/>
      </pc:docMkLst>
      <pc:sldChg chg="addSp delSp modSp mod">
        <pc:chgData name="Sam Lewis" userId="fff2a8f6-1ff3-409c-a8a4-c8f24da38e7d" providerId="ADAL" clId="{E579365E-5685-464D-B62D-E9ACC99174D1}" dt="2026-06-30T14:03:27.154" v="1376" actId="478"/>
        <pc:sldMkLst>
          <pc:docMk/>
          <pc:sldMk cId="3653675875" sldId="256"/>
        </pc:sldMkLst>
        <pc:spChg chg="mod">
          <ac:chgData name="Sam Lewis" userId="fff2a8f6-1ff3-409c-a8a4-c8f24da38e7d" providerId="ADAL" clId="{E579365E-5685-464D-B62D-E9ACC99174D1}" dt="2026-06-30T13:19:07.505" v="30" actId="14100"/>
          <ac:spMkLst>
            <pc:docMk/>
            <pc:sldMk cId="3653675875" sldId="256"/>
            <ac:spMk id="2" creationId="{7FCC9062-FDA6-5D4D-82E4-29EE85AAD25F}"/>
          </ac:spMkLst>
        </pc:spChg>
      </pc:sldChg>
      <pc:sldChg chg="addSp delSp modSp mod">
        <pc:chgData name="Sam Lewis" userId="fff2a8f6-1ff3-409c-a8a4-c8f24da38e7d" providerId="ADAL" clId="{E579365E-5685-464D-B62D-E9ACC99174D1}" dt="2026-07-02T13:04:09.206" v="1946" actId="113"/>
        <pc:sldMkLst>
          <pc:docMk/>
          <pc:sldMk cId="2521975498" sldId="308"/>
        </pc:sldMkLst>
        <pc:spChg chg="add mod">
          <ac:chgData name="Sam Lewis" userId="fff2a8f6-1ff3-409c-a8a4-c8f24da38e7d" providerId="ADAL" clId="{E579365E-5685-464D-B62D-E9ACC99174D1}" dt="2026-07-02T13:04:09.206" v="1946" actId="113"/>
          <ac:spMkLst>
            <pc:docMk/>
            <pc:sldMk cId="2521975498" sldId="308"/>
            <ac:spMk id="8" creationId="{B11B9B9F-4145-9840-68A6-110089A4B555}"/>
          </ac:spMkLst>
        </pc:spChg>
        <pc:picChg chg="add mod">
          <ac:chgData name="Sam Lewis" userId="fff2a8f6-1ff3-409c-a8a4-c8f24da38e7d" providerId="ADAL" clId="{E579365E-5685-464D-B62D-E9ACC99174D1}" dt="2026-07-02T12:56:58.045" v="1879" actId="1076"/>
          <ac:picMkLst>
            <pc:docMk/>
            <pc:sldMk cId="2521975498" sldId="308"/>
            <ac:picMk id="2" creationId="{9EEE0DE2-1589-902B-D998-73883B8D7095}"/>
          </ac:picMkLst>
        </pc:picChg>
        <pc:picChg chg="add mod">
          <ac:chgData name="Sam Lewis" userId="fff2a8f6-1ff3-409c-a8a4-c8f24da38e7d" providerId="ADAL" clId="{E579365E-5685-464D-B62D-E9ACC99174D1}" dt="2026-07-02T12:57:01.415" v="1882" actId="1076"/>
          <ac:picMkLst>
            <pc:docMk/>
            <pc:sldMk cId="2521975498" sldId="308"/>
            <ac:picMk id="3" creationId="{32DE50BD-1592-9388-7D0B-291148AB15B9}"/>
          </ac:picMkLst>
        </pc:picChg>
      </pc:sldChg>
      <pc:sldChg chg="addSp delSp modSp add mod ord">
        <pc:chgData name="Sam Lewis" userId="fff2a8f6-1ff3-409c-a8a4-c8f24da38e7d" providerId="ADAL" clId="{E579365E-5685-464D-B62D-E9ACC99174D1}" dt="2026-07-02T13:04:03.286" v="1943" actId="113"/>
        <pc:sldMkLst>
          <pc:docMk/>
          <pc:sldMk cId="174776521" sldId="314"/>
        </pc:sldMkLst>
        <pc:spChg chg="mod">
          <ac:chgData name="Sam Lewis" userId="fff2a8f6-1ff3-409c-a8a4-c8f24da38e7d" providerId="ADAL" clId="{E579365E-5685-464D-B62D-E9ACC99174D1}" dt="2026-07-02T13:04:03.286" v="1943" actId="113"/>
          <ac:spMkLst>
            <pc:docMk/>
            <pc:sldMk cId="174776521" sldId="314"/>
            <ac:spMk id="8" creationId="{3BA9CE16-3CB1-FE67-6C52-4DC921082B7C}"/>
          </ac:spMkLst>
        </pc:spChg>
        <pc:picChg chg="add mod">
          <ac:chgData name="Sam Lewis" userId="fff2a8f6-1ff3-409c-a8a4-c8f24da38e7d" providerId="ADAL" clId="{E579365E-5685-464D-B62D-E9ACC99174D1}" dt="2026-07-02T12:59:29.050" v="1898" actId="1076"/>
          <ac:picMkLst>
            <pc:docMk/>
            <pc:sldMk cId="174776521" sldId="314"/>
            <ac:picMk id="2" creationId="{AFF26ADF-3AFE-3503-5DC5-50FA6FF6AF34}"/>
          </ac:picMkLst>
        </pc:picChg>
        <pc:picChg chg="add del mod modCrop">
          <ac:chgData name="Sam Lewis" userId="fff2a8f6-1ff3-409c-a8a4-c8f24da38e7d" providerId="ADAL" clId="{E579365E-5685-464D-B62D-E9ACC99174D1}" dt="2026-07-02T12:58:16.096" v="1897" actId="478"/>
          <ac:picMkLst>
            <pc:docMk/>
            <pc:sldMk cId="174776521" sldId="314"/>
            <ac:picMk id="3" creationId="{E4103FBA-3923-3608-6D4A-A0624EDDE0CF}"/>
          </ac:picMkLst>
        </pc:picChg>
        <pc:picChg chg="add mod">
          <ac:chgData name="Sam Lewis" userId="fff2a8f6-1ff3-409c-a8a4-c8f24da38e7d" providerId="ADAL" clId="{E579365E-5685-464D-B62D-E9ACC99174D1}" dt="2026-07-02T12:59:35.984" v="1905" actId="1076"/>
          <ac:picMkLst>
            <pc:docMk/>
            <pc:sldMk cId="174776521" sldId="314"/>
            <ac:picMk id="4" creationId="{F838007A-8C77-70B3-9E5D-68421BA1C1C2}"/>
          </ac:picMkLst>
        </pc:picChg>
      </pc:sldChg>
      <pc:sldChg chg="addSp delSp modSp add mod">
        <pc:chgData name="Sam Lewis" userId="fff2a8f6-1ff3-409c-a8a4-c8f24da38e7d" providerId="ADAL" clId="{E579365E-5685-464D-B62D-E9ACC99174D1}" dt="2026-07-02T13:04:13.957" v="1949" actId="113"/>
        <pc:sldMkLst>
          <pc:docMk/>
          <pc:sldMk cId="1544845330" sldId="315"/>
        </pc:sldMkLst>
        <pc:spChg chg="add del">
          <ac:chgData name="Sam Lewis" userId="fff2a8f6-1ff3-409c-a8a4-c8f24da38e7d" providerId="ADAL" clId="{E579365E-5685-464D-B62D-E9ACC99174D1}" dt="2026-07-02T13:01:19" v="1908" actId="478"/>
          <ac:spMkLst>
            <pc:docMk/>
            <pc:sldMk cId="1544845330" sldId="315"/>
            <ac:spMk id="3" creationId="{6FB02DEA-54A1-2E91-2A37-ADA5D2E4DA0A}"/>
          </ac:spMkLst>
        </pc:spChg>
        <pc:spChg chg="mod">
          <ac:chgData name="Sam Lewis" userId="fff2a8f6-1ff3-409c-a8a4-c8f24da38e7d" providerId="ADAL" clId="{E579365E-5685-464D-B62D-E9ACC99174D1}" dt="2026-07-02T13:04:13.957" v="1949" actId="113"/>
          <ac:spMkLst>
            <pc:docMk/>
            <pc:sldMk cId="1544845330" sldId="315"/>
            <ac:spMk id="8" creationId="{74B0F17C-0906-E7CD-664A-10642BFFFCC9}"/>
          </ac:spMkLst>
        </pc:spChg>
        <pc:picChg chg="add mod">
          <ac:chgData name="Sam Lewis" userId="fff2a8f6-1ff3-409c-a8a4-c8f24da38e7d" providerId="ADAL" clId="{E579365E-5685-464D-B62D-E9ACC99174D1}" dt="2026-07-02T13:03:50.857" v="1940" actId="1076"/>
          <ac:picMkLst>
            <pc:docMk/>
            <pc:sldMk cId="1544845330" sldId="315"/>
            <ac:picMk id="4" creationId="{B45AC2B0-BB34-A077-F7C6-3D6A778B0582}"/>
          </ac:picMkLst>
        </pc:picChg>
        <pc:picChg chg="add del mod">
          <ac:chgData name="Sam Lewis" userId="fff2a8f6-1ff3-409c-a8a4-c8f24da38e7d" providerId="ADAL" clId="{E579365E-5685-464D-B62D-E9ACC99174D1}" dt="2026-07-02T13:01:59.138" v="1919" actId="478"/>
          <ac:picMkLst>
            <pc:docMk/>
            <pc:sldMk cId="1544845330" sldId="315"/>
            <ac:picMk id="5" creationId="{45BFE376-C27D-CC96-7F19-17F8C3F62597}"/>
          </ac:picMkLst>
        </pc:picChg>
        <pc:picChg chg="add del">
          <ac:chgData name="Sam Lewis" userId="fff2a8f6-1ff3-409c-a8a4-c8f24da38e7d" providerId="ADAL" clId="{E579365E-5685-464D-B62D-E9ACC99174D1}" dt="2026-07-02T13:02:06.293" v="1922" actId="478"/>
          <ac:picMkLst>
            <pc:docMk/>
            <pc:sldMk cId="1544845330" sldId="315"/>
            <ac:picMk id="6" creationId="{98D80F87-E4BB-C9C5-B22B-5BF9AE6C6598}"/>
          </ac:picMkLst>
        </pc:picChg>
        <pc:picChg chg="add del mod">
          <ac:chgData name="Sam Lewis" userId="fff2a8f6-1ff3-409c-a8a4-c8f24da38e7d" providerId="ADAL" clId="{E579365E-5685-464D-B62D-E9ACC99174D1}" dt="2026-07-02T13:02:37.011" v="1929" actId="478"/>
          <ac:picMkLst>
            <pc:docMk/>
            <pc:sldMk cId="1544845330" sldId="315"/>
            <ac:picMk id="9" creationId="{8FDFF2C7-8A91-FDB7-99AA-1B5B2B643C09}"/>
          </ac:picMkLst>
        </pc:picChg>
        <pc:picChg chg="add mod">
          <ac:chgData name="Sam Lewis" userId="fff2a8f6-1ff3-409c-a8a4-c8f24da38e7d" providerId="ADAL" clId="{E579365E-5685-464D-B62D-E9ACC99174D1}" dt="2026-07-02T13:03:49.556" v="1939" actId="1076"/>
          <ac:picMkLst>
            <pc:docMk/>
            <pc:sldMk cId="1544845330" sldId="315"/>
            <ac:picMk id="11" creationId="{635DEAC3-97B0-C710-429B-05E155724DA8}"/>
          </ac:picMkLst>
        </pc:picChg>
      </pc:sldChg>
      <pc:sldChg chg="modSp add del mod">
        <pc:chgData name="Sam Lewis" userId="fff2a8f6-1ff3-409c-a8a4-c8f24da38e7d" providerId="ADAL" clId="{E579365E-5685-464D-B62D-E9ACC99174D1}" dt="2026-07-02T12:55:38.640" v="1858" actId="47"/>
        <pc:sldMkLst>
          <pc:docMk/>
          <pc:sldMk cId="2185694505" sldId="316"/>
        </pc:sldMkLst>
        <pc:spChg chg="mod">
          <ac:chgData name="Sam Lewis" userId="fff2a8f6-1ff3-409c-a8a4-c8f24da38e7d" providerId="ADAL" clId="{E579365E-5685-464D-B62D-E9ACC99174D1}" dt="2026-07-02T12:51:28.716" v="1697" actId="21"/>
          <ac:spMkLst>
            <pc:docMk/>
            <pc:sldMk cId="2185694505" sldId="316"/>
            <ac:spMk id="8" creationId="{28795AA9-AA9C-5C9B-54EF-71F37FF2E4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A7D7D-9EF4-499A-B517-DB3AE1ED3C60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D1263-1694-4D35-B1D8-9CD2A010B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34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44500-91CA-192E-34A8-9EAADDE97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17ED7-34F6-B618-31ED-E5ECDCBE2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C73B0-C41B-59D6-D63F-B8C60BF48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BF798-2C2B-45EF-A783-0F5F1676D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D1263-1694-4D35-B1D8-9CD2A010B9C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96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D1263-1694-4D35-B1D8-9CD2A010B9C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73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71BF1-98EE-FD34-FDE2-EF853EF5E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1DABE-847F-5AD9-9B06-D95D73DB0B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B7312-BD48-DC67-AD5C-48FBF80E2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5032E-B914-78C8-B9B2-2354A552F9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D1263-1694-4D35-B1D8-9CD2A010B9C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83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_Title_Slide_Whi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7/2/2026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64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alf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A43D532-4619-B64F-9EDB-A80F6622C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2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Stats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4B59D27-DA51-7F4C-B2AF-EF131393C3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032B554-7985-FA45-8616-AA24BDA11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573011-B063-F841-BE59-218E5C3F0960}"/>
              </a:ext>
            </a:extLst>
          </p:cNvPr>
          <p:cNvGrpSpPr/>
          <p:nvPr userDrawn="1"/>
        </p:nvGrpSpPr>
        <p:grpSpPr>
          <a:xfrm>
            <a:off x="6096000" y="247650"/>
            <a:ext cx="1954742" cy="5864225"/>
            <a:chOff x="6096000" y="254000"/>
            <a:chExt cx="1954742" cy="586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5ACBE0-A972-3342-A837-529A61443FDF}"/>
                </a:ext>
              </a:extLst>
            </p:cNvPr>
            <p:cNvSpPr/>
            <p:nvPr userDrawn="1"/>
          </p:nvSpPr>
          <p:spPr>
            <a:xfrm>
              <a:off x="6096000" y="4163483"/>
              <a:ext cx="1954742" cy="1954742"/>
            </a:xfrm>
            <a:prstGeom prst="rect">
              <a:avLst/>
            </a:prstGeom>
            <a:solidFill>
              <a:srgbClr val="A52228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13A998-3669-BE4F-90C8-0D21BC5A0E61}"/>
                </a:ext>
              </a:extLst>
            </p:cNvPr>
            <p:cNvSpPr/>
            <p:nvPr userDrawn="1"/>
          </p:nvSpPr>
          <p:spPr>
            <a:xfrm>
              <a:off x="6096000" y="2208742"/>
              <a:ext cx="1954742" cy="1954742"/>
            </a:xfrm>
            <a:prstGeom prst="rect">
              <a:avLst/>
            </a:prstGeom>
            <a:solidFill>
              <a:srgbClr val="57575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232F1F-EB11-8D4D-8D18-6FD71198A5BB}"/>
                </a:ext>
              </a:extLst>
            </p:cNvPr>
            <p:cNvSpPr/>
            <p:nvPr userDrawn="1"/>
          </p:nvSpPr>
          <p:spPr>
            <a:xfrm>
              <a:off x="6096000" y="254000"/>
              <a:ext cx="1954742" cy="1954742"/>
            </a:xfrm>
            <a:prstGeom prst="rect">
              <a:avLst/>
            </a:prstGeom>
            <a:solidFill>
              <a:srgbClr val="002A4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7358F61-D3F6-E44B-B73F-342FE6F48F4F}"/>
                </a:ext>
              </a:extLst>
            </p:cNvPr>
            <p:cNvCxnSpPr/>
            <p:nvPr userDrawn="1"/>
          </p:nvCxnSpPr>
          <p:spPr>
            <a:xfrm>
              <a:off x="6096000" y="2208742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DEF1F7-F44B-8445-A9BB-5D971EA7F059}"/>
                </a:ext>
              </a:extLst>
            </p:cNvPr>
            <p:cNvCxnSpPr/>
            <p:nvPr userDrawn="1"/>
          </p:nvCxnSpPr>
          <p:spPr>
            <a:xfrm>
              <a:off x="6096000" y="4163484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66F5E-132F-2A48-92FE-E6FD1CA35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32267"/>
            <a:ext cx="1950720" cy="1952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C0A72B-8D4C-CE42-99E4-9A75A168D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199709"/>
            <a:ext cx="1950720" cy="1952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343DD3-DA1F-004F-804C-D914C3CDB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16111" y="4163338"/>
            <a:ext cx="1950720" cy="1952203"/>
          </a:xfrm>
          <a:prstGeom prst="rect">
            <a:avLst/>
          </a:prstGeom>
        </p:spPr>
      </p:pic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12386FC-3769-6449-B5D6-9EB7F4F461D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8062808" y="254000"/>
            <a:ext cx="3865192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91EE37A-97CA-234D-9FBA-7C56C36BF0F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00514" y="885638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2C465C7-854C-E34D-86AE-9EBE928378BA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01224" y="1550526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11CA04-7B2D-7C43-AAA6-A4815608B6EC}"/>
              </a:ext>
            </a:extLst>
          </p:cNvPr>
          <p:cNvCxnSpPr/>
          <p:nvPr userDrawn="1"/>
        </p:nvCxnSpPr>
        <p:spPr>
          <a:xfrm flipV="1">
            <a:off x="6301223" y="544010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CB853236-A421-3449-B5F5-09C6EE7402B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00514" y="2853334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3F713B4F-9131-A849-AA8B-85AF403A763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01224" y="3518222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178D02-813F-9047-9099-7EC65E2586F6}"/>
              </a:ext>
            </a:extLst>
          </p:cNvPr>
          <p:cNvCxnSpPr>
            <a:cxnSpLocks/>
          </p:cNvCxnSpPr>
          <p:nvPr userDrawn="1"/>
        </p:nvCxnSpPr>
        <p:spPr>
          <a:xfrm>
            <a:off x="6301223" y="2511706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4AC0F72B-795C-8D40-8641-0FCCF02DF9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0514" y="4821031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3F83DEFE-7BBD-E845-BE28-40944DA3FA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224" y="5485919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81AFBC-5CF9-DB45-8CA7-118707E4299A}"/>
              </a:ext>
            </a:extLst>
          </p:cNvPr>
          <p:cNvCxnSpPr/>
          <p:nvPr userDrawn="1"/>
        </p:nvCxnSpPr>
        <p:spPr>
          <a:xfrm flipV="1">
            <a:off x="6301223" y="4479403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02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_Slide_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EDF3ED6-3383-1E49-8166-027B028907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DFCA9EB-4936-FA4C-BB0C-FE6E1054C0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47840-D0D5-F048-A172-E9904FA0D053}"/>
              </a:ext>
            </a:extLst>
          </p:cNvPr>
          <p:cNvSpPr/>
          <p:nvPr userDrawn="1"/>
        </p:nvSpPr>
        <p:spPr>
          <a:xfrm>
            <a:off x="6096000" y="256693"/>
            <a:ext cx="5832475" cy="585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9BC67-21BD-5F48-99B5-422480481288}"/>
              </a:ext>
            </a:extLst>
          </p:cNvPr>
          <p:cNvSpPr/>
          <p:nvPr userDrawn="1"/>
        </p:nvSpPr>
        <p:spPr>
          <a:xfrm>
            <a:off x="6947210" y="3033254"/>
            <a:ext cx="524107" cy="1701796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F31AA23-B853-0A4F-8464-1E62C09A6F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815505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D13D68-9A11-7843-A6A1-F8ADB5ADD14F}"/>
              </a:ext>
            </a:extLst>
          </p:cNvPr>
          <p:cNvSpPr/>
          <p:nvPr userDrawn="1"/>
        </p:nvSpPr>
        <p:spPr>
          <a:xfrm>
            <a:off x="7672039" y="2512853"/>
            <a:ext cx="524107" cy="2222197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293D792-5CCB-D740-94A2-A7A4BB5AA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540334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61C5C0-C898-704C-999A-4E4054840F74}"/>
              </a:ext>
            </a:extLst>
          </p:cNvPr>
          <p:cNvSpPr/>
          <p:nvPr userDrawn="1"/>
        </p:nvSpPr>
        <p:spPr>
          <a:xfrm>
            <a:off x="8396867" y="1512347"/>
            <a:ext cx="524107" cy="3222703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99E89A3-A0B4-2247-B38E-2347AA964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8265162" y="4079239"/>
            <a:ext cx="787516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B524F0-964D-E842-AD98-5BE06A7A9240}"/>
              </a:ext>
            </a:extLst>
          </p:cNvPr>
          <p:cNvSpPr/>
          <p:nvPr userDrawn="1"/>
        </p:nvSpPr>
        <p:spPr>
          <a:xfrm>
            <a:off x="9121694" y="2159118"/>
            <a:ext cx="524107" cy="2575932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0B1003F-3A36-F542-AEFA-3ACEA3386C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8989989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0B3BE8-7C15-6247-9DFE-FD91CC5BBB10}"/>
              </a:ext>
            </a:extLst>
          </p:cNvPr>
          <p:cNvSpPr/>
          <p:nvPr userDrawn="1"/>
        </p:nvSpPr>
        <p:spPr>
          <a:xfrm>
            <a:off x="9846523" y="3033254"/>
            <a:ext cx="524107" cy="1701796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807E2F4-7EF8-9949-85F6-63360EB4CC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714818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673C06-7A31-C24A-8F38-8409654E3F0C}"/>
              </a:ext>
            </a:extLst>
          </p:cNvPr>
          <p:cNvSpPr/>
          <p:nvPr userDrawn="1"/>
        </p:nvSpPr>
        <p:spPr>
          <a:xfrm>
            <a:off x="10571351" y="2512853"/>
            <a:ext cx="524107" cy="2222197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84A4AAE-AFB9-D440-8EEB-6676A53B8B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439646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45082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Left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1D533B-7101-48A3-AD07-54FD9D37B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763" y="233363"/>
            <a:ext cx="5837237" cy="58848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85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977EAA-286B-4B83-BDC5-2261B3DF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762" y="233364"/>
            <a:ext cx="11674475" cy="588486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119396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Centr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29BB2-0D2D-4C29-AF70-ACCEA6DBD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7137" y="1140822"/>
            <a:ext cx="5837725" cy="42048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716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676" y="2724347"/>
            <a:ext cx="5100964" cy="218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D9BA1E-BF69-49A7-9D0A-732D619410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761" y="254000"/>
            <a:ext cx="11674475" cy="5853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35856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9916-9E6C-BD4E-A8D3-9CC93167A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667512"/>
            <a:ext cx="7335520" cy="1508443"/>
          </a:xfrm>
          <a:prstGeom prst="rect">
            <a:avLst/>
          </a:prstGeom>
        </p:spPr>
        <p:txBody>
          <a:bodyPr anchor="b"/>
          <a:lstStyle>
            <a:lvl1pPr algn="l">
              <a:defRPr sz="4800" b="0" i="0" spc="60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5EC41-FFFF-A443-AA57-A826DD475E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4268031"/>
            <a:ext cx="7335520" cy="38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293BC-11AA-2D42-A7FF-F144691C8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0640" y="2537012"/>
            <a:ext cx="1480062" cy="216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4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_Title_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9916-9E6C-BD4E-A8D3-9CC93167A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667512"/>
            <a:ext cx="7335520" cy="1508443"/>
          </a:xfrm>
          <a:prstGeom prst="rect">
            <a:avLst/>
          </a:prstGeom>
        </p:spPr>
        <p:txBody>
          <a:bodyPr anchor="b"/>
          <a:lstStyle>
            <a:lvl1pPr algn="l">
              <a:defRPr sz="4800" b="0" i="0" spc="60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SUB-TITLE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5EC41-FFFF-A443-AA57-A826DD475E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4268031"/>
            <a:ext cx="7335520" cy="38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C13C6-37BD-4A18-A14E-66015F6AD7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2825" y="6147934"/>
            <a:ext cx="1515784" cy="68210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CC12E5-395E-4173-A430-C627E510FA35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957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5CA448-5BCD-D649-B72C-98A434C9523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B2029-6227-5C4A-A96D-042A09CBC7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600081" y="6258958"/>
            <a:ext cx="1328394" cy="4625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AD0E27-98CF-1941-9AB0-5294DB0522E4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8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300">
          <a:solidFill>
            <a:srgbClr val="FF0000"/>
          </a:solidFill>
          <a:latin typeface="Futura PT Book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78">
          <p15:clr>
            <a:srgbClr val="F26B43"/>
          </p15:clr>
        </p15:guide>
        <p15:guide id="6" orient="horz" pos="14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05837C-EBFE-FF42-BCE3-66D165E295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hockey.co.uk/deliver/facilities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nglandhockey.co.uk/governance/areas-and-counties/agm-resolution/governance-review" TargetMode="External"/><Relationship Id="rId4" Type="http://schemas.openxmlformats.org/officeDocument/2006/relationships/hyperlink" Target="https://www.englandhockey.co.uk/play/junior-hockey-framewor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hockey.co.uk/international/fih-hockey-pro-league-2025-2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hockey.co.uk/competitions-and-events/england-hockey-awards/winners-202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eurochamps27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C9062-FDA6-5D4D-82E4-29EE85AAD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4648713"/>
            <a:ext cx="8274875" cy="1508443"/>
          </a:xfrm>
        </p:spPr>
        <p:txBody>
          <a:bodyPr/>
          <a:lstStyle/>
          <a:p>
            <a:r>
              <a:rPr lang="en-GB" dirty="0"/>
              <a:t>England Hockey 25/26</a:t>
            </a:r>
            <a:endParaRPr lang="en-GB" spc="600" dirty="0">
              <a:latin typeface="Futura P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367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74C4F-338A-3CAE-22D0-7687343E5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A9CE16-3CB1-FE67-6C52-4DC921082B7C}"/>
              </a:ext>
            </a:extLst>
          </p:cNvPr>
          <p:cNvSpPr txBox="1"/>
          <p:nvPr/>
        </p:nvSpPr>
        <p:spPr>
          <a:xfrm>
            <a:off x="568452" y="484632"/>
            <a:ext cx="615291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Pitch Together Fund:</a:t>
            </a:r>
          </a:p>
          <a:p>
            <a:r>
              <a:rPr lang="en-GB" sz="2000" dirty="0"/>
              <a:t>£1.07 million invested in facility developments to date. Introduction Forums available to sign up to online.</a:t>
            </a:r>
          </a:p>
          <a:p>
            <a:r>
              <a:rPr lang="en-GB" sz="2000" dirty="0">
                <a:hlinkClick r:id="rId3"/>
              </a:rPr>
              <a:t>https://www.englandhockey.co.uk/deliver/facilities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r>
              <a:rPr lang="en-GB" sz="2000" b="1" dirty="0"/>
              <a:t>Junior Hockey Framework:</a:t>
            </a:r>
          </a:p>
          <a:p>
            <a:r>
              <a:rPr lang="en-GB" sz="2000" dirty="0"/>
              <a:t>New coaching and game formats developed for Under 12 and below. Greater awareness of Under 12 and below competition taking place (100+ events registered). </a:t>
            </a:r>
          </a:p>
          <a:p>
            <a:r>
              <a:rPr lang="en-GB" sz="2000" dirty="0">
                <a:hlinkClick r:id="rId4"/>
              </a:rPr>
              <a:t>https://www.englandhockey.co.uk/play/junior-hockey-framework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r>
              <a:rPr lang="en-GB" sz="2000" b="1" dirty="0"/>
              <a:t>Structure Fit For The Future Review:</a:t>
            </a:r>
          </a:p>
          <a:p>
            <a:r>
              <a:rPr lang="en-GB" sz="2000" dirty="0"/>
              <a:t>Review of governance changes across Areas and Counties completed. Review will be available online. Action plan developed to explore recommendations.</a:t>
            </a:r>
          </a:p>
          <a:p>
            <a:r>
              <a:rPr lang="en-GB" sz="2000" dirty="0">
                <a:hlinkClick r:id="rId5"/>
              </a:rPr>
              <a:t>https://www.englandhockey.co.uk/governance/areas-and-counties/agm-resolution/governance-review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dirty="0"/>
          </a:p>
        </p:txBody>
      </p:sp>
      <p:pic>
        <p:nvPicPr>
          <p:cNvPr id="2" name="Picture 1" descr="The image shows a group of young people, including children and adults, gathered in front of a goalpost, likely engaging in a sport like hockey or soccer.&#10;&#10;AI-generated content may be incorrect.">
            <a:extLst>
              <a:ext uri="{FF2B5EF4-FFF2-40B4-BE49-F238E27FC236}">
                <a16:creationId xmlns:a16="http://schemas.microsoft.com/office/drawing/2014/main" id="{AFF26ADF-3AFE-3503-5DC5-50FA6FF6A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279" y="3652233"/>
            <a:ext cx="4883239" cy="244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The image shows a well-maintained, green field with a blue net in the center, surrounded by trees and a few buildings, with people playing soccer.&#10;&#10;AI-generated content may be incorrect.">
            <a:extLst>
              <a:ext uri="{FF2B5EF4-FFF2-40B4-BE49-F238E27FC236}">
                <a16:creationId xmlns:a16="http://schemas.microsoft.com/office/drawing/2014/main" id="{F838007A-8C77-70B3-9E5D-68421BA1C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5385" y="977184"/>
            <a:ext cx="4362722" cy="218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776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1B9B9F-4145-9840-68A6-110089A4B555}"/>
              </a:ext>
            </a:extLst>
          </p:cNvPr>
          <p:cNvSpPr txBox="1"/>
          <p:nvPr/>
        </p:nvSpPr>
        <p:spPr>
          <a:xfrm>
            <a:off x="536922" y="794687"/>
            <a:ext cx="64682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State School Fund:</a:t>
            </a:r>
          </a:p>
          <a:p>
            <a:r>
              <a:rPr lang="en-GB" sz="2000" dirty="0"/>
              <a:t>18 Face to Face Teacher Training Workshops delivered. 174 Teachers trained. 96 Festivals delivered. 833 Young Leaders trained. 6259 participants.</a:t>
            </a:r>
          </a:p>
          <a:p>
            <a:endParaRPr lang="en-GB" sz="2000" dirty="0"/>
          </a:p>
          <a:p>
            <a:r>
              <a:rPr lang="en-GB" sz="2000" b="1" dirty="0"/>
              <a:t>State School Festivals:</a:t>
            </a:r>
          </a:p>
          <a:p>
            <a:r>
              <a:rPr lang="en-GB" sz="2000" dirty="0"/>
              <a:t>32 state school festivals delivered by Counties, Areas and England Hockey (previously 21).</a:t>
            </a:r>
          </a:p>
          <a:p>
            <a:endParaRPr lang="en-GB" sz="2000" dirty="0"/>
          </a:p>
          <a:p>
            <a:r>
              <a:rPr lang="en-GB" sz="2000" b="1" dirty="0"/>
              <a:t>FIH Pro League:</a:t>
            </a:r>
          </a:p>
          <a:p>
            <a:r>
              <a:rPr lang="en-GB" sz="2000" dirty="0"/>
              <a:t>24 international matches in London, delivered over 12 days of competition. Thank you to Hockey Makers for support over the competition.</a:t>
            </a:r>
          </a:p>
          <a:p>
            <a:r>
              <a:rPr lang="en-GB" sz="2000" dirty="0">
                <a:hlinkClick r:id="rId3"/>
              </a:rPr>
              <a:t>https://www.englandhockey.co.uk/international/fih-hockey-pro-league-2025-26</a:t>
            </a:r>
            <a:r>
              <a:rPr lang="en-GB" sz="2000" dirty="0"/>
              <a:t> </a:t>
            </a:r>
          </a:p>
          <a:p>
            <a:endParaRPr lang="en-GB" sz="2000" dirty="0"/>
          </a:p>
        </p:txBody>
      </p:sp>
      <p:pic>
        <p:nvPicPr>
          <p:cNvPr id="2" name="Picture 1" descr="A group of people, presumably athletes, in a team uniform, gathered around a player with the number 4 on his shirt, possibly in a sports facility.&#10;&#10;AI-generated content may be incorrect.">
            <a:extLst>
              <a:ext uri="{FF2B5EF4-FFF2-40B4-BE49-F238E27FC236}">
                <a16:creationId xmlns:a16="http://schemas.microsoft.com/office/drawing/2014/main" id="{9EEE0DE2-1589-902B-D998-73883B8D7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767" y="3644715"/>
            <a:ext cx="4000992" cy="200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The image shows two children dressed in red jackets and black sneakers, holding lacrosse sticks, standing on a grassy field with a clear, sunny background and trees in the background.&#10;&#10;AI-generated content may be incorrect.">
            <a:extLst>
              <a:ext uri="{FF2B5EF4-FFF2-40B4-BE49-F238E27FC236}">
                <a16:creationId xmlns:a16="http://schemas.microsoft.com/office/drawing/2014/main" id="{32DE50BD-1592-9388-7D0B-291148AB1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829" y="711604"/>
            <a:ext cx="3752522" cy="250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975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F4E15-1073-92A4-7AF9-7CEF28B98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B0F17C-0906-E7CD-664A-10642BFFFCC9}"/>
              </a:ext>
            </a:extLst>
          </p:cNvPr>
          <p:cNvSpPr txBox="1"/>
          <p:nvPr/>
        </p:nvSpPr>
        <p:spPr>
          <a:xfrm>
            <a:off x="376748" y="718991"/>
            <a:ext cx="71829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England Hockey Awards:</a:t>
            </a:r>
          </a:p>
          <a:p>
            <a:r>
              <a:rPr lang="en-GB" sz="2000" dirty="0"/>
              <a:t>First time introduction of Area winners – recognising more people and organisations than ever (74 Area Winners). Highest number of nominations received (circa 210).</a:t>
            </a:r>
          </a:p>
          <a:p>
            <a:r>
              <a:rPr lang="en-GB" sz="2000" dirty="0">
                <a:hlinkClick r:id="rId3"/>
              </a:rPr>
              <a:t>https://www.englandhockey.co.uk/competitions-and-events/england-hockey-awards/winners-2026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r>
              <a:rPr lang="en-GB" sz="2000" b="1" dirty="0"/>
              <a:t>CPD:</a:t>
            </a:r>
          </a:p>
          <a:p>
            <a:r>
              <a:rPr lang="en-GB" sz="2000" dirty="0"/>
              <a:t>3252 attendees of L1 Umpiring and Coaching workshops. 4680 safeguarding modules completed, plus 443 attendees at Safeguarding in Hockey and 168 Welfare Officers on Time To Listen.</a:t>
            </a:r>
          </a:p>
          <a:p>
            <a:endParaRPr lang="en-GB" sz="2000" dirty="0"/>
          </a:p>
          <a:p>
            <a:r>
              <a:rPr lang="en-GB" sz="2000" b="1" dirty="0"/>
              <a:t>EuroChamps27:</a:t>
            </a:r>
          </a:p>
          <a:p>
            <a:r>
              <a:rPr lang="en-GB" sz="2000" dirty="0"/>
              <a:t>Tickets launched for EuroChamps27. Hockey Maker volunteer recruitment underway (500+ applications received). 27</a:t>
            </a:r>
            <a:r>
              <a:rPr lang="en-GB" sz="2000" baseline="30000" dirty="0"/>
              <a:t>th</a:t>
            </a:r>
            <a:r>
              <a:rPr lang="en-GB" sz="2000" dirty="0"/>
              <a:t> July to 8</a:t>
            </a:r>
            <a:r>
              <a:rPr lang="en-GB" sz="2000" baseline="30000" dirty="0"/>
              <a:t>th</a:t>
            </a:r>
            <a:r>
              <a:rPr lang="en-GB" sz="2000" dirty="0"/>
              <a:t> August 2027.</a:t>
            </a:r>
          </a:p>
          <a:p>
            <a:r>
              <a:rPr lang="en-GB" sz="2000" dirty="0">
                <a:hlinkClick r:id="rId4"/>
              </a:rPr>
              <a:t>https://eurochamps27.com/</a:t>
            </a:r>
            <a:r>
              <a:rPr lang="en-GB" sz="2000" dirty="0"/>
              <a:t> </a:t>
            </a:r>
            <a:endParaRPr lang="en-GB" dirty="0"/>
          </a:p>
        </p:txBody>
      </p:sp>
      <p:pic>
        <p:nvPicPr>
          <p:cNvPr id="4" name="Picture 3" descr="May be an image of crowd and text that says 'GLAND CKEY RDS AWARDS CEEBRAING &quot;EEKINGTHESPRFOFHOC THE HESPIRIFOF HOCKEV EN HO W 7 밥 It'">
            <a:extLst>
              <a:ext uri="{FF2B5EF4-FFF2-40B4-BE49-F238E27FC236}">
                <a16:creationId xmlns:a16="http://schemas.microsoft.com/office/drawing/2014/main" id="{B45AC2B0-BB34-A077-F7C6-3D6A778B0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825" y="472301"/>
            <a:ext cx="4062959" cy="270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The image is a promotional poster for the EuroHockey Championships in London, featuring the date, location, and an image of a hockey player.&#10;&#10;AI-generated content may be incorrect.">
            <a:extLst>
              <a:ext uri="{FF2B5EF4-FFF2-40B4-BE49-F238E27FC236}">
                <a16:creationId xmlns:a16="http://schemas.microsoft.com/office/drawing/2014/main" id="{635DEAC3-97B0-C710-429B-05E155724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976" y="3328823"/>
            <a:ext cx="3860659" cy="2572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484533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96A66B5CAF84459A30AB5A76251A45" ma:contentTypeVersion="15" ma:contentTypeDescription="Create a new document." ma:contentTypeScope="" ma:versionID="56835239f7f211fdf9950b4d6aac3572">
  <xsd:schema xmlns:xsd="http://www.w3.org/2001/XMLSchema" xmlns:xs="http://www.w3.org/2001/XMLSchema" xmlns:p="http://schemas.microsoft.com/office/2006/metadata/properties" xmlns:ns2="b498bf3d-4cd5-44ee-b0e3-f3d665241f34" xmlns:ns3="2fa6862c-6288-41fb-b5e0-bc8c2c43b971" targetNamespace="http://schemas.microsoft.com/office/2006/metadata/properties" ma:root="true" ma:fieldsID="c788b49766b2577b914bbd697d9f6d06" ns2:_="" ns3:_="">
    <xsd:import namespace="b498bf3d-4cd5-44ee-b0e3-f3d665241f34"/>
    <xsd:import namespace="2fa6862c-6288-41fb-b5e0-bc8c2c43b9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8bf3d-4cd5-44ee-b0e3-f3d665241f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5bf10bd-74d4-40b9-afe5-156f48064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6862c-6288-41fb-b5e0-bc8c2c43b97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4f6990bb-f933-4585-9731-7a847f9bc81d}" ma:internalName="TaxCatchAll" ma:showField="CatchAllData" ma:web="2fa6862c-6288-41fb-b5e0-bc8c2c43b9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a6862c-6288-41fb-b5e0-bc8c2c43b971" xsi:nil="true"/>
    <lcf76f155ced4ddcb4097134ff3c332f xmlns="b498bf3d-4cd5-44ee-b0e3-f3d665241f3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B785EF-2B98-4784-A212-36EC3F988628}">
  <ds:schemaRefs>
    <ds:schemaRef ds:uri="2fa6862c-6288-41fb-b5e0-bc8c2c43b971"/>
    <ds:schemaRef ds:uri="b498bf3d-4cd5-44ee-b0e3-f3d665241f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A76000E-9418-434A-B4FF-6C3926D7AFAD}">
  <ds:schemaRefs>
    <ds:schemaRef ds:uri="2fa6862c-6288-41fb-b5e0-bc8c2c43b971"/>
    <ds:schemaRef ds:uri="b498bf3d-4cd5-44ee-b0e3-f3d665241f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7FC684C-5CE8-4755-9CE9-EAAD231E60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334</Words>
  <Application>Microsoft Office PowerPoint</Application>
  <PresentationFormat>Widescreen</PresentationFormat>
  <Paragraphs>35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Arial</vt:lpstr>
      <vt:lpstr>Futura PT Book</vt:lpstr>
      <vt:lpstr>Custom Design</vt:lpstr>
      <vt:lpstr>Office Theme</vt:lpstr>
      <vt:lpstr>England Hockey 25/26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Carder</dc:creator>
  <cp:lastModifiedBy>Sam Lewis</cp:lastModifiedBy>
  <cp:revision>3</cp:revision>
  <dcterms:created xsi:type="dcterms:W3CDTF">2024-02-02T12:22:31Z</dcterms:created>
  <dcterms:modified xsi:type="dcterms:W3CDTF">2026-07-02T13:04:17Z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0x010100FC96A66B5CAF84459A30AB5A76251A45</vt:lpwstr>
  </property>
  <property fmtid="{D5CDD505-2E9C-101B-9397-08002B2CF9AE}" pid="3" name="MediaServiceImageTags">
    <vt:lpwstr/>
  </property>
</Properties>
</file>