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10AFB-63B5-7A0B-A4DB-CF2696892932}" v="2" dt="2023-03-14T08:16:46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14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0D478A7-3DCA-108D-87D8-53D8061BD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0C108F3D-786E-4501-44BA-7269C3110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09D18FB-5899-F6B9-6858-8AE70F52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BA95515-10FF-BC36-3046-19EECB2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3282263-D7B9-6DF2-2A23-1BDCFE44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118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EEA5CF-80DB-3F86-C582-6FE9DFE8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EAA7EDAA-0A2A-3ED9-F594-07544AD9D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499D31E-63A0-CA9A-1DE7-22842BAC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2CBB62F-6BB9-BB06-A9E1-6C4199D8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80F70C8-6C8D-FBF5-64BC-B882ACA1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9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4D164A74-DBD8-65D8-0A7E-F8BCAD34F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C45B62AC-8CBD-3D89-F1E9-C19FDBA42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2EC360A-6B89-E6A4-C296-CEB910B3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9266EDF-7E45-AEBE-4C32-121FF60A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8978B7A-ADC5-8C05-0536-74B2EE26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858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177B902-509A-A88C-FA2B-F6656781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EDA3D58-8475-9F79-4D7D-A6C5F3A4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119DE90-DE93-1229-0DB6-42895606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3BD35F6-F687-B5AF-D891-2BFC005B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A118F2D-A2CD-BC8C-4D8B-CFFA6D67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479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B5AC5C1-2870-49A3-2424-AAC9AB22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EFAF8B5-42C9-A688-6496-FF23DA6E3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7D78291-FDB1-8E26-B66F-8C59C477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2A79428-D05A-E427-1F9F-5D834E1E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3EA6F83-3C9C-ABBA-29D3-F4C3A742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085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5E3E15A-D742-2E14-E725-89418F1E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29CC9D1-73CF-3D73-A556-F52AB5C02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A233C137-8293-C10C-3376-F72FC45B8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7FF7290D-9C91-352D-E826-6A988F33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6DD14256-131C-FDC4-0239-A4797846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4A62E29-12EA-F66E-7007-FE60BA38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08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39F5B55-AB9C-D0D8-433D-FCA26A0A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2BFD295-A0CF-73AE-F280-E839EAFD3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23351C94-F442-CA1C-83AF-0D34EE90E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53FE53B2-18C1-8466-76E0-EA52455AA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C8866976-C424-6E11-21C7-7D00D4D75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3D4AE32A-2A36-89B6-BD77-F970E7F6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1D216EF7-BE34-5599-0867-3258A67D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67C6D23F-0E2D-AD3A-3285-DEABD2B8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346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FC21407-B297-4551-81EF-E1DC9BED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D8B64F3-7D9C-F291-09FC-BEC00DD8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29ADEED-3C86-494F-A719-1BE92380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856810AB-2469-1C63-10C9-FEDAB598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013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E6270A1-6B9A-1C11-630E-815F9A8B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2442152-5C73-29F6-4E67-4F15AB62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10BA540F-5F4F-BAF8-64BD-B391C7D4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66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CD40948-551B-3C7D-4433-2B04B10E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318A4B5-10C2-10FD-561B-FDCC48434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F966543-9B80-6A2C-1149-09179461B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8240F6DD-A91E-D9F6-D8DE-395875C5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47393DD-8B67-C988-3F5D-A0FA39FC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9956D4A-3008-7A07-3782-3A6FAF6B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82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563C9A-4EF7-769F-5D99-FECBDE20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DEEC9050-184F-CF38-7FA9-62C2C29A0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C91B6C7B-18C1-0C12-EACB-23DD31C9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0DAC0C1C-BD09-1FE0-DB9F-3FA96F09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787ABB8C-1407-E125-FFE5-81DDD703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D44F1736-9DEB-E527-FBF5-5B09FA9F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935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D3002D45-71B0-DB94-C3E0-26C742C4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FD8FB77-6D98-4502-1231-48BD99A1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549D643-FCDE-41F9-26CA-86B63B34A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8873-C847-4DD2-9DDB-CE3EAEC1268A}" type="datetimeFigureOut">
              <a:rPr lang="x-none" smtClean="0"/>
              <a:t>02.08.2023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288D8F5-E3D5-249F-DFCA-C3BFED56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D85235A-F3B5-9BD8-3B23-D0F6A22CC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3040-8DB3-4F92-9974-D3086A44AE72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558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2000.at/guetesiegel-chec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wusstkaufen.at/label-kompa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24C70F6-1DF5-9013-2BF3-D9E8D6D95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210" y="0"/>
            <a:ext cx="1382921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="" xmlns:a16="http://schemas.microsoft.com/office/drawing/2014/main" id="{5C9C0252-65EB-F052-E10D-7370E1F3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972" y="333753"/>
            <a:ext cx="10541480" cy="1325563"/>
          </a:xfrm>
        </p:spPr>
        <p:txBody>
          <a:bodyPr>
            <a:normAutofit fontScale="90000"/>
          </a:bodyPr>
          <a:lstStyle/>
          <a:p>
            <a:r>
              <a:rPr lang="de-DE" sz="6000" b="1" dirty="0">
                <a:solidFill>
                  <a:schemeClr val="bg1"/>
                </a:solidFill>
              </a:rPr>
              <a:t>Bewusst einkaufen!!!</a:t>
            </a:r>
            <a:br>
              <a:rPr lang="de-DE" sz="6000" b="1" dirty="0">
                <a:solidFill>
                  <a:schemeClr val="bg1"/>
                </a:solidFill>
              </a:rPr>
            </a:br>
            <a:r>
              <a:rPr lang="de-DE" sz="6000" b="1" dirty="0">
                <a:solidFill>
                  <a:schemeClr val="bg1"/>
                </a:solidFill>
              </a:rPr>
              <a:t>Informieren Sie sich, es lohnt sich!!!</a:t>
            </a:r>
            <a:endParaRPr lang="x-none" sz="6000" b="1" dirty="0">
              <a:solidFill>
                <a:schemeClr val="bg1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0397E74E-AC16-4431-8A23-C17D3BE4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866" y="5768729"/>
            <a:ext cx="9706154" cy="1863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dirty="0" smtClean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de-DE" sz="36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://www.global2000.at/guetesiegel-check</a:t>
            </a:r>
            <a:endParaRPr lang="x-none" sz="3600" dirty="0"/>
          </a:p>
        </p:txBody>
      </p:sp>
      <p:sp>
        <p:nvSpPr>
          <p:cNvPr id="2" name="Rechteck 1"/>
          <p:cNvSpPr/>
          <p:nvPr/>
        </p:nvSpPr>
        <p:spPr>
          <a:xfrm>
            <a:off x="2180528" y="5056344"/>
            <a:ext cx="90452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hlinkClick r:id="rId4"/>
              </a:rPr>
              <a:t>https://www.bewusstkaufen.at/label-kompass</a:t>
            </a:r>
            <a:r>
              <a:rPr lang="de-DE" sz="3600" dirty="0" smtClean="0">
                <a:hlinkClick r:id="rId4"/>
              </a:rPr>
              <a:t>/</a:t>
            </a:r>
            <a:endParaRPr lang="de-DE" sz="3600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Benutzerdefiniert</PresentationFormat>
  <Paragraphs>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Bewusst einkaufen!!! Informieren Sie sich, es lohnt sich!!!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Bewusst einkaufen!!! Informieren Sie sich, es lohnt sich!!!</dc:title>
  <dc:creator>elisabeth hitthaler</dc:creator>
  <cp:lastModifiedBy>Michaela</cp:lastModifiedBy>
  <cp:revision>7</cp:revision>
  <dcterms:created xsi:type="dcterms:W3CDTF">2023-03-13T14:04:59Z</dcterms:created>
  <dcterms:modified xsi:type="dcterms:W3CDTF">2023-08-02T06:01:42Z</dcterms:modified>
</cp:coreProperties>
</file>