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handoutMasterIdLst>
    <p:handoutMasterId r:id="rId8"/>
  </p:handoutMasterIdLst>
  <p:sldIdLst>
    <p:sldId id="260" r:id="rId5"/>
    <p:sldId id="259" r:id="rId6"/>
  </p:sldIdLst>
  <p:sldSz cx="9906000" cy="6858000" type="A4"/>
  <p:notesSz cx="7099300" cy="10234613"/>
  <p:defaultTextStyle>
    <a:defPPr rtl="0">
      <a:defRPr lang="de-DE"/>
    </a:defPPr>
    <a:lvl1pPr marL="0" algn="l" defTabSz="709920" rtl="0" eaLnBrk="1" latinLnBrk="0" hangingPunct="1">
      <a:defRPr sz="1398" kern="1200">
        <a:solidFill>
          <a:schemeClr val="tx1"/>
        </a:solidFill>
        <a:latin typeface="+mn-lt"/>
        <a:ea typeface="+mn-ea"/>
        <a:cs typeface="+mn-cs"/>
      </a:defRPr>
    </a:lvl1pPr>
    <a:lvl2pPr marL="354960" algn="l" defTabSz="709920" rtl="0" eaLnBrk="1" latinLnBrk="0" hangingPunct="1">
      <a:defRPr sz="1398" kern="1200">
        <a:solidFill>
          <a:schemeClr val="tx1"/>
        </a:solidFill>
        <a:latin typeface="+mn-lt"/>
        <a:ea typeface="+mn-ea"/>
        <a:cs typeface="+mn-cs"/>
      </a:defRPr>
    </a:lvl2pPr>
    <a:lvl3pPr marL="709920" algn="l" defTabSz="709920" rtl="0" eaLnBrk="1" latinLnBrk="0" hangingPunct="1">
      <a:defRPr sz="1398" kern="1200">
        <a:solidFill>
          <a:schemeClr val="tx1"/>
        </a:solidFill>
        <a:latin typeface="+mn-lt"/>
        <a:ea typeface="+mn-ea"/>
        <a:cs typeface="+mn-cs"/>
      </a:defRPr>
    </a:lvl3pPr>
    <a:lvl4pPr marL="1064880" algn="l" defTabSz="709920" rtl="0" eaLnBrk="1" latinLnBrk="0" hangingPunct="1">
      <a:defRPr sz="1398" kern="1200">
        <a:solidFill>
          <a:schemeClr val="tx1"/>
        </a:solidFill>
        <a:latin typeface="+mn-lt"/>
        <a:ea typeface="+mn-ea"/>
        <a:cs typeface="+mn-cs"/>
      </a:defRPr>
    </a:lvl4pPr>
    <a:lvl5pPr marL="1419838" algn="l" defTabSz="709920" rtl="0" eaLnBrk="1" latinLnBrk="0" hangingPunct="1">
      <a:defRPr sz="1398" kern="1200">
        <a:solidFill>
          <a:schemeClr val="tx1"/>
        </a:solidFill>
        <a:latin typeface="+mn-lt"/>
        <a:ea typeface="+mn-ea"/>
        <a:cs typeface="+mn-cs"/>
      </a:defRPr>
    </a:lvl5pPr>
    <a:lvl6pPr marL="1774798" algn="l" defTabSz="709920" rtl="0" eaLnBrk="1" latinLnBrk="0" hangingPunct="1">
      <a:defRPr sz="1398" kern="1200">
        <a:solidFill>
          <a:schemeClr val="tx1"/>
        </a:solidFill>
        <a:latin typeface="+mn-lt"/>
        <a:ea typeface="+mn-ea"/>
        <a:cs typeface="+mn-cs"/>
      </a:defRPr>
    </a:lvl6pPr>
    <a:lvl7pPr marL="2129758" algn="l" defTabSz="709920" rtl="0" eaLnBrk="1" latinLnBrk="0" hangingPunct="1">
      <a:defRPr sz="1398" kern="1200">
        <a:solidFill>
          <a:schemeClr val="tx1"/>
        </a:solidFill>
        <a:latin typeface="+mn-lt"/>
        <a:ea typeface="+mn-ea"/>
        <a:cs typeface="+mn-cs"/>
      </a:defRPr>
    </a:lvl7pPr>
    <a:lvl8pPr marL="2484719" algn="l" defTabSz="709920" rtl="0" eaLnBrk="1" latinLnBrk="0" hangingPunct="1">
      <a:defRPr sz="1398" kern="1200">
        <a:solidFill>
          <a:schemeClr val="tx1"/>
        </a:solidFill>
        <a:latin typeface="+mn-lt"/>
        <a:ea typeface="+mn-ea"/>
        <a:cs typeface="+mn-cs"/>
      </a:defRPr>
    </a:lvl8pPr>
    <a:lvl9pPr marL="2839679" algn="l" defTabSz="709920" rtl="0" eaLnBrk="1" latinLnBrk="0" hangingPunct="1">
      <a:defRPr sz="1398"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AAAC"/>
    <a:srgbClr val="606875"/>
    <a:srgbClr val="C90A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606" autoAdjust="0"/>
    <p:restoredTop sz="86395" autoAdjust="0"/>
  </p:normalViewPr>
  <p:slideViewPr>
    <p:cSldViewPr snapToGrid="0">
      <p:cViewPr varScale="1">
        <p:scale>
          <a:sx n="100" d="100"/>
          <a:sy n="100" d="100"/>
        </p:scale>
        <p:origin x="510" y="31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2789"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3076363" cy="513507"/>
          </a:xfrm>
          <a:prstGeom prst="rect">
            <a:avLst/>
          </a:prstGeom>
        </p:spPr>
        <p:txBody>
          <a:bodyPr vert="horz" lIns="94749" tIns="47375" rIns="94749" bIns="47375" rtlCol="0"/>
          <a:lstStyle>
            <a:lvl1pPr algn="l" rtl="0">
              <a:defRPr sz="1200"/>
            </a:lvl1pPr>
          </a:lstStyle>
          <a:p>
            <a:pPr rtl="0"/>
            <a:endParaRPr lang="de-DE" dirty="0"/>
          </a:p>
        </p:txBody>
      </p:sp>
      <p:sp>
        <p:nvSpPr>
          <p:cNvPr id="3" name="Datumsplatzhalter 2"/>
          <p:cNvSpPr>
            <a:spLocks noGrp="1"/>
          </p:cNvSpPr>
          <p:nvPr>
            <p:ph type="dt" sz="quarter" idx="1"/>
          </p:nvPr>
        </p:nvSpPr>
        <p:spPr>
          <a:xfrm>
            <a:off x="4021296" y="2"/>
            <a:ext cx="3076363" cy="513507"/>
          </a:xfrm>
          <a:prstGeom prst="rect">
            <a:avLst/>
          </a:prstGeom>
        </p:spPr>
        <p:txBody>
          <a:bodyPr vert="horz" lIns="94749" tIns="47375" rIns="94749" bIns="47375" rtlCol="0"/>
          <a:lstStyle>
            <a:lvl1pPr algn="l" rtl="0">
              <a:defRPr sz="1200"/>
            </a:lvl1pPr>
          </a:lstStyle>
          <a:p>
            <a:pPr algn="r" rtl="0"/>
            <a:fld id="{13AB8F60-FA51-4E9C-B7F2-218129B3B52F}" type="datetime1">
              <a:rPr lang="de-DE" smtClean="0"/>
              <a:t>23.01.2026</a:t>
            </a:fld>
            <a:endParaRPr lang="de-DE" dirty="0"/>
          </a:p>
        </p:txBody>
      </p:sp>
      <p:sp>
        <p:nvSpPr>
          <p:cNvPr id="4" name="Fußzeilenplatzhalter 3"/>
          <p:cNvSpPr>
            <a:spLocks noGrp="1"/>
          </p:cNvSpPr>
          <p:nvPr>
            <p:ph type="ftr" sz="quarter" idx="2"/>
          </p:nvPr>
        </p:nvSpPr>
        <p:spPr>
          <a:xfrm>
            <a:off x="2" y="9721107"/>
            <a:ext cx="3076363" cy="513506"/>
          </a:xfrm>
          <a:prstGeom prst="rect">
            <a:avLst/>
          </a:prstGeom>
        </p:spPr>
        <p:txBody>
          <a:bodyPr vert="horz" lIns="94749" tIns="47375" rIns="94749" bIns="47375" rtlCol="0" anchor="b"/>
          <a:lstStyle>
            <a:lvl1pPr algn="l" rtl="0">
              <a:defRPr sz="1200"/>
            </a:lvl1pPr>
          </a:lstStyle>
          <a:p>
            <a:pPr rtl="0"/>
            <a:endParaRPr lang="de-DE" dirty="0"/>
          </a:p>
        </p:txBody>
      </p:sp>
      <p:sp>
        <p:nvSpPr>
          <p:cNvPr id="5" name="Foliennummernplatzhalter 4"/>
          <p:cNvSpPr>
            <a:spLocks noGrp="1"/>
          </p:cNvSpPr>
          <p:nvPr>
            <p:ph type="sldNum" sz="quarter" idx="3"/>
          </p:nvPr>
        </p:nvSpPr>
        <p:spPr>
          <a:xfrm>
            <a:off x="4021296" y="9721107"/>
            <a:ext cx="3076363" cy="513506"/>
          </a:xfrm>
          <a:prstGeom prst="rect">
            <a:avLst/>
          </a:prstGeom>
        </p:spPr>
        <p:txBody>
          <a:bodyPr vert="horz" lIns="94749" tIns="47375" rIns="94749" bIns="47375" rtlCol="0" anchor="b"/>
          <a:lstStyle>
            <a:lvl1pPr algn="l" rtl="0">
              <a:defRPr sz="1200"/>
            </a:lvl1pPr>
          </a:lstStyle>
          <a:p>
            <a:pPr algn="r" rtl="0"/>
            <a:r>
              <a:rPr lang="de-DE" dirty="0"/>
              <a:t>‹Nr.›</a:t>
            </a: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3076363" cy="513507"/>
          </a:xfrm>
          <a:prstGeom prst="rect">
            <a:avLst/>
          </a:prstGeom>
        </p:spPr>
        <p:txBody>
          <a:bodyPr vert="horz" lIns="94749" tIns="47375" rIns="94749" bIns="47375" rtlCol="0"/>
          <a:lstStyle>
            <a:lvl1pPr algn="l" rtl="0">
              <a:defRPr sz="1200"/>
            </a:lvl1pPr>
          </a:lstStyle>
          <a:p>
            <a:pPr rtl="0"/>
            <a:endParaRPr lang="de-DE" noProof="0" dirty="0"/>
          </a:p>
        </p:txBody>
      </p:sp>
      <p:sp>
        <p:nvSpPr>
          <p:cNvPr id="3" name="Datumsplatzhalter 2"/>
          <p:cNvSpPr>
            <a:spLocks noGrp="1"/>
          </p:cNvSpPr>
          <p:nvPr>
            <p:ph type="dt" idx="1"/>
          </p:nvPr>
        </p:nvSpPr>
        <p:spPr>
          <a:xfrm>
            <a:off x="4021296" y="2"/>
            <a:ext cx="3076363" cy="513507"/>
          </a:xfrm>
          <a:prstGeom prst="rect">
            <a:avLst/>
          </a:prstGeom>
        </p:spPr>
        <p:txBody>
          <a:bodyPr vert="horz" lIns="94749" tIns="47375" rIns="94749" bIns="47375" rtlCol="0"/>
          <a:lstStyle>
            <a:lvl1pPr algn="l" rtl="0">
              <a:defRPr sz="1200"/>
            </a:lvl1pPr>
          </a:lstStyle>
          <a:p>
            <a:pPr algn="r"/>
            <a:fld id="{46CFB0F2-8AF3-448F-8C39-8366FABB57F8}" type="datetime1">
              <a:rPr lang="de-DE" smtClean="0"/>
              <a:pPr algn="r"/>
              <a:t>23.01.2026</a:t>
            </a:fld>
            <a:endParaRPr lang="de-DE" dirty="0"/>
          </a:p>
        </p:txBody>
      </p:sp>
      <p:sp>
        <p:nvSpPr>
          <p:cNvPr id="4" name="Folienbildplatzhalter 3"/>
          <p:cNvSpPr>
            <a:spLocks noGrp="1" noRot="1" noChangeAspect="1"/>
          </p:cNvSpPr>
          <p:nvPr>
            <p:ph type="sldImg" idx="2"/>
          </p:nvPr>
        </p:nvSpPr>
        <p:spPr>
          <a:xfrm>
            <a:off x="1054100" y="1279525"/>
            <a:ext cx="4991100" cy="3454400"/>
          </a:xfrm>
          <a:prstGeom prst="rect">
            <a:avLst/>
          </a:prstGeom>
          <a:noFill/>
          <a:ln w="12700">
            <a:solidFill>
              <a:prstClr val="black"/>
            </a:solidFill>
          </a:ln>
        </p:spPr>
        <p:txBody>
          <a:bodyPr vert="horz" lIns="94749" tIns="47375" rIns="94749" bIns="47375" rtlCol="0" anchor="ctr"/>
          <a:lstStyle/>
          <a:p>
            <a:pPr rtl="0"/>
            <a:endParaRPr lang="de-DE" noProof="0" dirty="0"/>
          </a:p>
        </p:txBody>
      </p:sp>
      <p:sp>
        <p:nvSpPr>
          <p:cNvPr id="5" name="Notizenplatzhalter 4"/>
          <p:cNvSpPr>
            <a:spLocks noGrp="1"/>
          </p:cNvSpPr>
          <p:nvPr>
            <p:ph type="body" sz="quarter" idx="3"/>
          </p:nvPr>
        </p:nvSpPr>
        <p:spPr>
          <a:xfrm>
            <a:off x="709931" y="4925408"/>
            <a:ext cx="5679440" cy="4029879"/>
          </a:xfrm>
          <a:prstGeom prst="rect">
            <a:avLst/>
          </a:prstGeom>
        </p:spPr>
        <p:txBody>
          <a:bodyPr vert="horz" lIns="94749" tIns="47375" rIns="94749" bIns="47375" rtlCol="0"/>
          <a:lstStyle/>
          <a:p>
            <a:pPr lvl="0" rtl="0"/>
            <a:r>
              <a:rPr lang="de-DE" noProof="0" dirty="0"/>
              <a:t>Textmasterformat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6" name="Fußzeilenplatzhalter 5"/>
          <p:cNvSpPr>
            <a:spLocks noGrp="1"/>
          </p:cNvSpPr>
          <p:nvPr>
            <p:ph type="ftr" sz="quarter" idx="4"/>
          </p:nvPr>
        </p:nvSpPr>
        <p:spPr>
          <a:xfrm>
            <a:off x="2" y="9721107"/>
            <a:ext cx="3076363" cy="513506"/>
          </a:xfrm>
          <a:prstGeom prst="rect">
            <a:avLst/>
          </a:prstGeom>
        </p:spPr>
        <p:txBody>
          <a:bodyPr vert="horz" lIns="94749" tIns="47375" rIns="94749" bIns="47375" rtlCol="0" anchor="b"/>
          <a:lstStyle>
            <a:lvl1pPr algn="l" rtl="0">
              <a:defRPr sz="1200"/>
            </a:lvl1pPr>
          </a:lstStyle>
          <a:p>
            <a:pPr rtl="0"/>
            <a:endParaRPr lang="de-DE" noProof="0" dirty="0"/>
          </a:p>
        </p:txBody>
      </p:sp>
      <p:sp>
        <p:nvSpPr>
          <p:cNvPr id="7" name="Foliennummernplatzhalter 6"/>
          <p:cNvSpPr>
            <a:spLocks noGrp="1"/>
          </p:cNvSpPr>
          <p:nvPr>
            <p:ph type="sldNum" sz="quarter" idx="5"/>
          </p:nvPr>
        </p:nvSpPr>
        <p:spPr>
          <a:xfrm>
            <a:off x="4021296" y="9721107"/>
            <a:ext cx="3076363" cy="513506"/>
          </a:xfrm>
          <a:prstGeom prst="rect">
            <a:avLst/>
          </a:prstGeom>
        </p:spPr>
        <p:txBody>
          <a:bodyPr vert="horz" lIns="94749" tIns="47375" rIns="94749" bIns="47375" rtlCol="0" anchor="b"/>
          <a:lstStyle>
            <a:lvl1pPr algn="l" rtl="0">
              <a:defRPr sz="1200"/>
            </a:lvl1pPr>
          </a:lstStyle>
          <a:p>
            <a:pPr algn="r"/>
            <a:r>
              <a:rPr lang="de-DE" noProof="0" dirty="0"/>
              <a:t>‹Nr.›</a:t>
            </a: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709920" rtl="0" eaLnBrk="1" latinLnBrk="0" hangingPunct="1">
      <a:defRPr sz="932" kern="1200">
        <a:solidFill>
          <a:schemeClr val="tx1"/>
        </a:solidFill>
        <a:latin typeface="+mn-lt"/>
        <a:ea typeface="+mn-ea"/>
        <a:cs typeface="+mn-cs"/>
      </a:defRPr>
    </a:lvl1pPr>
    <a:lvl2pPr marL="354960" algn="l" defTabSz="709920" rtl="0" eaLnBrk="1" latinLnBrk="0" hangingPunct="1">
      <a:defRPr sz="932" kern="1200">
        <a:solidFill>
          <a:schemeClr val="tx1"/>
        </a:solidFill>
        <a:latin typeface="+mn-lt"/>
        <a:ea typeface="+mn-ea"/>
        <a:cs typeface="+mn-cs"/>
      </a:defRPr>
    </a:lvl2pPr>
    <a:lvl3pPr marL="709920" algn="l" defTabSz="709920" rtl="0" eaLnBrk="1" latinLnBrk="0" hangingPunct="1">
      <a:defRPr sz="932" kern="1200">
        <a:solidFill>
          <a:schemeClr val="tx1"/>
        </a:solidFill>
        <a:latin typeface="+mn-lt"/>
        <a:ea typeface="+mn-ea"/>
        <a:cs typeface="+mn-cs"/>
      </a:defRPr>
    </a:lvl3pPr>
    <a:lvl4pPr marL="1064880" algn="l" defTabSz="709920" rtl="0" eaLnBrk="1" latinLnBrk="0" hangingPunct="1">
      <a:defRPr sz="932" kern="1200">
        <a:solidFill>
          <a:schemeClr val="tx1"/>
        </a:solidFill>
        <a:latin typeface="+mn-lt"/>
        <a:ea typeface="+mn-ea"/>
        <a:cs typeface="+mn-cs"/>
      </a:defRPr>
    </a:lvl4pPr>
    <a:lvl5pPr marL="1419838" algn="l" defTabSz="709920" rtl="0" eaLnBrk="1" latinLnBrk="0" hangingPunct="1">
      <a:defRPr sz="932" kern="1200">
        <a:solidFill>
          <a:schemeClr val="tx1"/>
        </a:solidFill>
        <a:latin typeface="+mn-lt"/>
        <a:ea typeface="+mn-ea"/>
        <a:cs typeface="+mn-cs"/>
      </a:defRPr>
    </a:lvl5pPr>
    <a:lvl6pPr marL="1774798" algn="l" defTabSz="709920" rtl="0" eaLnBrk="1" latinLnBrk="0" hangingPunct="1">
      <a:defRPr sz="932" kern="1200">
        <a:solidFill>
          <a:schemeClr val="tx1"/>
        </a:solidFill>
        <a:latin typeface="+mn-lt"/>
        <a:ea typeface="+mn-ea"/>
        <a:cs typeface="+mn-cs"/>
      </a:defRPr>
    </a:lvl6pPr>
    <a:lvl7pPr marL="2129758" algn="l" defTabSz="709920" rtl="0" eaLnBrk="1" latinLnBrk="0" hangingPunct="1">
      <a:defRPr sz="932" kern="1200">
        <a:solidFill>
          <a:schemeClr val="tx1"/>
        </a:solidFill>
        <a:latin typeface="+mn-lt"/>
        <a:ea typeface="+mn-ea"/>
        <a:cs typeface="+mn-cs"/>
      </a:defRPr>
    </a:lvl7pPr>
    <a:lvl8pPr marL="2484719" algn="l" defTabSz="709920" rtl="0" eaLnBrk="1" latinLnBrk="0" hangingPunct="1">
      <a:defRPr sz="932" kern="1200">
        <a:solidFill>
          <a:schemeClr val="tx1"/>
        </a:solidFill>
        <a:latin typeface="+mn-lt"/>
        <a:ea typeface="+mn-ea"/>
        <a:cs typeface="+mn-cs"/>
      </a:defRPr>
    </a:lvl8pPr>
    <a:lvl9pPr marL="2839679" algn="l" defTabSz="709920" rtl="0" eaLnBrk="1" latinLnBrk="0" hangingPunct="1">
      <a:defRPr sz="93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izenplatzhalter 2"/>
          <p:cNvSpPr>
            <a:spLocks noGrp="1"/>
          </p:cNvSpPr>
          <p:nvPr>
            <p:ph type="body" idx="1"/>
          </p:nvPr>
        </p:nvSpPr>
        <p:spPr/>
        <p:txBody>
          <a:bodyPr rtlCol="0"/>
          <a:lstStyle/>
          <a:p>
            <a:pPr rtl="0"/>
            <a:r>
              <a:rPr lang="de-DE" noProof="0" dirty="0"/>
              <a:t>Wenn Sie diese Broschüre ändern möchten, ersetzen Sie den Beispielinhalt durch Ihre eigenen Inhalte. Wenn Sie lieber ohne Vorgaben starten möchten, klicken Sie auf der Registerkarte "Start" auf die Schaltfläche "Neue Folie", um eine neue Seite einzufügen. Geben Sie nun Ihren Text und Bilder in die leeren Platzhalter ein. Wenn Sie das Logo in Ihr eigenes Logo ändern möchten, wählen Sie das Bild "Durch LOGO ersetzen" aus, und wählen dann auf der Registerkarte "Format" unter "Bildtools" die Option "Bild ändern" aus.</a:t>
            </a:r>
          </a:p>
          <a:p>
            <a:pPr rtl="0"/>
            <a:endParaRPr lang="de-DE" noProof="0" dirty="0"/>
          </a:p>
          <a:p>
            <a:pPr rtl="0"/>
            <a:r>
              <a:rPr lang="de-DE" noProof="0" dirty="0"/>
              <a:t>Haben Sie bemerkt, dass bereits Markierungen für die Faltung vorhanden sind? Sie sind kaum sichtbar. Wenn sie jedoch nicht in Ihrer Broschüre vorhanden sein sollen, wählen Sie sie aus, und löschen Sie sie dann, bevor Sie drucken.</a:t>
            </a:r>
          </a:p>
        </p:txBody>
      </p:sp>
      <p:sp>
        <p:nvSpPr>
          <p:cNvPr id="4" name="Foliennummernplatzhalter 3"/>
          <p:cNvSpPr>
            <a:spLocks noGrp="1"/>
          </p:cNvSpPr>
          <p:nvPr>
            <p:ph type="sldNum" sz="quarter" idx="10"/>
          </p:nvPr>
        </p:nvSpPr>
        <p:spPr/>
        <p:txBody>
          <a:bodyPr rtlCol="0"/>
          <a:lstStyle/>
          <a:p>
            <a:pPr rtl="0"/>
            <a:r>
              <a:rPr lang="en-US"/>
              <a:t>1</a:t>
            </a:r>
          </a:p>
        </p:txBody>
      </p:sp>
      <p:sp>
        <p:nvSpPr>
          <p:cNvPr id="7" name="Folienbildplatzhalter 6"/>
          <p:cNvSpPr>
            <a:spLocks noGrp="1" noRot="1" noChangeAspect="1"/>
          </p:cNvSpPr>
          <p:nvPr>
            <p:ph type="sldImg"/>
          </p:nvPr>
        </p:nvSpPr>
        <p:spPr>
          <a:xfrm>
            <a:off x="1054100" y="1279525"/>
            <a:ext cx="4991100" cy="3454400"/>
          </a:xfrm>
        </p:spPr>
      </p:sp>
    </p:spTree>
    <p:extLst>
      <p:ext uri="{BB962C8B-B14F-4D97-AF65-F5344CB8AC3E}">
        <p14:creationId xmlns:p14="http://schemas.microsoft.com/office/powerpoint/2010/main" val="820910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izenplatzhalter 2"/>
          <p:cNvSpPr>
            <a:spLocks noGrp="1"/>
          </p:cNvSpPr>
          <p:nvPr>
            <p:ph type="body" idx="1"/>
          </p:nvPr>
        </p:nvSpPr>
        <p:spPr/>
        <p:txBody>
          <a:bodyPr rtlCol="0"/>
          <a:lstStyle/>
          <a:p>
            <a:pPr rtl="0"/>
            <a:r>
              <a:rPr lang="de-DE" noProof="0" dirty="0"/>
              <a:t>Wenn Sie diese Broschüre ändern möchten, ersetzen Sie den Beispielinhalt durch Ihre eigenen Inhalte. Wenn Sie lieber ohne Vorgaben starten möchten, klicken Sie auf der Registerkarte "Start" auf die Schaltfläche "Neue Folie", um eine neue Seite einzufügen. Geben Sie nun Ihren Text und Bilder in die leeren Platzhalter ein. Wenn Sie das Logo in Ihr eigenes Logo ändern möchten, wählen Sie das Bild "Durch LOGO ersetzen" aus, und wählen dann auf der Registerkarte "Format" unter "Bildtools" die Option "Bild ändern" aus.</a:t>
            </a:r>
          </a:p>
          <a:p>
            <a:pPr rtl="0"/>
            <a:endParaRPr lang="de-DE" noProof="0" dirty="0"/>
          </a:p>
          <a:p>
            <a:pPr rtl="0"/>
            <a:r>
              <a:rPr lang="de-DE" noProof="0" dirty="0"/>
              <a:t>Haben Sie bemerkt, dass bereits Markierungen für die Faltung vorhanden sind? Sie sind kaum sichtbar. Wenn sie jedoch nicht in Ihrer Broschüre vorhanden sein sollen, wählen Sie sie aus, und löschen Sie sie dann, bevor Sie drucken.</a:t>
            </a:r>
          </a:p>
        </p:txBody>
      </p:sp>
      <p:sp>
        <p:nvSpPr>
          <p:cNvPr id="4" name="Foliennummernplatzhalter 3"/>
          <p:cNvSpPr>
            <a:spLocks noGrp="1"/>
          </p:cNvSpPr>
          <p:nvPr>
            <p:ph type="sldNum" sz="quarter" idx="10"/>
          </p:nvPr>
        </p:nvSpPr>
        <p:spPr/>
        <p:txBody>
          <a:bodyPr rtlCol="0"/>
          <a:lstStyle/>
          <a:p>
            <a:pPr rtl="0"/>
            <a:r>
              <a:rPr lang="en-US"/>
              <a:t>2</a:t>
            </a:r>
          </a:p>
        </p:txBody>
      </p:sp>
      <p:sp>
        <p:nvSpPr>
          <p:cNvPr id="7" name="Folienbildplatzhalter 6"/>
          <p:cNvSpPr>
            <a:spLocks noGrp="1" noRot="1" noChangeAspect="1"/>
          </p:cNvSpPr>
          <p:nvPr>
            <p:ph type="sldImg"/>
          </p:nvPr>
        </p:nvSpPr>
        <p:spPr>
          <a:xfrm>
            <a:off x="1054100" y="1279525"/>
            <a:ext cx="4991100" cy="3454400"/>
          </a:xfrm>
        </p:spPr>
      </p:sp>
    </p:spTree>
    <p:extLst>
      <p:ext uri="{BB962C8B-B14F-4D97-AF65-F5344CB8AC3E}">
        <p14:creationId xmlns:p14="http://schemas.microsoft.com/office/powerpoint/2010/main" val="1750841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ußenseite">
    <p:spTree>
      <p:nvGrpSpPr>
        <p:cNvPr id="1" name=""/>
        <p:cNvGrpSpPr/>
        <p:nvPr/>
      </p:nvGrpSpPr>
      <p:grpSpPr>
        <a:xfrm>
          <a:off x="0" y="0"/>
          <a:ext cx="0" cy="0"/>
          <a:chOff x="0" y="0"/>
          <a:chExt cx="0" cy="0"/>
        </a:xfrm>
      </p:grpSpPr>
      <p:sp>
        <p:nvSpPr>
          <p:cNvPr id="11" name="Rechteck 10"/>
          <p:cNvSpPr/>
          <p:nvPr userDrawn="1"/>
        </p:nvSpPr>
        <p:spPr>
          <a:xfrm>
            <a:off x="435331" y="2683156"/>
            <a:ext cx="2387493" cy="879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23" name="Textplatzhalter 21"/>
          <p:cNvSpPr>
            <a:spLocks noGrp="1"/>
          </p:cNvSpPr>
          <p:nvPr>
            <p:ph type="body" sz="quarter" idx="14" hasCustomPrompt="1"/>
          </p:nvPr>
        </p:nvSpPr>
        <p:spPr>
          <a:xfrm rot="16200000">
            <a:off x="2374544" y="5192931"/>
            <a:ext cx="2180944" cy="342375"/>
          </a:xfrm>
        </p:spPr>
        <p:txBody>
          <a:bodyPr lIns="0" tIns="0" rIns="0" bIns="0" rtlCol="0" anchor="b">
            <a:noAutofit/>
          </a:bodyPr>
          <a:lstStyle>
            <a:lvl1pPr marL="0" indent="0" algn="l" rtl="0">
              <a:lnSpc>
                <a:spcPct val="85000"/>
              </a:lnSpc>
              <a:spcBef>
                <a:spcPts val="0"/>
              </a:spcBef>
              <a:buNone/>
              <a:defRPr sz="742">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Firmenname</a:t>
            </a:r>
          </a:p>
        </p:txBody>
      </p:sp>
      <p:sp>
        <p:nvSpPr>
          <p:cNvPr id="24" name="Textplatzhalter 21"/>
          <p:cNvSpPr>
            <a:spLocks noGrp="1"/>
          </p:cNvSpPr>
          <p:nvPr>
            <p:ph type="body" sz="quarter" idx="15" hasCustomPrompt="1"/>
          </p:nvPr>
        </p:nvSpPr>
        <p:spPr>
          <a:xfrm rot="16200000">
            <a:off x="2748652" y="5163820"/>
            <a:ext cx="2180945" cy="400594"/>
          </a:xfrm>
        </p:spPr>
        <p:txBody>
          <a:bodyPr lIns="0" tIns="0" rIns="0" bIns="0" rtlCol="0" anchor="t">
            <a:noAutofit/>
          </a:bodyPr>
          <a:lstStyle>
            <a:lvl1pPr marL="0" indent="0" algn="l" rtl="0">
              <a:lnSpc>
                <a:spcPct val="120000"/>
              </a:lnSpc>
              <a:spcBef>
                <a:spcPts val="0"/>
              </a:spcBef>
              <a:buNone/>
              <a:defRPr sz="742">
                <a:solidFill>
                  <a:schemeClr val="accent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Adresse geschäftlich</a:t>
            </a:r>
          </a:p>
        </p:txBody>
      </p:sp>
      <p:sp>
        <p:nvSpPr>
          <p:cNvPr id="28" name="Textplatzhalter 21"/>
          <p:cNvSpPr>
            <a:spLocks noGrp="1"/>
          </p:cNvSpPr>
          <p:nvPr>
            <p:ph type="body" sz="quarter" idx="19" hasCustomPrompt="1"/>
          </p:nvPr>
        </p:nvSpPr>
        <p:spPr>
          <a:xfrm>
            <a:off x="435331" y="4784651"/>
            <a:ext cx="2387493" cy="1669938"/>
          </a:xfrm>
        </p:spPr>
        <p:txBody>
          <a:bodyPr lIns="0" tIns="0" rIns="0" bIns="0" rtlCol="0" anchor="t">
            <a:noAutofit/>
          </a:bodyPr>
          <a:lstStyle>
            <a:lvl1pPr marL="0" indent="0" algn="l" rtl="0">
              <a:lnSpc>
                <a:spcPct val="120000"/>
              </a:lnSpc>
              <a:spcBef>
                <a:spcPts val="742"/>
              </a:spcBef>
              <a:buNone/>
              <a:defRPr sz="825">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31" name="Textplatzhalter 21"/>
          <p:cNvSpPr>
            <a:spLocks noGrp="1"/>
          </p:cNvSpPr>
          <p:nvPr>
            <p:ph type="body" sz="quarter" idx="20" hasCustomPrompt="1"/>
          </p:nvPr>
        </p:nvSpPr>
        <p:spPr>
          <a:xfrm>
            <a:off x="435330" y="3658853"/>
            <a:ext cx="2387493" cy="887889"/>
          </a:xfrm>
        </p:spPr>
        <p:txBody>
          <a:bodyPr lIns="0" tIns="0" rIns="0" bIns="0" rtlCol="0" anchor="b">
            <a:noAutofit/>
          </a:bodyPr>
          <a:lstStyle>
            <a:lvl1pPr marL="0" indent="0" algn="l" rtl="0">
              <a:lnSpc>
                <a:spcPct val="120000"/>
              </a:lnSpc>
              <a:spcBef>
                <a:spcPts val="0"/>
              </a:spcBef>
              <a:buNone/>
              <a:defRPr sz="1320" b="1">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Überschriftentext</a:t>
            </a:r>
          </a:p>
        </p:txBody>
      </p:sp>
      <p:sp>
        <p:nvSpPr>
          <p:cNvPr id="33" name="Textplatzhalter 21"/>
          <p:cNvSpPr>
            <a:spLocks noGrp="1"/>
          </p:cNvSpPr>
          <p:nvPr>
            <p:ph type="body" sz="quarter" idx="21" hasCustomPrompt="1"/>
          </p:nvPr>
        </p:nvSpPr>
        <p:spPr>
          <a:xfrm>
            <a:off x="7046770" y="1275907"/>
            <a:ext cx="2386445" cy="2036760"/>
          </a:xfrm>
        </p:spPr>
        <p:txBody>
          <a:bodyPr lIns="0" tIns="0" rIns="0" bIns="0" rtlCol="0" anchor="b">
            <a:noAutofit/>
          </a:bodyPr>
          <a:lstStyle>
            <a:lvl1pPr marL="0" indent="0" algn="l" rtl="0">
              <a:lnSpc>
                <a:spcPct val="90000"/>
              </a:lnSpc>
              <a:spcBef>
                <a:spcPts val="0"/>
              </a:spcBef>
              <a:buNone/>
              <a:defRPr sz="3133" b="1" baseline="0">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Überschriftentext</a:t>
            </a:r>
          </a:p>
        </p:txBody>
      </p:sp>
      <p:sp>
        <p:nvSpPr>
          <p:cNvPr id="34" name="Textplatzhalter 21"/>
          <p:cNvSpPr>
            <a:spLocks noGrp="1"/>
          </p:cNvSpPr>
          <p:nvPr>
            <p:ph type="body" sz="quarter" idx="22" hasCustomPrompt="1"/>
          </p:nvPr>
        </p:nvSpPr>
        <p:spPr>
          <a:xfrm>
            <a:off x="7046770" y="3527508"/>
            <a:ext cx="2386445" cy="544136"/>
          </a:xfrm>
        </p:spPr>
        <p:txBody>
          <a:bodyPr lIns="0" tIns="0" rIns="0" bIns="0" rtlCol="0" anchor="t">
            <a:noAutofit/>
          </a:bodyPr>
          <a:lstStyle>
            <a:lvl1pPr marL="0" indent="0" algn="l" rtl="0">
              <a:lnSpc>
                <a:spcPct val="100000"/>
              </a:lnSpc>
              <a:spcBef>
                <a:spcPts val="0"/>
              </a:spcBef>
              <a:buNone/>
              <a:defRPr sz="1485" b="1">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20" name="Textplatzhalter 21"/>
          <p:cNvSpPr>
            <a:spLocks noGrp="1"/>
          </p:cNvSpPr>
          <p:nvPr>
            <p:ph type="body" sz="quarter" idx="23" hasCustomPrompt="1"/>
          </p:nvPr>
        </p:nvSpPr>
        <p:spPr>
          <a:xfrm rot="16200000">
            <a:off x="3156614" y="3565968"/>
            <a:ext cx="2101495" cy="335872"/>
          </a:xfrm>
        </p:spPr>
        <p:txBody>
          <a:bodyPr lIns="0" tIns="0" rIns="0" bIns="0" rtlCol="0" anchor="b">
            <a:noAutofit/>
          </a:bodyPr>
          <a:lstStyle>
            <a:lvl1pPr marL="0" indent="0" algn="l" rtl="0">
              <a:lnSpc>
                <a:spcPct val="100000"/>
              </a:lnSpc>
              <a:spcBef>
                <a:spcPts val="0"/>
              </a:spcBef>
              <a:buNone/>
              <a:defRPr sz="825" b="1">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Name des Empfängers</a:t>
            </a:r>
          </a:p>
        </p:txBody>
      </p:sp>
      <p:sp>
        <p:nvSpPr>
          <p:cNvPr id="18" name="Rechteck 17"/>
          <p:cNvSpPr/>
          <p:nvPr userDrawn="1"/>
        </p:nvSpPr>
        <p:spPr>
          <a:xfrm>
            <a:off x="435331" y="410954"/>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22" name="Rechteck 21"/>
          <p:cNvSpPr/>
          <p:nvPr userDrawn="1"/>
        </p:nvSpPr>
        <p:spPr>
          <a:xfrm>
            <a:off x="7046246" y="3412503"/>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26" name="Textplatzhalter 21"/>
          <p:cNvSpPr>
            <a:spLocks noGrp="1"/>
          </p:cNvSpPr>
          <p:nvPr>
            <p:ph type="body" sz="quarter" idx="24" hasCustomPrompt="1"/>
          </p:nvPr>
        </p:nvSpPr>
        <p:spPr>
          <a:xfrm rot="16200000">
            <a:off x="3635973" y="3429949"/>
            <a:ext cx="2101495" cy="607913"/>
          </a:xfrm>
        </p:spPr>
        <p:txBody>
          <a:bodyPr lIns="0" tIns="0" rIns="0" bIns="0" rtlCol="0" anchor="t">
            <a:noAutofit/>
          </a:bodyPr>
          <a:lstStyle>
            <a:lvl1pPr marL="0" indent="0" algn="l" rtl="0">
              <a:lnSpc>
                <a:spcPct val="120000"/>
              </a:lnSpc>
              <a:spcBef>
                <a:spcPts val="0"/>
              </a:spcBef>
              <a:buNone/>
              <a:defRPr sz="825">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Adresse</a:t>
            </a:r>
            <a:br>
              <a:rPr lang="de-DE" noProof="0" dirty="0"/>
            </a:br>
            <a:r>
              <a:rPr lang="de-DE" noProof="0" dirty="0"/>
              <a:t>PLZ Ort</a:t>
            </a:r>
          </a:p>
        </p:txBody>
      </p:sp>
      <p:sp>
        <p:nvSpPr>
          <p:cNvPr id="29" name="Textplatzhalter 21"/>
          <p:cNvSpPr>
            <a:spLocks noGrp="1"/>
          </p:cNvSpPr>
          <p:nvPr>
            <p:ph type="body" sz="quarter" idx="25" hasCustomPrompt="1"/>
          </p:nvPr>
        </p:nvSpPr>
        <p:spPr>
          <a:xfrm rot="16200000">
            <a:off x="5207702" y="3680403"/>
            <a:ext cx="1575661" cy="632831"/>
          </a:xfrm>
        </p:spPr>
        <p:txBody>
          <a:bodyPr lIns="0" tIns="0" rIns="0" bIns="0" rtlCol="0" anchor="b">
            <a:noAutofit/>
          </a:bodyPr>
          <a:lstStyle>
            <a:lvl1pPr marL="0" indent="0" algn="l" rtl="0">
              <a:lnSpc>
                <a:spcPct val="120000"/>
              </a:lnSpc>
              <a:spcBef>
                <a:spcPts val="0"/>
              </a:spcBef>
              <a:buNone/>
              <a:defRPr sz="742">
                <a:solidFill>
                  <a:schemeClr val="accent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[Website]</a:t>
            </a:r>
            <a:br>
              <a:rPr lang="de-DE" noProof="0" dirty="0"/>
            </a:br>
            <a:r>
              <a:rPr lang="de-DE" noProof="0" dirty="0"/>
              <a:t>[E-Mail]</a:t>
            </a:r>
          </a:p>
        </p:txBody>
      </p:sp>
      <p:sp>
        <p:nvSpPr>
          <p:cNvPr id="30" name="Textplatzhalter 21"/>
          <p:cNvSpPr>
            <a:spLocks noGrp="1"/>
          </p:cNvSpPr>
          <p:nvPr>
            <p:ph type="body" sz="quarter" idx="26" hasCustomPrompt="1"/>
          </p:nvPr>
        </p:nvSpPr>
        <p:spPr>
          <a:xfrm rot="16200000">
            <a:off x="5207702" y="5350343"/>
            <a:ext cx="1575661" cy="632831"/>
          </a:xfrm>
        </p:spPr>
        <p:txBody>
          <a:bodyPr lIns="0" tIns="0" rIns="0" bIns="0" rtlCol="0" anchor="b">
            <a:noAutofit/>
          </a:bodyPr>
          <a:lstStyle>
            <a:lvl1pPr marL="0" indent="0" algn="l" rtl="0">
              <a:lnSpc>
                <a:spcPct val="120000"/>
              </a:lnSpc>
              <a:spcBef>
                <a:spcPts val="0"/>
              </a:spcBef>
              <a:buNone/>
              <a:defRPr sz="742">
                <a:solidFill>
                  <a:schemeClr val="accent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Tel. [Telefon]</a:t>
            </a:r>
            <a:br>
              <a:rPr lang="de-DE" noProof="0" dirty="0"/>
            </a:br>
            <a:r>
              <a:rPr lang="de-DE" noProof="0" dirty="0"/>
              <a:t>Fax [Fax]</a:t>
            </a:r>
          </a:p>
        </p:txBody>
      </p:sp>
      <p:sp>
        <p:nvSpPr>
          <p:cNvPr id="5" name="Bildplatzhalter 4"/>
          <p:cNvSpPr>
            <a:spLocks noGrp="1"/>
          </p:cNvSpPr>
          <p:nvPr>
            <p:ph type="pic" sz="quarter" idx="27"/>
          </p:nvPr>
        </p:nvSpPr>
        <p:spPr>
          <a:xfrm>
            <a:off x="435386" y="740994"/>
            <a:ext cx="2387384" cy="1839165"/>
          </a:xfrm>
          <a:solidFill>
            <a:schemeClr val="bg1">
              <a:lumMod val="85000"/>
            </a:schemeClr>
          </a:solidFill>
        </p:spPr>
        <p:txBody>
          <a:bodyPr tIns="182880" rtlCol="0">
            <a:normAutofit/>
          </a:bodyPr>
          <a:lstStyle>
            <a:lvl1pPr marL="0" indent="0" algn="ctr" rtl="0">
              <a:buNone/>
              <a:defRPr sz="1155"/>
            </a:lvl1pPr>
          </a:lstStyle>
          <a:p>
            <a:pPr rtl="0"/>
            <a:endParaRPr lang="de-DE" noProof="0" dirty="0"/>
          </a:p>
        </p:txBody>
      </p:sp>
      <p:sp>
        <p:nvSpPr>
          <p:cNvPr id="32" name="Rechteck 31"/>
          <p:cNvSpPr/>
          <p:nvPr userDrawn="1"/>
        </p:nvSpPr>
        <p:spPr>
          <a:xfrm>
            <a:off x="6338008" y="1775012"/>
            <a:ext cx="54033" cy="467957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35" name="Rechteck 34"/>
          <p:cNvSpPr/>
          <p:nvPr userDrawn="1"/>
        </p:nvSpPr>
        <p:spPr>
          <a:xfrm>
            <a:off x="6338008" y="427804"/>
            <a:ext cx="54033" cy="112955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13" name="Textplatzhalter 12"/>
          <p:cNvSpPr>
            <a:spLocks noGrp="1"/>
          </p:cNvSpPr>
          <p:nvPr>
            <p:ph type="body" sz="quarter" idx="28" hasCustomPrompt="1"/>
          </p:nvPr>
        </p:nvSpPr>
        <p:spPr>
          <a:xfrm>
            <a:off x="7046770" y="4110097"/>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
        <p:nvSpPr>
          <p:cNvPr id="40" name="Textplatzhalter 12"/>
          <p:cNvSpPr>
            <a:spLocks noGrp="1"/>
          </p:cNvSpPr>
          <p:nvPr>
            <p:ph type="body" sz="quarter" idx="29" hasCustomPrompt="1"/>
          </p:nvPr>
        </p:nvSpPr>
        <p:spPr>
          <a:xfrm>
            <a:off x="435854" y="4641828"/>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54" userDrawn="1">
          <p15:clr>
            <a:srgbClr val="FBAE40"/>
          </p15:clr>
        </p15:guide>
        <p15:guide id="2" orient="horz" pos="4066" userDrawn="1">
          <p15:clr>
            <a:srgbClr val="FBAE40"/>
          </p15:clr>
        </p15:guide>
        <p15:guide id="3" pos="268" userDrawn="1">
          <p15:clr>
            <a:srgbClr val="FBAE40"/>
          </p15:clr>
        </p15:guide>
        <p15:guide id="4" pos="1773" userDrawn="1">
          <p15:clr>
            <a:srgbClr val="FBAE40"/>
          </p15:clr>
        </p15:guide>
        <p15:guide id="6" pos="5944" userDrawn="1">
          <p15:clr>
            <a:srgbClr val="FBAE40"/>
          </p15:clr>
        </p15:guide>
        <p15:guide id="7" pos="443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nenseite">
    <p:spTree>
      <p:nvGrpSpPr>
        <p:cNvPr id="1" name=""/>
        <p:cNvGrpSpPr/>
        <p:nvPr/>
      </p:nvGrpSpPr>
      <p:grpSpPr>
        <a:xfrm>
          <a:off x="0" y="0"/>
          <a:ext cx="0" cy="0"/>
          <a:chOff x="0" y="0"/>
          <a:chExt cx="0" cy="0"/>
        </a:xfrm>
      </p:grpSpPr>
      <p:sp>
        <p:nvSpPr>
          <p:cNvPr id="31" name="Textplatzhalter 21"/>
          <p:cNvSpPr>
            <a:spLocks noGrp="1"/>
          </p:cNvSpPr>
          <p:nvPr>
            <p:ph type="body" sz="quarter" idx="20" hasCustomPrompt="1"/>
          </p:nvPr>
        </p:nvSpPr>
        <p:spPr>
          <a:xfrm>
            <a:off x="427760" y="502821"/>
            <a:ext cx="2386445" cy="1211794"/>
          </a:xfrm>
        </p:spPr>
        <p:txBody>
          <a:bodyPr lIns="0" tIns="0" rIns="0" bIns="0" rtlCol="0" anchor="b">
            <a:noAutofit/>
          </a:bodyPr>
          <a:lstStyle>
            <a:lvl1pPr marL="0" indent="0" algn="l" rtl="0">
              <a:lnSpc>
                <a:spcPct val="120000"/>
              </a:lnSpc>
              <a:spcBef>
                <a:spcPts val="0"/>
              </a:spcBef>
              <a:buNone/>
              <a:defRPr sz="1320" b="1">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43" name="Textplatzhalter 21"/>
          <p:cNvSpPr>
            <a:spLocks noGrp="1"/>
          </p:cNvSpPr>
          <p:nvPr>
            <p:ph type="body" sz="quarter" idx="31" hasCustomPrompt="1"/>
          </p:nvPr>
        </p:nvSpPr>
        <p:spPr>
          <a:xfrm>
            <a:off x="427760" y="1904480"/>
            <a:ext cx="2386445" cy="1285288"/>
          </a:xfrm>
        </p:spPr>
        <p:txBody>
          <a:bodyPr lIns="0" tIns="0" rIns="0" bIns="0" rtlCol="0" anchor="t">
            <a:noAutofit/>
          </a:bodyPr>
          <a:lstStyle>
            <a:lvl1pPr marL="92955" indent="-92955" algn="l" rtl="0">
              <a:lnSpc>
                <a:spcPct val="120000"/>
              </a:lnSpc>
              <a:spcBef>
                <a:spcPts val="742"/>
              </a:spcBef>
              <a:spcAft>
                <a:spcPts val="0"/>
              </a:spcAft>
              <a:buFont typeface="Arial" panose="020B0604020202020204" pitchFamily="34" charset="0"/>
              <a:buChar char="•"/>
              <a:defRPr sz="825">
                <a:solidFill>
                  <a:schemeClr val="tx2"/>
                </a:solidFill>
              </a:defRPr>
            </a:lvl1pPr>
            <a:lvl2pPr marL="150823" indent="-150823" algn="l" rtl="0">
              <a:lnSpc>
                <a:spcPct val="100000"/>
              </a:lnSpc>
              <a:spcBef>
                <a:spcPts val="495"/>
              </a:spcBef>
              <a:spcAft>
                <a:spcPts val="0"/>
              </a:spcAft>
              <a:buFont typeface="Arial" panose="020B0604020202020204" pitchFamily="34" charset="0"/>
              <a:buChar char="•"/>
              <a:defRPr sz="742"/>
            </a:lvl2pPr>
            <a:lvl3pPr marL="150823" indent="-150823" algn="l" rtl="0">
              <a:lnSpc>
                <a:spcPct val="100000"/>
              </a:lnSpc>
              <a:spcBef>
                <a:spcPts val="495"/>
              </a:spcBef>
              <a:spcAft>
                <a:spcPts val="0"/>
              </a:spcAft>
              <a:buFont typeface="Arial" panose="020B0604020202020204" pitchFamily="34" charset="0"/>
              <a:buChar char="•"/>
              <a:defRPr sz="742"/>
            </a:lvl3pPr>
            <a:lvl4pPr marL="150823" indent="-150823" algn="l" rtl="0">
              <a:lnSpc>
                <a:spcPct val="100000"/>
              </a:lnSpc>
              <a:spcBef>
                <a:spcPts val="495"/>
              </a:spcBef>
              <a:spcAft>
                <a:spcPts val="0"/>
              </a:spcAft>
              <a:buFont typeface="Arial" panose="020B0604020202020204" pitchFamily="34" charset="0"/>
              <a:buChar char="•"/>
              <a:defRPr sz="742"/>
            </a:lvl4pPr>
            <a:lvl5pPr marL="150823" indent="-150823" algn="l" rtl="0">
              <a:lnSpc>
                <a:spcPct val="100000"/>
              </a:lnSpc>
              <a:spcBef>
                <a:spcPts val="495"/>
              </a:spcBef>
              <a:spcAft>
                <a:spcPts val="0"/>
              </a:spcAft>
              <a:buFont typeface="Arial" panose="020B0604020202020204" pitchFamily="34" charset="0"/>
              <a:buChar char="•"/>
              <a:defRPr sz="742"/>
            </a:lvl5pPr>
            <a:lvl6pPr marL="150823" indent="-150823" algn="l" rtl="0">
              <a:lnSpc>
                <a:spcPct val="100000"/>
              </a:lnSpc>
              <a:spcBef>
                <a:spcPts val="495"/>
              </a:spcBef>
              <a:spcAft>
                <a:spcPts val="0"/>
              </a:spcAft>
              <a:defRPr sz="742"/>
            </a:lvl6pPr>
            <a:lvl7pPr marL="150823" indent="-150823" algn="l" rtl="0">
              <a:lnSpc>
                <a:spcPct val="100000"/>
              </a:lnSpc>
              <a:spcBef>
                <a:spcPts val="495"/>
              </a:spcBef>
              <a:spcAft>
                <a:spcPts val="0"/>
              </a:spcAft>
              <a:defRPr sz="742"/>
            </a:lvl7pPr>
            <a:lvl8pPr marL="150823" indent="-150823" algn="l" rtl="0">
              <a:lnSpc>
                <a:spcPct val="100000"/>
              </a:lnSpc>
              <a:spcBef>
                <a:spcPts val="495"/>
              </a:spcBef>
              <a:spcAft>
                <a:spcPts val="0"/>
              </a:spcAft>
              <a:defRPr sz="742"/>
            </a:lvl8pPr>
            <a:lvl9pPr marL="150823" indent="-150823" algn="l" rtl="0">
              <a:lnSpc>
                <a:spcPct val="100000"/>
              </a:lnSpc>
              <a:spcBef>
                <a:spcPts val="495"/>
              </a:spcBef>
              <a:spcAft>
                <a:spcPts val="0"/>
              </a:spcAft>
              <a:defRPr sz="742"/>
            </a:lvl9pPr>
          </a:lstStyle>
          <a:p>
            <a:pPr lvl="0" rtl="0"/>
            <a:r>
              <a:rPr lang="de-DE" noProof="0" dirty="0"/>
              <a:t>Klicken Sie, um Text hinzuzufügen.</a:t>
            </a:r>
          </a:p>
        </p:txBody>
      </p:sp>
      <p:sp>
        <p:nvSpPr>
          <p:cNvPr id="26" name="Textplatzhalter 21"/>
          <p:cNvSpPr>
            <a:spLocks noGrp="1"/>
          </p:cNvSpPr>
          <p:nvPr>
            <p:ph type="body" sz="quarter" idx="36" hasCustomPrompt="1"/>
          </p:nvPr>
        </p:nvSpPr>
        <p:spPr>
          <a:xfrm>
            <a:off x="427760" y="3199153"/>
            <a:ext cx="2386445" cy="360967"/>
          </a:xfrm>
        </p:spPr>
        <p:txBody>
          <a:bodyPr lIns="0" tIns="0" rIns="0" bIns="0" rtlCol="0" anchor="ctr">
            <a:noAutofit/>
          </a:bodyPr>
          <a:lstStyle>
            <a:lvl1pPr marL="0" indent="0" algn="l" rtl="0">
              <a:lnSpc>
                <a:spcPct val="114000"/>
              </a:lnSpc>
              <a:spcBef>
                <a:spcPts val="660"/>
              </a:spcBef>
              <a:buNone/>
              <a:defRPr sz="907" b="1">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27" name="Textplatzhalter 21"/>
          <p:cNvSpPr>
            <a:spLocks noGrp="1"/>
          </p:cNvSpPr>
          <p:nvPr>
            <p:ph type="body" sz="quarter" idx="37" hasCustomPrompt="1"/>
          </p:nvPr>
        </p:nvSpPr>
        <p:spPr>
          <a:xfrm>
            <a:off x="427760" y="3560120"/>
            <a:ext cx="2386445" cy="655759"/>
          </a:xfrm>
        </p:spPr>
        <p:txBody>
          <a:bodyPr lIns="0" tIns="0" rIns="0" bIns="0" rtlCol="0" anchor="t">
            <a:noAutofit/>
          </a:bodyPr>
          <a:lstStyle>
            <a:lvl1pPr marL="92955" indent="-92955" algn="l" rtl="0">
              <a:lnSpc>
                <a:spcPct val="120000"/>
              </a:lnSpc>
              <a:spcBef>
                <a:spcPts val="495"/>
              </a:spcBef>
              <a:spcAft>
                <a:spcPts val="0"/>
              </a:spcAft>
              <a:buFont typeface="Arial" panose="020B0604020202020204" pitchFamily="34" charset="0"/>
              <a:buChar char="•"/>
              <a:defRPr sz="825">
                <a:solidFill>
                  <a:schemeClr val="tx2"/>
                </a:solidFill>
              </a:defRPr>
            </a:lvl1pPr>
            <a:lvl2pPr marL="150823" indent="-150823" algn="l" rtl="0">
              <a:lnSpc>
                <a:spcPct val="100000"/>
              </a:lnSpc>
              <a:spcBef>
                <a:spcPts val="495"/>
              </a:spcBef>
              <a:spcAft>
                <a:spcPts val="0"/>
              </a:spcAft>
              <a:buFont typeface="Arial" panose="020B0604020202020204" pitchFamily="34" charset="0"/>
              <a:buChar char="•"/>
              <a:defRPr sz="742"/>
            </a:lvl2pPr>
            <a:lvl3pPr marL="150823" indent="-150823" algn="l" rtl="0">
              <a:lnSpc>
                <a:spcPct val="100000"/>
              </a:lnSpc>
              <a:spcBef>
                <a:spcPts val="495"/>
              </a:spcBef>
              <a:spcAft>
                <a:spcPts val="0"/>
              </a:spcAft>
              <a:buFont typeface="Arial" panose="020B0604020202020204" pitchFamily="34" charset="0"/>
              <a:buChar char="•"/>
              <a:defRPr sz="742"/>
            </a:lvl3pPr>
            <a:lvl4pPr marL="150823" indent="-150823" algn="l" rtl="0">
              <a:lnSpc>
                <a:spcPct val="100000"/>
              </a:lnSpc>
              <a:spcBef>
                <a:spcPts val="495"/>
              </a:spcBef>
              <a:spcAft>
                <a:spcPts val="0"/>
              </a:spcAft>
              <a:buFont typeface="Arial" panose="020B0604020202020204" pitchFamily="34" charset="0"/>
              <a:buChar char="•"/>
              <a:defRPr sz="742"/>
            </a:lvl4pPr>
            <a:lvl5pPr marL="150823" indent="-150823" algn="l" rtl="0">
              <a:lnSpc>
                <a:spcPct val="100000"/>
              </a:lnSpc>
              <a:spcBef>
                <a:spcPts val="495"/>
              </a:spcBef>
              <a:spcAft>
                <a:spcPts val="0"/>
              </a:spcAft>
              <a:buFont typeface="Arial" panose="020B0604020202020204" pitchFamily="34" charset="0"/>
              <a:buChar char="•"/>
              <a:defRPr sz="742"/>
            </a:lvl5pPr>
            <a:lvl6pPr marL="150823" indent="-150823" algn="l" rtl="0">
              <a:lnSpc>
                <a:spcPct val="100000"/>
              </a:lnSpc>
              <a:spcBef>
                <a:spcPts val="495"/>
              </a:spcBef>
              <a:spcAft>
                <a:spcPts val="0"/>
              </a:spcAft>
              <a:defRPr sz="742"/>
            </a:lvl6pPr>
            <a:lvl7pPr marL="150823" indent="-150823" algn="l" rtl="0">
              <a:lnSpc>
                <a:spcPct val="100000"/>
              </a:lnSpc>
              <a:spcBef>
                <a:spcPts val="495"/>
              </a:spcBef>
              <a:spcAft>
                <a:spcPts val="0"/>
              </a:spcAft>
              <a:defRPr sz="742"/>
            </a:lvl7pPr>
            <a:lvl8pPr marL="150823" indent="-150823" algn="l" rtl="0">
              <a:lnSpc>
                <a:spcPct val="100000"/>
              </a:lnSpc>
              <a:spcBef>
                <a:spcPts val="495"/>
              </a:spcBef>
              <a:spcAft>
                <a:spcPts val="0"/>
              </a:spcAft>
              <a:defRPr sz="742"/>
            </a:lvl8pPr>
            <a:lvl9pPr marL="150823" indent="-150823" algn="l" rtl="0">
              <a:lnSpc>
                <a:spcPct val="100000"/>
              </a:lnSpc>
              <a:spcBef>
                <a:spcPts val="495"/>
              </a:spcBef>
              <a:spcAft>
                <a:spcPts val="0"/>
              </a:spcAft>
              <a:defRPr sz="742"/>
            </a:lvl9pPr>
          </a:lstStyle>
          <a:p>
            <a:pPr lvl="0" rtl="0"/>
            <a:r>
              <a:rPr lang="de-DE" noProof="0" dirty="0"/>
              <a:t>Klicken Sie, um Text hinzuzufügen.</a:t>
            </a:r>
          </a:p>
        </p:txBody>
      </p:sp>
      <p:cxnSp>
        <p:nvCxnSpPr>
          <p:cNvPr id="35" name="Gerader Verbinder 34" hidden="1"/>
          <p:cNvCxnSpPr/>
          <p:nvPr userDrawn="1"/>
        </p:nvCxnSpPr>
        <p:spPr>
          <a:xfrm>
            <a:off x="3691300" y="810892"/>
            <a:ext cx="2612520"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platzhalter 21"/>
          <p:cNvSpPr>
            <a:spLocks noGrp="1"/>
          </p:cNvSpPr>
          <p:nvPr>
            <p:ph type="body" sz="quarter" idx="42" hasCustomPrompt="1"/>
          </p:nvPr>
        </p:nvSpPr>
        <p:spPr>
          <a:xfrm>
            <a:off x="7051272" y="1426016"/>
            <a:ext cx="2407082" cy="600426"/>
          </a:xfrm>
        </p:spPr>
        <p:txBody>
          <a:bodyPr lIns="0" tIns="0" rIns="0" bIns="0" rtlCol="0" anchor="t">
            <a:noAutofit/>
          </a:bodyPr>
          <a:lstStyle>
            <a:lvl1pPr marL="60330" indent="-60330" algn="l" rtl="0">
              <a:lnSpc>
                <a:spcPct val="120000"/>
              </a:lnSpc>
              <a:spcBef>
                <a:spcPts val="330"/>
              </a:spcBef>
              <a:buNone/>
              <a:defRPr sz="989" i="1">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ein Zitat hinzuzufügen.</a:t>
            </a:r>
          </a:p>
        </p:txBody>
      </p:sp>
      <p:sp>
        <p:nvSpPr>
          <p:cNvPr id="42" name="Textplatzhalter 21"/>
          <p:cNvSpPr>
            <a:spLocks noGrp="1"/>
          </p:cNvSpPr>
          <p:nvPr>
            <p:ph type="body" sz="quarter" idx="43" hasCustomPrompt="1"/>
          </p:nvPr>
        </p:nvSpPr>
        <p:spPr>
          <a:xfrm>
            <a:off x="3714752" y="4221755"/>
            <a:ext cx="2386445" cy="2232837"/>
          </a:xfrm>
        </p:spPr>
        <p:txBody>
          <a:bodyPr lIns="0" tIns="0" rIns="0" bIns="0" rtlCol="0" anchor="t">
            <a:noAutofit/>
          </a:bodyPr>
          <a:lstStyle>
            <a:lvl1pPr marL="92955" indent="-92955" algn="l" rtl="0">
              <a:lnSpc>
                <a:spcPct val="120000"/>
              </a:lnSpc>
              <a:spcBef>
                <a:spcPts val="742"/>
              </a:spcBef>
              <a:spcAft>
                <a:spcPts val="0"/>
              </a:spcAft>
              <a:buFont typeface="Arial" panose="020B0604020202020204" pitchFamily="34" charset="0"/>
              <a:buChar char="•"/>
              <a:defRPr sz="825">
                <a:solidFill>
                  <a:schemeClr val="tx2"/>
                </a:solidFill>
              </a:defRPr>
            </a:lvl1pPr>
            <a:lvl2pPr marL="150823" indent="-150823" algn="l" rtl="0">
              <a:lnSpc>
                <a:spcPct val="100000"/>
              </a:lnSpc>
              <a:spcBef>
                <a:spcPts val="495"/>
              </a:spcBef>
              <a:spcAft>
                <a:spcPts val="0"/>
              </a:spcAft>
              <a:buFont typeface="Arial" panose="020B0604020202020204" pitchFamily="34" charset="0"/>
              <a:buChar char="•"/>
              <a:defRPr sz="742"/>
            </a:lvl2pPr>
            <a:lvl3pPr marL="150823" indent="-150823" algn="l" rtl="0">
              <a:lnSpc>
                <a:spcPct val="100000"/>
              </a:lnSpc>
              <a:spcBef>
                <a:spcPts val="495"/>
              </a:spcBef>
              <a:spcAft>
                <a:spcPts val="0"/>
              </a:spcAft>
              <a:buFont typeface="Arial" panose="020B0604020202020204" pitchFamily="34" charset="0"/>
              <a:buChar char="•"/>
              <a:defRPr sz="742"/>
            </a:lvl3pPr>
            <a:lvl4pPr marL="150823" indent="-150823" algn="l" rtl="0">
              <a:lnSpc>
                <a:spcPct val="100000"/>
              </a:lnSpc>
              <a:spcBef>
                <a:spcPts val="495"/>
              </a:spcBef>
              <a:spcAft>
                <a:spcPts val="0"/>
              </a:spcAft>
              <a:buFont typeface="Arial" panose="020B0604020202020204" pitchFamily="34" charset="0"/>
              <a:buChar char="•"/>
              <a:defRPr sz="742"/>
            </a:lvl4pPr>
            <a:lvl5pPr marL="150823" indent="-150823" algn="l" rtl="0">
              <a:lnSpc>
                <a:spcPct val="100000"/>
              </a:lnSpc>
              <a:spcBef>
                <a:spcPts val="495"/>
              </a:spcBef>
              <a:spcAft>
                <a:spcPts val="0"/>
              </a:spcAft>
              <a:buFont typeface="Arial" panose="020B0604020202020204" pitchFamily="34" charset="0"/>
              <a:buChar char="•"/>
              <a:defRPr sz="742"/>
            </a:lvl5pPr>
            <a:lvl6pPr marL="150823" indent="-150823" algn="l" rtl="0">
              <a:lnSpc>
                <a:spcPct val="100000"/>
              </a:lnSpc>
              <a:spcBef>
                <a:spcPts val="495"/>
              </a:spcBef>
              <a:spcAft>
                <a:spcPts val="0"/>
              </a:spcAft>
              <a:defRPr sz="742"/>
            </a:lvl6pPr>
            <a:lvl7pPr marL="150823" indent="-150823" algn="l" rtl="0">
              <a:lnSpc>
                <a:spcPct val="100000"/>
              </a:lnSpc>
              <a:spcBef>
                <a:spcPts val="495"/>
              </a:spcBef>
              <a:spcAft>
                <a:spcPts val="0"/>
              </a:spcAft>
              <a:defRPr sz="742"/>
            </a:lvl7pPr>
            <a:lvl8pPr marL="150823" indent="-150823" algn="l" rtl="0">
              <a:lnSpc>
                <a:spcPct val="100000"/>
              </a:lnSpc>
              <a:spcBef>
                <a:spcPts val="495"/>
              </a:spcBef>
              <a:spcAft>
                <a:spcPts val="0"/>
              </a:spcAft>
              <a:defRPr sz="742"/>
            </a:lvl8pPr>
            <a:lvl9pPr marL="150823" indent="-150823" algn="l" rtl="0">
              <a:lnSpc>
                <a:spcPct val="100000"/>
              </a:lnSpc>
              <a:spcBef>
                <a:spcPts val="495"/>
              </a:spcBef>
              <a:spcAft>
                <a:spcPts val="0"/>
              </a:spcAft>
              <a:defRPr sz="742"/>
            </a:lvl9pPr>
          </a:lstStyle>
          <a:p>
            <a:pPr lvl="0" rtl="0"/>
            <a:r>
              <a:rPr lang="de-DE" noProof="0" dirty="0"/>
              <a:t>Klicken Sie, um Text hinzuzufügen.</a:t>
            </a:r>
          </a:p>
        </p:txBody>
      </p:sp>
      <p:sp>
        <p:nvSpPr>
          <p:cNvPr id="59" name="Textplatzhalter 21"/>
          <p:cNvSpPr>
            <a:spLocks noGrp="1"/>
          </p:cNvSpPr>
          <p:nvPr>
            <p:ph type="body" sz="quarter" idx="48" hasCustomPrompt="1"/>
          </p:nvPr>
        </p:nvSpPr>
        <p:spPr>
          <a:xfrm>
            <a:off x="7046768" y="3846486"/>
            <a:ext cx="2404456" cy="2608104"/>
          </a:xfrm>
        </p:spPr>
        <p:txBody>
          <a:bodyPr lIns="0" tIns="0" rIns="0" bIns="0" rtlCol="0" anchor="t">
            <a:noAutofit/>
          </a:bodyPr>
          <a:lstStyle>
            <a:lvl1pPr marL="92955" indent="-92955" algn="l" rtl="0">
              <a:lnSpc>
                <a:spcPct val="120000"/>
              </a:lnSpc>
              <a:spcBef>
                <a:spcPts val="742"/>
              </a:spcBef>
              <a:spcAft>
                <a:spcPts val="0"/>
              </a:spcAft>
              <a:buFont typeface="Arial" panose="020B0604020202020204" pitchFamily="34" charset="0"/>
              <a:buChar char="•"/>
              <a:defRPr sz="825">
                <a:solidFill>
                  <a:schemeClr val="tx2"/>
                </a:solidFill>
              </a:defRPr>
            </a:lvl1pPr>
            <a:lvl2pPr marL="150823" indent="-150823" algn="l" rtl="0">
              <a:lnSpc>
                <a:spcPct val="100000"/>
              </a:lnSpc>
              <a:spcBef>
                <a:spcPts val="495"/>
              </a:spcBef>
              <a:spcAft>
                <a:spcPts val="0"/>
              </a:spcAft>
              <a:buFont typeface="Arial" panose="020B0604020202020204" pitchFamily="34" charset="0"/>
              <a:buChar char="•"/>
              <a:defRPr sz="742"/>
            </a:lvl2pPr>
            <a:lvl3pPr marL="150823" indent="-150823" algn="l" rtl="0">
              <a:lnSpc>
                <a:spcPct val="100000"/>
              </a:lnSpc>
              <a:spcBef>
                <a:spcPts val="495"/>
              </a:spcBef>
              <a:spcAft>
                <a:spcPts val="0"/>
              </a:spcAft>
              <a:buFont typeface="Arial" panose="020B0604020202020204" pitchFamily="34" charset="0"/>
              <a:buChar char="•"/>
              <a:defRPr sz="742"/>
            </a:lvl3pPr>
            <a:lvl4pPr marL="150823" indent="-150823" algn="l" rtl="0">
              <a:lnSpc>
                <a:spcPct val="100000"/>
              </a:lnSpc>
              <a:spcBef>
                <a:spcPts val="495"/>
              </a:spcBef>
              <a:spcAft>
                <a:spcPts val="0"/>
              </a:spcAft>
              <a:buFont typeface="Arial" panose="020B0604020202020204" pitchFamily="34" charset="0"/>
              <a:buChar char="•"/>
              <a:defRPr sz="742"/>
            </a:lvl4pPr>
            <a:lvl5pPr marL="150823" indent="-150823" algn="l" rtl="0">
              <a:lnSpc>
                <a:spcPct val="100000"/>
              </a:lnSpc>
              <a:spcBef>
                <a:spcPts val="495"/>
              </a:spcBef>
              <a:spcAft>
                <a:spcPts val="0"/>
              </a:spcAft>
              <a:buFont typeface="Arial" panose="020B0604020202020204" pitchFamily="34" charset="0"/>
              <a:buChar char="•"/>
              <a:defRPr sz="742"/>
            </a:lvl5pPr>
            <a:lvl6pPr marL="150823" indent="-150823" algn="l" rtl="0">
              <a:lnSpc>
                <a:spcPct val="100000"/>
              </a:lnSpc>
              <a:spcBef>
                <a:spcPts val="495"/>
              </a:spcBef>
              <a:spcAft>
                <a:spcPts val="0"/>
              </a:spcAft>
              <a:defRPr sz="742"/>
            </a:lvl6pPr>
            <a:lvl7pPr marL="150823" indent="-150823" algn="l" rtl="0">
              <a:lnSpc>
                <a:spcPct val="100000"/>
              </a:lnSpc>
              <a:spcBef>
                <a:spcPts val="495"/>
              </a:spcBef>
              <a:spcAft>
                <a:spcPts val="0"/>
              </a:spcAft>
              <a:defRPr sz="742"/>
            </a:lvl7pPr>
            <a:lvl8pPr marL="150823" indent="-150823" algn="l" rtl="0">
              <a:lnSpc>
                <a:spcPct val="100000"/>
              </a:lnSpc>
              <a:spcBef>
                <a:spcPts val="495"/>
              </a:spcBef>
              <a:spcAft>
                <a:spcPts val="0"/>
              </a:spcAft>
              <a:defRPr sz="742"/>
            </a:lvl8pPr>
            <a:lvl9pPr marL="150823" indent="-150823" algn="l" rtl="0">
              <a:lnSpc>
                <a:spcPct val="100000"/>
              </a:lnSpc>
              <a:spcBef>
                <a:spcPts val="495"/>
              </a:spcBef>
              <a:spcAft>
                <a:spcPts val="0"/>
              </a:spcAft>
              <a:defRPr sz="742"/>
            </a:lvl9pPr>
          </a:lstStyle>
          <a:p>
            <a:pPr lvl="0" rtl="0"/>
            <a:r>
              <a:rPr lang="de-DE" noProof="0" dirty="0"/>
              <a:t>Klicken Sie, um Text hinzuzufügen.</a:t>
            </a:r>
          </a:p>
        </p:txBody>
      </p:sp>
      <p:sp>
        <p:nvSpPr>
          <p:cNvPr id="38" name="Rechteck 37"/>
          <p:cNvSpPr/>
          <p:nvPr userDrawn="1"/>
        </p:nvSpPr>
        <p:spPr>
          <a:xfrm>
            <a:off x="427238" y="410954"/>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40" name="Textplatzhalter 21"/>
          <p:cNvSpPr>
            <a:spLocks noGrp="1"/>
          </p:cNvSpPr>
          <p:nvPr>
            <p:ph type="body" sz="quarter" idx="49" hasCustomPrompt="1"/>
          </p:nvPr>
        </p:nvSpPr>
        <p:spPr>
          <a:xfrm>
            <a:off x="3714752" y="3349256"/>
            <a:ext cx="2386445" cy="666098"/>
          </a:xfrm>
        </p:spPr>
        <p:txBody>
          <a:bodyPr lIns="0" tIns="0" rIns="0" bIns="0" rtlCol="0" anchor="b">
            <a:noAutofit/>
          </a:bodyPr>
          <a:lstStyle>
            <a:lvl1pPr marL="0" indent="0" algn="l" rtl="0">
              <a:lnSpc>
                <a:spcPct val="120000"/>
              </a:lnSpc>
              <a:spcBef>
                <a:spcPts val="0"/>
              </a:spcBef>
              <a:buNone/>
              <a:defRPr sz="1320" b="1">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44" name="Bildplatzhalter 4"/>
          <p:cNvSpPr>
            <a:spLocks noGrp="1"/>
          </p:cNvSpPr>
          <p:nvPr>
            <p:ph type="pic" sz="quarter" idx="27"/>
          </p:nvPr>
        </p:nvSpPr>
        <p:spPr>
          <a:xfrm>
            <a:off x="4973946" y="750538"/>
            <a:ext cx="1127253" cy="2501153"/>
          </a:xfrm>
          <a:solidFill>
            <a:schemeClr val="bg1">
              <a:lumMod val="85000"/>
            </a:schemeClr>
          </a:solidFill>
        </p:spPr>
        <p:txBody>
          <a:bodyPr tIns="182880" rtlCol="0">
            <a:normAutofit/>
          </a:bodyPr>
          <a:lstStyle>
            <a:lvl1pPr marL="0" indent="0" algn="ctr" rtl="0">
              <a:buNone/>
              <a:defRPr sz="1155"/>
            </a:lvl1pPr>
          </a:lstStyle>
          <a:p>
            <a:pPr rtl="0"/>
            <a:endParaRPr lang="de-DE" noProof="0" dirty="0"/>
          </a:p>
        </p:txBody>
      </p:sp>
      <p:sp>
        <p:nvSpPr>
          <p:cNvPr id="46" name="Bildplatzhalter 4"/>
          <p:cNvSpPr>
            <a:spLocks noGrp="1"/>
          </p:cNvSpPr>
          <p:nvPr>
            <p:ph type="pic" sz="quarter" idx="50"/>
          </p:nvPr>
        </p:nvSpPr>
        <p:spPr>
          <a:xfrm>
            <a:off x="427760" y="4215879"/>
            <a:ext cx="2386445" cy="1411941"/>
          </a:xfrm>
          <a:solidFill>
            <a:schemeClr val="bg1">
              <a:lumMod val="85000"/>
            </a:schemeClr>
          </a:solidFill>
        </p:spPr>
        <p:txBody>
          <a:bodyPr tIns="182880" rtlCol="0">
            <a:normAutofit/>
          </a:bodyPr>
          <a:lstStyle>
            <a:lvl1pPr marL="0" indent="0" algn="ctr" rtl="0">
              <a:buNone/>
              <a:defRPr sz="1155"/>
            </a:lvl1pPr>
          </a:lstStyle>
          <a:p>
            <a:pPr rtl="0"/>
            <a:endParaRPr lang="de-DE" noProof="0" dirty="0"/>
          </a:p>
        </p:txBody>
      </p:sp>
      <p:sp>
        <p:nvSpPr>
          <p:cNvPr id="47" name="Rechteck 46"/>
          <p:cNvSpPr/>
          <p:nvPr userDrawn="1"/>
        </p:nvSpPr>
        <p:spPr>
          <a:xfrm>
            <a:off x="427238" y="5691032"/>
            <a:ext cx="2387493" cy="6258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48" name="Rechteck 47"/>
          <p:cNvSpPr/>
          <p:nvPr userDrawn="1"/>
        </p:nvSpPr>
        <p:spPr>
          <a:xfrm>
            <a:off x="3714753" y="750538"/>
            <a:ext cx="1170295" cy="250115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49" name="Rechteck 48"/>
          <p:cNvSpPr/>
          <p:nvPr userDrawn="1"/>
        </p:nvSpPr>
        <p:spPr>
          <a:xfrm>
            <a:off x="3714229" y="410954"/>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50" name="Rechteck 49"/>
          <p:cNvSpPr/>
          <p:nvPr userDrawn="1"/>
        </p:nvSpPr>
        <p:spPr>
          <a:xfrm>
            <a:off x="7046246" y="410954"/>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51" name="Textplatzhalter 12"/>
          <p:cNvSpPr>
            <a:spLocks noGrp="1"/>
          </p:cNvSpPr>
          <p:nvPr>
            <p:ph type="body" sz="quarter" idx="29" hasCustomPrompt="1"/>
          </p:nvPr>
        </p:nvSpPr>
        <p:spPr>
          <a:xfrm>
            <a:off x="427760" y="1774380"/>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
        <p:nvSpPr>
          <p:cNvPr id="55" name="Textplatzhalter 12"/>
          <p:cNvSpPr>
            <a:spLocks noGrp="1"/>
          </p:cNvSpPr>
          <p:nvPr>
            <p:ph type="body" sz="quarter" idx="51" hasCustomPrompt="1"/>
          </p:nvPr>
        </p:nvSpPr>
        <p:spPr>
          <a:xfrm>
            <a:off x="3714752" y="4080650"/>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
        <p:nvSpPr>
          <p:cNvPr id="62" name="Textplatzhalter 21"/>
          <p:cNvSpPr>
            <a:spLocks noGrp="1"/>
          </p:cNvSpPr>
          <p:nvPr>
            <p:ph type="body" sz="quarter" idx="52" hasCustomPrompt="1"/>
          </p:nvPr>
        </p:nvSpPr>
        <p:spPr>
          <a:xfrm>
            <a:off x="7046768" y="502820"/>
            <a:ext cx="2404456" cy="716798"/>
          </a:xfrm>
        </p:spPr>
        <p:txBody>
          <a:bodyPr lIns="0" tIns="0" rIns="0" bIns="0" rtlCol="0" anchor="b">
            <a:noAutofit/>
          </a:bodyPr>
          <a:lstStyle>
            <a:lvl1pPr marL="0" indent="0" algn="l" rtl="0">
              <a:lnSpc>
                <a:spcPct val="120000"/>
              </a:lnSpc>
              <a:spcBef>
                <a:spcPts val="0"/>
              </a:spcBef>
              <a:buNone/>
              <a:defRPr sz="1320" b="1">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63" name="Textplatzhalter 12"/>
          <p:cNvSpPr>
            <a:spLocks noGrp="1"/>
          </p:cNvSpPr>
          <p:nvPr>
            <p:ph type="body" sz="quarter" idx="53" hasCustomPrompt="1"/>
          </p:nvPr>
        </p:nvSpPr>
        <p:spPr>
          <a:xfrm>
            <a:off x="7046770" y="1276209"/>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
        <p:nvSpPr>
          <p:cNvPr id="64" name="Textplatzhalter 21"/>
          <p:cNvSpPr>
            <a:spLocks noGrp="1"/>
          </p:cNvSpPr>
          <p:nvPr>
            <p:ph type="body" sz="quarter" idx="54" hasCustomPrompt="1"/>
          </p:nvPr>
        </p:nvSpPr>
        <p:spPr>
          <a:xfrm>
            <a:off x="7051272" y="2077839"/>
            <a:ext cx="2407082" cy="248821"/>
          </a:xfrm>
        </p:spPr>
        <p:txBody>
          <a:bodyPr lIns="0" tIns="0" rIns="0" bIns="0" rtlCol="0" anchor="t">
            <a:noAutofit/>
          </a:bodyPr>
          <a:lstStyle>
            <a:lvl1pPr marL="188530" indent="-113118" algn="l" rtl="0">
              <a:lnSpc>
                <a:spcPct val="100000"/>
              </a:lnSpc>
              <a:spcBef>
                <a:spcPts val="0"/>
              </a:spcBef>
              <a:buClr>
                <a:schemeClr val="tx1"/>
              </a:buClr>
              <a:buFont typeface="Arial" panose="020B0604020202020204" pitchFamily="34" charset="0"/>
              <a:buChar char="—"/>
              <a:defRPr sz="742" i="0">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eine Zuordnung hinzuzufügen.</a:t>
            </a:r>
          </a:p>
        </p:txBody>
      </p:sp>
      <p:sp>
        <p:nvSpPr>
          <p:cNvPr id="65" name="Textplatzhalter 21"/>
          <p:cNvSpPr>
            <a:spLocks noGrp="1"/>
          </p:cNvSpPr>
          <p:nvPr>
            <p:ph type="body" sz="quarter" idx="55" hasCustomPrompt="1"/>
          </p:nvPr>
        </p:nvSpPr>
        <p:spPr>
          <a:xfrm>
            <a:off x="7051272" y="2326657"/>
            <a:ext cx="2407082" cy="600426"/>
          </a:xfrm>
        </p:spPr>
        <p:txBody>
          <a:bodyPr lIns="0" tIns="0" rIns="0" bIns="0" rtlCol="0" anchor="t">
            <a:noAutofit/>
          </a:bodyPr>
          <a:lstStyle>
            <a:lvl1pPr marL="60330" indent="-60330" algn="l" rtl="0">
              <a:lnSpc>
                <a:spcPct val="120000"/>
              </a:lnSpc>
              <a:spcBef>
                <a:spcPts val="330"/>
              </a:spcBef>
              <a:buNone/>
              <a:defRPr sz="989" i="1">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ein Zitat hinzuzufügen.</a:t>
            </a:r>
          </a:p>
        </p:txBody>
      </p:sp>
      <p:sp>
        <p:nvSpPr>
          <p:cNvPr id="66" name="Textplatzhalter 21"/>
          <p:cNvSpPr>
            <a:spLocks noGrp="1"/>
          </p:cNvSpPr>
          <p:nvPr>
            <p:ph type="body" sz="quarter" idx="56" hasCustomPrompt="1"/>
          </p:nvPr>
        </p:nvSpPr>
        <p:spPr>
          <a:xfrm>
            <a:off x="7051272" y="2978478"/>
            <a:ext cx="2407082" cy="250115"/>
          </a:xfrm>
        </p:spPr>
        <p:txBody>
          <a:bodyPr lIns="0" tIns="0" rIns="0" bIns="0" rtlCol="0" anchor="t">
            <a:noAutofit/>
          </a:bodyPr>
          <a:lstStyle>
            <a:lvl1pPr marL="188530" indent="-113118" algn="l" rtl="0">
              <a:lnSpc>
                <a:spcPct val="100000"/>
              </a:lnSpc>
              <a:spcBef>
                <a:spcPts val="0"/>
              </a:spcBef>
              <a:buClr>
                <a:schemeClr val="tx1"/>
              </a:buClr>
              <a:buFont typeface="Arial" panose="020B0604020202020204" pitchFamily="34" charset="0"/>
              <a:buChar char="—"/>
              <a:defRPr sz="742" i="0">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eine Zuordnung hinzuzufügen.</a:t>
            </a:r>
          </a:p>
        </p:txBody>
      </p:sp>
      <p:sp>
        <p:nvSpPr>
          <p:cNvPr id="67" name="Textplatzhalter 21"/>
          <p:cNvSpPr>
            <a:spLocks noGrp="1"/>
          </p:cNvSpPr>
          <p:nvPr>
            <p:ph type="body" sz="quarter" idx="57" hasCustomPrompt="1"/>
          </p:nvPr>
        </p:nvSpPr>
        <p:spPr>
          <a:xfrm>
            <a:off x="7046768" y="3228593"/>
            <a:ext cx="2404456" cy="430261"/>
          </a:xfrm>
        </p:spPr>
        <p:txBody>
          <a:bodyPr lIns="0" tIns="0" rIns="0" bIns="0" rtlCol="0" anchor="b">
            <a:noAutofit/>
          </a:bodyPr>
          <a:lstStyle>
            <a:lvl1pPr marL="0" indent="0" algn="l" rtl="0">
              <a:lnSpc>
                <a:spcPct val="120000"/>
              </a:lnSpc>
              <a:spcBef>
                <a:spcPts val="0"/>
              </a:spcBef>
              <a:buNone/>
              <a:defRPr sz="1320" b="1">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68" name="Textplatzhalter 12"/>
          <p:cNvSpPr>
            <a:spLocks noGrp="1"/>
          </p:cNvSpPr>
          <p:nvPr>
            <p:ph type="body" sz="quarter" idx="58" hasCustomPrompt="1"/>
          </p:nvPr>
        </p:nvSpPr>
        <p:spPr>
          <a:xfrm>
            <a:off x="7046770" y="3715444"/>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28" userDrawn="1">
          <p15:clr>
            <a:srgbClr val="FBAE40"/>
          </p15:clr>
        </p15:guide>
        <p15:guide id="2" pos="1873" userDrawn="1">
          <p15:clr>
            <a:srgbClr val="FBAE40"/>
          </p15:clr>
        </p15:guide>
        <p15:guide id="3" pos="2325" userDrawn="1">
          <p15:clr>
            <a:srgbClr val="FBAE40"/>
          </p15:clr>
        </p15:guide>
        <p15:guide id="4" pos="3972" userDrawn="1">
          <p15:clr>
            <a:srgbClr val="FBAE40"/>
          </p15:clr>
        </p15:guide>
        <p15:guide id="5" pos="4427" userDrawn="1">
          <p15:clr>
            <a:srgbClr val="FBAE40"/>
          </p15:clr>
        </p15:guide>
        <p15:guide id="6" pos="6013" userDrawn="1">
          <p15:clr>
            <a:srgbClr val="FBAE40"/>
          </p15:clr>
        </p15:guide>
        <p15:guide id="7" orient="horz" pos="254" userDrawn="1">
          <p15:clr>
            <a:srgbClr val="FBAE40"/>
          </p15:clr>
        </p15:guide>
        <p15:guide id="8" orient="horz" pos="40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81040" y="365130"/>
            <a:ext cx="8543925" cy="1325563"/>
          </a:xfrm>
          <a:prstGeom prst="rect">
            <a:avLst/>
          </a:prstGeom>
        </p:spPr>
        <p:txBody>
          <a:bodyPr vert="horz" lIns="91440" tIns="45720" rIns="91440" bIns="45720" rtlCol="0" anchor="ctr">
            <a:normAutofit/>
          </a:bodyPr>
          <a:lstStyle/>
          <a:p>
            <a:pPr rtl="0"/>
            <a:r>
              <a:rPr lang="de-DE" noProof="0" dirty="0"/>
              <a:t>Titelmasterformat durch Klicken bearbeiten</a:t>
            </a:r>
          </a:p>
        </p:txBody>
      </p:sp>
      <p:sp>
        <p:nvSpPr>
          <p:cNvPr id="3" name="Textplatzhalter 2"/>
          <p:cNvSpPr>
            <a:spLocks noGrp="1"/>
          </p:cNvSpPr>
          <p:nvPr>
            <p:ph type="body" idx="1"/>
          </p:nvPr>
        </p:nvSpPr>
        <p:spPr>
          <a:xfrm>
            <a:off x="681040" y="1825625"/>
            <a:ext cx="8543925" cy="4351338"/>
          </a:xfrm>
          <a:prstGeom prst="rect">
            <a:avLst/>
          </a:prstGeom>
        </p:spPr>
        <p:txBody>
          <a:bodyPr vert="horz" lIns="91440" tIns="45720" rIns="91440" bIns="45720" rtlCol="0">
            <a:normAutofit/>
          </a:bodyPr>
          <a:lstStyle/>
          <a:p>
            <a:pPr lvl="0" rtl="0"/>
            <a:r>
              <a:rPr lang="de-DE" noProof="0" dirty="0"/>
              <a:t>Textmasterformat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4" name="Datumsplatzhalter 3"/>
          <p:cNvSpPr>
            <a:spLocks noGrp="1"/>
          </p:cNvSpPr>
          <p:nvPr>
            <p:ph type="dt" sz="half" idx="2"/>
          </p:nvPr>
        </p:nvSpPr>
        <p:spPr>
          <a:xfrm>
            <a:off x="681038" y="6356354"/>
            <a:ext cx="2228850" cy="365125"/>
          </a:xfrm>
          <a:prstGeom prst="rect">
            <a:avLst/>
          </a:prstGeom>
        </p:spPr>
        <p:txBody>
          <a:bodyPr vert="horz" lIns="91440" tIns="45720" rIns="91440" bIns="45720" rtlCol="0" anchor="ctr"/>
          <a:lstStyle>
            <a:lvl1pPr algn="l" rtl="0">
              <a:defRPr sz="1089">
                <a:solidFill>
                  <a:schemeClr val="tx1">
                    <a:tint val="75000"/>
                  </a:schemeClr>
                </a:solidFill>
              </a:defRPr>
            </a:lvl1pPr>
          </a:lstStyle>
          <a:p>
            <a:fld id="{58A359E0-4287-4CBB-9ED3-CDB8D862CA3F}" type="datetime1">
              <a:rPr lang="de-DE" smtClean="0"/>
              <a:pPr/>
              <a:t>23.01.2026</a:t>
            </a:fld>
            <a:endParaRPr lang="de-DE" dirty="0"/>
          </a:p>
        </p:txBody>
      </p:sp>
      <p:sp>
        <p:nvSpPr>
          <p:cNvPr id="5" name="Fußzeilenplatzhalter 4"/>
          <p:cNvSpPr>
            <a:spLocks noGrp="1"/>
          </p:cNvSpPr>
          <p:nvPr>
            <p:ph type="ftr" sz="quarter" idx="3"/>
          </p:nvPr>
        </p:nvSpPr>
        <p:spPr>
          <a:xfrm>
            <a:off x="3281365" y="6356354"/>
            <a:ext cx="3343275" cy="365125"/>
          </a:xfrm>
          <a:prstGeom prst="rect">
            <a:avLst/>
          </a:prstGeom>
        </p:spPr>
        <p:txBody>
          <a:bodyPr vert="horz" lIns="91440" tIns="45720" rIns="91440" bIns="45720" rtlCol="0" anchor="ctr"/>
          <a:lstStyle>
            <a:lvl1pPr algn="ctr" rtl="0">
              <a:defRPr sz="1089">
                <a:solidFill>
                  <a:schemeClr val="tx1">
                    <a:tint val="75000"/>
                  </a:schemeClr>
                </a:solidFill>
              </a:defRPr>
            </a:lvl1pPr>
          </a:lstStyle>
          <a:p>
            <a:pPr rtl="0"/>
            <a:endParaRPr lang="de-DE" noProof="0" dirty="0"/>
          </a:p>
        </p:txBody>
      </p:sp>
      <p:sp>
        <p:nvSpPr>
          <p:cNvPr id="6" name="Foliennummernplatzhalter 5"/>
          <p:cNvSpPr>
            <a:spLocks noGrp="1"/>
          </p:cNvSpPr>
          <p:nvPr>
            <p:ph type="sldNum" sz="quarter" idx="4"/>
          </p:nvPr>
        </p:nvSpPr>
        <p:spPr>
          <a:xfrm>
            <a:off x="6996113" y="6356354"/>
            <a:ext cx="2228850" cy="365125"/>
          </a:xfrm>
          <a:prstGeom prst="rect">
            <a:avLst/>
          </a:prstGeom>
        </p:spPr>
        <p:txBody>
          <a:bodyPr vert="horz" lIns="91440" tIns="45720" rIns="91440" bIns="45720" rtlCol="0" anchor="ctr"/>
          <a:lstStyle>
            <a:lvl1pPr algn="l" rtl="0">
              <a:defRPr sz="1089">
                <a:solidFill>
                  <a:schemeClr val="tx1">
                    <a:tint val="75000"/>
                  </a:schemeClr>
                </a:solidFill>
              </a:defRPr>
            </a:lvl1pPr>
          </a:lstStyle>
          <a:p>
            <a:pPr algn="r"/>
            <a:r>
              <a:rPr lang="de-DE" noProof="0" dirty="0"/>
              <a:t>‹Nr.›</a:t>
            </a: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829528" rtl="0" eaLnBrk="1" latinLnBrk="0" hangingPunct="1">
        <a:lnSpc>
          <a:spcPct val="90000"/>
        </a:lnSpc>
        <a:spcBef>
          <a:spcPct val="0"/>
        </a:spcBef>
        <a:buNone/>
        <a:defRPr sz="2639" kern="1200">
          <a:solidFill>
            <a:schemeClr val="tx1"/>
          </a:solidFill>
          <a:latin typeface="+mj-lt"/>
          <a:ea typeface="+mj-ea"/>
          <a:cs typeface="+mj-cs"/>
        </a:defRPr>
      </a:lvl1pPr>
    </p:titleStyle>
    <p:bodyStyle>
      <a:lvl1pPr marL="207382" indent="-207382" algn="l" defTabSz="829528" rtl="0" eaLnBrk="1" latinLnBrk="0" hangingPunct="1">
        <a:lnSpc>
          <a:spcPct val="90000"/>
        </a:lnSpc>
        <a:spcBef>
          <a:spcPts val="907"/>
        </a:spcBef>
        <a:buClr>
          <a:schemeClr val="accent1"/>
        </a:buClr>
        <a:buFont typeface="Arial" panose="020B0604020202020204" pitchFamily="34" charset="0"/>
        <a:buChar char="•"/>
        <a:defRPr sz="1649" kern="1200">
          <a:solidFill>
            <a:schemeClr val="tx1"/>
          </a:solidFill>
          <a:latin typeface="+mn-lt"/>
          <a:ea typeface="+mn-ea"/>
          <a:cs typeface="+mn-cs"/>
        </a:defRPr>
      </a:lvl1pPr>
      <a:lvl2pPr marL="622147" indent="-207382" algn="l" defTabSz="829528" rtl="0" eaLnBrk="1" latinLnBrk="0" hangingPunct="1">
        <a:lnSpc>
          <a:spcPct val="90000"/>
        </a:lnSpc>
        <a:spcBef>
          <a:spcPts val="454"/>
        </a:spcBef>
        <a:buClr>
          <a:schemeClr val="accent1"/>
        </a:buClr>
        <a:buFont typeface="Arial" panose="020B0604020202020204" pitchFamily="34" charset="0"/>
        <a:buChar char="•"/>
        <a:defRPr sz="1485" kern="1200">
          <a:solidFill>
            <a:schemeClr val="tx1"/>
          </a:solidFill>
          <a:latin typeface="+mn-lt"/>
          <a:ea typeface="+mn-ea"/>
          <a:cs typeface="+mn-cs"/>
        </a:defRPr>
      </a:lvl2pPr>
      <a:lvl3pPr marL="1036911" indent="-207382" algn="l" defTabSz="829528" rtl="0" eaLnBrk="1" latinLnBrk="0" hangingPunct="1">
        <a:lnSpc>
          <a:spcPct val="90000"/>
        </a:lnSpc>
        <a:spcBef>
          <a:spcPts val="454"/>
        </a:spcBef>
        <a:buClr>
          <a:schemeClr val="accent1"/>
        </a:buClr>
        <a:buFont typeface="Arial" panose="020B0604020202020204" pitchFamily="34" charset="0"/>
        <a:buChar char="•"/>
        <a:defRPr sz="1320" kern="1200">
          <a:solidFill>
            <a:schemeClr val="tx1"/>
          </a:solidFill>
          <a:latin typeface="+mn-lt"/>
          <a:ea typeface="+mn-ea"/>
          <a:cs typeface="+mn-cs"/>
        </a:defRPr>
      </a:lvl3pPr>
      <a:lvl4pPr marL="1451674" indent="-207382" algn="l" defTabSz="829528" rtl="0" eaLnBrk="1" latinLnBrk="0" hangingPunct="1">
        <a:lnSpc>
          <a:spcPct val="90000"/>
        </a:lnSpc>
        <a:spcBef>
          <a:spcPts val="454"/>
        </a:spcBef>
        <a:buClr>
          <a:schemeClr val="accent1"/>
        </a:buClr>
        <a:buFont typeface="Arial" panose="020B0604020202020204" pitchFamily="34" charset="0"/>
        <a:buChar char="•"/>
        <a:defRPr sz="1155" kern="1200">
          <a:solidFill>
            <a:schemeClr val="tx1"/>
          </a:solidFill>
          <a:latin typeface="+mn-lt"/>
          <a:ea typeface="+mn-ea"/>
          <a:cs typeface="+mn-cs"/>
        </a:defRPr>
      </a:lvl4pPr>
      <a:lvl5pPr marL="1866438" indent="-207382" algn="l" defTabSz="829528" rtl="0" eaLnBrk="1" latinLnBrk="0" hangingPunct="1">
        <a:lnSpc>
          <a:spcPct val="90000"/>
        </a:lnSpc>
        <a:spcBef>
          <a:spcPts val="454"/>
        </a:spcBef>
        <a:buClr>
          <a:schemeClr val="accent1"/>
        </a:buClr>
        <a:buFont typeface="Arial" panose="020B0604020202020204" pitchFamily="34" charset="0"/>
        <a:buChar char="•"/>
        <a:defRPr sz="1155" kern="1200">
          <a:solidFill>
            <a:schemeClr val="tx1"/>
          </a:solidFill>
          <a:latin typeface="+mn-lt"/>
          <a:ea typeface="+mn-ea"/>
          <a:cs typeface="+mn-cs"/>
        </a:defRPr>
      </a:lvl5pPr>
      <a:lvl6pPr marL="2281202" indent="-207382" algn="l" defTabSz="829528"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6pPr>
      <a:lvl7pPr marL="2695967" indent="-207382" algn="l" defTabSz="829528"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7pPr>
      <a:lvl8pPr marL="3110731" indent="-207382" algn="l" defTabSz="829528"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8pPr>
      <a:lvl9pPr marL="3525494" indent="-207382" algn="l" defTabSz="829528"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9pPr>
    </p:bodyStyle>
    <p:otherStyle>
      <a:defPPr>
        <a:defRPr/>
      </a:defPPr>
      <a:lvl1pPr marL="0" algn="l" defTabSz="829528" rtl="0" eaLnBrk="1" latinLnBrk="0" hangingPunct="1">
        <a:defRPr sz="1633" kern="1200">
          <a:solidFill>
            <a:schemeClr val="tx1"/>
          </a:solidFill>
          <a:latin typeface="+mn-lt"/>
          <a:ea typeface="+mn-ea"/>
          <a:cs typeface="+mn-cs"/>
        </a:defRPr>
      </a:lvl1pPr>
      <a:lvl2pPr marL="414764" algn="l" defTabSz="829528" rtl="0" eaLnBrk="1" latinLnBrk="0" hangingPunct="1">
        <a:defRPr sz="1633" kern="1200">
          <a:solidFill>
            <a:schemeClr val="tx1"/>
          </a:solidFill>
          <a:latin typeface="+mn-lt"/>
          <a:ea typeface="+mn-ea"/>
          <a:cs typeface="+mn-cs"/>
        </a:defRPr>
      </a:lvl2pPr>
      <a:lvl3pPr marL="829528" algn="l" defTabSz="829528" rtl="0" eaLnBrk="1" latinLnBrk="0" hangingPunct="1">
        <a:defRPr sz="1633" kern="1200">
          <a:solidFill>
            <a:schemeClr val="tx1"/>
          </a:solidFill>
          <a:latin typeface="+mn-lt"/>
          <a:ea typeface="+mn-ea"/>
          <a:cs typeface="+mn-cs"/>
        </a:defRPr>
      </a:lvl3pPr>
      <a:lvl4pPr marL="1244292" algn="l" defTabSz="829528" rtl="0" eaLnBrk="1" latinLnBrk="0" hangingPunct="1">
        <a:defRPr sz="1633" kern="1200">
          <a:solidFill>
            <a:schemeClr val="tx1"/>
          </a:solidFill>
          <a:latin typeface="+mn-lt"/>
          <a:ea typeface="+mn-ea"/>
          <a:cs typeface="+mn-cs"/>
        </a:defRPr>
      </a:lvl4pPr>
      <a:lvl5pPr marL="1659057" algn="l" defTabSz="829528" rtl="0" eaLnBrk="1" latinLnBrk="0" hangingPunct="1">
        <a:defRPr sz="1633" kern="1200">
          <a:solidFill>
            <a:schemeClr val="tx1"/>
          </a:solidFill>
          <a:latin typeface="+mn-lt"/>
          <a:ea typeface="+mn-ea"/>
          <a:cs typeface="+mn-cs"/>
        </a:defRPr>
      </a:lvl5pPr>
      <a:lvl6pPr marL="2073820" algn="l" defTabSz="829528" rtl="0" eaLnBrk="1" latinLnBrk="0" hangingPunct="1">
        <a:defRPr sz="1633" kern="1200">
          <a:solidFill>
            <a:schemeClr val="tx1"/>
          </a:solidFill>
          <a:latin typeface="+mn-lt"/>
          <a:ea typeface="+mn-ea"/>
          <a:cs typeface="+mn-cs"/>
        </a:defRPr>
      </a:lvl6pPr>
      <a:lvl7pPr marL="2488585" algn="l" defTabSz="829528" rtl="0" eaLnBrk="1" latinLnBrk="0" hangingPunct="1">
        <a:defRPr sz="1633" kern="1200">
          <a:solidFill>
            <a:schemeClr val="tx1"/>
          </a:solidFill>
          <a:latin typeface="+mn-lt"/>
          <a:ea typeface="+mn-ea"/>
          <a:cs typeface="+mn-cs"/>
        </a:defRPr>
      </a:lvl7pPr>
      <a:lvl8pPr marL="2903348" algn="l" defTabSz="829528" rtl="0" eaLnBrk="1" latinLnBrk="0" hangingPunct="1">
        <a:defRPr sz="1633" kern="1200">
          <a:solidFill>
            <a:schemeClr val="tx1"/>
          </a:solidFill>
          <a:latin typeface="+mn-lt"/>
          <a:ea typeface="+mn-ea"/>
          <a:cs typeface="+mn-cs"/>
        </a:defRPr>
      </a:lvl8pPr>
      <a:lvl9pPr marL="3318113" algn="l" defTabSz="829528"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D552A345-B3F9-447F-9CF9-1626325893AC}"/>
              </a:ext>
            </a:extLst>
          </p:cNvPr>
          <p:cNvSpPr/>
          <p:nvPr/>
        </p:nvSpPr>
        <p:spPr>
          <a:xfrm>
            <a:off x="6127326" y="332657"/>
            <a:ext cx="301524" cy="45406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94" tIns="27448" rIns="54894" bIns="27448" numCol="1" spcCol="0" rtlCol="0" fromWordArt="0" anchor="ctr" anchorCtr="0" forceAA="0" compatLnSpc="1">
            <a:prstTxWarp prst="textNoShape">
              <a:avLst/>
            </a:prstTxWarp>
            <a:noAutofit/>
          </a:bodyPr>
          <a:lstStyle/>
          <a:p>
            <a:pPr algn="ctr"/>
            <a:endParaRPr lang="it-IT" sz="839" dirty="0"/>
          </a:p>
        </p:txBody>
      </p:sp>
      <p:sp>
        <p:nvSpPr>
          <p:cNvPr id="21" name="Rettangolo 20">
            <a:extLst>
              <a:ext uri="{FF2B5EF4-FFF2-40B4-BE49-F238E27FC236}">
                <a16:creationId xmlns:a16="http://schemas.microsoft.com/office/drawing/2014/main" id="{FA4F7CF9-E564-4B76-AB18-21E4DB2B7B5D}"/>
              </a:ext>
            </a:extLst>
          </p:cNvPr>
          <p:cNvSpPr/>
          <p:nvPr/>
        </p:nvSpPr>
        <p:spPr>
          <a:xfrm>
            <a:off x="206982" y="2410814"/>
            <a:ext cx="2962127" cy="14516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268" dirty="0"/>
          </a:p>
        </p:txBody>
      </p:sp>
      <p:sp>
        <p:nvSpPr>
          <p:cNvPr id="4" name="Textplatzhalter 3"/>
          <p:cNvSpPr>
            <a:spLocks noGrp="1"/>
          </p:cNvSpPr>
          <p:nvPr>
            <p:ph type="body" sz="quarter" idx="19"/>
          </p:nvPr>
        </p:nvSpPr>
        <p:spPr>
          <a:xfrm>
            <a:off x="150279" y="1798824"/>
            <a:ext cx="2853396" cy="3392751"/>
          </a:xfrm>
        </p:spPr>
        <p:txBody>
          <a:bodyPr rtlCol="0"/>
          <a:lstStyle/>
          <a:p>
            <a:pPr algn="just">
              <a:spcAft>
                <a:spcPts val="0"/>
              </a:spcAft>
            </a:pPr>
            <a:r>
              <a:rPr lang="de-DE" sz="1100" dirty="0">
                <a:latin typeface="Calibri Light" panose="020F0302020204030204" pitchFamily="34" charset="0"/>
                <a:ea typeface="Times New Roman" panose="02020603050405020304" pitchFamily="18" charset="0"/>
                <a:cs typeface="Calibri Light" panose="020F0302020204030204" pitchFamily="34" charset="0"/>
              </a:rPr>
              <a:t>Das Hauptziel des </a:t>
            </a:r>
            <a:r>
              <a:rPr lang="de-DE" sz="1100" dirty="0" err="1">
                <a:latin typeface="Calibri Light" panose="020F0302020204030204" pitchFamily="34" charset="0"/>
                <a:ea typeface="Times New Roman" panose="02020603050405020304" pitchFamily="18" charset="0"/>
                <a:cs typeface="Calibri Light" panose="020F0302020204030204" pitchFamily="34" charset="0"/>
              </a:rPr>
              <a:t>konventionierten</a:t>
            </a:r>
            <a:r>
              <a:rPr lang="de-DE" sz="1100" dirty="0">
                <a:latin typeface="Calibri Light" panose="020F0302020204030204" pitchFamily="34" charset="0"/>
                <a:ea typeface="Times New Roman" panose="02020603050405020304" pitchFamily="18" charset="0"/>
                <a:cs typeface="Calibri Light" panose="020F0302020204030204" pitchFamily="34" charset="0"/>
              </a:rPr>
              <a:t> und für Ansässige vorbehaltenen Wohnbaus besteht darin, einen ständig bewohnten Lebensraum zu gewährleisten und eine dauerhaft ansässige Bevölkerung zu erhalten.</a:t>
            </a:r>
          </a:p>
          <a:p>
            <a:pPr algn="just">
              <a:spcAft>
                <a:spcPts val="0"/>
              </a:spcAft>
            </a:pPr>
            <a:r>
              <a:rPr lang="de-DE" sz="1100" dirty="0">
                <a:latin typeface="Calibri Light" panose="020F0302020204030204" pitchFamily="34" charset="0"/>
                <a:ea typeface="Times New Roman" panose="02020603050405020304" pitchFamily="18" charset="0"/>
                <a:cs typeface="Calibri Light" panose="020F0302020204030204" pitchFamily="34" charset="0"/>
              </a:rPr>
              <a:t>Beim Bau einer </a:t>
            </a:r>
            <a:r>
              <a:rPr lang="de-DE" sz="1100" dirty="0" err="1">
                <a:latin typeface="Calibri Light" panose="020F0302020204030204" pitchFamily="34" charset="0"/>
                <a:ea typeface="Times New Roman" panose="02020603050405020304" pitchFamily="18" charset="0"/>
                <a:cs typeface="Calibri Light" panose="020F0302020204030204" pitchFamily="34" charset="0"/>
              </a:rPr>
              <a:t>konventionierten</a:t>
            </a:r>
            <a:r>
              <a:rPr lang="de-DE" sz="1100" dirty="0">
                <a:latin typeface="Calibri Light" panose="020F0302020204030204" pitchFamily="34" charset="0"/>
                <a:ea typeface="Times New Roman" panose="02020603050405020304" pitchFamily="18" charset="0"/>
                <a:cs typeface="Calibri Light" panose="020F0302020204030204" pitchFamily="34" charset="0"/>
              </a:rPr>
              <a:t> oder für Ansässige vorbehaltenen Wohnung ist man von der Baukostenabgabe befreit; gleichzeitig verpflichtet man sich, für sich selbst und für die gesetzlichen Nachfolger, die vorgesehenen Verpflichtungen einzuhalten.</a:t>
            </a:r>
          </a:p>
          <a:p>
            <a:pPr algn="just">
              <a:spcAft>
                <a:spcPts val="0"/>
              </a:spcAft>
            </a:pPr>
            <a:r>
              <a:rPr lang="de-DE" sz="1100" dirty="0">
                <a:latin typeface="Calibri Light" panose="020F0302020204030204" pitchFamily="34" charset="0"/>
                <a:ea typeface="Times New Roman" panose="02020603050405020304" pitchFamily="18" charset="0"/>
                <a:cs typeface="Calibri Light" panose="020F0302020204030204" pitchFamily="34" charset="0"/>
              </a:rPr>
              <a:t>Die Bindungen gemäß Art. 79 des Landesgesetzes Nr. 13/1997 bleiben – sofern nicht ausdrücklich anders bestimmt – auch nach Inkrafttreten des Landesgesetzes „Raum und Landschaft“ am 1. Juli 2020 gültig.</a:t>
            </a:r>
          </a:p>
          <a:p>
            <a:pPr algn="just">
              <a:spcAft>
                <a:spcPts val="0"/>
              </a:spcAft>
            </a:pPr>
            <a:r>
              <a:rPr lang="de-DE" sz="1100" dirty="0">
                <a:latin typeface="Calibri Light" panose="020F0302020204030204" pitchFamily="34" charset="0"/>
                <a:ea typeface="Times New Roman" panose="02020603050405020304" pitchFamily="18" charset="0"/>
                <a:cs typeface="Calibri Light" panose="020F0302020204030204" pitchFamily="34" charset="0"/>
              </a:rPr>
              <a:t>Seit dem 20. Juni 2025 ist das neue Landesgesetz „Wohnreform 2025“ in Kraft, das wichtige Neuerungen auch im Bereich der </a:t>
            </a:r>
            <a:r>
              <a:rPr lang="de-DE" sz="1100" dirty="0" err="1">
                <a:latin typeface="Calibri Light" panose="020F0302020204030204" pitchFamily="34" charset="0"/>
                <a:ea typeface="Times New Roman" panose="02020603050405020304" pitchFamily="18" charset="0"/>
                <a:cs typeface="Calibri Light" panose="020F0302020204030204" pitchFamily="34" charset="0"/>
              </a:rPr>
              <a:t>konventionierten</a:t>
            </a:r>
            <a:r>
              <a:rPr lang="de-DE" sz="1100" dirty="0">
                <a:latin typeface="Calibri Light" panose="020F0302020204030204" pitchFamily="34" charset="0"/>
                <a:ea typeface="Times New Roman" panose="02020603050405020304" pitchFamily="18" charset="0"/>
                <a:cs typeface="Calibri Light" panose="020F0302020204030204" pitchFamily="34" charset="0"/>
              </a:rPr>
              <a:t> und für Ansässige vorbehaltenen Wohnungen eingeführt hat.</a:t>
            </a:r>
          </a:p>
        </p:txBody>
      </p:sp>
      <p:sp>
        <p:nvSpPr>
          <p:cNvPr id="30" name="Textplatzhalter 3">
            <a:extLst>
              <a:ext uri="{FF2B5EF4-FFF2-40B4-BE49-F238E27FC236}">
                <a16:creationId xmlns:a16="http://schemas.microsoft.com/office/drawing/2014/main" id="{3EB3EA21-953A-4417-836D-B2A578C9CD58}"/>
              </a:ext>
            </a:extLst>
          </p:cNvPr>
          <p:cNvSpPr txBox="1">
            <a:spLocks/>
          </p:cNvSpPr>
          <p:nvPr/>
        </p:nvSpPr>
        <p:spPr>
          <a:xfrm>
            <a:off x="-36000" y="1551483"/>
            <a:ext cx="3065811" cy="3447738"/>
          </a:xfrm>
          <a:prstGeom prst="rect">
            <a:avLst/>
          </a:prstGeom>
        </p:spPr>
        <p:txBody>
          <a:bodyPr rtlCol="0"/>
          <a:lstStyle>
            <a:lvl1pPr marL="228596" indent="-228596" algn="l" defTabSz="914383" rtl="0" eaLnBrk="1" latinLnBrk="0" hangingPunct="1">
              <a:lnSpc>
                <a:spcPct val="90000"/>
              </a:lnSpc>
              <a:spcBef>
                <a:spcPts val="1000"/>
              </a:spcBef>
              <a:buClr>
                <a:schemeClr val="accent1"/>
              </a:buClr>
              <a:buFont typeface="Arial" panose="020B0604020202020204" pitchFamily="34" charset="0"/>
              <a:buChar char="•"/>
              <a:defRPr sz="1818" kern="1200">
                <a:solidFill>
                  <a:schemeClr val="tx1"/>
                </a:solidFill>
                <a:latin typeface="+mn-lt"/>
                <a:ea typeface="+mn-ea"/>
                <a:cs typeface="+mn-cs"/>
              </a:defRPr>
            </a:lvl1pPr>
            <a:lvl2pPr marL="685788" indent="-228596" algn="l" defTabSz="914383" rtl="0" eaLnBrk="1" latinLnBrk="0" hangingPunct="1">
              <a:lnSpc>
                <a:spcPct val="90000"/>
              </a:lnSpc>
              <a:spcBef>
                <a:spcPts val="500"/>
              </a:spcBef>
              <a:buClr>
                <a:schemeClr val="accent1"/>
              </a:buClr>
              <a:buFont typeface="Arial" panose="020B0604020202020204" pitchFamily="34" charset="0"/>
              <a:buChar char="•"/>
              <a:defRPr sz="1637" kern="1200">
                <a:solidFill>
                  <a:schemeClr val="tx1"/>
                </a:solidFill>
                <a:latin typeface="+mn-lt"/>
                <a:ea typeface="+mn-ea"/>
                <a:cs typeface="+mn-cs"/>
              </a:defRPr>
            </a:lvl2pPr>
            <a:lvl3pPr marL="1142979" indent="-228596" algn="l" defTabSz="914383" rtl="0" eaLnBrk="1" latinLnBrk="0" hangingPunct="1">
              <a:lnSpc>
                <a:spcPct val="90000"/>
              </a:lnSpc>
              <a:spcBef>
                <a:spcPts val="500"/>
              </a:spcBef>
              <a:buClr>
                <a:schemeClr val="accent1"/>
              </a:buClr>
              <a:buFont typeface="Arial" panose="020B0604020202020204" pitchFamily="34" charset="0"/>
              <a:buChar char="•"/>
              <a:defRPr sz="1455" kern="1200">
                <a:solidFill>
                  <a:schemeClr val="tx1"/>
                </a:solidFill>
                <a:latin typeface="+mn-lt"/>
                <a:ea typeface="+mn-ea"/>
                <a:cs typeface="+mn-cs"/>
              </a:defRPr>
            </a:lvl3pPr>
            <a:lvl4pPr marL="1600170"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4pPr>
            <a:lvl5pPr marL="2057361"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5pPr>
            <a:lvl6pPr marL="2514553"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45"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36"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27"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5725" indent="0" algn="just">
              <a:lnSpc>
                <a:spcPct val="100000"/>
              </a:lnSpc>
              <a:spcAft>
                <a:spcPts val="1000"/>
              </a:spcAft>
              <a:buClr>
                <a:srgbClr val="C00000"/>
              </a:buClr>
              <a:buNone/>
            </a:pPr>
            <a:endParaRPr lang="it-IT" sz="998" dirty="0"/>
          </a:p>
        </p:txBody>
      </p:sp>
      <p:sp>
        <p:nvSpPr>
          <p:cNvPr id="17" name="Rettangolo 16">
            <a:extLst>
              <a:ext uri="{FF2B5EF4-FFF2-40B4-BE49-F238E27FC236}">
                <a16:creationId xmlns:a16="http://schemas.microsoft.com/office/drawing/2014/main" id="{7ABFE5AE-A0F7-4CF1-838E-BCBB3B86E7C6}"/>
              </a:ext>
            </a:extLst>
          </p:cNvPr>
          <p:cNvSpPr/>
          <p:nvPr/>
        </p:nvSpPr>
        <p:spPr>
          <a:xfrm>
            <a:off x="378020" y="366497"/>
            <a:ext cx="2437035" cy="802427"/>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800" b="1" dirty="0" err="1">
                <a:solidFill>
                  <a:srgbClr val="52AAAC"/>
                </a:solidFill>
                <a:latin typeface="Calibri Light" panose="020F0302020204030204" pitchFamily="34" charset="0"/>
                <a:cs typeface="Calibri Light" panose="020F0302020204030204" pitchFamily="34" charset="0"/>
              </a:rPr>
              <a:t>Wohnungen</a:t>
            </a:r>
            <a:r>
              <a:rPr lang="it-IT" sz="1800" b="1" dirty="0">
                <a:solidFill>
                  <a:srgbClr val="52AAAC"/>
                </a:solidFill>
                <a:latin typeface="Calibri Light" panose="020F0302020204030204" pitchFamily="34" charset="0"/>
                <a:cs typeface="Calibri Light" panose="020F0302020204030204" pitchFamily="34" charset="0"/>
              </a:rPr>
              <a:t> für </a:t>
            </a:r>
            <a:r>
              <a:rPr lang="it-IT" sz="1800" b="1" dirty="0" err="1">
                <a:solidFill>
                  <a:srgbClr val="52AAAC"/>
                </a:solidFill>
                <a:latin typeface="Calibri Light" panose="020F0302020204030204" pitchFamily="34" charset="0"/>
                <a:cs typeface="Calibri Light" panose="020F0302020204030204" pitchFamily="34" charset="0"/>
              </a:rPr>
              <a:t>Ansässige</a:t>
            </a:r>
            <a:endParaRPr lang="it-IT" sz="1800" b="1" dirty="0">
              <a:solidFill>
                <a:srgbClr val="52AAAC"/>
              </a:solidFill>
              <a:latin typeface="Calibri Light" panose="020F0302020204030204" pitchFamily="34" charset="0"/>
              <a:cs typeface="Calibri Light" panose="020F0302020204030204" pitchFamily="34" charset="0"/>
            </a:endParaRPr>
          </a:p>
        </p:txBody>
      </p:sp>
      <p:cxnSp>
        <p:nvCxnSpPr>
          <p:cNvPr id="19" name="Gerader Verbinder 17">
            <a:extLst>
              <a:ext uri="{FF2B5EF4-FFF2-40B4-BE49-F238E27FC236}">
                <a16:creationId xmlns:a16="http://schemas.microsoft.com/office/drawing/2014/main" id="{73C14033-0918-4585-8621-59535C6DE9EF}"/>
              </a:ext>
            </a:extLst>
          </p:cNvPr>
          <p:cNvCxnSpPr>
            <a:cxnSpLocks/>
          </p:cNvCxnSpPr>
          <p:nvPr/>
        </p:nvCxnSpPr>
        <p:spPr>
          <a:xfrm>
            <a:off x="6665854" y="0"/>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28" name="Gerader Verbinder 18">
            <a:extLst>
              <a:ext uri="{FF2B5EF4-FFF2-40B4-BE49-F238E27FC236}">
                <a16:creationId xmlns:a16="http://schemas.microsoft.com/office/drawing/2014/main" id="{17DBF1C4-8909-4FDF-9250-8AD38AC3D5F5}"/>
              </a:ext>
            </a:extLst>
          </p:cNvPr>
          <p:cNvCxnSpPr>
            <a:cxnSpLocks/>
          </p:cNvCxnSpPr>
          <p:nvPr/>
        </p:nvCxnSpPr>
        <p:spPr>
          <a:xfrm flipH="1">
            <a:off x="3336290" y="0"/>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22" name="Pulsante di azione: Informazioni 21">
            <a:hlinkClick r:id="" action="ppaction://noaction" highlightClick="1"/>
            <a:extLst>
              <a:ext uri="{FF2B5EF4-FFF2-40B4-BE49-F238E27FC236}">
                <a16:creationId xmlns:a16="http://schemas.microsoft.com/office/drawing/2014/main" id="{907707A6-5DDF-48D5-8045-826962369A52}"/>
              </a:ext>
            </a:extLst>
          </p:cNvPr>
          <p:cNvSpPr/>
          <p:nvPr/>
        </p:nvSpPr>
        <p:spPr>
          <a:xfrm>
            <a:off x="7695953" y="2858018"/>
            <a:ext cx="1123946" cy="1032748"/>
          </a:xfrm>
          <a:prstGeom prst="actionButtonInformation">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it-IT"/>
          </a:p>
        </p:txBody>
      </p:sp>
      <p:sp>
        <p:nvSpPr>
          <p:cNvPr id="23" name="CasellaDiTesto 22">
            <a:extLst>
              <a:ext uri="{FF2B5EF4-FFF2-40B4-BE49-F238E27FC236}">
                <a16:creationId xmlns:a16="http://schemas.microsoft.com/office/drawing/2014/main" id="{9C1A968A-81C7-46F8-B536-F138B768CAFC}"/>
              </a:ext>
            </a:extLst>
          </p:cNvPr>
          <p:cNvSpPr txBox="1"/>
          <p:nvPr/>
        </p:nvSpPr>
        <p:spPr>
          <a:xfrm>
            <a:off x="288389" y="617530"/>
            <a:ext cx="184731" cy="400110"/>
          </a:xfrm>
          <a:prstGeom prst="rect">
            <a:avLst/>
          </a:prstGeom>
          <a:noFill/>
        </p:spPr>
        <p:txBody>
          <a:bodyPr wrap="none" rtlCol="0">
            <a:spAutoFit/>
          </a:bodyPr>
          <a:lstStyle/>
          <a:p>
            <a:endParaRPr lang="it-IT" sz="2000" dirty="0"/>
          </a:p>
        </p:txBody>
      </p:sp>
      <p:grpSp>
        <p:nvGrpSpPr>
          <p:cNvPr id="38" name="Gruppo 2">
            <a:extLst>
              <a:ext uri="{FF2B5EF4-FFF2-40B4-BE49-F238E27FC236}">
                <a16:creationId xmlns:a16="http://schemas.microsoft.com/office/drawing/2014/main" id="{BB706BDD-2284-4AB5-9CC3-3A56BDA78D28}"/>
              </a:ext>
            </a:extLst>
          </p:cNvPr>
          <p:cNvGrpSpPr/>
          <p:nvPr/>
        </p:nvGrpSpPr>
        <p:grpSpPr>
          <a:xfrm>
            <a:off x="9383362" y="24880"/>
            <a:ext cx="516866" cy="307777"/>
            <a:chOff x="9285891" y="24880"/>
            <a:chExt cx="516866" cy="307777"/>
          </a:xfrm>
        </p:grpSpPr>
        <p:sp>
          <p:nvSpPr>
            <p:cNvPr id="39" name="Ovale 1">
              <a:extLst>
                <a:ext uri="{FF2B5EF4-FFF2-40B4-BE49-F238E27FC236}">
                  <a16:creationId xmlns:a16="http://schemas.microsoft.com/office/drawing/2014/main" id="{60236F25-8047-41E1-BE7E-EFF49EACF872}"/>
                </a:ext>
              </a:extLst>
            </p:cNvPr>
            <p:cNvSpPr/>
            <p:nvPr/>
          </p:nvSpPr>
          <p:spPr>
            <a:xfrm>
              <a:off x="9316255" y="32659"/>
              <a:ext cx="456138" cy="292220"/>
            </a:xfrm>
            <a:prstGeom prst="ellipse">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270" b="1" dirty="0">
                <a:solidFill>
                  <a:srgbClr val="C00000"/>
                </a:solidFill>
              </a:endParaRPr>
            </a:p>
          </p:txBody>
        </p:sp>
        <p:sp>
          <p:nvSpPr>
            <p:cNvPr id="40" name="CasellaDiTesto 22">
              <a:extLst>
                <a:ext uri="{FF2B5EF4-FFF2-40B4-BE49-F238E27FC236}">
                  <a16:creationId xmlns:a16="http://schemas.microsoft.com/office/drawing/2014/main" id="{0AF2F89D-896A-429E-885B-A316B7721732}"/>
                </a:ext>
              </a:extLst>
            </p:cNvPr>
            <p:cNvSpPr txBox="1"/>
            <p:nvPr/>
          </p:nvSpPr>
          <p:spPr>
            <a:xfrm>
              <a:off x="9285891" y="24880"/>
              <a:ext cx="516866" cy="307777"/>
            </a:xfrm>
            <a:prstGeom prst="rect">
              <a:avLst/>
            </a:prstGeom>
            <a:noFill/>
          </p:spPr>
          <p:txBody>
            <a:bodyPr wrap="square" rtlCol="0">
              <a:spAutoFit/>
            </a:bodyPr>
            <a:lstStyle/>
            <a:p>
              <a:pPr algn="ctr"/>
              <a:r>
                <a:rPr lang="de-DE" sz="1400" b="1" dirty="0">
                  <a:solidFill>
                    <a:srgbClr val="C00000"/>
                  </a:solidFill>
                </a:rPr>
                <a:t>DE</a:t>
              </a:r>
              <a:endParaRPr lang="it-IT" sz="1400" b="1" dirty="0">
                <a:solidFill>
                  <a:srgbClr val="C00000"/>
                </a:solidFill>
              </a:endParaRPr>
            </a:p>
          </p:txBody>
        </p:sp>
      </p:grpSp>
      <p:sp>
        <p:nvSpPr>
          <p:cNvPr id="42" name="Textfeld 41">
            <a:extLst>
              <a:ext uri="{FF2B5EF4-FFF2-40B4-BE49-F238E27FC236}">
                <a16:creationId xmlns:a16="http://schemas.microsoft.com/office/drawing/2014/main" id="{1369A49A-6BF9-4608-8C3E-DEFB7A642697}"/>
              </a:ext>
            </a:extLst>
          </p:cNvPr>
          <p:cNvSpPr txBox="1"/>
          <p:nvPr/>
        </p:nvSpPr>
        <p:spPr>
          <a:xfrm>
            <a:off x="3596687" y="1838202"/>
            <a:ext cx="2826979" cy="2965235"/>
          </a:xfrm>
          <a:prstGeom prst="rect">
            <a:avLst/>
          </a:prstGeom>
          <a:noFill/>
        </p:spPr>
        <p:txBody>
          <a:bodyPr wrap="square" rtlCol="0">
            <a:spAutoFit/>
          </a:bodyPr>
          <a:lstStyle/>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rPr>
              <a:t>Die Agentur ist ein Amt innerhalb des Ressorts Wohnbau, Sicherheit und Gewaltprävention der Autonomen Provinz Bozen mit Aufsichtsbefugnissen im Bereich des </a:t>
            </a:r>
            <a:r>
              <a:rPr lang="de-DE" sz="1100" dirty="0" err="1">
                <a:latin typeface="Calibri Light" panose="020F0302020204030204" pitchFamily="34" charset="0"/>
                <a:cs typeface="Calibri Light" panose="020F0302020204030204" pitchFamily="34" charset="0"/>
              </a:rPr>
              <a:t>konventionierten</a:t>
            </a:r>
            <a:r>
              <a:rPr lang="de-DE" sz="1100" dirty="0">
                <a:latin typeface="Calibri Light" panose="020F0302020204030204" pitchFamily="34" charset="0"/>
                <a:cs typeface="Calibri Light" panose="020F0302020204030204" pitchFamily="34" charset="0"/>
              </a:rPr>
              <a:t>, den Ansässigen vorbehaltenen und geförderten Wohnbaus.</a:t>
            </a: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rPr>
              <a:t>Sitz: Kanonikus-Michael-Gamper-Str. 1 – 39100 Bozen</a:t>
            </a: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rPr>
              <a:t>Tel 0471 41 84 90</a:t>
            </a: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rPr>
              <a:t>https://wohnbauaufsicht.provinz.bz.it</a:t>
            </a: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rPr>
              <a:t>awa.ave@provinz.bz.it</a:t>
            </a: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rPr>
              <a:t>awa.ave@pec.prov.bz.it</a:t>
            </a:r>
          </a:p>
        </p:txBody>
      </p:sp>
      <p:sp>
        <p:nvSpPr>
          <p:cNvPr id="24" name="Rettangolo 23">
            <a:extLst>
              <a:ext uri="{FF2B5EF4-FFF2-40B4-BE49-F238E27FC236}">
                <a16:creationId xmlns:a16="http://schemas.microsoft.com/office/drawing/2014/main" id="{686B6420-BDDB-4335-94F6-CA72C325AF57}"/>
              </a:ext>
            </a:extLst>
          </p:cNvPr>
          <p:cNvSpPr/>
          <p:nvPr/>
        </p:nvSpPr>
        <p:spPr>
          <a:xfrm>
            <a:off x="3736946" y="366497"/>
            <a:ext cx="2437035" cy="802427"/>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b="1" dirty="0">
                <a:solidFill>
                  <a:srgbClr val="52AAAC"/>
                </a:solidFill>
                <a:latin typeface="Calibri Light" panose="020F0302020204030204" pitchFamily="34" charset="0"/>
                <a:cs typeface="Calibri Light" panose="020F0302020204030204" pitchFamily="34" charset="0"/>
              </a:rPr>
              <a:t>Agentur für </a:t>
            </a:r>
            <a:r>
              <a:rPr lang="de-DE" sz="1800" b="1" dirty="0" err="1">
                <a:solidFill>
                  <a:srgbClr val="52AAAC"/>
                </a:solidFill>
                <a:latin typeface="Calibri Light" panose="020F0302020204030204" pitchFamily="34" charset="0"/>
                <a:cs typeface="Calibri Light" panose="020F0302020204030204" pitchFamily="34" charset="0"/>
              </a:rPr>
              <a:t>wohnbauaufsicht</a:t>
            </a:r>
            <a:endParaRPr lang="de-DE" sz="1800" b="1" dirty="0">
              <a:solidFill>
                <a:srgbClr val="52AAAC"/>
              </a:solidFill>
              <a:latin typeface="Calibri Light" panose="020F0302020204030204" pitchFamily="34" charset="0"/>
              <a:cs typeface="Calibri Light" panose="020F0302020204030204" pitchFamily="34" charset="0"/>
            </a:endParaRPr>
          </a:p>
        </p:txBody>
      </p:sp>
      <p:sp>
        <p:nvSpPr>
          <p:cNvPr id="2" name="Sottotitolo 2">
            <a:extLst>
              <a:ext uri="{FF2B5EF4-FFF2-40B4-BE49-F238E27FC236}">
                <a16:creationId xmlns:a16="http://schemas.microsoft.com/office/drawing/2014/main" id="{66ECACD2-3C28-EBEB-A400-076670DAA763}"/>
              </a:ext>
            </a:extLst>
          </p:cNvPr>
          <p:cNvSpPr txBox="1">
            <a:spLocks/>
          </p:cNvSpPr>
          <p:nvPr/>
        </p:nvSpPr>
        <p:spPr>
          <a:xfrm>
            <a:off x="6886049" y="1492184"/>
            <a:ext cx="2801747" cy="12529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lvl="0" algn="ctr">
              <a:spcBef>
                <a:spcPts val="0"/>
              </a:spcBef>
              <a:buClr>
                <a:srgbClr val="8FA751"/>
              </a:buClr>
              <a:defRPr/>
            </a:pPr>
            <a:r>
              <a:rPr lang="it-IT" sz="2000" dirty="0" err="1">
                <a:solidFill>
                  <a:srgbClr val="606875"/>
                </a:solidFill>
                <a:latin typeface="Impact" panose="020B0806030902050204"/>
              </a:rPr>
              <a:t>Wohnungen</a:t>
            </a:r>
            <a:r>
              <a:rPr lang="it-IT" sz="2000" dirty="0">
                <a:solidFill>
                  <a:srgbClr val="606875"/>
                </a:solidFill>
                <a:latin typeface="Impact" panose="020B0806030902050204"/>
              </a:rPr>
              <a:t> für </a:t>
            </a:r>
            <a:r>
              <a:rPr lang="it-IT" sz="2000" dirty="0" err="1">
                <a:solidFill>
                  <a:srgbClr val="606875"/>
                </a:solidFill>
                <a:latin typeface="Impact" panose="020B0806030902050204"/>
              </a:rPr>
              <a:t>Ansässige</a:t>
            </a:r>
            <a:r>
              <a:rPr lang="it-IT" sz="2000" dirty="0">
                <a:solidFill>
                  <a:srgbClr val="606875"/>
                </a:solidFill>
                <a:latin typeface="Impact" panose="020B0806030902050204"/>
              </a:rPr>
              <a:t> art. 39 LG 9/2018</a:t>
            </a:r>
          </a:p>
        </p:txBody>
      </p:sp>
      <p:sp>
        <p:nvSpPr>
          <p:cNvPr id="5" name="Rettangolo 4">
            <a:extLst>
              <a:ext uri="{FF2B5EF4-FFF2-40B4-BE49-F238E27FC236}">
                <a16:creationId xmlns:a16="http://schemas.microsoft.com/office/drawing/2014/main" id="{85969286-2DCB-434D-95ED-A6C4D5440DFD}"/>
              </a:ext>
            </a:extLst>
          </p:cNvPr>
          <p:cNvSpPr/>
          <p:nvPr/>
        </p:nvSpPr>
        <p:spPr>
          <a:xfrm>
            <a:off x="6787220" y="5680661"/>
            <a:ext cx="2900576" cy="900246"/>
          </a:xfrm>
          <a:prstGeom prst="rect">
            <a:avLst/>
          </a:prstGeom>
        </p:spPr>
        <p:txBody>
          <a:bodyPr wrap="square">
            <a:spAutoFit/>
          </a:bodyPr>
          <a:lstStyle/>
          <a:p>
            <a:pPr algn="just"/>
            <a:r>
              <a:rPr lang="de-DE" sz="1050" dirty="0"/>
              <a:t>Die Texte erfüllen keinen Anspruch auf Vollständigkeit  bzw. Verbindlichkeit. Es wird auf LG. 9/2018 und auf die jeweilige „Einseitige Verpflichtungserklärung“ verwiesen.</a:t>
            </a:r>
          </a:p>
        </p:txBody>
      </p:sp>
      <p:pic>
        <p:nvPicPr>
          <p:cNvPr id="3" name="Immagine 2">
            <a:extLst>
              <a:ext uri="{FF2B5EF4-FFF2-40B4-BE49-F238E27FC236}">
                <a16:creationId xmlns:a16="http://schemas.microsoft.com/office/drawing/2014/main" id="{D1F36114-3A9E-8C2D-D984-E4ED81B5EB03}"/>
              </a:ext>
            </a:extLst>
          </p:cNvPr>
          <p:cNvPicPr>
            <a:picLocks noChangeAspect="1"/>
          </p:cNvPicPr>
          <p:nvPr/>
        </p:nvPicPr>
        <p:blipFill>
          <a:blip r:embed="rId3"/>
          <a:stretch>
            <a:fillRect/>
          </a:stretch>
        </p:blipFill>
        <p:spPr>
          <a:xfrm>
            <a:off x="7291684" y="366497"/>
            <a:ext cx="1990476" cy="523810"/>
          </a:xfrm>
          <a:prstGeom prst="rect">
            <a:avLst/>
          </a:prstGeom>
        </p:spPr>
      </p:pic>
      <p:sp>
        <p:nvSpPr>
          <p:cNvPr id="7" name="Titolo 1">
            <a:extLst>
              <a:ext uri="{FF2B5EF4-FFF2-40B4-BE49-F238E27FC236}">
                <a16:creationId xmlns:a16="http://schemas.microsoft.com/office/drawing/2014/main" id="{7A1A04AE-AFD8-4BB8-ABC7-CFCC3A150D9A}"/>
              </a:ext>
            </a:extLst>
          </p:cNvPr>
          <p:cNvSpPr txBox="1">
            <a:spLocks/>
          </p:cNvSpPr>
          <p:nvPr/>
        </p:nvSpPr>
        <p:spPr>
          <a:xfrm>
            <a:off x="6933157" y="4075689"/>
            <a:ext cx="2754639" cy="923532"/>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it-IT" sz="2400" b="0" i="0" u="none" strike="noStrike" kern="1200" cap="all" spc="0" normalizeH="0" baseline="0" noProof="0" dirty="0">
                <a:ln>
                  <a:noFill/>
                </a:ln>
                <a:solidFill>
                  <a:srgbClr val="52AAAC"/>
                </a:solidFill>
                <a:effectLst/>
                <a:uLnTx/>
                <a:uFillTx/>
                <a:latin typeface="Impact" panose="020B0806030902050204"/>
                <a:ea typeface="+mj-ea"/>
                <a:cs typeface="+mj-cs"/>
              </a:rPr>
              <a:t>Agentur für </a:t>
            </a:r>
            <a:r>
              <a:rPr kumimoji="0" lang="it-IT" sz="2400" b="0" i="0" u="none" strike="noStrike" kern="1200" cap="all" spc="0" normalizeH="0" baseline="0" noProof="0" dirty="0" err="1">
                <a:ln>
                  <a:noFill/>
                </a:ln>
                <a:solidFill>
                  <a:srgbClr val="52AAAC"/>
                </a:solidFill>
                <a:effectLst/>
                <a:uLnTx/>
                <a:uFillTx/>
                <a:latin typeface="Impact" panose="020B0806030902050204"/>
                <a:ea typeface="+mj-ea"/>
                <a:cs typeface="+mj-cs"/>
              </a:rPr>
              <a:t>wohnbauaufsicht</a:t>
            </a:r>
            <a:endParaRPr kumimoji="0" lang="it-IT" sz="2400" b="0" i="0" u="none" strike="noStrike" kern="1200" cap="all" spc="0" normalizeH="0" baseline="0" noProof="0" dirty="0">
              <a:ln>
                <a:noFill/>
              </a:ln>
              <a:solidFill>
                <a:srgbClr val="52AAAC"/>
              </a:solidFill>
              <a:effectLst/>
              <a:uLnTx/>
              <a:uFillTx/>
              <a:latin typeface="Impact" panose="020B0806030902050204"/>
              <a:ea typeface="+mj-ea"/>
              <a:cs typeface="+mj-cs"/>
            </a:endParaRPr>
          </a:p>
        </p:txBody>
      </p:sp>
    </p:spTree>
    <p:extLst>
      <p:ext uri="{BB962C8B-B14F-4D97-AF65-F5344CB8AC3E}">
        <p14:creationId xmlns:p14="http://schemas.microsoft.com/office/powerpoint/2010/main" val="91134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078D2075-3269-4F9A-B840-94E11F998A2E}"/>
              </a:ext>
            </a:extLst>
          </p:cNvPr>
          <p:cNvSpPr/>
          <p:nvPr/>
        </p:nvSpPr>
        <p:spPr>
          <a:xfrm>
            <a:off x="3451664" y="1047751"/>
            <a:ext cx="2845717" cy="5456494"/>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171450" indent="-171450" algn="just" defTabSz="829528">
              <a:spcBef>
                <a:spcPts val="742"/>
              </a:spcBef>
              <a:buClr>
                <a:srgbClr val="52AAAC"/>
              </a:buClr>
              <a:buFont typeface="Wingdings" panose="05000000000000000000" pitchFamily="2" charset="2"/>
              <a:buChar char="ü"/>
            </a:pPr>
            <a:endParaRPr lang="it-IT" sz="1100" dirty="0">
              <a:solidFill>
                <a:schemeClr val="tx1"/>
              </a:solidFill>
              <a:latin typeface="Calibri Light" panose="020F0302020204030204" pitchFamily="34" charset="0"/>
              <a:cs typeface="Calibri Light" panose="020F0302020204030204" pitchFamily="34" charset="0"/>
            </a:endParaRPr>
          </a:p>
          <a:p>
            <a:pPr algn="just" defTabSz="829528">
              <a:spcBef>
                <a:spcPts val="742"/>
              </a:spcBef>
              <a:buClr>
                <a:srgbClr val="52AAAC"/>
              </a:buClr>
            </a:pPr>
            <a:endParaRPr lang="de-DE"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solidFill>
                  <a:schemeClr val="tx1"/>
                </a:solidFill>
                <a:latin typeface="Calibri Light" panose="020F0302020204030204" pitchFamily="34" charset="0"/>
                <a:cs typeface="Calibri Light" panose="020F0302020204030204" pitchFamily="34" charset="0"/>
              </a:rPr>
              <a:t>Besetzung innerhalb eines Jahres ab Bezugsfertigkeit</a:t>
            </a:r>
          </a:p>
          <a:p>
            <a:pPr algn="just" defTabSz="829528">
              <a:spcBef>
                <a:spcPts val="742"/>
              </a:spcBef>
              <a:buClr>
                <a:schemeClr val="accent1"/>
              </a:buClr>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solidFill>
                  <a:schemeClr val="tx1"/>
                </a:solidFill>
                <a:latin typeface="Calibri Light" panose="020F0302020204030204" pitchFamily="34" charset="0"/>
                <a:cs typeface="Calibri Light" panose="020F0302020204030204" pitchFamily="34" charset="0"/>
              </a:rPr>
              <a:t>Wiederbesetzung der frei gewordenen Wohnung innerhalb von sechs Monaten</a:t>
            </a:r>
          </a:p>
          <a:p>
            <a:pPr algn="just" defTabSz="829528">
              <a:spcBef>
                <a:spcPts val="742"/>
              </a:spcBef>
              <a:buClr>
                <a:schemeClr val="accent1"/>
              </a:buClr>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err="1">
                <a:solidFill>
                  <a:schemeClr val="tx1"/>
                </a:solidFill>
                <a:latin typeface="Calibri Light" panose="020F0302020204030204" pitchFamily="34" charset="0"/>
                <a:cs typeface="Calibri Light" panose="020F0302020204030204" pitchFamily="34" charset="0"/>
              </a:rPr>
              <a:t>Verlegung</a:t>
            </a:r>
            <a:r>
              <a:rPr lang="it-IT" sz="1100" dirty="0">
                <a:solidFill>
                  <a:schemeClr val="tx1"/>
                </a:solidFill>
                <a:latin typeface="Calibri Light" panose="020F0302020204030204" pitchFamily="34" charset="0"/>
                <a:cs typeface="Calibri Light" panose="020F0302020204030204" pitchFamily="34" charset="0"/>
              </a:rPr>
              <a:t> </a:t>
            </a:r>
            <a:r>
              <a:rPr lang="it-IT" sz="1100" dirty="0" err="1">
                <a:solidFill>
                  <a:schemeClr val="tx1"/>
                </a:solidFill>
                <a:latin typeface="Calibri Light" panose="020F0302020204030204" pitchFamily="34" charset="0"/>
                <a:cs typeface="Calibri Light" panose="020F0302020204030204" pitchFamily="34" charset="0"/>
              </a:rPr>
              <a:t>des</a:t>
            </a:r>
            <a:r>
              <a:rPr lang="it-IT" sz="1100" dirty="0">
                <a:solidFill>
                  <a:schemeClr val="tx1"/>
                </a:solidFill>
                <a:latin typeface="Calibri Light" panose="020F0302020204030204" pitchFamily="34" charset="0"/>
                <a:cs typeface="Calibri Light" panose="020F0302020204030204" pitchFamily="34" charset="0"/>
              </a:rPr>
              <a:t> </a:t>
            </a:r>
            <a:r>
              <a:rPr lang="it-IT" sz="1100" dirty="0" err="1">
                <a:solidFill>
                  <a:schemeClr val="tx1"/>
                </a:solidFill>
                <a:latin typeface="Calibri Light" panose="020F0302020204030204" pitchFamily="34" charset="0"/>
                <a:cs typeface="Calibri Light" panose="020F0302020204030204" pitchFamily="34" charset="0"/>
              </a:rPr>
              <a:t>meldeamtlichen</a:t>
            </a:r>
            <a:r>
              <a:rPr lang="it-IT" sz="1100" dirty="0">
                <a:solidFill>
                  <a:schemeClr val="tx1"/>
                </a:solidFill>
                <a:latin typeface="Calibri Light" panose="020F0302020204030204" pitchFamily="34" charset="0"/>
                <a:cs typeface="Calibri Light" panose="020F0302020204030204" pitchFamily="34" charset="0"/>
              </a:rPr>
              <a:t> </a:t>
            </a:r>
            <a:r>
              <a:rPr lang="it-IT" sz="1100" dirty="0" err="1">
                <a:solidFill>
                  <a:schemeClr val="tx1"/>
                </a:solidFill>
                <a:latin typeface="Calibri Light" panose="020F0302020204030204" pitchFamily="34" charset="0"/>
                <a:cs typeface="Calibri Light" panose="020F0302020204030204" pitchFamily="34" charset="0"/>
              </a:rPr>
              <a:t>Wohnsitzes</a:t>
            </a:r>
            <a:r>
              <a:rPr lang="de-DE" sz="1100" dirty="0">
                <a:cs typeface="Times New Roman" panose="02020603050405020304" pitchFamily="18" charset="0"/>
              </a:rPr>
              <a:t> </a:t>
            </a:r>
            <a:r>
              <a:rPr lang="de-DE" sz="1100" dirty="0">
                <a:solidFill>
                  <a:schemeClr val="tx1"/>
                </a:solidFill>
                <a:latin typeface="Calibri Light" panose="020F0302020204030204" pitchFamily="34" charset="0"/>
                <a:cs typeface="Calibri Light" panose="020F0302020204030204" pitchFamily="34" charset="0"/>
              </a:rPr>
              <a:t>der einziehenden Personen</a:t>
            </a:r>
            <a:r>
              <a:rPr lang="it-IT" sz="1100" dirty="0">
                <a:solidFill>
                  <a:schemeClr val="tx1"/>
                </a:solidFill>
                <a:latin typeface="Calibri Light" panose="020F0302020204030204" pitchFamily="34" charset="0"/>
                <a:cs typeface="Calibri Light" panose="020F0302020204030204" pitchFamily="34" charset="0"/>
              </a:rPr>
              <a:t> i</a:t>
            </a:r>
            <a:r>
              <a:rPr lang="de-DE" sz="1100" dirty="0" err="1">
                <a:solidFill>
                  <a:schemeClr val="tx1"/>
                </a:solidFill>
                <a:latin typeface="Calibri Light" panose="020F0302020204030204" pitchFamily="34" charset="0"/>
                <a:cs typeface="Calibri Light" panose="020F0302020204030204" pitchFamily="34" charset="0"/>
              </a:rPr>
              <a:t>nnerhalb</a:t>
            </a:r>
            <a:r>
              <a:rPr lang="de-DE" sz="1100" dirty="0">
                <a:solidFill>
                  <a:schemeClr val="tx1"/>
                </a:solidFill>
                <a:latin typeface="Calibri Light" panose="020F0302020204030204" pitchFamily="34" charset="0"/>
                <a:cs typeface="Calibri Light" panose="020F0302020204030204" pitchFamily="34" charset="0"/>
              </a:rPr>
              <a:t> von 60 Tagen nach Beginn der Besetzung, </a:t>
            </a:r>
            <a:r>
              <a:rPr lang="de-DE" sz="1100" dirty="0">
                <a:latin typeface="Calibri Light" panose="020F0302020204030204" pitchFamily="34" charset="0"/>
                <a:cs typeface="Calibri Light" panose="020F0302020204030204" pitchFamily="34" charset="0"/>
              </a:rPr>
              <a:t>vorbehaltlich spezifischer Ausnahmen</a:t>
            </a:r>
            <a:endParaRPr lang="it-IT" sz="1100" dirty="0">
              <a:solidFill>
                <a:schemeClr val="tx1"/>
              </a:solidFill>
              <a:latin typeface="Calibri Light" panose="020F0302020204030204" pitchFamily="34" charset="0"/>
              <a:cs typeface="Calibri Light" panose="020F0302020204030204" pitchFamily="34" charset="0"/>
            </a:endParaRPr>
          </a:p>
          <a:p>
            <a:pPr algn="just" defTabSz="829528">
              <a:spcBef>
                <a:spcPts val="742"/>
              </a:spcBef>
              <a:buClr>
                <a:schemeClr val="accent1"/>
              </a:buClr>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solidFill>
                  <a:schemeClr val="tx1"/>
                </a:solidFill>
                <a:latin typeface="Calibri Light" panose="020F0302020204030204" pitchFamily="34" charset="0"/>
                <a:cs typeface="Calibri Light" panose="020F0302020204030204" pitchFamily="34" charset="0"/>
              </a:rPr>
              <a:t>Meldung an die Gemeinde und das WOBI innerhalb von 30 Tagen nach Ablauf folgender Fristen</a:t>
            </a:r>
            <a:r>
              <a:rPr lang="it-IT" sz="1100" dirty="0">
                <a:solidFill>
                  <a:schemeClr val="tx1"/>
                </a:solidFill>
                <a:latin typeface="Calibri Light" panose="020F0302020204030204" pitchFamily="34" charset="0"/>
                <a:cs typeface="Calibri Light" panose="020F0302020204030204" pitchFamily="34" charset="0"/>
              </a:rPr>
              <a:t>:</a:t>
            </a:r>
          </a:p>
          <a:p>
            <a:pPr marL="171450" lvl="1" indent="-171450" algn="just" defTabSz="540000">
              <a:spcBef>
                <a:spcPts val="742"/>
              </a:spcBef>
              <a:buClr>
                <a:srgbClr val="52AAAC"/>
              </a:buClr>
              <a:buFont typeface="Arial" panose="020B0604020202020204" pitchFamily="34" charset="0"/>
              <a:buChar char="•"/>
            </a:pPr>
            <a:r>
              <a:rPr lang="de-DE" sz="1100" dirty="0">
                <a:solidFill>
                  <a:schemeClr val="tx1"/>
                </a:solidFill>
                <a:latin typeface="Calibri Light" panose="020F0302020204030204" pitchFamily="34" charset="0"/>
                <a:cs typeface="Calibri Light" panose="020F0302020204030204" pitchFamily="34" charset="0"/>
              </a:rPr>
              <a:t>1 Jahr ab Bezugsfertigkeit, wenn die Frist für die Erstbesetzung nicht eingehalten wird</a:t>
            </a:r>
          </a:p>
          <a:p>
            <a:pPr marL="171450" lvl="1" indent="-171450" algn="just" defTabSz="540000">
              <a:spcBef>
                <a:spcPts val="742"/>
              </a:spcBef>
              <a:buClr>
                <a:srgbClr val="52AAAC"/>
              </a:buClr>
              <a:buFont typeface="Arial" panose="020B0604020202020204" pitchFamily="34" charset="0"/>
              <a:buChar char="•"/>
            </a:pPr>
            <a:r>
              <a:rPr lang="de-DE" sz="1100" dirty="0">
                <a:solidFill>
                  <a:schemeClr val="tx1"/>
                </a:solidFill>
                <a:latin typeface="Calibri Light" panose="020F0302020204030204" pitchFamily="34" charset="0"/>
                <a:cs typeface="Calibri Light" panose="020F0302020204030204" pitchFamily="34" charset="0"/>
              </a:rPr>
              <a:t>6 Monate ab Freiwerden der Wohnung, wenn die Frist für die Wiederbesetzung nicht eingehalten wird</a:t>
            </a:r>
          </a:p>
          <a:p>
            <a:pPr marL="0" lvl="1" algn="just" defTabSz="540000">
              <a:spcBef>
                <a:spcPts val="742"/>
              </a:spcBef>
              <a:buClr>
                <a:srgbClr val="52AAAC"/>
              </a:buClr>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solidFill>
                  <a:schemeClr val="tx1"/>
                </a:solidFill>
                <a:latin typeface="Calibri Light" panose="020F0302020204030204" pitchFamily="34" charset="0"/>
                <a:cs typeface="Calibri Light" panose="020F0302020204030204" pitchFamily="34" charset="0"/>
              </a:rPr>
              <a:t>bei Vermietung darf der Mietzins in den ersten zwanzig Jahren nicht höher als der Landesmietzins sein</a:t>
            </a:r>
            <a:endParaRPr lang="it-IT" sz="1050" dirty="0">
              <a:cs typeface="Times New Roman" panose="02020603050405020304" pitchFamily="18" charset="0"/>
            </a:endParaRPr>
          </a:p>
          <a:p>
            <a:pPr marL="285750" indent="-285750">
              <a:buFont typeface="Wingdings" panose="05000000000000000000" pitchFamily="2" charset="2"/>
              <a:buChar char="Ø"/>
            </a:pPr>
            <a:endParaRPr lang="it-IT" sz="1000" dirty="0">
              <a:cs typeface="Times New Roman" panose="02020603050405020304" pitchFamily="18" charset="0"/>
            </a:endParaRPr>
          </a:p>
        </p:txBody>
      </p:sp>
      <p:sp>
        <p:nvSpPr>
          <p:cNvPr id="31" name="Textplatzhalter 3">
            <a:extLst>
              <a:ext uri="{FF2B5EF4-FFF2-40B4-BE49-F238E27FC236}">
                <a16:creationId xmlns:a16="http://schemas.microsoft.com/office/drawing/2014/main" id="{8E4A0CD6-F688-4F8D-A979-C642F9E42E2E}"/>
              </a:ext>
            </a:extLst>
          </p:cNvPr>
          <p:cNvSpPr txBox="1">
            <a:spLocks/>
          </p:cNvSpPr>
          <p:nvPr/>
        </p:nvSpPr>
        <p:spPr>
          <a:xfrm>
            <a:off x="3348000" y="653172"/>
            <a:ext cx="3060000" cy="4479360"/>
          </a:xfrm>
          <a:prstGeom prst="rect">
            <a:avLst/>
          </a:prstGeom>
        </p:spPr>
        <p:txBody>
          <a:bodyPr rtlCol="0"/>
          <a:lstStyle>
            <a:lvl1pPr marL="228596" indent="-228596" algn="l" defTabSz="914383" rtl="0" eaLnBrk="1" latinLnBrk="0" hangingPunct="1">
              <a:lnSpc>
                <a:spcPct val="90000"/>
              </a:lnSpc>
              <a:spcBef>
                <a:spcPts val="1000"/>
              </a:spcBef>
              <a:buClr>
                <a:schemeClr val="accent1"/>
              </a:buClr>
              <a:buFont typeface="Arial" panose="020B0604020202020204" pitchFamily="34" charset="0"/>
              <a:buChar char="•"/>
              <a:defRPr sz="1818" kern="1200">
                <a:solidFill>
                  <a:schemeClr val="tx1"/>
                </a:solidFill>
                <a:latin typeface="+mn-lt"/>
                <a:ea typeface="+mn-ea"/>
                <a:cs typeface="+mn-cs"/>
              </a:defRPr>
            </a:lvl1pPr>
            <a:lvl2pPr marL="685788" indent="-228596" algn="l" defTabSz="914383" rtl="0" eaLnBrk="1" latinLnBrk="0" hangingPunct="1">
              <a:lnSpc>
                <a:spcPct val="90000"/>
              </a:lnSpc>
              <a:spcBef>
                <a:spcPts val="500"/>
              </a:spcBef>
              <a:buClr>
                <a:schemeClr val="accent1"/>
              </a:buClr>
              <a:buFont typeface="Arial" panose="020B0604020202020204" pitchFamily="34" charset="0"/>
              <a:buChar char="•"/>
              <a:defRPr sz="1637" kern="1200">
                <a:solidFill>
                  <a:schemeClr val="tx1"/>
                </a:solidFill>
                <a:latin typeface="+mn-lt"/>
                <a:ea typeface="+mn-ea"/>
                <a:cs typeface="+mn-cs"/>
              </a:defRPr>
            </a:lvl2pPr>
            <a:lvl3pPr marL="1142979" indent="-228596" algn="l" defTabSz="914383" rtl="0" eaLnBrk="1" latinLnBrk="0" hangingPunct="1">
              <a:lnSpc>
                <a:spcPct val="90000"/>
              </a:lnSpc>
              <a:spcBef>
                <a:spcPts val="500"/>
              </a:spcBef>
              <a:buClr>
                <a:schemeClr val="accent1"/>
              </a:buClr>
              <a:buFont typeface="Arial" panose="020B0604020202020204" pitchFamily="34" charset="0"/>
              <a:buChar char="•"/>
              <a:defRPr sz="1455" kern="1200">
                <a:solidFill>
                  <a:schemeClr val="tx1"/>
                </a:solidFill>
                <a:latin typeface="+mn-lt"/>
                <a:ea typeface="+mn-ea"/>
                <a:cs typeface="+mn-cs"/>
              </a:defRPr>
            </a:lvl3pPr>
            <a:lvl4pPr marL="1600170"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4pPr>
            <a:lvl5pPr marL="2057361"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5pPr>
            <a:lvl6pPr marL="2514553"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45"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36"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27"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180975" algn="just">
              <a:lnSpc>
                <a:spcPct val="100000"/>
              </a:lnSpc>
              <a:spcBef>
                <a:spcPts val="3000"/>
              </a:spcBef>
              <a:buClr>
                <a:srgbClr val="C00000"/>
              </a:buClr>
              <a:buNone/>
            </a:pPr>
            <a:endParaRPr lang="it-IT" sz="1089" dirty="0"/>
          </a:p>
        </p:txBody>
      </p:sp>
      <p:sp>
        <p:nvSpPr>
          <p:cNvPr id="58" name="Textplatzhalter 3">
            <a:extLst>
              <a:ext uri="{FF2B5EF4-FFF2-40B4-BE49-F238E27FC236}">
                <a16:creationId xmlns:a16="http://schemas.microsoft.com/office/drawing/2014/main" id="{BED35844-A629-4B7D-9A5C-A5D22F2C64A1}"/>
              </a:ext>
            </a:extLst>
          </p:cNvPr>
          <p:cNvSpPr txBox="1">
            <a:spLocks/>
          </p:cNvSpPr>
          <p:nvPr/>
        </p:nvSpPr>
        <p:spPr>
          <a:xfrm>
            <a:off x="-36000" y="2736000"/>
            <a:ext cx="3029996" cy="1092125"/>
          </a:xfrm>
          <a:prstGeom prst="rect">
            <a:avLst/>
          </a:prstGeom>
        </p:spPr>
        <p:txBody>
          <a:bodyPr rtlCol="0"/>
          <a:lstStyle>
            <a:lvl1pPr marL="228596" indent="-228596" algn="l" defTabSz="914383" rtl="0" eaLnBrk="1" latinLnBrk="0" hangingPunct="1">
              <a:lnSpc>
                <a:spcPct val="90000"/>
              </a:lnSpc>
              <a:spcBef>
                <a:spcPts val="1000"/>
              </a:spcBef>
              <a:buClr>
                <a:schemeClr val="accent1"/>
              </a:buClr>
              <a:buFont typeface="Arial" panose="020B0604020202020204" pitchFamily="34" charset="0"/>
              <a:buChar char="•"/>
              <a:defRPr sz="1818" kern="1200">
                <a:solidFill>
                  <a:schemeClr val="tx1"/>
                </a:solidFill>
                <a:latin typeface="+mn-lt"/>
                <a:ea typeface="+mn-ea"/>
                <a:cs typeface="+mn-cs"/>
              </a:defRPr>
            </a:lvl1pPr>
            <a:lvl2pPr marL="685788" indent="-228596" algn="l" defTabSz="914383" rtl="0" eaLnBrk="1" latinLnBrk="0" hangingPunct="1">
              <a:lnSpc>
                <a:spcPct val="90000"/>
              </a:lnSpc>
              <a:spcBef>
                <a:spcPts val="500"/>
              </a:spcBef>
              <a:buClr>
                <a:schemeClr val="accent1"/>
              </a:buClr>
              <a:buFont typeface="Arial" panose="020B0604020202020204" pitchFamily="34" charset="0"/>
              <a:buChar char="•"/>
              <a:defRPr sz="1637" kern="1200">
                <a:solidFill>
                  <a:schemeClr val="tx1"/>
                </a:solidFill>
                <a:latin typeface="+mn-lt"/>
                <a:ea typeface="+mn-ea"/>
                <a:cs typeface="+mn-cs"/>
              </a:defRPr>
            </a:lvl2pPr>
            <a:lvl3pPr marL="1142979" indent="-228596" algn="l" defTabSz="914383" rtl="0" eaLnBrk="1" latinLnBrk="0" hangingPunct="1">
              <a:lnSpc>
                <a:spcPct val="90000"/>
              </a:lnSpc>
              <a:spcBef>
                <a:spcPts val="500"/>
              </a:spcBef>
              <a:buClr>
                <a:schemeClr val="accent1"/>
              </a:buClr>
              <a:buFont typeface="Arial" panose="020B0604020202020204" pitchFamily="34" charset="0"/>
              <a:buChar char="•"/>
              <a:defRPr sz="1455" kern="1200">
                <a:solidFill>
                  <a:schemeClr val="tx1"/>
                </a:solidFill>
                <a:latin typeface="+mn-lt"/>
                <a:ea typeface="+mn-ea"/>
                <a:cs typeface="+mn-cs"/>
              </a:defRPr>
            </a:lvl3pPr>
            <a:lvl4pPr marL="1600170"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4pPr>
            <a:lvl5pPr marL="2057361"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5pPr>
            <a:lvl6pPr marL="2514553"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45"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36"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27"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07386" indent="-207386" algn="just">
              <a:lnSpc>
                <a:spcPct val="100000"/>
              </a:lnSpc>
              <a:buClr>
                <a:srgbClr val="C00000"/>
              </a:buClr>
              <a:buSzPct val="100000"/>
              <a:buFont typeface="+mj-lt"/>
              <a:buAutoNum type="arabicPeriod"/>
            </a:pPr>
            <a:endParaRPr lang="it-IT" sz="1089" dirty="0">
              <a:latin typeface="+mj-lt"/>
            </a:endParaRPr>
          </a:p>
        </p:txBody>
      </p:sp>
      <p:sp>
        <p:nvSpPr>
          <p:cNvPr id="4" name="Rettangolo 3">
            <a:extLst>
              <a:ext uri="{FF2B5EF4-FFF2-40B4-BE49-F238E27FC236}">
                <a16:creationId xmlns:a16="http://schemas.microsoft.com/office/drawing/2014/main" id="{7D1D83BF-466C-4EDD-B472-EE54146DF11B}"/>
              </a:ext>
            </a:extLst>
          </p:cNvPr>
          <p:cNvSpPr/>
          <p:nvPr/>
        </p:nvSpPr>
        <p:spPr>
          <a:xfrm>
            <a:off x="244619" y="5643796"/>
            <a:ext cx="2942981" cy="8604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268" dirty="0"/>
              <a:t>***</a:t>
            </a:r>
            <a:r>
              <a:rPr lang="it-IT" sz="1268" dirty="0" err="1"/>
              <a:t>Aauf</a:t>
            </a:r>
            <a:endParaRPr lang="it-IT" sz="1268" dirty="0"/>
          </a:p>
        </p:txBody>
      </p:sp>
      <p:sp>
        <p:nvSpPr>
          <p:cNvPr id="6" name="Rettangolo 5">
            <a:extLst>
              <a:ext uri="{FF2B5EF4-FFF2-40B4-BE49-F238E27FC236}">
                <a16:creationId xmlns:a16="http://schemas.microsoft.com/office/drawing/2014/main" id="{F69E3BEA-8A1C-4194-83F3-4C07CDBBA699}"/>
              </a:ext>
            </a:extLst>
          </p:cNvPr>
          <p:cNvSpPr/>
          <p:nvPr/>
        </p:nvSpPr>
        <p:spPr>
          <a:xfrm>
            <a:off x="329943" y="397695"/>
            <a:ext cx="2530176" cy="870573"/>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b="1" dirty="0">
                <a:solidFill>
                  <a:srgbClr val="52AAAC"/>
                </a:solidFill>
                <a:latin typeface="Calibri Light" panose="020F0302020204030204" pitchFamily="34" charset="0"/>
                <a:cs typeface="Calibri Light" panose="020F0302020204030204" pitchFamily="34" charset="0"/>
              </a:rPr>
              <a:t>Voraussetzungen für die Besetzung</a:t>
            </a:r>
          </a:p>
        </p:txBody>
      </p:sp>
      <p:cxnSp>
        <p:nvCxnSpPr>
          <p:cNvPr id="30" name="Gerader Verbinder 18">
            <a:extLst>
              <a:ext uri="{FF2B5EF4-FFF2-40B4-BE49-F238E27FC236}">
                <a16:creationId xmlns:a16="http://schemas.microsoft.com/office/drawing/2014/main" id="{B44F1AEF-B902-438A-B1E5-C5423B6A7B93}"/>
              </a:ext>
            </a:extLst>
          </p:cNvPr>
          <p:cNvCxnSpPr>
            <a:cxnSpLocks/>
          </p:cNvCxnSpPr>
          <p:nvPr/>
        </p:nvCxnSpPr>
        <p:spPr>
          <a:xfrm>
            <a:off x="3211200" y="1"/>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33" name="Gerader Verbinder 17">
            <a:extLst>
              <a:ext uri="{FF2B5EF4-FFF2-40B4-BE49-F238E27FC236}">
                <a16:creationId xmlns:a16="http://schemas.microsoft.com/office/drawing/2014/main" id="{0452A19E-DE67-4B2D-913C-E3E0729B12FA}"/>
              </a:ext>
            </a:extLst>
          </p:cNvPr>
          <p:cNvCxnSpPr>
            <a:cxnSpLocks/>
          </p:cNvCxnSpPr>
          <p:nvPr/>
        </p:nvCxnSpPr>
        <p:spPr>
          <a:xfrm>
            <a:off x="6624000" y="1"/>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16" name="Rettangolo 5">
            <a:extLst>
              <a:ext uri="{FF2B5EF4-FFF2-40B4-BE49-F238E27FC236}">
                <a16:creationId xmlns:a16="http://schemas.microsoft.com/office/drawing/2014/main" id="{C14DCBDE-F869-4751-93CC-12F692BE30E1}"/>
              </a:ext>
            </a:extLst>
          </p:cNvPr>
          <p:cNvSpPr/>
          <p:nvPr/>
        </p:nvSpPr>
        <p:spPr>
          <a:xfrm>
            <a:off x="6950620" y="397694"/>
            <a:ext cx="2625436" cy="870574"/>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b="1" dirty="0">
                <a:solidFill>
                  <a:srgbClr val="52AAAC"/>
                </a:solidFill>
                <a:latin typeface="Calibri Light" panose="020F0302020204030204" pitchFamily="34" charset="0"/>
                <a:cs typeface="Calibri Light" panose="020F0302020204030204" pitchFamily="34" charset="0"/>
              </a:rPr>
              <a:t>Geldbußen</a:t>
            </a:r>
          </a:p>
        </p:txBody>
      </p:sp>
      <p:sp>
        <p:nvSpPr>
          <p:cNvPr id="17" name="Rettangolo 5">
            <a:extLst>
              <a:ext uri="{FF2B5EF4-FFF2-40B4-BE49-F238E27FC236}">
                <a16:creationId xmlns:a16="http://schemas.microsoft.com/office/drawing/2014/main" id="{5D1C4585-8D44-43DC-9472-D5633901D9F9}"/>
              </a:ext>
            </a:extLst>
          </p:cNvPr>
          <p:cNvSpPr/>
          <p:nvPr/>
        </p:nvSpPr>
        <p:spPr>
          <a:xfrm>
            <a:off x="3562282" y="397694"/>
            <a:ext cx="2624483" cy="870574"/>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b="1" dirty="0">
                <a:solidFill>
                  <a:srgbClr val="52AAAC"/>
                </a:solidFill>
                <a:latin typeface="Calibri Light" panose="020F0302020204030204" pitchFamily="34" charset="0"/>
                <a:cs typeface="Calibri Light" panose="020F0302020204030204" pitchFamily="34" charset="0"/>
              </a:rPr>
              <a:t>Hauptpflichten</a:t>
            </a:r>
          </a:p>
        </p:txBody>
      </p:sp>
      <p:sp>
        <p:nvSpPr>
          <p:cNvPr id="2" name="Textfeld 1">
            <a:extLst>
              <a:ext uri="{FF2B5EF4-FFF2-40B4-BE49-F238E27FC236}">
                <a16:creationId xmlns:a16="http://schemas.microsoft.com/office/drawing/2014/main" id="{0549BC7E-CD25-4869-84EF-5C8F727E740C}"/>
              </a:ext>
            </a:extLst>
          </p:cNvPr>
          <p:cNvSpPr txBox="1"/>
          <p:nvPr/>
        </p:nvSpPr>
        <p:spPr>
          <a:xfrm>
            <a:off x="155666" y="1477232"/>
            <a:ext cx="2811593" cy="5221942"/>
          </a:xfrm>
          <a:prstGeom prst="rect">
            <a:avLst/>
          </a:prstGeom>
          <a:noFill/>
        </p:spPr>
        <p:txBody>
          <a:bodyPr wrap="square" rtlCol="0">
            <a:spAutoFit/>
          </a:bodyPr>
          <a:lstStyle/>
          <a:p>
            <a:pPr marL="171450" indent="-171450" algn="just" defTabSz="829528">
              <a:spcBef>
                <a:spcPts val="742"/>
              </a:spcBef>
              <a:buClr>
                <a:srgbClr val="52AAAC"/>
              </a:buClr>
              <a:buFont typeface="Wingdings" panose="05000000000000000000" pitchFamily="2" charset="2"/>
              <a:buChar char="ü"/>
            </a:pPr>
            <a:r>
              <a:rPr lang="de-DE" sz="1100" dirty="0">
                <a:latin typeface="Calibri Light" panose="020F0302020204030204" pitchFamily="34" charset="0"/>
                <a:cs typeface="Calibri Light" panose="020F0302020204030204" pitchFamily="34" charset="0"/>
              </a:rPr>
              <a:t>meldeamtlicher Wohnsitz seit mindestens fünf aufeinanderfolgenden Jahren in Südtirol</a:t>
            </a:r>
            <a:r>
              <a:rPr lang="it-IT" sz="1100" dirty="0">
                <a:latin typeface="Calibri Light" panose="020F0302020204030204" pitchFamily="34" charset="0"/>
                <a:cs typeface="Calibri Light" panose="020F0302020204030204" pitchFamily="34" charset="0"/>
              </a:rPr>
              <a:t>*</a:t>
            </a:r>
          </a:p>
          <a:p>
            <a:pPr algn="ctr" defTabSz="829528">
              <a:spcBef>
                <a:spcPts val="742"/>
              </a:spcBef>
              <a:buClr>
                <a:schemeClr val="accent1"/>
              </a:buClr>
            </a:pPr>
            <a:r>
              <a:rPr lang="it-IT" sz="1100" dirty="0" err="1">
                <a:latin typeface="Calibri Light" panose="020F0302020204030204" pitchFamily="34" charset="0"/>
                <a:cs typeface="Calibri Light" panose="020F0302020204030204" pitchFamily="34" charset="0"/>
              </a:rPr>
              <a:t>oder</a:t>
            </a: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latin typeface="Calibri Light" panose="020F0302020204030204" pitchFamily="34" charset="0"/>
                <a:cs typeface="Calibri Light" panose="020F0302020204030204" pitchFamily="34" charset="0"/>
              </a:rPr>
              <a:t>für die Dauer der Besetzung abhängige Erwerbstätigkeit in Südtirol im Rahmen eines Arbeitsverhältnisses mit Dritten</a:t>
            </a:r>
            <a:r>
              <a:rPr lang="it-IT" sz="1100" dirty="0">
                <a:latin typeface="Calibri Light" panose="020F0302020204030204" pitchFamily="34" charset="0"/>
                <a:cs typeface="Calibri Light" panose="020F0302020204030204" pitchFamily="34" charset="0"/>
              </a:rPr>
              <a:t>*</a:t>
            </a:r>
          </a:p>
          <a:p>
            <a:pPr algn="ctr" defTabSz="829528">
              <a:spcBef>
                <a:spcPts val="742"/>
              </a:spcBef>
              <a:buClr>
                <a:schemeClr val="accent1"/>
              </a:buClr>
            </a:pPr>
            <a:r>
              <a:rPr lang="it-IT" sz="1100" dirty="0" err="1">
                <a:latin typeface="Calibri Light" panose="020F0302020204030204" pitchFamily="34" charset="0"/>
                <a:cs typeface="Calibri Light" panose="020F0302020204030204" pitchFamily="34" charset="0"/>
              </a:rPr>
              <a:t>oder</a:t>
            </a: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latin typeface="Calibri Light" panose="020F0302020204030204" pitchFamily="34" charset="0"/>
                <a:cs typeface="Calibri Light" panose="020F0302020204030204" pitchFamily="34" charset="0"/>
              </a:rPr>
              <a:t>meldeamtlicher Wohnsitz in Südtirol für mindestens zehn aufeinanderfolgenden Jahre vor der Abwanderung</a:t>
            </a:r>
            <a:r>
              <a:rPr lang="it-IT" sz="1100" dirty="0">
                <a:latin typeface="Calibri Light" panose="020F0302020204030204" pitchFamily="34" charset="0"/>
                <a:cs typeface="Calibri Light" panose="020F0302020204030204" pitchFamily="34" charset="0"/>
              </a:rPr>
              <a:t>*</a:t>
            </a:r>
          </a:p>
          <a:p>
            <a:pPr algn="ctr" defTabSz="829528">
              <a:spcBef>
                <a:spcPts val="742"/>
              </a:spcBef>
              <a:buClr>
                <a:schemeClr val="accent1"/>
              </a:buClr>
            </a:pPr>
            <a:r>
              <a:rPr lang="it-IT" sz="1100" dirty="0" err="1">
                <a:latin typeface="Calibri Light" panose="020F0302020204030204" pitchFamily="34" charset="0"/>
                <a:cs typeface="Calibri Light" panose="020F0302020204030204" pitchFamily="34" charset="0"/>
              </a:rPr>
              <a:t>oder</a:t>
            </a: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latin typeface="Calibri Light" panose="020F0302020204030204" pitchFamily="34" charset="0"/>
                <a:cs typeface="Calibri Light" panose="020F0302020204030204" pitchFamily="34" charset="0"/>
              </a:rPr>
              <a:t>Schüler/Schülerinnen oder Studierende, die an einer Bildungseinrichtung mit Sitz im Landesgebiet eingeschrieben sind und diese regelmäßig besuchen</a:t>
            </a:r>
          </a:p>
          <a:p>
            <a:pPr algn="ctr" defTabSz="829528">
              <a:spcBef>
                <a:spcPts val="742"/>
              </a:spcBef>
              <a:buClr>
                <a:schemeClr val="accent1"/>
              </a:buClr>
            </a:pPr>
            <a:r>
              <a:rPr lang="it-IT" sz="1100" dirty="0">
                <a:latin typeface="Calibri Light" panose="020F0302020204030204" pitchFamily="34" charset="0"/>
                <a:cs typeface="Calibri Light" panose="020F0302020204030204" pitchFamily="34" charset="0"/>
              </a:rPr>
              <a:t>und</a:t>
            </a:r>
          </a:p>
          <a:p>
            <a:pPr marL="171450" indent="-171450" algn="just" defTabSz="829528">
              <a:spcBef>
                <a:spcPts val="742"/>
              </a:spcBef>
              <a:buClr>
                <a:srgbClr val="52AAAC"/>
              </a:buClr>
              <a:buFont typeface="Wingdings" panose="05000000000000000000" pitchFamily="2" charset="2"/>
              <a:buChar char="ü"/>
            </a:pPr>
            <a:r>
              <a:rPr lang="de-DE" sz="1100" dirty="0">
                <a:latin typeface="Calibri Light" panose="020F0302020204030204" pitchFamily="34" charset="0"/>
                <a:cs typeface="Calibri Light" panose="020F0302020204030204" pitchFamily="34" charset="0"/>
              </a:rPr>
              <a:t>Besetzung der Wohnung für den ständigen eigenen Hauptwohnbedarf mit meldeamtlichem Wohnsitz, vorbehaltlich spezifischer Ausnahmen</a:t>
            </a:r>
          </a:p>
          <a:p>
            <a:pPr marL="171450" indent="-171450" algn="just" defTabSz="829528">
              <a:spcBef>
                <a:spcPts val="742"/>
              </a:spcBef>
              <a:buClr>
                <a:srgbClr val="52AAAC"/>
              </a:buClr>
              <a:buFont typeface="Wingdings" panose="05000000000000000000" pitchFamily="2" charset="2"/>
              <a:buChar char="ü"/>
            </a:pPr>
            <a:endParaRPr lang="it-IT" sz="1100" dirty="0">
              <a:latin typeface="Calibri Light" panose="020F0302020204030204" pitchFamily="34" charset="0"/>
              <a:cs typeface="Calibri Light" panose="020F0302020204030204" pitchFamily="34" charset="0"/>
            </a:endParaRPr>
          </a:p>
          <a:p>
            <a:pPr algn="just" defTabSz="829528">
              <a:spcBef>
                <a:spcPts val="742"/>
              </a:spcBef>
              <a:buClr>
                <a:schemeClr val="accent1"/>
              </a:buClr>
            </a:pPr>
            <a:r>
              <a:rPr lang="it-IT" sz="1100" dirty="0">
                <a:latin typeface="Calibri Light" panose="020F0302020204030204" pitchFamily="34" charset="0"/>
                <a:cs typeface="Calibri Light" panose="020F0302020204030204" pitchFamily="34" charset="0"/>
              </a:rPr>
              <a:t>*</a:t>
            </a:r>
            <a:r>
              <a:rPr lang="de-DE" sz="1100" dirty="0">
                <a:latin typeface="Calibri Light" panose="020F0302020204030204" pitchFamily="34" charset="0"/>
                <a:cs typeface="Calibri Light" panose="020F0302020204030204" pitchFamily="34" charset="0"/>
              </a:rPr>
              <a:t>Es genügt, wenn ein Mitglied der Familiengemeinschaft die meldeamtlichen oder beruflichen Voraussetzungen erfüllt</a:t>
            </a:r>
            <a:r>
              <a:rPr lang="it-IT" sz="1100" dirty="0">
                <a:latin typeface="Calibri Light" panose="020F0302020204030204" pitchFamily="34" charset="0"/>
                <a:cs typeface="Calibri Light" panose="020F0302020204030204" pitchFamily="34" charset="0"/>
              </a:rPr>
              <a:t>.</a:t>
            </a:r>
            <a:endParaRPr lang="de-DE" sz="1100" dirty="0">
              <a:latin typeface="Calibri Light" panose="020F0302020204030204" pitchFamily="34" charset="0"/>
              <a:cs typeface="Calibri Light" panose="020F0302020204030204" pitchFamily="34" charset="0"/>
            </a:endParaRPr>
          </a:p>
        </p:txBody>
      </p:sp>
      <p:sp>
        <p:nvSpPr>
          <p:cNvPr id="34" name="Textfeld 33">
            <a:extLst>
              <a:ext uri="{FF2B5EF4-FFF2-40B4-BE49-F238E27FC236}">
                <a16:creationId xmlns:a16="http://schemas.microsoft.com/office/drawing/2014/main" id="{552D7F58-0281-4FC6-B7FA-1819EEBA2174}"/>
              </a:ext>
            </a:extLst>
          </p:cNvPr>
          <p:cNvSpPr txBox="1"/>
          <p:nvPr/>
        </p:nvSpPr>
        <p:spPr>
          <a:xfrm>
            <a:off x="6840001" y="1477232"/>
            <a:ext cx="2821377" cy="4795544"/>
          </a:xfrm>
          <a:prstGeom prst="rect">
            <a:avLst/>
          </a:prstGeom>
          <a:noFill/>
        </p:spPr>
        <p:txBody>
          <a:bodyPr wrap="square" rtlCol="0">
            <a:spAutoFit/>
          </a:bodyPr>
          <a:lstStyle/>
          <a:p>
            <a:pPr marL="171450" indent="-171450" algn="just" defTabSz="829528">
              <a:spcBef>
                <a:spcPts val="742"/>
              </a:spcBef>
              <a:buClr>
                <a:srgbClr val="52AAAC"/>
              </a:buClr>
              <a:buFont typeface="Wingdings" panose="05000000000000000000" pitchFamily="2" charset="2"/>
              <a:buChar char="ü"/>
            </a:pPr>
            <a:r>
              <a:rPr lang="de-DE" sz="1100" dirty="0">
                <a:latin typeface="Calibri Light" panose="020F0302020204030204" pitchFamily="34" charset="0"/>
                <a:cs typeface="Calibri Light" panose="020F0302020204030204" pitchFamily="34" charset="0"/>
              </a:rPr>
              <a:t>Fehlende/nicht fristgerechte Meldung an die Gemeinde und das WOBI: Geldbuße in Höhe von </a:t>
            </a:r>
            <a:r>
              <a:rPr lang="it-IT" sz="1100" dirty="0">
                <a:latin typeface="Calibri Light" panose="020F0302020204030204" pitchFamily="34" charset="0"/>
                <a:cs typeface="Calibri Light" panose="020F0302020204030204" pitchFamily="34" charset="0"/>
              </a:rPr>
              <a:t>2.000 €</a:t>
            </a:r>
          </a:p>
          <a:p>
            <a:pPr algn="just" defTabSz="829528">
              <a:spcBef>
                <a:spcPts val="742"/>
              </a:spcBef>
              <a:buClr>
                <a:srgbClr val="52AAAC"/>
              </a:buClr>
            </a:pPr>
            <a:endParaRPr lang="de-DE"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latin typeface="Calibri Light" panose="020F0302020204030204" pitchFamily="34" charset="0"/>
                <a:cs typeface="Calibri Light" panose="020F0302020204030204" pitchFamily="34" charset="0"/>
              </a:rPr>
              <a:t>Besetzung durch nicht berechtigte Personen:</a:t>
            </a:r>
            <a:r>
              <a:rPr lang="it-IT" sz="1100" dirty="0">
                <a:latin typeface="Calibri Light" panose="020F0302020204030204" pitchFamily="34" charset="0"/>
                <a:cs typeface="Calibri Light" panose="020F0302020204030204" pitchFamily="34" charset="0"/>
              </a:rPr>
              <a:t> </a:t>
            </a:r>
            <a:r>
              <a:rPr lang="de-DE" sz="1100" dirty="0">
                <a:latin typeface="Calibri Light" panose="020F0302020204030204" pitchFamily="34" charset="0"/>
                <a:cs typeface="Calibri Light" panose="020F0302020204030204" pitchFamily="34" charset="0"/>
              </a:rPr>
              <a:t>Geldbuße von 10.000 € bzw. 30.000 € im Falle touristischer Nutzung oder anderer gewerblicher Tätigkeit</a:t>
            </a:r>
          </a:p>
          <a:p>
            <a:pPr algn="just" defTabSz="829528">
              <a:spcBef>
                <a:spcPts val="742"/>
              </a:spcBef>
              <a:buClr>
                <a:srgbClr val="52AAAC"/>
              </a:buClr>
            </a:pP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a:latin typeface="Calibri Light" panose="020F0302020204030204" pitchFamily="34" charset="0"/>
                <a:cs typeface="Calibri Light" panose="020F0302020204030204" pitchFamily="34" charset="0"/>
              </a:rPr>
              <a:t>nicht fristgerechte Räumung innerhalb von 6 Monaten bzw. im Falle von wiederholtem Verstoß</a:t>
            </a:r>
            <a:r>
              <a:rPr lang="it-IT" sz="1100" dirty="0">
                <a:latin typeface="Calibri Light" panose="020F0302020204030204" pitchFamily="34" charset="0"/>
                <a:cs typeface="Calibri Light" panose="020F0302020204030204" pitchFamily="34" charset="0"/>
              </a:rPr>
              <a:t>: </a:t>
            </a:r>
            <a:r>
              <a:rPr lang="de-DE" sz="1100" dirty="0">
                <a:latin typeface="Calibri Light" panose="020F0302020204030204" pitchFamily="34" charset="0"/>
                <a:cs typeface="Calibri Light" panose="020F0302020204030204" pitchFamily="34" charset="0"/>
              </a:rPr>
              <a:t>Geldbuße von 20.000 € oder 60.000 € im Falle touristischer Nutzung oder anderer gewerblicher Tätigkeit</a:t>
            </a:r>
          </a:p>
          <a:p>
            <a:pPr algn="just" defTabSz="829528">
              <a:spcBef>
                <a:spcPts val="742"/>
              </a:spcBef>
              <a:buClr>
                <a:srgbClr val="52AAAC"/>
              </a:buClr>
            </a:pP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err="1">
                <a:latin typeface="Calibri Light" panose="020F0302020204030204" pitchFamily="34" charset="0"/>
                <a:cs typeface="Calibri Light" panose="020F0302020204030204" pitchFamily="34" charset="0"/>
              </a:rPr>
              <a:t>Überschreitung</a:t>
            </a:r>
            <a:r>
              <a:rPr lang="it-IT" sz="1100" dirty="0">
                <a:latin typeface="Calibri Light" panose="020F0302020204030204" pitchFamily="34" charset="0"/>
                <a:cs typeface="Calibri Light" panose="020F0302020204030204" pitchFamily="34" charset="0"/>
              </a:rPr>
              <a:t> </a:t>
            </a:r>
            <a:r>
              <a:rPr lang="it-IT" sz="1100" dirty="0" err="1">
                <a:latin typeface="Calibri Light" panose="020F0302020204030204" pitchFamily="34" charset="0"/>
                <a:cs typeface="Calibri Light" panose="020F0302020204030204" pitchFamily="34" charset="0"/>
              </a:rPr>
              <a:t>des</a:t>
            </a:r>
            <a:r>
              <a:rPr lang="it-IT" sz="1100" dirty="0">
                <a:latin typeface="Calibri Light" panose="020F0302020204030204" pitchFamily="34" charset="0"/>
                <a:cs typeface="Calibri Light" panose="020F0302020204030204" pitchFamily="34" charset="0"/>
              </a:rPr>
              <a:t> </a:t>
            </a:r>
            <a:r>
              <a:rPr lang="it-IT" sz="1100" dirty="0" err="1">
                <a:latin typeface="Calibri Light" panose="020F0302020204030204" pitchFamily="34" charset="0"/>
                <a:cs typeface="Calibri Light" panose="020F0302020204030204" pitchFamily="34" charset="0"/>
              </a:rPr>
              <a:t>Landesmietzins</a:t>
            </a:r>
            <a:r>
              <a:rPr lang="it-IT" sz="1100" dirty="0">
                <a:latin typeface="Calibri Light" panose="020F0302020204030204" pitchFamily="34" charset="0"/>
                <a:cs typeface="Calibri Light" panose="020F0302020204030204" pitchFamily="34" charset="0"/>
              </a:rPr>
              <a:t>: </a:t>
            </a:r>
            <a:r>
              <a:rPr lang="de-DE" sz="1100" dirty="0">
                <a:latin typeface="Calibri Light" panose="020F0302020204030204" pitchFamily="34" charset="0"/>
                <a:cs typeface="Calibri Light" panose="020F0302020204030204" pitchFamily="34" charset="0"/>
              </a:rPr>
              <a:t>für die Dauer der Verletzung Geldbuße in der Höhe des Fünffachen des überschüssigen Betrags, jedoch von höchstens 15.000 Euro</a:t>
            </a:r>
          </a:p>
          <a:p>
            <a:pPr algn="just" defTabSz="829528">
              <a:spcBef>
                <a:spcPts val="742"/>
              </a:spcBef>
              <a:buClr>
                <a:srgbClr val="52AAAC"/>
              </a:buClr>
            </a:pP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err="1">
                <a:latin typeface="Calibri Light" panose="020F0302020204030204" pitchFamily="34" charset="0"/>
                <a:cs typeface="Calibri Light" panose="020F0302020204030204" pitchFamily="34" charset="0"/>
              </a:rPr>
              <a:t>Fehlende</a:t>
            </a:r>
            <a:r>
              <a:rPr lang="it-IT" sz="1100" dirty="0">
                <a:latin typeface="Calibri Light" panose="020F0302020204030204" pitchFamily="34" charset="0"/>
                <a:cs typeface="Calibri Light" panose="020F0302020204030204" pitchFamily="34" charset="0"/>
              </a:rPr>
              <a:t> </a:t>
            </a:r>
            <a:r>
              <a:rPr lang="it-IT" sz="1100" dirty="0" err="1">
                <a:latin typeface="Calibri Light" panose="020F0302020204030204" pitchFamily="34" charset="0"/>
                <a:cs typeface="Calibri Light" panose="020F0302020204030204" pitchFamily="34" charset="0"/>
              </a:rPr>
              <a:t>Berichtigung</a:t>
            </a:r>
            <a:r>
              <a:rPr lang="it-IT" sz="1100" dirty="0">
                <a:latin typeface="Calibri Light" panose="020F0302020204030204" pitchFamily="34" charset="0"/>
                <a:cs typeface="Calibri Light" panose="020F0302020204030204" pitchFamily="34" charset="0"/>
              </a:rPr>
              <a:t> </a:t>
            </a:r>
            <a:r>
              <a:rPr lang="it-IT" sz="1100" dirty="0" err="1">
                <a:latin typeface="Calibri Light" panose="020F0302020204030204" pitchFamily="34" charset="0"/>
                <a:cs typeface="Calibri Light" panose="020F0302020204030204" pitchFamily="34" charset="0"/>
              </a:rPr>
              <a:t>des</a:t>
            </a:r>
            <a:r>
              <a:rPr lang="it-IT" sz="1100" dirty="0">
                <a:latin typeface="Calibri Light" panose="020F0302020204030204" pitchFamily="34" charset="0"/>
                <a:cs typeface="Calibri Light" panose="020F0302020204030204" pitchFamily="34" charset="0"/>
              </a:rPr>
              <a:t> </a:t>
            </a:r>
            <a:r>
              <a:rPr lang="it-IT" sz="1100" dirty="0" err="1">
                <a:latin typeface="Calibri Light" panose="020F0302020204030204" pitchFamily="34" charset="0"/>
                <a:cs typeface="Calibri Light" panose="020F0302020204030204" pitchFamily="34" charset="0"/>
              </a:rPr>
              <a:t>Mietzinses</a:t>
            </a:r>
            <a:r>
              <a:rPr lang="it-IT" dirty="0"/>
              <a:t> </a:t>
            </a:r>
            <a:r>
              <a:rPr lang="it-IT" sz="1100" dirty="0" err="1">
                <a:latin typeface="Calibri Light" panose="020F0302020204030204" pitchFamily="34" charset="0"/>
                <a:cs typeface="Calibri Light" panose="020F0302020204030204" pitchFamily="34" charset="0"/>
              </a:rPr>
              <a:t>innerhalb</a:t>
            </a:r>
            <a:r>
              <a:rPr lang="it-IT" sz="1100" dirty="0">
                <a:latin typeface="Calibri Light" panose="020F0302020204030204" pitchFamily="34" charset="0"/>
                <a:cs typeface="Calibri Light" panose="020F0302020204030204" pitchFamily="34" charset="0"/>
              </a:rPr>
              <a:t> von 45 </a:t>
            </a:r>
            <a:r>
              <a:rPr lang="it-IT" sz="1100" dirty="0" err="1">
                <a:latin typeface="Calibri Light" panose="020F0302020204030204" pitchFamily="34" charset="0"/>
                <a:cs typeface="Calibri Light" panose="020F0302020204030204" pitchFamily="34" charset="0"/>
              </a:rPr>
              <a:t>Tagen</a:t>
            </a:r>
            <a:r>
              <a:rPr lang="it-IT" sz="1100" dirty="0">
                <a:latin typeface="Calibri Light" panose="020F0302020204030204" pitchFamily="34" charset="0"/>
                <a:cs typeface="Calibri Light" panose="020F0302020204030204" pitchFamily="34" charset="0"/>
              </a:rPr>
              <a:t>: </a:t>
            </a:r>
            <a:r>
              <a:rPr lang="de-DE" sz="1100" dirty="0">
                <a:latin typeface="Calibri Light" panose="020F0302020204030204" pitchFamily="34" charset="0"/>
                <a:cs typeface="Calibri Light" panose="020F0302020204030204" pitchFamily="34" charset="0"/>
              </a:rPr>
              <a:t>weitere Geldbuße von 10.000 </a:t>
            </a:r>
            <a:r>
              <a:rPr lang="it-IT" sz="1100" dirty="0">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1355467603"/>
      </p:ext>
    </p:extLst>
  </p:cSld>
  <p:clrMapOvr>
    <a:masterClrMapping/>
  </p:clrMapOvr>
</p:sld>
</file>

<file path=ppt/theme/theme1.xml><?xml version="1.0" encoding="utf-8"?>
<a:theme xmlns:a="http://schemas.openxmlformats.org/drawingml/2006/main" name="Schwarze Broschüre 27,9 x 21,6">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ckBrochure.potx" id="{E82E603B-C300-4B3A-8D8B-62F7AA018760}" vid="{6A0FD953-A5A3-4406-8679-4C255090AC8E}"/>
    </a:ext>
  </a:extLst>
</a:theme>
</file>

<file path=ppt/theme/theme2.xml><?xml version="1.0" encoding="utf-8"?>
<a:theme xmlns:a="http://schemas.openxmlformats.org/drawingml/2006/main" name="Office-Design">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Design">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3927621-33BA-4C7B-B00E-AAFA1CE7DB14}">
  <ds:schemaRefs>
    <ds:schemaRef ds:uri="http://schemas.microsoft.com/sharepoint/v3/contenttype/forms"/>
  </ds:schemaRefs>
</ds:datastoreItem>
</file>

<file path=customXml/itemProps2.xml><?xml version="1.0" encoding="utf-8"?>
<ds:datastoreItem xmlns:ds="http://schemas.openxmlformats.org/officeDocument/2006/customXml" ds:itemID="{492355CA-56AF-4BDE-95DC-9786C08C81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950E548-EB92-45B1-BD32-B49FA21BA3C1}">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847</Words>
  <Application>Microsoft Office PowerPoint</Application>
  <PresentationFormat>A4 (21x29,7 cm)</PresentationFormat>
  <Paragraphs>61</Paragraphs>
  <Slides>2</Slides>
  <Notes>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vt:i4>
      </vt:variant>
    </vt:vector>
  </HeadingPairs>
  <TitlesOfParts>
    <vt:vector size="8" baseType="lpstr">
      <vt:lpstr>Arial</vt:lpstr>
      <vt:lpstr>Calibri Light</vt:lpstr>
      <vt:lpstr>Impact</vt:lpstr>
      <vt:lpstr>Times New Roman</vt:lpstr>
      <vt:lpstr>Wingdings</vt:lpstr>
      <vt:lpstr>Schwarze Broschüre 27,9 x 21,6</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Guerra, Elisa</cp:lastModifiedBy>
  <cp:revision>62</cp:revision>
  <cp:lastPrinted>2026-01-21T16:20:42Z</cp:lastPrinted>
  <dcterms:created xsi:type="dcterms:W3CDTF">2013-07-31T14:07:30Z</dcterms:created>
  <dcterms:modified xsi:type="dcterms:W3CDTF">2026-01-23T09:27:23Z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