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handoutMasterIdLst>
    <p:handoutMasterId r:id="rId8"/>
  </p:handoutMasterIdLst>
  <p:sldIdLst>
    <p:sldId id="260" r:id="rId5"/>
    <p:sldId id="259" r:id="rId6"/>
  </p:sldIdLst>
  <p:sldSz cx="9906000" cy="6858000" type="A4"/>
  <p:notesSz cx="7099300" cy="10234613"/>
  <p:defaultTextStyle>
    <a:defPPr rtl="0">
      <a:defRPr lang="de-DE"/>
    </a:defPPr>
    <a:lvl1pPr marL="0" algn="l" defTabSz="709920" rtl="0" eaLnBrk="1" latinLnBrk="0" hangingPunct="1">
      <a:defRPr sz="1398" kern="1200">
        <a:solidFill>
          <a:schemeClr val="tx1"/>
        </a:solidFill>
        <a:latin typeface="+mn-lt"/>
        <a:ea typeface="+mn-ea"/>
        <a:cs typeface="+mn-cs"/>
      </a:defRPr>
    </a:lvl1pPr>
    <a:lvl2pPr marL="354960" algn="l" defTabSz="709920" rtl="0" eaLnBrk="1" latinLnBrk="0" hangingPunct="1">
      <a:defRPr sz="1398" kern="1200">
        <a:solidFill>
          <a:schemeClr val="tx1"/>
        </a:solidFill>
        <a:latin typeface="+mn-lt"/>
        <a:ea typeface="+mn-ea"/>
        <a:cs typeface="+mn-cs"/>
      </a:defRPr>
    </a:lvl2pPr>
    <a:lvl3pPr marL="709920" algn="l" defTabSz="709920" rtl="0" eaLnBrk="1" latinLnBrk="0" hangingPunct="1">
      <a:defRPr sz="1398" kern="1200">
        <a:solidFill>
          <a:schemeClr val="tx1"/>
        </a:solidFill>
        <a:latin typeface="+mn-lt"/>
        <a:ea typeface="+mn-ea"/>
        <a:cs typeface="+mn-cs"/>
      </a:defRPr>
    </a:lvl3pPr>
    <a:lvl4pPr marL="1064880" algn="l" defTabSz="709920" rtl="0" eaLnBrk="1" latinLnBrk="0" hangingPunct="1">
      <a:defRPr sz="1398" kern="1200">
        <a:solidFill>
          <a:schemeClr val="tx1"/>
        </a:solidFill>
        <a:latin typeface="+mn-lt"/>
        <a:ea typeface="+mn-ea"/>
        <a:cs typeface="+mn-cs"/>
      </a:defRPr>
    </a:lvl4pPr>
    <a:lvl5pPr marL="1419838" algn="l" defTabSz="709920" rtl="0" eaLnBrk="1" latinLnBrk="0" hangingPunct="1">
      <a:defRPr sz="1398" kern="1200">
        <a:solidFill>
          <a:schemeClr val="tx1"/>
        </a:solidFill>
        <a:latin typeface="+mn-lt"/>
        <a:ea typeface="+mn-ea"/>
        <a:cs typeface="+mn-cs"/>
      </a:defRPr>
    </a:lvl5pPr>
    <a:lvl6pPr marL="1774798" algn="l" defTabSz="709920" rtl="0" eaLnBrk="1" latinLnBrk="0" hangingPunct="1">
      <a:defRPr sz="1398" kern="1200">
        <a:solidFill>
          <a:schemeClr val="tx1"/>
        </a:solidFill>
        <a:latin typeface="+mn-lt"/>
        <a:ea typeface="+mn-ea"/>
        <a:cs typeface="+mn-cs"/>
      </a:defRPr>
    </a:lvl6pPr>
    <a:lvl7pPr marL="2129758" algn="l" defTabSz="709920" rtl="0" eaLnBrk="1" latinLnBrk="0" hangingPunct="1">
      <a:defRPr sz="1398" kern="1200">
        <a:solidFill>
          <a:schemeClr val="tx1"/>
        </a:solidFill>
        <a:latin typeface="+mn-lt"/>
        <a:ea typeface="+mn-ea"/>
        <a:cs typeface="+mn-cs"/>
      </a:defRPr>
    </a:lvl7pPr>
    <a:lvl8pPr marL="2484719" algn="l" defTabSz="709920" rtl="0" eaLnBrk="1" latinLnBrk="0" hangingPunct="1">
      <a:defRPr sz="1398" kern="1200">
        <a:solidFill>
          <a:schemeClr val="tx1"/>
        </a:solidFill>
        <a:latin typeface="+mn-lt"/>
        <a:ea typeface="+mn-ea"/>
        <a:cs typeface="+mn-cs"/>
      </a:defRPr>
    </a:lvl8pPr>
    <a:lvl9pPr marL="2839679" algn="l" defTabSz="709920" rtl="0" eaLnBrk="1" latinLnBrk="0" hangingPunct="1">
      <a:defRPr sz="1398"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AAAC"/>
    <a:srgbClr val="606875"/>
    <a:srgbClr val="C90A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606" autoAdjust="0"/>
    <p:restoredTop sz="86395" autoAdjust="0"/>
  </p:normalViewPr>
  <p:slideViewPr>
    <p:cSldViewPr snapToGrid="0">
      <p:cViewPr>
        <p:scale>
          <a:sx n="80" d="100"/>
          <a:sy n="80" d="100"/>
        </p:scale>
        <p:origin x="211" y="28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2789" y="5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3076363" cy="513507"/>
          </a:xfrm>
          <a:prstGeom prst="rect">
            <a:avLst/>
          </a:prstGeom>
        </p:spPr>
        <p:txBody>
          <a:bodyPr vert="horz" lIns="94749" tIns="47375" rIns="94749" bIns="47375" rtlCol="0"/>
          <a:lstStyle>
            <a:lvl1pPr algn="l" rtl="0">
              <a:defRPr sz="1200"/>
            </a:lvl1pPr>
          </a:lstStyle>
          <a:p>
            <a:pPr rtl="0"/>
            <a:endParaRPr lang="de-DE" dirty="0"/>
          </a:p>
        </p:txBody>
      </p:sp>
      <p:sp>
        <p:nvSpPr>
          <p:cNvPr id="3" name="Datumsplatzhalter 2"/>
          <p:cNvSpPr>
            <a:spLocks noGrp="1"/>
          </p:cNvSpPr>
          <p:nvPr>
            <p:ph type="dt" sz="quarter" idx="1"/>
          </p:nvPr>
        </p:nvSpPr>
        <p:spPr>
          <a:xfrm>
            <a:off x="4021296" y="2"/>
            <a:ext cx="3076363" cy="513507"/>
          </a:xfrm>
          <a:prstGeom prst="rect">
            <a:avLst/>
          </a:prstGeom>
        </p:spPr>
        <p:txBody>
          <a:bodyPr vert="horz" lIns="94749" tIns="47375" rIns="94749" bIns="47375" rtlCol="0"/>
          <a:lstStyle>
            <a:lvl1pPr algn="l" rtl="0">
              <a:defRPr sz="1200"/>
            </a:lvl1pPr>
          </a:lstStyle>
          <a:p>
            <a:pPr algn="r" rtl="0"/>
            <a:fld id="{13AB8F60-FA51-4E9C-B7F2-218129B3B52F}" type="datetime1">
              <a:rPr lang="de-DE" smtClean="0"/>
              <a:t>23.01.2026</a:t>
            </a:fld>
            <a:endParaRPr lang="de-DE" dirty="0"/>
          </a:p>
        </p:txBody>
      </p:sp>
      <p:sp>
        <p:nvSpPr>
          <p:cNvPr id="4" name="Fußzeilenplatzhalter 3"/>
          <p:cNvSpPr>
            <a:spLocks noGrp="1"/>
          </p:cNvSpPr>
          <p:nvPr>
            <p:ph type="ftr" sz="quarter" idx="2"/>
          </p:nvPr>
        </p:nvSpPr>
        <p:spPr>
          <a:xfrm>
            <a:off x="2" y="9721107"/>
            <a:ext cx="3076363" cy="513506"/>
          </a:xfrm>
          <a:prstGeom prst="rect">
            <a:avLst/>
          </a:prstGeom>
        </p:spPr>
        <p:txBody>
          <a:bodyPr vert="horz" lIns="94749" tIns="47375" rIns="94749" bIns="47375" rtlCol="0" anchor="b"/>
          <a:lstStyle>
            <a:lvl1pPr algn="l" rtl="0">
              <a:defRPr sz="1200"/>
            </a:lvl1pPr>
          </a:lstStyle>
          <a:p>
            <a:pPr rtl="0"/>
            <a:endParaRPr lang="de-DE" dirty="0"/>
          </a:p>
        </p:txBody>
      </p:sp>
      <p:sp>
        <p:nvSpPr>
          <p:cNvPr id="5" name="Foliennummernplatzhalter 4"/>
          <p:cNvSpPr>
            <a:spLocks noGrp="1"/>
          </p:cNvSpPr>
          <p:nvPr>
            <p:ph type="sldNum" sz="quarter" idx="3"/>
          </p:nvPr>
        </p:nvSpPr>
        <p:spPr>
          <a:xfrm>
            <a:off x="4021296" y="9721107"/>
            <a:ext cx="3076363" cy="513506"/>
          </a:xfrm>
          <a:prstGeom prst="rect">
            <a:avLst/>
          </a:prstGeom>
        </p:spPr>
        <p:txBody>
          <a:bodyPr vert="horz" lIns="94749" tIns="47375" rIns="94749" bIns="47375" rtlCol="0" anchor="b"/>
          <a:lstStyle>
            <a:lvl1pPr algn="l" rtl="0">
              <a:defRPr sz="1200"/>
            </a:lvl1pPr>
          </a:lstStyle>
          <a:p>
            <a:pPr algn="r" rtl="0"/>
            <a:r>
              <a:rPr lang="de-DE" dirty="0"/>
              <a:t>‹Nr.›</a:t>
            </a:r>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3076363" cy="513507"/>
          </a:xfrm>
          <a:prstGeom prst="rect">
            <a:avLst/>
          </a:prstGeom>
        </p:spPr>
        <p:txBody>
          <a:bodyPr vert="horz" lIns="94749" tIns="47375" rIns="94749" bIns="47375" rtlCol="0"/>
          <a:lstStyle>
            <a:lvl1pPr algn="l" rtl="0">
              <a:defRPr sz="1200"/>
            </a:lvl1pPr>
          </a:lstStyle>
          <a:p>
            <a:pPr rtl="0"/>
            <a:endParaRPr lang="de-DE" noProof="0" dirty="0"/>
          </a:p>
        </p:txBody>
      </p:sp>
      <p:sp>
        <p:nvSpPr>
          <p:cNvPr id="3" name="Datumsplatzhalter 2"/>
          <p:cNvSpPr>
            <a:spLocks noGrp="1"/>
          </p:cNvSpPr>
          <p:nvPr>
            <p:ph type="dt" idx="1"/>
          </p:nvPr>
        </p:nvSpPr>
        <p:spPr>
          <a:xfrm>
            <a:off x="4021296" y="2"/>
            <a:ext cx="3076363" cy="513507"/>
          </a:xfrm>
          <a:prstGeom prst="rect">
            <a:avLst/>
          </a:prstGeom>
        </p:spPr>
        <p:txBody>
          <a:bodyPr vert="horz" lIns="94749" tIns="47375" rIns="94749" bIns="47375" rtlCol="0"/>
          <a:lstStyle>
            <a:lvl1pPr algn="l" rtl="0">
              <a:defRPr sz="1200"/>
            </a:lvl1pPr>
          </a:lstStyle>
          <a:p>
            <a:pPr algn="r"/>
            <a:fld id="{46CFB0F2-8AF3-448F-8C39-8366FABB57F8}" type="datetime1">
              <a:rPr lang="de-DE" smtClean="0"/>
              <a:pPr algn="r"/>
              <a:t>23.01.2026</a:t>
            </a:fld>
            <a:endParaRPr lang="de-DE" dirty="0"/>
          </a:p>
        </p:txBody>
      </p:sp>
      <p:sp>
        <p:nvSpPr>
          <p:cNvPr id="4" name="Folienbildplatzhalter 3"/>
          <p:cNvSpPr>
            <a:spLocks noGrp="1" noRot="1" noChangeAspect="1"/>
          </p:cNvSpPr>
          <p:nvPr>
            <p:ph type="sldImg" idx="2"/>
          </p:nvPr>
        </p:nvSpPr>
        <p:spPr>
          <a:xfrm>
            <a:off x="1054100" y="1279525"/>
            <a:ext cx="4991100" cy="3454400"/>
          </a:xfrm>
          <a:prstGeom prst="rect">
            <a:avLst/>
          </a:prstGeom>
          <a:noFill/>
          <a:ln w="12700">
            <a:solidFill>
              <a:prstClr val="black"/>
            </a:solidFill>
          </a:ln>
        </p:spPr>
        <p:txBody>
          <a:bodyPr vert="horz" lIns="94749" tIns="47375" rIns="94749" bIns="47375" rtlCol="0" anchor="ctr"/>
          <a:lstStyle/>
          <a:p>
            <a:pPr rtl="0"/>
            <a:endParaRPr lang="de-DE" noProof="0" dirty="0"/>
          </a:p>
        </p:txBody>
      </p:sp>
      <p:sp>
        <p:nvSpPr>
          <p:cNvPr id="5" name="Notizenplatzhalter 4"/>
          <p:cNvSpPr>
            <a:spLocks noGrp="1"/>
          </p:cNvSpPr>
          <p:nvPr>
            <p:ph type="body" sz="quarter" idx="3"/>
          </p:nvPr>
        </p:nvSpPr>
        <p:spPr>
          <a:xfrm>
            <a:off x="709931" y="4925408"/>
            <a:ext cx="5679440" cy="4029879"/>
          </a:xfrm>
          <a:prstGeom prst="rect">
            <a:avLst/>
          </a:prstGeom>
        </p:spPr>
        <p:txBody>
          <a:bodyPr vert="horz" lIns="94749" tIns="47375" rIns="94749" bIns="47375" rtlCol="0"/>
          <a:lstStyle/>
          <a:p>
            <a:pPr lvl="0" rtl="0"/>
            <a:r>
              <a:rPr lang="de-DE" noProof="0" dirty="0"/>
              <a:t>Textmasterformat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6" name="Fußzeilenplatzhalter 5"/>
          <p:cNvSpPr>
            <a:spLocks noGrp="1"/>
          </p:cNvSpPr>
          <p:nvPr>
            <p:ph type="ftr" sz="quarter" idx="4"/>
          </p:nvPr>
        </p:nvSpPr>
        <p:spPr>
          <a:xfrm>
            <a:off x="2" y="9721107"/>
            <a:ext cx="3076363" cy="513506"/>
          </a:xfrm>
          <a:prstGeom prst="rect">
            <a:avLst/>
          </a:prstGeom>
        </p:spPr>
        <p:txBody>
          <a:bodyPr vert="horz" lIns="94749" tIns="47375" rIns="94749" bIns="47375" rtlCol="0" anchor="b"/>
          <a:lstStyle>
            <a:lvl1pPr algn="l" rtl="0">
              <a:defRPr sz="1200"/>
            </a:lvl1pPr>
          </a:lstStyle>
          <a:p>
            <a:pPr rtl="0"/>
            <a:endParaRPr lang="de-DE" noProof="0" dirty="0"/>
          </a:p>
        </p:txBody>
      </p:sp>
      <p:sp>
        <p:nvSpPr>
          <p:cNvPr id="7" name="Foliennummernplatzhalter 6"/>
          <p:cNvSpPr>
            <a:spLocks noGrp="1"/>
          </p:cNvSpPr>
          <p:nvPr>
            <p:ph type="sldNum" sz="quarter" idx="5"/>
          </p:nvPr>
        </p:nvSpPr>
        <p:spPr>
          <a:xfrm>
            <a:off x="4021296" y="9721107"/>
            <a:ext cx="3076363" cy="513506"/>
          </a:xfrm>
          <a:prstGeom prst="rect">
            <a:avLst/>
          </a:prstGeom>
        </p:spPr>
        <p:txBody>
          <a:bodyPr vert="horz" lIns="94749" tIns="47375" rIns="94749" bIns="47375" rtlCol="0" anchor="b"/>
          <a:lstStyle>
            <a:lvl1pPr algn="l" rtl="0">
              <a:defRPr sz="1200"/>
            </a:lvl1pPr>
          </a:lstStyle>
          <a:p>
            <a:pPr algn="r"/>
            <a:r>
              <a:rPr lang="de-DE" noProof="0" dirty="0"/>
              <a:t>‹Nr.›</a:t>
            </a:r>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709920" rtl="0" eaLnBrk="1" latinLnBrk="0" hangingPunct="1">
      <a:defRPr sz="932" kern="1200">
        <a:solidFill>
          <a:schemeClr val="tx1"/>
        </a:solidFill>
        <a:latin typeface="+mn-lt"/>
        <a:ea typeface="+mn-ea"/>
        <a:cs typeface="+mn-cs"/>
      </a:defRPr>
    </a:lvl1pPr>
    <a:lvl2pPr marL="354960" algn="l" defTabSz="709920" rtl="0" eaLnBrk="1" latinLnBrk="0" hangingPunct="1">
      <a:defRPr sz="932" kern="1200">
        <a:solidFill>
          <a:schemeClr val="tx1"/>
        </a:solidFill>
        <a:latin typeface="+mn-lt"/>
        <a:ea typeface="+mn-ea"/>
        <a:cs typeface="+mn-cs"/>
      </a:defRPr>
    </a:lvl2pPr>
    <a:lvl3pPr marL="709920" algn="l" defTabSz="709920" rtl="0" eaLnBrk="1" latinLnBrk="0" hangingPunct="1">
      <a:defRPr sz="932" kern="1200">
        <a:solidFill>
          <a:schemeClr val="tx1"/>
        </a:solidFill>
        <a:latin typeface="+mn-lt"/>
        <a:ea typeface="+mn-ea"/>
        <a:cs typeface="+mn-cs"/>
      </a:defRPr>
    </a:lvl3pPr>
    <a:lvl4pPr marL="1064880" algn="l" defTabSz="709920" rtl="0" eaLnBrk="1" latinLnBrk="0" hangingPunct="1">
      <a:defRPr sz="932" kern="1200">
        <a:solidFill>
          <a:schemeClr val="tx1"/>
        </a:solidFill>
        <a:latin typeface="+mn-lt"/>
        <a:ea typeface="+mn-ea"/>
        <a:cs typeface="+mn-cs"/>
      </a:defRPr>
    </a:lvl4pPr>
    <a:lvl5pPr marL="1419838" algn="l" defTabSz="709920" rtl="0" eaLnBrk="1" latinLnBrk="0" hangingPunct="1">
      <a:defRPr sz="932" kern="1200">
        <a:solidFill>
          <a:schemeClr val="tx1"/>
        </a:solidFill>
        <a:latin typeface="+mn-lt"/>
        <a:ea typeface="+mn-ea"/>
        <a:cs typeface="+mn-cs"/>
      </a:defRPr>
    </a:lvl5pPr>
    <a:lvl6pPr marL="1774798" algn="l" defTabSz="709920" rtl="0" eaLnBrk="1" latinLnBrk="0" hangingPunct="1">
      <a:defRPr sz="932" kern="1200">
        <a:solidFill>
          <a:schemeClr val="tx1"/>
        </a:solidFill>
        <a:latin typeface="+mn-lt"/>
        <a:ea typeface="+mn-ea"/>
        <a:cs typeface="+mn-cs"/>
      </a:defRPr>
    </a:lvl6pPr>
    <a:lvl7pPr marL="2129758" algn="l" defTabSz="709920" rtl="0" eaLnBrk="1" latinLnBrk="0" hangingPunct="1">
      <a:defRPr sz="932" kern="1200">
        <a:solidFill>
          <a:schemeClr val="tx1"/>
        </a:solidFill>
        <a:latin typeface="+mn-lt"/>
        <a:ea typeface="+mn-ea"/>
        <a:cs typeface="+mn-cs"/>
      </a:defRPr>
    </a:lvl7pPr>
    <a:lvl8pPr marL="2484719" algn="l" defTabSz="709920" rtl="0" eaLnBrk="1" latinLnBrk="0" hangingPunct="1">
      <a:defRPr sz="932" kern="1200">
        <a:solidFill>
          <a:schemeClr val="tx1"/>
        </a:solidFill>
        <a:latin typeface="+mn-lt"/>
        <a:ea typeface="+mn-ea"/>
        <a:cs typeface="+mn-cs"/>
      </a:defRPr>
    </a:lvl8pPr>
    <a:lvl9pPr marL="2839679" algn="l" defTabSz="709920" rtl="0" eaLnBrk="1" latinLnBrk="0" hangingPunct="1">
      <a:defRPr sz="9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izenplatzhalter 2"/>
          <p:cNvSpPr>
            <a:spLocks noGrp="1"/>
          </p:cNvSpPr>
          <p:nvPr>
            <p:ph type="body" idx="1"/>
          </p:nvPr>
        </p:nvSpPr>
        <p:spPr/>
        <p:txBody>
          <a:bodyPr rtlCol="0"/>
          <a:lstStyle/>
          <a:p>
            <a:pPr rtl="0"/>
            <a:r>
              <a:rPr lang="de-DE" noProof="0" dirty="0"/>
              <a:t>Wenn Sie diese Broschüre ändern möchten, ersetzen Sie den Beispielinhalt durch Ihre eigenen Inhalte. Wenn Sie lieber ohne Vorgaben starten möchten, klicken Sie auf der Registerkarte "Start" auf die Schaltfläche "Neue Folie", um eine neue Seite einzufügen. Geben Sie nun Ihren Text und Bilder in die leeren Platzhalter ein. Wenn Sie das Logo in Ihr eigenes Logo ändern möchten, wählen Sie das Bild "Durch LOGO ersetzen" aus, und wählen dann auf der Registerkarte "Format" unter "Bildtools" die Option "Bild ändern" aus.</a:t>
            </a:r>
          </a:p>
          <a:p>
            <a:pPr rtl="0"/>
            <a:endParaRPr lang="de-DE" noProof="0" dirty="0"/>
          </a:p>
          <a:p>
            <a:pPr rtl="0"/>
            <a:r>
              <a:rPr lang="de-DE" noProof="0" dirty="0"/>
              <a:t>Haben Sie bemerkt, dass bereits Markierungen für die Faltung vorhanden sind? Sie sind kaum sichtbar. Wenn sie jedoch nicht in Ihrer Broschüre vorhanden sein sollen, wählen Sie sie aus, und löschen Sie sie dann, bevor Sie drucken.</a:t>
            </a:r>
          </a:p>
        </p:txBody>
      </p:sp>
      <p:sp>
        <p:nvSpPr>
          <p:cNvPr id="4" name="Foliennummernplatzhalter 3"/>
          <p:cNvSpPr>
            <a:spLocks noGrp="1"/>
          </p:cNvSpPr>
          <p:nvPr>
            <p:ph type="sldNum" sz="quarter" idx="10"/>
          </p:nvPr>
        </p:nvSpPr>
        <p:spPr/>
        <p:txBody>
          <a:bodyPr rtlCol="0"/>
          <a:lstStyle/>
          <a:p>
            <a:pPr rtl="0"/>
            <a:r>
              <a:rPr lang="en-US"/>
              <a:t>1</a:t>
            </a:r>
          </a:p>
        </p:txBody>
      </p:sp>
      <p:sp>
        <p:nvSpPr>
          <p:cNvPr id="7" name="Folienbildplatzhalter 6"/>
          <p:cNvSpPr>
            <a:spLocks noGrp="1" noRot="1" noChangeAspect="1"/>
          </p:cNvSpPr>
          <p:nvPr>
            <p:ph type="sldImg"/>
          </p:nvPr>
        </p:nvSpPr>
        <p:spPr>
          <a:xfrm>
            <a:off x="1054100" y="1279525"/>
            <a:ext cx="4991100" cy="3454400"/>
          </a:xfrm>
        </p:spPr>
      </p:sp>
    </p:spTree>
    <p:extLst>
      <p:ext uri="{BB962C8B-B14F-4D97-AF65-F5344CB8AC3E}">
        <p14:creationId xmlns:p14="http://schemas.microsoft.com/office/powerpoint/2010/main" val="82091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izenplatzhalter 2"/>
          <p:cNvSpPr>
            <a:spLocks noGrp="1"/>
          </p:cNvSpPr>
          <p:nvPr>
            <p:ph type="body" idx="1"/>
          </p:nvPr>
        </p:nvSpPr>
        <p:spPr/>
        <p:txBody>
          <a:bodyPr rtlCol="0"/>
          <a:lstStyle/>
          <a:p>
            <a:pPr rtl="0"/>
            <a:r>
              <a:rPr lang="de-DE" noProof="0" dirty="0"/>
              <a:t>Wenn Sie diese Broschüre ändern möchten, ersetzen Sie den Beispielinhalt durch Ihre eigenen Inhalte. Wenn Sie lieber ohne Vorgaben starten möchten, klicken Sie auf der Registerkarte "Start" auf die Schaltfläche "Neue Folie", um eine neue Seite einzufügen. Geben Sie nun Ihren Text und Bilder in die leeren Platzhalter ein. Wenn Sie das Logo in Ihr eigenes Logo ändern möchten, wählen Sie das Bild "Durch LOGO ersetzen" aus, und wählen dann auf der Registerkarte "Format" unter "Bildtools" die Option "Bild ändern" aus.</a:t>
            </a:r>
          </a:p>
          <a:p>
            <a:pPr rtl="0"/>
            <a:endParaRPr lang="de-DE" noProof="0" dirty="0"/>
          </a:p>
          <a:p>
            <a:pPr rtl="0"/>
            <a:r>
              <a:rPr lang="de-DE" noProof="0" dirty="0"/>
              <a:t>Haben Sie bemerkt, dass bereits Markierungen für die Faltung vorhanden sind? Sie sind kaum sichtbar. Wenn sie jedoch nicht in Ihrer Broschüre vorhanden sein sollen, wählen Sie sie aus, und löschen Sie sie dann, bevor Sie drucken.</a:t>
            </a:r>
          </a:p>
        </p:txBody>
      </p:sp>
      <p:sp>
        <p:nvSpPr>
          <p:cNvPr id="4" name="Foliennummernplatzhalter 3"/>
          <p:cNvSpPr>
            <a:spLocks noGrp="1"/>
          </p:cNvSpPr>
          <p:nvPr>
            <p:ph type="sldNum" sz="quarter" idx="10"/>
          </p:nvPr>
        </p:nvSpPr>
        <p:spPr/>
        <p:txBody>
          <a:bodyPr rtlCol="0"/>
          <a:lstStyle/>
          <a:p>
            <a:pPr rtl="0"/>
            <a:r>
              <a:rPr lang="en-US"/>
              <a:t>2</a:t>
            </a:r>
          </a:p>
        </p:txBody>
      </p:sp>
      <p:sp>
        <p:nvSpPr>
          <p:cNvPr id="7" name="Folienbildplatzhalter 6"/>
          <p:cNvSpPr>
            <a:spLocks noGrp="1" noRot="1" noChangeAspect="1"/>
          </p:cNvSpPr>
          <p:nvPr>
            <p:ph type="sldImg"/>
          </p:nvPr>
        </p:nvSpPr>
        <p:spPr>
          <a:xfrm>
            <a:off x="1054100" y="1279525"/>
            <a:ext cx="4991100" cy="3454400"/>
          </a:xfrm>
        </p:spPr>
      </p:sp>
    </p:spTree>
    <p:extLst>
      <p:ext uri="{BB962C8B-B14F-4D97-AF65-F5344CB8AC3E}">
        <p14:creationId xmlns:p14="http://schemas.microsoft.com/office/powerpoint/2010/main" val="1750841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ußenseite">
    <p:spTree>
      <p:nvGrpSpPr>
        <p:cNvPr id="1" name=""/>
        <p:cNvGrpSpPr/>
        <p:nvPr/>
      </p:nvGrpSpPr>
      <p:grpSpPr>
        <a:xfrm>
          <a:off x="0" y="0"/>
          <a:ext cx="0" cy="0"/>
          <a:chOff x="0" y="0"/>
          <a:chExt cx="0" cy="0"/>
        </a:xfrm>
      </p:grpSpPr>
      <p:sp>
        <p:nvSpPr>
          <p:cNvPr id="11" name="Rechteck 10"/>
          <p:cNvSpPr/>
          <p:nvPr userDrawn="1"/>
        </p:nvSpPr>
        <p:spPr>
          <a:xfrm>
            <a:off x="435331" y="2683156"/>
            <a:ext cx="2387493" cy="879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23" name="Textplatzhalter 21"/>
          <p:cNvSpPr>
            <a:spLocks noGrp="1"/>
          </p:cNvSpPr>
          <p:nvPr>
            <p:ph type="body" sz="quarter" idx="14" hasCustomPrompt="1"/>
          </p:nvPr>
        </p:nvSpPr>
        <p:spPr>
          <a:xfrm rot="16200000">
            <a:off x="2374544" y="5192931"/>
            <a:ext cx="2180944" cy="342375"/>
          </a:xfrm>
        </p:spPr>
        <p:txBody>
          <a:bodyPr lIns="0" tIns="0" rIns="0" bIns="0" rtlCol="0" anchor="b">
            <a:noAutofit/>
          </a:bodyPr>
          <a:lstStyle>
            <a:lvl1pPr marL="0" indent="0" algn="l" rtl="0">
              <a:lnSpc>
                <a:spcPct val="85000"/>
              </a:lnSpc>
              <a:spcBef>
                <a:spcPts val="0"/>
              </a:spcBef>
              <a:buNone/>
              <a:defRPr sz="742">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Firmenname</a:t>
            </a:r>
          </a:p>
        </p:txBody>
      </p:sp>
      <p:sp>
        <p:nvSpPr>
          <p:cNvPr id="24" name="Textplatzhalter 21"/>
          <p:cNvSpPr>
            <a:spLocks noGrp="1"/>
          </p:cNvSpPr>
          <p:nvPr>
            <p:ph type="body" sz="quarter" idx="15" hasCustomPrompt="1"/>
          </p:nvPr>
        </p:nvSpPr>
        <p:spPr>
          <a:xfrm rot="16200000">
            <a:off x="2748652" y="5163820"/>
            <a:ext cx="2180945" cy="400594"/>
          </a:xfrm>
        </p:spPr>
        <p:txBody>
          <a:bodyPr lIns="0" tIns="0" rIns="0" bIns="0" rtlCol="0" anchor="t">
            <a:noAutofit/>
          </a:bodyPr>
          <a:lstStyle>
            <a:lvl1pPr marL="0" indent="0" algn="l" rtl="0">
              <a:lnSpc>
                <a:spcPct val="120000"/>
              </a:lnSpc>
              <a:spcBef>
                <a:spcPts val="0"/>
              </a:spcBef>
              <a:buNone/>
              <a:defRPr sz="742">
                <a:solidFill>
                  <a:schemeClr val="accent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Adresse geschäftlich</a:t>
            </a:r>
          </a:p>
        </p:txBody>
      </p:sp>
      <p:sp>
        <p:nvSpPr>
          <p:cNvPr id="28" name="Textplatzhalter 21"/>
          <p:cNvSpPr>
            <a:spLocks noGrp="1"/>
          </p:cNvSpPr>
          <p:nvPr>
            <p:ph type="body" sz="quarter" idx="19" hasCustomPrompt="1"/>
          </p:nvPr>
        </p:nvSpPr>
        <p:spPr>
          <a:xfrm>
            <a:off x="435331" y="4784651"/>
            <a:ext cx="2387493" cy="1669938"/>
          </a:xfrm>
        </p:spPr>
        <p:txBody>
          <a:bodyPr lIns="0" tIns="0" rIns="0" bIns="0" rtlCol="0" anchor="t">
            <a:noAutofit/>
          </a:bodyPr>
          <a:lstStyle>
            <a:lvl1pPr marL="0" indent="0" algn="l" rtl="0">
              <a:lnSpc>
                <a:spcPct val="120000"/>
              </a:lnSpc>
              <a:spcBef>
                <a:spcPts val="742"/>
              </a:spcBef>
              <a:buNone/>
              <a:defRPr sz="825">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31" name="Textplatzhalter 21"/>
          <p:cNvSpPr>
            <a:spLocks noGrp="1"/>
          </p:cNvSpPr>
          <p:nvPr>
            <p:ph type="body" sz="quarter" idx="20" hasCustomPrompt="1"/>
          </p:nvPr>
        </p:nvSpPr>
        <p:spPr>
          <a:xfrm>
            <a:off x="435330" y="3658853"/>
            <a:ext cx="2387493" cy="887889"/>
          </a:xfrm>
        </p:spPr>
        <p:txBody>
          <a:bodyPr lIns="0" tIns="0" rIns="0" bIns="0" rtlCol="0" anchor="b">
            <a:noAutofit/>
          </a:bodyPr>
          <a:lstStyle>
            <a:lvl1pPr marL="0" indent="0" algn="l" rtl="0">
              <a:lnSpc>
                <a:spcPct val="120000"/>
              </a:lnSpc>
              <a:spcBef>
                <a:spcPts val="0"/>
              </a:spcBef>
              <a:buNone/>
              <a:defRPr sz="1320" b="1">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Überschriftentext</a:t>
            </a:r>
          </a:p>
        </p:txBody>
      </p:sp>
      <p:sp>
        <p:nvSpPr>
          <p:cNvPr id="33" name="Textplatzhalter 21"/>
          <p:cNvSpPr>
            <a:spLocks noGrp="1"/>
          </p:cNvSpPr>
          <p:nvPr>
            <p:ph type="body" sz="quarter" idx="21" hasCustomPrompt="1"/>
          </p:nvPr>
        </p:nvSpPr>
        <p:spPr>
          <a:xfrm>
            <a:off x="7046770" y="1275907"/>
            <a:ext cx="2386445" cy="2036760"/>
          </a:xfrm>
        </p:spPr>
        <p:txBody>
          <a:bodyPr lIns="0" tIns="0" rIns="0" bIns="0" rtlCol="0" anchor="b">
            <a:noAutofit/>
          </a:bodyPr>
          <a:lstStyle>
            <a:lvl1pPr marL="0" indent="0" algn="l" rtl="0">
              <a:lnSpc>
                <a:spcPct val="90000"/>
              </a:lnSpc>
              <a:spcBef>
                <a:spcPts val="0"/>
              </a:spcBef>
              <a:buNone/>
              <a:defRPr sz="3133" b="1" baseline="0">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Überschriftentext</a:t>
            </a:r>
          </a:p>
        </p:txBody>
      </p:sp>
      <p:sp>
        <p:nvSpPr>
          <p:cNvPr id="34" name="Textplatzhalter 21"/>
          <p:cNvSpPr>
            <a:spLocks noGrp="1"/>
          </p:cNvSpPr>
          <p:nvPr>
            <p:ph type="body" sz="quarter" idx="22" hasCustomPrompt="1"/>
          </p:nvPr>
        </p:nvSpPr>
        <p:spPr>
          <a:xfrm>
            <a:off x="7046770" y="3527508"/>
            <a:ext cx="2386445" cy="544136"/>
          </a:xfrm>
        </p:spPr>
        <p:txBody>
          <a:bodyPr lIns="0" tIns="0" rIns="0" bIns="0" rtlCol="0" anchor="t">
            <a:noAutofit/>
          </a:bodyPr>
          <a:lstStyle>
            <a:lvl1pPr marL="0" indent="0" algn="l" rtl="0">
              <a:lnSpc>
                <a:spcPct val="100000"/>
              </a:lnSpc>
              <a:spcBef>
                <a:spcPts val="0"/>
              </a:spcBef>
              <a:buNone/>
              <a:defRPr sz="1485" b="1">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20" name="Textplatzhalter 21"/>
          <p:cNvSpPr>
            <a:spLocks noGrp="1"/>
          </p:cNvSpPr>
          <p:nvPr>
            <p:ph type="body" sz="quarter" idx="23" hasCustomPrompt="1"/>
          </p:nvPr>
        </p:nvSpPr>
        <p:spPr>
          <a:xfrm rot="16200000">
            <a:off x="3156614" y="3565968"/>
            <a:ext cx="2101495" cy="335872"/>
          </a:xfrm>
        </p:spPr>
        <p:txBody>
          <a:bodyPr lIns="0" tIns="0" rIns="0" bIns="0" rtlCol="0" anchor="b">
            <a:noAutofit/>
          </a:bodyPr>
          <a:lstStyle>
            <a:lvl1pPr marL="0" indent="0" algn="l" rtl="0">
              <a:lnSpc>
                <a:spcPct val="100000"/>
              </a:lnSpc>
              <a:spcBef>
                <a:spcPts val="0"/>
              </a:spcBef>
              <a:buNone/>
              <a:defRPr sz="825" b="1">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Name des Empfängers</a:t>
            </a:r>
          </a:p>
        </p:txBody>
      </p:sp>
      <p:sp>
        <p:nvSpPr>
          <p:cNvPr id="18" name="Rechteck 17"/>
          <p:cNvSpPr/>
          <p:nvPr userDrawn="1"/>
        </p:nvSpPr>
        <p:spPr>
          <a:xfrm>
            <a:off x="435331"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22" name="Rechteck 21"/>
          <p:cNvSpPr/>
          <p:nvPr userDrawn="1"/>
        </p:nvSpPr>
        <p:spPr>
          <a:xfrm>
            <a:off x="7046246" y="3412503"/>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26" name="Textplatzhalter 21"/>
          <p:cNvSpPr>
            <a:spLocks noGrp="1"/>
          </p:cNvSpPr>
          <p:nvPr>
            <p:ph type="body" sz="quarter" idx="24" hasCustomPrompt="1"/>
          </p:nvPr>
        </p:nvSpPr>
        <p:spPr>
          <a:xfrm rot="16200000">
            <a:off x="3635973" y="3429949"/>
            <a:ext cx="2101495" cy="607913"/>
          </a:xfrm>
        </p:spPr>
        <p:txBody>
          <a:bodyPr lIns="0" tIns="0" rIns="0" bIns="0" rtlCol="0" anchor="t">
            <a:noAutofit/>
          </a:bodyPr>
          <a:lstStyle>
            <a:lvl1pPr marL="0" indent="0" algn="l" rtl="0">
              <a:lnSpc>
                <a:spcPct val="120000"/>
              </a:lnSpc>
              <a:spcBef>
                <a:spcPts val="0"/>
              </a:spcBef>
              <a:buNone/>
              <a:defRPr sz="825">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Adresse</a:t>
            </a:r>
            <a:br>
              <a:rPr lang="de-DE" noProof="0" dirty="0"/>
            </a:br>
            <a:r>
              <a:rPr lang="de-DE" noProof="0" dirty="0"/>
              <a:t>PLZ Ort</a:t>
            </a:r>
          </a:p>
        </p:txBody>
      </p:sp>
      <p:sp>
        <p:nvSpPr>
          <p:cNvPr id="29" name="Textplatzhalter 21"/>
          <p:cNvSpPr>
            <a:spLocks noGrp="1"/>
          </p:cNvSpPr>
          <p:nvPr>
            <p:ph type="body" sz="quarter" idx="25" hasCustomPrompt="1"/>
          </p:nvPr>
        </p:nvSpPr>
        <p:spPr>
          <a:xfrm rot="16200000">
            <a:off x="5207702" y="3680403"/>
            <a:ext cx="1575661" cy="632831"/>
          </a:xfrm>
        </p:spPr>
        <p:txBody>
          <a:bodyPr lIns="0" tIns="0" rIns="0" bIns="0" rtlCol="0" anchor="b">
            <a:noAutofit/>
          </a:bodyPr>
          <a:lstStyle>
            <a:lvl1pPr marL="0" indent="0" algn="l" rtl="0">
              <a:lnSpc>
                <a:spcPct val="120000"/>
              </a:lnSpc>
              <a:spcBef>
                <a:spcPts val="0"/>
              </a:spcBef>
              <a:buNone/>
              <a:defRPr sz="742">
                <a:solidFill>
                  <a:schemeClr val="accent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[Website]</a:t>
            </a:r>
            <a:br>
              <a:rPr lang="de-DE" noProof="0" dirty="0"/>
            </a:br>
            <a:r>
              <a:rPr lang="de-DE" noProof="0" dirty="0"/>
              <a:t>[E-Mail]</a:t>
            </a:r>
          </a:p>
        </p:txBody>
      </p:sp>
      <p:sp>
        <p:nvSpPr>
          <p:cNvPr id="30" name="Textplatzhalter 21"/>
          <p:cNvSpPr>
            <a:spLocks noGrp="1"/>
          </p:cNvSpPr>
          <p:nvPr>
            <p:ph type="body" sz="quarter" idx="26" hasCustomPrompt="1"/>
          </p:nvPr>
        </p:nvSpPr>
        <p:spPr>
          <a:xfrm rot="16200000">
            <a:off x="5207702" y="5350343"/>
            <a:ext cx="1575661" cy="632831"/>
          </a:xfrm>
        </p:spPr>
        <p:txBody>
          <a:bodyPr lIns="0" tIns="0" rIns="0" bIns="0" rtlCol="0" anchor="b">
            <a:noAutofit/>
          </a:bodyPr>
          <a:lstStyle>
            <a:lvl1pPr marL="0" indent="0" algn="l" rtl="0">
              <a:lnSpc>
                <a:spcPct val="120000"/>
              </a:lnSpc>
              <a:spcBef>
                <a:spcPts val="0"/>
              </a:spcBef>
              <a:buNone/>
              <a:defRPr sz="742">
                <a:solidFill>
                  <a:schemeClr val="accent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Tel. [Telefon]</a:t>
            </a:r>
            <a:br>
              <a:rPr lang="de-DE" noProof="0" dirty="0"/>
            </a:br>
            <a:r>
              <a:rPr lang="de-DE" noProof="0" dirty="0"/>
              <a:t>Fax [Fax]</a:t>
            </a:r>
          </a:p>
        </p:txBody>
      </p:sp>
      <p:sp>
        <p:nvSpPr>
          <p:cNvPr id="5" name="Bildplatzhalter 4"/>
          <p:cNvSpPr>
            <a:spLocks noGrp="1"/>
          </p:cNvSpPr>
          <p:nvPr>
            <p:ph type="pic" sz="quarter" idx="27"/>
          </p:nvPr>
        </p:nvSpPr>
        <p:spPr>
          <a:xfrm>
            <a:off x="435386" y="740994"/>
            <a:ext cx="2387384" cy="1839165"/>
          </a:xfrm>
          <a:solidFill>
            <a:schemeClr val="bg1">
              <a:lumMod val="85000"/>
            </a:schemeClr>
          </a:solidFill>
        </p:spPr>
        <p:txBody>
          <a:bodyPr tIns="182880" rtlCol="0">
            <a:normAutofit/>
          </a:bodyPr>
          <a:lstStyle>
            <a:lvl1pPr marL="0" indent="0" algn="ctr" rtl="0">
              <a:buNone/>
              <a:defRPr sz="1155"/>
            </a:lvl1pPr>
          </a:lstStyle>
          <a:p>
            <a:pPr rtl="0"/>
            <a:endParaRPr lang="de-DE" noProof="0" dirty="0"/>
          </a:p>
        </p:txBody>
      </p:sp>
      <p:sp>
        <p:nvSpPr>
          <p:cNvPr id="32" name="Rechteck 31"/>
          <p:cNvSpPr/>
          <p:nvPr userDrawn="1"/>
        </p:nvSpPr>
        <p:spPr>
          <a:xfrm>
            <a:off x="6338008" y="1775012"/>
            <a:ext cx="54033" cy="467957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35" name="Rechteck 34"/>
          <p:cNvSpPr/>
          <p:nvPr userDrawn="1"/>
        </p:nvSpPr>
        <p:spPr>
          <a:xfrm>
            <a:off x="6338008" y="427804"/>
            <a:ext cx="54033" cy="11295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13" name="Textplatzhalter 12"/>
          <p:cNvSpPr>
            <a:spLocks noGrp="1"/>
          </p:cNvSpPr>
          <p:nvPr>
            <p:ph type="body" sz="quarter" idx="28" hasCustomPrompt="1"/>
          </p:nvPr>
        </p:nvSpPr>
        <p:spPr>
          <a:xfrm>
            <a:off x="7046770" y="4110097"/>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40" name="Textplatzhalter 12"/>
          <p:cNvSpPr>
            <a:spLocks noGrp="1"/>
          </p:cNvSpPr>
          <p:nvPr>
            <p:ph type="body" sz="quarter" idx="29" hasCustomPrompt="1"/>
          </p:nvPr>
        </p:nvSpPr>
        <p:spPr>
          <a:xfrm>
            <a:off x="435854" y="4641828"/>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54" userDrawn="1">
          <p15:clr>
            <a:srgbClr val="FBAE40"/>
          </p15:clr>
        </p15:guide>
        <p15:guide id="2" orient="horz" pos="4066" userDrawn="1">
          <p15:clr>
            <a:srgbClr val="FBAE40"/>
          </p15:clr>
        </p15:guide>
        <p15:guide id="3" pos="268" userDrawn="1">
          <p15:clr>
            <a:srgbClr val="FBAE40"/>
          </p15:clr>
        </p15:guide>
        <p15:guide id="4" pos="1773" userDrawn="1">
          <p15:clr>
            <a:srgbClr val="FBAE40"/>
          </p15:clr>
        </p15:guide>
        <p15:guide id="6" pos="5944" userDrawn="1">
          <p15:clr>
            <a:srgbClr val="FBAE40"/>
          </p15:clr>
        </p15:guide>
        <p15:guide id="7" pos="443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nenseite">
    <p:spTree>
      <p:nvGrpSpPr>
        <p:cNvPr id="1" name=""/>
        <p:cNvGrpSpPr/>
        <p:nvPr/>
      </p:nvGrpSpPr>
      <p:grpSpPr>
        <a:xfrm>
          <a:off x="0" y="0"/>
          <a:ext cx="0" cy="0"/>
          <a:chOff x="0" y="0"/>
          <a:chExt cx="0" cy="0"/>
        </a:xfrm>
      </p:grpSpPr>
      <p:sp>
        <p:nvSpPr>
          <p:cNvPr id="31" name="Textplatzhalter 21"/>
          <p:cNvSpPr>
            <a:spLocks noGrp="1"/>
          </p:cNvSpPr>
          <p:nvPr>
            <p:ph type="body" sz="quarter" idx="20" hasCustomPrompt="1"/>
          </p:nvPr>
        </p:nvSpPr>
        <p:spPr>
          <a:xfrm>
            <a:off x="427760" y="502821"/>
            <a:ext cx="2386445" cy="1211794"/>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43" name="Textplatzhalter 21"/>
          <p:cNvSpPr>
            <a:spLocks noGrp="1"/>
          </p:cNvSpPr>
          <p:nvPr>
            <p:ph type="body" sz="quarter" idx="31" hasCustomPrompt="1"/>
          </p:nvPr>
        </p:nvSpPr>
        <p:spPr>
          <a:xfrm>
            <a:off x="427760" y="1904480"/>
            <a:ext cx="2386445" cy="1285288"/>
          </a:xfrm>
        </p:spPr>
        <p:txBody>
          <a:bodyPr lIns="0" tIns="0" rIns="0" bIns="0" rtlCol="0" anchor="t">
            <a:noAutofit/>
          </a:bodyPr>
          <a:lstStyle>
            <a:lvl1pPr marL="92955" indent="-92955" algn="l" rtl="0">
              <a:lnSpc>
                <a:spcPct val="120000"/>
              </a:lnSpc>
              <a:spcBef>
                <a:spcPts val="742"/>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sp>
        <p:nvSpPr>
          <p:cNvPr id="26" name="Textplatzhalter 21"/>
          <p:cNvSpPr>
            <a:spLocks noGrp="1"/>
          </p:cNvSpPr>
          <p:nvPr>
            <p:ph type="body" sz="quarter" idx="36" hasCustomPrompt="1"/>
          </p:nvPr>
        </p:nvSpPr>
        <p:spPr>
          <a:xfrm>
            <a:off x="427760" y="3199153"/>
            <a:ext cx="2386445" cy="360967"/>
          </a:xfrm>
        </p:spPr>
        <p:txBody>
          <a:bodyPr lIns="0" tIns="0" rIns="0" bIns="0" rtlCol="0" anchor="ctr">
            <a:noAutofit/>
          </a:bodyPr>
          <a:lstStyle>
            <a:lvl1pPr marL="0" indent="0" algn="l" rtl="0">
              <a:lnSpc>
                <a:spcPct val="114000"/>
              </a:lnSpc>
              <a:spcBef>
                <a:spcPts val="660"/>
              </a:spcBef>
              <a:buNone/>
              <a:defRPr sz="907" b="1">
                <a:solidFill>
                  <a:schemeClr val="tx1"/>
                </a:solidFill>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27" name="Textplatzhalter 21"/>
          <p:cNvSpPr>
            <a:spLocks noGrp="1"/>
          </p:cNvSpPr>
          <p:nvPr>
            <p:ph type="body" sz="quarter" idx="37" hasCustomPrompt="1"/>
          </p:nvPr>
        </p:nvSpPr>
        <p:spPr>
          <a:xfrm>
            <a:off x="427760" y="3560120"/>
            <a:ext cx="2386445" cy="655759"/>
          </a:xfrm>
        </p:spPr>
        <p:txBody>
          <a:bodyPr lIns="0" tIns="0" rIns="0" bIns="0" rtlCol="0" anchor="t">
            <a:noAutofit/>
          </a:bodyPr>
          <a:lstStyle>
            <a:lvl1pPr marL="92955" indent="-92955" algn="l" rtl="0">
              <a:lnSpc>
                <a:spcPct val="120000"/>
              </a:lnSpc>
              <a:spcBef>
                <a:spcPts val="495"/>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cxnSp>
        <p:nvCxnSpPr>
          <p:cNvPr id="35" name="Gerader Verbinder 34" hidden="1"/>
          <p:cNvCxnSpPr/>
          <p:nvPr userDrawn="1"/>
        </p:nvCxnSpPr>
        <p:spPr>
          <a:xfrm>
            <a:off x="3691300" y="810892"/>
            <a:ext cx="2612520" cy="0"/>
          </a:xfrm>
          <a:prstGeom prst="line">
            <a:avLst/>
          </a:prstGeom>
        </p:spPr>
        <p:style>
          <a:lnRef idx="1">
            <a:schemeClr val="accent1"/>
          </a:lnRef>
          <a:fillRef idx="0">
            <a:schemeClr val="accent1"/>
          </a:fillRef>
          <a:effectRef idx="0">
            <a:schemeClr val="accent1"/>
          </a:effectRef>
          <a:fontRef idx="minor">
            <a:schemeClr val="tx1"/>
          </a:fontRef>
        </p:style>
      </p:cxnSp>
      <p:sp>
        <p:nvSpPr>
          <p:cNvPr id="41" name="Textplatzhalter 21"/>
          <p:cNvSpPr>
            <a:spLocks noGrp="1"/>
          </p:cNvSpPr>
          <p:nvPr>
            <p:ph type="body" sz="quarter" idx="42" hasCustomPrompt="1"/>
          </p:nvPr>
        </p:nvSpPr>
        <p:spPr>
          <a:xfrm>
            <a:off x="7051272" y="1426016"/>
            <a:ext cx="2407082" cy="600426"/>
          </a:xfrm>
        </p:spPr>
        <p:txBody>
          <a:bodyPr lIns="0" tIns="0" rIns="0" bIns="0" rtlCol="0" anchor="t">
            <a:noAutofit/>
          </a:bodyPr>
          <a:lstStyle>
            <a:lvl1pPr marL="60330" indent="-60330" algn="l" rtl="0">
              <a:lnSpc>
                <a:spcPct val="120000"/>
              </a:lnSpc>
              <a:spcBef>
                <a:spcPts val="330"/>
              </a:spcBef>
              <a:buNone/>
              <a:defRPr sz="989" i="1">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 Zitat hinzuzufügen.</a:t>
            </a:r>
          </a:p>
        </p:txBody>
      </p:sp>
      <p:sp>
        <p:nvSpPr>
          <p:cNvPr id="42" name="Textplatzhalter 21"/>
          <p:cNvSpPr>
            <a:spLocks noGrp="1"/>
          </p:cNvSpPr>
          <p:nvPr>
            <p:ph type="body" sz="quarter" idx="43" hasCustomPrompt="1"/>
          </p:nvPr>
        </p:nvSpPr>
        <p:spPr>
          <a:xfrm>
            <a:off x="3714752" y="4221755"/>
            <a:ext cx="2386445" cy="2232837"/>
          </a:xfrm>
        </p:spPr>
        <p:txBody>
          <a:bodyPr lIns="0" tIns="0" rIns="0" bIns="0" rtlCol="0" anchor="t">
            <a:noAutofit/>
          </a:bodyPr>
          <a:lstStyle>
            <a:lvl1pPr marL="92955" indent="-92955" algn="l" rtl="0">
              <a:lnSpc>
                <a:spcPct val="120000"/>
              </a:lnSpc>
              <a:spcBef>
                <a:spcPts val="742"/>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sp>
        <p:nvSpPr>
          <p:cNvPr id="59" name="Textplatzhalter 21"/>
          <p:cNvSpPr>
            <a:spLocks noGrp="1"/>
          </p:cNvSpPr>
          <p:nvPr>
            <p:ph type="body" sz="quarter" idx="48" hasCustomPrompt="1"/>
          </p:nvPr>
        </p:nvSpPr>
        <p:spPr>
          <a:xfrm>
            <a:off x="7046768" y="3846486"/>
            <a:ext cx="2404456" cy="2608104"/>
          </a:xfrm>
        </p:spPr>
        <p:txBody>
          <a:bodyPr lIns="0" tIns="0" rIns="0" bIns="0" rtlCol="0" anchor="t">
            <a:noAutofit/>
          </a:bodyPr>
          <a:lstStyle>
            <a:lvl1pPr marL="92955" indent="-92955" algn="l" rtl="0">
              <a:lnSpc>
                <a:spcPct val="120000"/>
              </a:lnSpc>
              <a:spcBef>
                <a:spcPts val="742"/>
              </a:spcBef>
              <a:spcAft>
                <a:spcPts val="0"/>
              </a:spcAft>
              <a:buFont typeface="Arial" panose="020B0604020202020204" pitchFamily="34" charset="0"/>
              <a:buChar char="•"/>
              <a:defRPr sz="825">
                <a:solidFill>
                  <a:schemeClr val="tx2"/>
                </a:solidFill>
              </a:defRPr>
            </a:lvl1pPr>
            <a:lvl2pPr marL="150823" indent="-150823" algn="l" rtl="0">
              <a:lnSpc>
                <a:spcPct val="100000"/>
              </a:lnSpc>
              <a:spcBef>
                <a:spcPts val="495"/>
              </a:spcBef>
              <a:spcAft>
                <a:spcPts val="0"/>
              </a:spcAft>
              <a:buFont typeface="Arial" panose="020B0604020202020204" pitchFamily="34" charset="0"/>
              <a:buChar char="•"/>
              <a:defRPr sz="742"/>
            </a:lvl2pPr>
            <a:lvl3pPr marL="150823" indent="-150823" algn="l" rtl="0">
              <a:lnSpc>
                <a:spcPct val="100000"/>
              </a:lnSpc>
              <a:spcBef>
                <a:spcPts val="495"/>
              </a:spcBef>
              <a:spcAft>
                <a:spcPts val="0"/>
              </a:spcAft>
              <a:buFont typeface="Arial" panose="020B0604020202020204" pitchFamily="34" charset="0"/>
              <a:buChar char="•"/>
              <a:defRPr sz="742"/>
            </a:lvl3pPr>
            <a:lvl4pPr marL="150823" indent="-150823" algn="l" rtl="0">
              <a:lnSpc>
                <a:spcPct val="100000"/>
              </a:lnSpc>
              <a:spcBef>
                <a:spcPts val="495"/>
              </a:spcBef>
              <a:spcAft>
                <a:spcPts val="0"/>
              </a:spcAft>
              <a:buFont typeface="Arial" panose="020B0604020202020204" pitchFamily="34" charset="0"/>
              <a:buChar char="•"/>
              <a:defRPr sz="742"/>
            </a:lvl4pPr>
            <a:lvl5pPr marL="150823" indent="-150823" algn="l" rtl="0">
              <a:lnSpc>
                <a:spcPct val="100000"/>
              </a:lnSpc>
              <a:spcBef>
                <a:spcPts val="495"/>
              </a:spcBef>
              <a:spcAft>
                <a:spcPts val="0"/>
              </a:spcAft>
              <a:buFont typeface="Arial" panose="020B0604020202020204" pitchFamily="34" charset="0"/>
              <a:buChar char="•"/>
              <a:defRPr sz="742"/>
            </a:lvl5pPr>
            <a:lvl6pPr marL="150823" indent="-150823" algn="l" rtl="0">
              <a:lnSpc>
                <a:spcPct val="100000"/>
              </a:lnSpc>
              <a:spcBef>
                <a:spcPts val="495"/>
              </a:spcBef>
              <a:spcAft>
                <a:spcPts val="0"/>
              </a:spcAft>
              <a:defRPr sz="742"/>
            </a:lvl6pPr>
            <a:lvl7pPr marL="150823" indent="-150823" algn="l" rtl="0">
              <a:lnSpc>
                <a:spcPct val="100000"/>
              </a:lnSpc>
              <a:spcBef>
                <a:spcPts val="495"/>
              </a:spcBef>
              <a:spcAft>
                <a:spcPts val="0"/>
              </a:spcAft>
              <a:defRPr sz="742"/>
            </a:lvl7pPr>
            <a:lvl8pPr marL="150823" indent="-150823" algn="l" rtl="0">
              <a:lnSpc>
                <a:spcPct val="100000"/>
              </a:lnSpc>
              <a:spcBef>
                <a:spcPts val="495"/>
              </a:spcBef>
              <a:spcAft>
                <a:spcPts val="0"/>
              </a:spcAft>
              <a:defRPr sz="742"/>
            </a:lvl8pPr>
            <a:lvl9pPr marL="150823" indent="-150823" algn="l" rtl="0">
              <a:lnSpc>
                <a:spcPct val="100000"/>
              </a:lnSpc>
              <a:spcBef>
                <a:spcPts val="495"/>
              </a:spcBef>
              <a:spcAft>
                <a:spcPts val="0"/>
              </a:spcAft>
              <a:defRPr sz="742"/>
            </a:lvl9pPr>
          </a:lstStyle>
          <a:p>
            <a:pPr lvl="0" rtl="0"/>
            <a:r>
              <a:rPr lang="de-DE" noProof="0" dirty="0"/>
              <a:t>Klicken Sie, um Text hinzuzufügen.</a:t>
            </a:r>
          </a:p>
        </p:txBody>
      </p:sp>
      <p:sp>
        <p:nvSpPr>
          <p:cNvPr id="38" name="Rechteck 37"/>
          <p:cNvSpPr/>
          <p:nvPr userDrawn="1"/>
        </p:nvSpPr>
        <p:spPr>
          <a:xfrm>
            <a:off x="427238"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40" name="Textplatzhalter 21"/>
          <p:cNvSpPr>
            <a:spLocks noGrp="1"/>
          </p:cNvSpPr>
          <p:nvPr>
            <p:ph type="body" sz="quarter" idx="49" hasCustomPrompt="1"/>
          </p:nvPr>
        </p:nvSpPr>
        <p:spPr>
          <a:xfrm>
            <a:off x="3714752" y="3349256"/>
            <a:ext cx="2386445" cy="666098"/>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44" name="Bildplatzhalter 4"/>
          <p:cNvSpPr>
            <a:spLocks noGrp="1"/>
          </p:cNvSpPr>
          <p:nvPr>
            <p:ph type="pic" sz="quarter" idx="27"/>
          </p:nvPr>
        </p:nvSpPr>
        <p:spPr>
          <a:xfrm>
            <a:off x="4973946" y="750538"/>
            <a:ext cx="1127253" cy="2501153"/>
          </a:xfrm>
          <a:solidFill>
            <a:schemeClr val="bg1">
              <a:lumMod val="85000"/>
            </a:schemeClr>
          </a:solidFill>
        </p:spPr>
        <p:txBody>
          <a:bodyPr tIns="182880" rtlCol="0">
            <a:normAutofit/>
          </a:bodyPr>
          <a:lstStyle>
            <a:lvl1pPr marL="0" indent="0" algn="ctr" rtl="0">
              <a:buNone/>
              <a:defRPr sz="1155"/>
            </a:lvl1pPr>
          </a:lstStyle>
          <a:p>
            <a:pPr rtl="0"/>
            <a:endParaRPr lang="de-DE" noProof="0" dirty="0"/>
          </a:p>
        </p:txBody>
      </p:sp>
      <p:sp>
        <p:nvSpPr>
          <p:cNvPr id="46" name="Bildplatzhalter 4"/>
          <p:cNvSpPr>
            <a:spLocks noGrp="1"/>
          </p:cNvSpPr>
          <p:nvPr>
            <p:ph type="pic" sz="quarter" idx="50"/>
          </p:nvPr>
        </p:nvSpPr>
        <p:spPr>
          <a:xfrm>
            <a:off x="427760" y="4215879"/>
            <a:ext cx="2386445" cy="1411941"/>
          </a:xfrm>
          <a:solidFill>
            <a:schemeClr val="bg1">
              <a:lumMod val="85000"/>
            </a:schemeClr>
          </a:solidFill>
        </p:spPr>
        <p:txBody>
          <a:bodyPr tIns="182880" rtlCol="0">
            <a:normAutofit/>
          </a:bodyPr>
          <a:lstStyle>
            <a:lvl1pPr marL="0" indent="0" algn="ctr" rtl="0">
              <a:buNone/>
              <a:defRPr sz="1155"/>
            </a:lvl1pPr>
          </a:lstStyle>
          <a:p>
            <a:pPr rtl="0"/>
            <a:endParaRPr lang="de-DE" noProof="0" dirty="0"/>
          </a:p>
        </p:txBody>
      </p:sp>
      <p:sp>
        <p:nvSpPr>
          <p:cNvPr id="47" name="Rechteck 46"/>
          <p:cNvSpPr/>
          <p:nvPr userDrawn="1"/>
        </p:nvSpPr>
        <p:spPr>
          <a:xfrm>
            <a:off x="427238" y="5691032"/>
            <a:ext cx="2387493" cy="6258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48" name="Rechteck 47"/>
          <p:cNvSpPr/>
          <p:nvPr userDrawn="1"/>
        </p:nvSpPr>
        <p:spPr>
          <a:xfrm>
            <a:off x="3714753" y="750538"/>
            <a:ext cx="1170295" cy="25011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49" name="Rechteck 48"/>
          <p:cNvSpPr/>
          <p:nvPr userDrawn="1"/>
        </p:nvSpPr>
        <p:spPr>
          <a:xfrm>
            <a:off x="3714229"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50" name="Rechteck 49"/>
          <p:cNvSpPr/>
          <p:nvPr userDrawn="1"/>
        </p:nvSpPr>
        <p:spPr>
          <a:xfrm>
            <a:off x="7046246" y="410954"/>
            <a:ext cx="2387493" cy="4840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0823" tIns="188529" rIns="150823" bIns="188529" rtlCol="0" anchor="t"/>
          <a:lstStyle/>
          <a:p>
            <a:pPr algn="ctr" rtl="0">
              <a:lnSpc>
                <a:spcPct val="130000"/>
              </a:lnSpc>
            </a:pPr>
            <a:endParaRPr lang="de-DE" sz="1485" noProof="0" dirty="0"/>
          </a:p>
        </p:txBody>
      </p:sp>
      <p:sp>
        <p:nvSpPr>
          <p:cNvPr id="51" name="Textplatzhalter 12"/>
          <p:cNvSpPr>
            <a:spLocks noGrp="1"/>
          </p:cNvSpPr>
          <p:nvPr>
            <p:ph type="body" sz="quarter" idx="29" hasCustomPrompt="1"/>
          </p:nvPr>
        </p:nvSpPr>
        <p:spPr>
          <a:xfrm>
            <a:off x="427760" y="1774380"/>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55" name="Textplatzhalter 12"/>
          <p:cNvSpPr>
            <a:spLocks noGrp="1"/>
          </p:cNvSpPr>
          <p:nvPr>
            <p:ph type="body" sz="quarter" idx="51" hasCustomPrompt="1"/>
          </p:nvPr>
        </p:nvSpPr>
        <p:spPr>
          <a:xfrm>
            <a:off x="3714752" y="4080650"/>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62" name="Textplatzhalter 21"/>
          <p:cNvSpPr>
            <a:spLocks noGrp="1"/>
          </p:cNvSpPr>
          <p:nvPr>
            <p:ph type="body" sz="quarter" idx="52" hasCustomPrompt="1"/>
          </p:nvPr>
        </p:nvSpPr>
        <p:spPr>
          <a:xfrm>
            <a:off x="7046768" y="502820"/>
            <a:ext cx="2404456" cy="716798"/>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63" name="Textplatzhalter 12"/>
          <p:cNvSpPr>
            <a:spLocks noGrp="1"/>
          </p:cNvSpPr>
          <p:nvPr>
            <p:ph type="body" sz="quarter" idx="53" hasCustomPrompt="1"/>
          </p:nvPr>
        </p:nvSpPr>
        <p:spPr>
          <a:xfrm>
            <a:off x="7046770" y="1276209"/>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
        <p:nvSpPr>
          <p:cNvPr id="64" name="Textplatzhalter 21"/>
          <p:cNvSpPr>
            <a:spLocks noGrp="1"/>
          </p:cNvSpPr>
          <p:nvPr>
            <p:ph type="body" sz="quarter" idx="54" hasCustomPrompt="1"/>
          </p:nvPr>
        </p:nvSpPr>
        <p:spPr>
          <a:xfrm>
            <a:off x="7051272" y="2077839"/>
            <a:ext cx="2407082" cy="248821"/>
          </a:xfrm>
        </p:spPr>
        <p:txBody>
          <a:bodyPr lIns="0" tIns="0" rIns="0" bIns="0" rtlCol="0" anchor="t">
            <a:noAutofit/>
          </a:bodyPr>
          <a:lstStyle>
            <a:lvl1pPr marL="188530" indent="-113118" algn="l" rtl="0">
              <a:lnSpc>
                <a:spcPct val="100000"/>
              </a:lnSpc>
              <a:spcBef>
                <a:spcPts val="0"/>
              </a:spcBef>
              <a:buClr>
                <a:schemeClr val="tx1"/>
              </a:buClr>
              <a:buFont typeface="Arial" panose="020B0604020202020204" pitchFamily="34" charset="0"/>
              <a:buChar char="—"/>
              <a:defRPr sz="742" i="0">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eine Zuordnung hinzuzufügen.</a:t>
            </a:r>
          </a:p>
        </p:txBody>
      </p:sp>
      <p:sp>
        <p:nvSpPr>
          <p:cNvPr id="65" name="Textplatzhalter 21"/>
          <p:cNvSpPr>
            <a:spLocks noGrp="1"/>
          </p:cNvSpPr>
          <p:nvPr>
            <p:ph type="body" sz="quarter" idx="55" hasCustomPrompt="1"/>
          </p:nvPr>
        </p:nvSpPr>
        <p:spPr>
          <a:xfrm>
            <a:off x="7051272" y="2326657"/>
            <a:ext cx="2407082" cy="600426"/>
          </a:xfrm>
        </p:spPr>
        <p:txBody>
          <a:bodyPr lIns="0" tIns="0" rIns="0" bIns="0" rtlCol="0" anchor="t">
            <a:noAutofit/>
          </a:bodyPr>
          <a:lstStyle>
            <a:lvl1pPr marL="60330" indent="-60330" algn="l" rtl="0">
              <a:lnSpc>
                <a:spcPct val="120000"/>
              </a:lnSpc>
              <a:spcBef>
                <a:spcPts val="330"/>
              </a:spcBef>
              <a:buNone/>
              <a:defRPr sz="989" i="1">
                <a:solidFill>
                  <a:schemeClr val="accent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 Zitat hinzuzufügen.</a:t>
            </a:r>
          </a:p>
        </p:txBody>
      </p:sp>
      <p:sp>
        <p:nvSpPr>
          <p:cNvPr id="66" name="Textplatzhalter 21"/>
          <p:cNvSpPr>
            <a:spLocks noGrp="1"/>
          </p:cNvSpPr>
          <p:nvPr>
            <p:ph type="body" sz="quarter" idx="56" hasCustomPrompt="1"/>
          </p:nvPr>
        </p:nvSpPr>
        <p:spPr>
          <a:xfrm>
            <a:off x="7051272" y="2978478"/>
            <a:ext cx="2407082" cy="250115"/>
          </a:xfrm>
        </p:spPr>
        <p:txBody>
          <a:bodyPr lIns="0" tIns="0" rIns="0" bIns="0" rtlCol="0" anchor="t">
            <a:noAutofit/>
          </a:bodyPr>
          <a:lstStyle>
            <a:lvl1pPr marL="188530" indent="-113118" algn="l" rtl="0">
              <a:lnSpc>
                <a:spcPct val="100000"/>
              </a:lnSpc>
              <a:spcBef>
                <a:spcPts val="0"/>
              </a:spcBef>
              <a:buClr>
                <a:schemeClr val="tx1"/>
              </a:buClr>
              <a:buFont typeface="Arial" panose="020B0604020202020204" pitchFamily="34" charset="0"/>
              <a:buChar char="—"/>
              <a:defRPr sz="742" i="0">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eine Zuordnung hinzuzufügen.</a:t>
            </a:r>
          </a:p>
        </p:txBody>
      </p:sp>
      <p:sp>
        <p:nvSpPr>
          <p:cNvPr id="67" name="Textplatzhalter 21"/>
          <p:cNvSpPr>
            <a:spLocks noGrp="1"/>
          </p:cNvSpPr>
          <p:nvPr>
            <p:ph type="body" sz="quarter" idx="57" hasCustomPrompt="1"/>
          </p:nvPr>
        </p:nvSpPr>
        <p:spPr>
          <a:xfrm>
            <a:off x="7046768" y="3228593"/>
            <a:ext cx="2404456" cy="430261"/>
          </a:xfrm>
        </p:spPr>
        <p:txBody>
          <a:bodyPr lIns="0" tIns="0" rIns="0" bIns="0" rtlCol="0" anchor="b">
            <a:noAutofit/>
          </a:bodyPr>
          <a:lstStyle>
            <a:lvl1pPr marL="0" indent="0" algn="l" rtl="0">
              <a:lnSpc>
                <a:spcPct val="120000"/>
              </a:lnSpc>
              <a:spcBef>
                <a:spcPts val="0"/>
              </a:spcBef>
              <a:buNone/>
              <a:defRPr sz="1320" b="1">
                <a:solidFill>
                  <a:schemeClr val="tx1"/>
                </a:solidFill>
                <a:latin typeface="+mj-lt"/>
              </a:defRPr>
            </a:lvl1pPr>
            <a:lvl2pPr marL="0" indent="0" algn="l" rtl="0">
              <a:spcBef>
                <a:spcPts val="0"/>
              </a:spcBef>
              <a:buNone/>
              <a:defRPr sz="2968"/>
            </a:lvl2pPr>
            <a:lvl3pPr marL="0" indent="0" algn="l" rtl="0">
              <a:spcBef>
                <a:spcPts val="0"/>
              </a:spcBef>
              <a:buNone/>
              <a:defRPr sz="2968"/>
            </a:lvl3pPr>
            <a:lvl4pPr marL="0" indent="0" algn="l" rtl="0">
              <a:spcBef>
                <a:spcPts val="0"/>
              </a:spcBef>
              <a:buNone/>
              <a:defRPr sz="2968"/>
            </a:lvl4pPr>
            <a:lvl5pPr marL="0" indent="0" algn="l" rtl="0">
              <a:spcBef>
                <a:spcPts val="0"/>
              </a:spcBef>
              <a:buNone/>
              <a:defRPr sz="2968"/>
            </a:lvl5pPr>
          </a:lstStyle>
          <a:p>
            <a:pPr lvl="0" rtl="0"/>
            <a:r>
              <a:rPr lang="de-DE" noProof="0" dirty="0"/>
              <a:t>Klicken Sie, um Text hinzuzufügen.</a:t>
            </a:r>
          </a:p>
        </p:txBody>
      </p:sp>
      <p:sp>
        <p:nvSpPr>
          <p:cNvPr id="68" name="Textplatzhalter 12"/>
          <p:cNvSpPr>
            <a:spLocks noGrp="1"/>
          </p:cNvSpPr>
          <p:nvPr>
            <p:ph type="body" sz="quarter" idx="58" hasCustomPrompt="1"/>
          </p:nvPr>
        </p:nvSpPr>
        <p:spPr>
          <a:xfrm>
            <a:off x="7046770" y="3715444"/>
            <a:ext cx="2386445" cy="32273"/>
          </a:xfrm>
          <a:blipFill>
            <a:blip r:embed="rId2"/>
            <a:stretch>
              <a:fillRect/>
            </a:stretch>
          </a:blipFill>
        </p:spPr>
        <p:txBody>
          <a:bodyPr rtlCol="0">
            <a:noAutofit/>
          </a:bodyPr>
          <a:lstStyle>
            <a:lvl1pPr marL="0" indent="0" algn="l" rtl="0">
              <a:spcBef>
                <a:spcPts val="0"/>
              </a:spcBef>
              <a:buNone/>
              <a:defRPr sz="413"/>
            </a:lvl1pPr>
            <a:lvl2pPr marL="0" indent="0" algn="l" rtl="0">
              <a:spcBef>
                <a:spcPts val="0"/>
              </a:spcBef>
              <a:buNone/>
              <a:defRPr sz="413"/>
            </a:lvl2pPr>
            <a:lvl3pPr marL="0" indent="0" algn="l" rtl="0">
              <a:spcBef>
                <a:spcPts val="0"/>
              </a:spcBef>
              <a:buNone/>
              <a:defRPr sz="413"/>
            </a:lvl3pPr>
            <a:lvl4pPr marL="0" indent="0" algn="l" rtl="0">
              <a:spcBef>
                <a:spcPts val="0"/>
              </a:spcBef>
              <a:buNone/>
              <a:defRPr sz="413"/>
            </a:lvl4pPr>
            <a:lvl5pPr marL="0" indent="0" algn="l" rtl="0">
              <a:spcBef>
                <a:spcPts val="0"/>
              </a:spcBef>
              <a:buNone/>
              <a:defRPr sz="413"/>
            </a:lvl5pPr>
          </a:lstStyle>
          <a:p>
            <a:pPr lvl="0" rtl="0"/>
            <a:r>
              <a:rPr lang="de-DE" noProof="0" dirty="0"/>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28" userDrawn="1">
          <p15:clr>
            <a:srgbClr val="FBAE40"/>
          </p15:clr>
        </p15:guide>
        <p15:guide id="2" pos="1873" userDrawn="1">
          <p15:clr>
            <a:srgbClr val="FBAE40"/>
          </p15:clr>
        </p15:guide>
        <p15:guide id="3" pos="2325" userDrawn="1">
          <p15:clr>
            <a:srgbClr val="FBAE40"/>
          </p15:clr>
        </p15:guide>
        <p15:guide id="4" pos="3972" userDrawn="1">
          <p15:clr>
            <a:srgbClr val="FBAE40"/>
          </p15:clr>
        </p15:guide>
        <p15:guide id="5" pos="4427" userDrawn="1">
          <p15:clr>
            <a:srgbClr val="FBAE40"/>
          </p15:clr>
        </p15:guide>
        <p15:guide id="6" pos="6013" userDrawn="1">
          <p15:clr>
            <a:srgbClr val="FBAE40"/>
          </p15:clr>
        </p15:guide>
        <p15:guide id="7" orient="horz" pos="254" userDrawn="1">
          <p15:clr>
            <a:srgbClr val="FBAE40"/>
          </p15:clr>
        </p15:guide>
        <p15:guide id="8" orient="horz" pos="40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81040" y="365130"/>
            <a:ext cx="8543925" cy="1325563"/>
          </a:xfrm>
          <a:prstGeom prst="rect">
            <a:avLst/>
          </a:prstGeom>
        </p:spPr>
        <p:txBody>
          <a:bodyPr vert="horz" lIns="91440" tIns="45720" rIns="91440" bIns="45720" rtlCol="0" anchor="ctr">
            <a:normAutofit/>
          </a:bodyPr>
          <a:lstStyle/>
          <a:p>
            <a:pPr rtl="0"/>
            <a:r>
              <a:rPr lang="de-DE" noProof="0" dirty="0"/>
              <a:t>Titelmasterformat durch Klicken bearbeiten</a:t>
            </a:r>
          </a:p>
        </p:txBody>
      </p:sp>
      <p:sp>
        <p:nvSpPr>
          <p:cNvPr id="3" name="Textplatzhalter 2"/>
          <p:cNvSpPr>
            <a:spLocks noGrp="1"/>
          </p:cNvSpPr>
          <p:nvPr>
            <p:ph type="body" idx="1"/>
          </p:nvPr>
        </p:nvSpPr>
        <p:spPr>
          <a:xfrm>
            <a:off x="681040" y="1825625"/>
            <a:ext cx="8543925" cy="4351338"/>
          </a:xfrm>
          <a:prstGeom prst="rect">
            <a:avLst/>
          </a:prstGeom>
        </p:spPr>
        <p:txBody>
          <a:bodyPr vert="horz" lIns="91440" tIns="45720" rIns="91440" bIns="45720" rtlCol="0">
            <a:normAutofit/>
          </a:bodyPr>
          <a:lstStyle/>
          <a:p>
            <a:pPr lvl="0" rtl="0"/>
            <a:r>
              <a:rPr lang="de-DE" noProof="0" dirty="0"/>
              <a:t>Textmasterformat bearbeiten</a:t>
            </a:r>
          </a:p>
          <a:p>
            <a:pPr lvl="1" rtl="0"/>
            <a:r>
              <a:rPr lang="de-DE" noProof="0" dirty="0"/>
              <a:t>Zweite Ebene</a:t>
            </a:r>
          </a:p>
          <a:p>
            <a:pPr lvl="2" rtl="0"/>
            <a:r>
              <a:rPr lang="de-DE" noProof="0" dirty="0"/>
              <a:t>Dritte Ebene</a:t>
            </a:r>
          </a:p>
          <a:p>
            <a:pPr lvl="3" rtl="0"/>
            <a:r>
              <a:rPr lang="de-DE" noProof="0" dirty="0"/>
              <a:t>Vierte Ebene</a:t>
            </a:r>
          </a:p>
          <a:p>
            <a:pPr lvl="4" rtl="0"/>
            <a:r>
              <a:rPr lang="de-DE" noProof="0" dirty="0"/>
              <a:t>Fünfte Ebene</a:t>
            </a:r>
          </a:p>
        </p:txBody>
      </p:sp>
      <p:sp>
        <p:nvSpPr>
          <p:cNvPr id="4" name="Datumsplatzhalter 3"/>
          <p:cNvSpPr>
            <a:spLocks noGrp="1"/>
          </p:cNvSpPr>
          <p:nvPr>
            <p:ph type="dt" sz="half" idx="2"/>
          </p:nvPr>
        </p:nvSpPr>
        <p:spPr>
          <a:xfrm>
            <a:off x="681038" y="6356354"/>
            <a:ext cx="2228850" cy="365125"/>
          </a:xfrm>
          <a:prstGeom prst="rect">
            <a:avLst/>
          </a:prstGeom>
        </p:spPr>
        <p:txBody>
          <a:bodyPr vert="horz" lIns="91440" tIns="45720" rIns="91440" bIns="45720" rtlCol="0" anchor="ctr"/>
          <a:lstStyle>
            <a:lvl1pPr algn="l" rtl="0">
              <a:defRPr sz="1089">
                <a:solidFill>
                  <a:schemeClr val="tx1">
                    <a:tint val="75000"/>
                  </a:schemeClr>
                </a:solidFill>
              </a:defRPr>
            </a:lvl1pPr>
          </a:lstStyle>
          <a:p>
            <a:fld id="{58A359E0-4287-4CBB-9ED3-CDB8D862CA3F}" type="datetime1">
              <a:rPr lang="de-DE" smtClean="0"/>
              <a:pPr/>
              <a:t>23.01.2026</a:t>
            </a:fld>
            <a:endParaRPr lang="de-DE" dirty="0"/>
          </a:p>
        </p:txBody>
      </p:sp>
      <p:sp>
        <p:nvSpPr>
          <p:cNvPr id="5" name="Fußzeilenplatzhalter 4"/>
          <p:cNvSpPr>
            <a:spLocks noGrp="1"/>
          </p:cNvSpPr>
          <p:nvPr>
            <p:ph type="ftr" sz="quarter" idx="3"/>
          </p:nvPr>
        </p:nvSpPr>
        <p:spPr>
          <a:xfrm>
            <a:off x="3281365" y="6356354"/>
            <a:ext cx="3343275" cy="365125"/>
          </a:xfrm>
          <a:prstGeom prst="rect">
            <a:avLst/>
          </a:prstGeom>
        </p:spPr>
        <p:txBody>
          <a:bodyPr vert="horz" lIns="91440" tIns="45720" rIns="91440" bIns="45720" rtlCol="0" anchor="ctr"/>
          <a:lstStyle>
            <a:lvl1pPr algn="ctr" rtl="0">
              <a:defRPr sz="1089">
                <a:solidFill>
                  <a:schemeClr val="tx1">
                    <a:tint val="75000"/>
                  </a:schemeClr>
                </a:solidFill>
              </a:defRPr>
            </a:lvl1pPr>
          </a:lstStyle>
          <a:p>
            <a:pPr rtl="0"/>
            <a:endParaRPr lang="de-DE" noProof="0" dirty="0"/>
          </a:p>
        </p:txBody>
      </p:sp>
      <p:sp>
        <p:nvSpPr>
          <p:cNvPr id="6" name="Foliennummernplatzhalter 5"/>
          <p:cNvSpPr>
            <a:spLocks noGrp="1"/>
          </p:cNvSpPr>
          <p:nvPr>
            <p:ph type="sldNum" sz="quarter" idx="4"/>
          </p:nvPr>
        </p:nvSpPr>
        <p:spPr>
          <a:xfrm>
            <a:off x="6996113" y="6356354"/>
            <a:ext cx="2228850" cy="365125"/>
          </a:xfrm>
          <a:prstGeom prst="rect">
            <a:avLst/>
          </a:prstGeom>
        </p:spPr>
        <p:txBody>
          <a:bodyPr vert="horz" lIns="91440" tIns="45720" rIns="91440" bIns="45720" rtlCol="0" anchor="ctr"/>
          <a:lstStyle>
            <a:lvl1pPr algn="l" rtl="0">
              <a:defRPr sz="1089">
                <a:solidFill>
                  <a:schemeClr val="tx1">
                    <a:tint val="75000"/>
                  </a:schemeClr>
                </a:solidFill>
              </a:defRPr>
            </a:lvl1pPr>
          </a:lstStyle>
          <a:p>
            <a:pPr algn="r"/>
            <a:r>
              <a:rPr lang="de-DE" noProof="0" dirty="0"/>
              <a:t>‹Nr.›</a:t>
            </a: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829528" rtl="0" eaLnBrk="1" latinLnBrk="0" hangingPunct="1">
        <a:lnSpc>
          <a:spcPct val="90000"/>
        </a:lnSpc>
        <a:spcBef>
          <a:spcPct val="0"/>
        </a:spcBef>
        <a:buNone/>
        <a:defRPr sz="2639" kern="1200">
          <a:solidFill>
            <a:schemeClr val="tx1"/>
          </a:solidFill>
          <a:latin typeface="+mj-lt"/>
          <a:ea typeface="+mj-ea"/>
          <a:cs typeface="+mj-cs"/>
        </a:defRPr>
      </a:lvl1pPr>
    </p:titleStyle>
    <p:bodyStyle>
      <a:lvl1pPr marL="207382" indent="-207382" algn="l" defTabSz="829528" rtl="0" eaLnBrk="1" latinLnBrk="0" hangingPunct="1">
        <a:lnSpc>
          <a:spcPct val="90000"/>
        </a:lnSpc>
        <a:spcBef>
          <a:spcPts val="907"/>
        </a:spcBef>
        <a:buClr>
          <a:schemeClr val="accent1"/>
        </a:buClr>
        <a:buFont typeface="Arial" panose="020B0604020202020204" pitchFamily="34" charset="0"/>
        <a:buChar char="•"/>
        <a:defRPr sz="1649" kern="1200">
          <a:solidFill>
            <a:schemeClr val="tx1"/>
          </a:solidFill>
          <a:latin typeface="+mn-lt"/>
          <a:ea typeface="+mn-ea"/>
          <a:cs typeface="+mn-cs"/>
        </a:defRPr>
      </a:lvl1pPr>
      <a:lvl2pPr marL="622147" indent="-207382" algn="l" defTabSz="829528" rtl="0" eaLnBrk="1" latinLnBrk="0" hangingPunct="1">
        <a:lnSpc>
          <a:spcPct val="90000"/>
        </a:lnSpc>
        <a:spcBef>
          <a:spcPts val="454"/>
        </a:spcBef>
        <a:buClr>
          <a:schemeClr val="accent1"/>
        </a:buClr>
        <a:buFont typeface="Arial" panose="020B0604020202020204" pitchFamily="34" charset="0"/>
        <a:buChar char="•"/>
        <a:defRPr sz="1485" kern="1200">
          <a:solidFill>
            <a:schemeClr val="tx1"/>
          </a:solidFill>
          <a:latin typeface="+mn-lt"/>
          <a:ea typeface="+mn-ea"/>
          <a:cs typeface="+mn-cs"/>
        </a:defRPr>
      </a:lvl2pPr>
      <a:lvl3pPr marL="1036911" indent="-207382" algn="l" defTabSz="829528" rtl="0" eaLnBrk="1" latinLnBrk="0" hangingPunct="1">
        <a:lnSpc>
          <a:spcPct val="90000"/>
        </a:lnSpc>
        <a:spcBef>
          <a:spcPts val="454"/>
        </a:spcBef>
        <a:buClr>
          <a:schemeClr val="accent1"/>
        </a:buClr>
        <a:buFont typeface="Arial" panose="020B0604020202020204" pitchFamily="34" charset="0"/>
        <a:buChar char="•"/>
        <a:defRPr sz="1320" kern="1200">
          <a:solidFill>
            <a:schemeClr val="tx1"/>
          </a:solidFill>
          <a:latin typeface="+mn-lt"/>
          <a:ea typeface="+mn-ea"/>
          <a:cs typeface="+mn-cs"/>
        </a:defRPr>
      </a:lvl3pPr>
      <a:lvl4pPr marL="1451674" indent="-207382" algn="l" defTabSz="829528" rtl="0" eaLnBrk="1" latinLnBrk="0" hangingPunct="1">
        <a:lnSpc>
          <a:spcPct val="90000"/>
        </a:lnSpc>
        <a:spcBef>
          <a:spcPts val="454"/>
        </a:spcBef>
        <a:buClr>
          <a:schemeClr val="accent1"/>
        </a:buClr>
        <a:buFont typeface="Arial" panose="020B0604020202020204" pitchFamily="34" charset="0"/>
        <a:buChar char="•"/>
        <a:defRPr sz="1155" kern="1200">
          <a:solidFill>
            <a:schemeClr val="tx1"/>
          </a:solidFill>
          <a:latin typeface="+mn-lt"/>
          <a:ea typeface="+mn-ea"/>
          <a:cs typeface="+mn-cs"/>
        </a:defRPr>
      </a:lvl4pPr>
      <a:lvl5pPr marL="1866438" indent="-207382" algn="l" defTabSz="829528" rtl="0" eaLnBrk="1" latinLnBrk="0" hangingPunct="1">
        <a:lnSpc>
          <a:spcPct val="90000"/>
        </a:lnSpc>
        <a:spcBef>
          <a:spcPts val="454"/>
        </a:spcBef>
        <a:buClr>
          <a:schemeClr val="accent1"/>
        </a:buClr>
        <a:buFont typeface="Arial" panose="020B0604020202020204" pitchFamily="34" charset="0"/>
        <a:buChar char="•"/>
        <a:defRPr sz="1155" kern="1200">
          <a:solidFill>
            <a:schemeClr val="tx1"/>
          </a:solidFill>
          <a:latin typeface="+mn-lt"/>
          <a:ea typeface="+mn-ea"/>
          <a:cs typeface="+mn-cs"/>
        </a:defRPr>
      </a:lvl5pPr>
      <a:lvl6pPr marL="2281202"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6pPr>
      <a:lvl7pPr marL="2695967"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7pPr>
      <a:lvl8pPr marL="3110731"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8pPr>
      <a:lvl9pPr marL="3525494" indent="-207382" algn="l" defTabSz="829528" rtl="0" eaLnBrk="1" latinLnBrk="0" hangingPunct="1">
        <a:lnSpc>
          <a:spcPct val="90000"/>
        </a:lnSpc>
        <a:spcBef>
          <a:spcPts val="454"/>
        </a:spcBef>
        <a:buFont typeface="Arial" panose="020B0604020202020204" pitchFamily="34" charset="0"/>
        <a:buChar char="•"/>
        <a:defRPr sz="1633" kern="1200">
          <a:solidFill>
            <a:schemeClr val="tx1"/>
          </a:solidFill>
          <a:latin typeface="+mn-lt"/>
          <a:ea typeface="+mn-ea"/>
          <a:cs typeface="+mn-cs"/>
        </a:defRPr>
      </a:lvl9pPr>
    </p:bodyStyle>
    <p:otherStyle>
      <a:defPPr>
        <a:defRPr/>
      </a:defPPr>
      <a:lvl1pPr marL="0" algn="l" defTabSz="829528" rtl="0" eaLnBrk="1" latinLnBrk="0" hangingPunct="1">
        <a:defRPr sz="1633" kern="1200">
          <a:solidFill>
            <a:schemeClr val="tx1"/>
          </a:solidFill>
          <a:latin typeface="+mn-lt"/>
          <a:ea typeface="+mn-ea"/>
          <a:cs typeface="+mn-cs"/>
        </a:defRPr>
      </a:lvl1pPr>
      <a:lvl2pPr marL="414764" algn="l" defTabSz="829528" rtl="0" eaLnBrk="1" latinLnBrk="0" hangingPunct="1">
        <a:defRPr sz="1633" kern="1200">
          <a:solidFill>
            <a:schemeClr val="tx1"/>
          </a:solidFill>
          <a:latin typeface="+mn-lt"/>
          <a:ea typeface="+mn-ea"/>
          <a:cs typeface="+mn-cs"/>
        </a:defRPr>
      </a:lvl2pPr>
      <a:lvl3pPr marL="829528" algn="l" defTabSz="829528" rtl="0" eaLnBrk="1" latinLnBrk="0" hangingPunct="1">
        <a:defRPr sz="1633" kern="1200">
          <a:solidFill>
            <a:schemeClr val="tx1"/>
          </a:solidFill>
          <a:latin typeface="+mn-lt"/>
          <a:ea typeface="+mn-ea"/>
          <a:cs typeface="+mn-cs"/>
        </a:defRPr>
      </a:lvl3pPr>
      <a:lvl4pPr marL="1244292" algn="l" defTabSz="829528" rtl="0" eaLnBrk="1" latinLnBrk="0" hangingPunct="1">
        <a:defRPr sz="1633" kern="1200">
          <a:solidFill>
            <a:schemeClr val="tx1"/>
          </a:solidFill>
          <a:latin typeface="+mn-lt"/>
          <a:ea typeface="+mn-ea"/>
          <a:cs typeface="+mn-cs"/>
        </a:defRPr>
      </a:lvl4pPr>
      <a:lvl5pPr marL="1659057" algn="l" defTabSz="829528" rtl="0" eaLnBrk="1" latinLnBrk="0" hangingPunct="1">
        <a:defRPr sz="1633" kern="1200">
          <a:solidFill>
            <a:schemeClr val="tx1"/>
          </a:solidFill>
          <a:latin typeface="+mn-lt"/>
          <a:ea typeface="+mn-ea"/>
          <a:cs typeface="+mn-cs"/>
        </a:defRPr>
      </a:lvl5pPr>
      <a:lvl6pPr marL="2073820" algn="l" defTabSz="829528" rtl="0" eaLnBrk="1" latinLnBrk="0" hangingPunct="1">
        <a:defRPr sz="1633" kern="1200">
          <a:solidFill>
            <a:schemeClr val="tx1"/>
          </a:solidFill>
          <a:latin typeface="+mn-lt"/>
          <a:ea typeface="+mn-ea"/>
          <a:cs typeface="+mn-cs"/>
        </a:defRPr>
      </a:lvl6pPr>
      <a:lvl7pPr marL="2488585" algn="l" defTabSz="829528" rtl="0" eaLnBrk="1" latinLnBrk="0" hangingPunct="1">
        <a:defRPr sz="1633" kern="1200">
          <a:solidFill>
            <a:schemeClr val="tx1"/>
          </a:solidFill>
          <a:latin typeface="+mn-lt"/>
          <a:ea typeface="+mn-ea"/>
          <a:cs typeface="+mn-cs"/>
        </a:defRPr>
      </a:lvl7pPr>
      <a:lvl8pPr marL="2903348" algn="l" defTabSz="829528" rtl="0" eaLnBrk="1" latinLnBrk="0" hangingPunct="1">
        <a:defRPr sz="1633" kern="1200">
          <a:solidFill>
            <a:schemeClr val="tx1"/>
          </a:solidFill>
          <a:latin typeface="+mn-lt"/>
          <a:ea typeface="+mn-ea"/>
          <a:cs typeface="+mn-cs"/>
        </a:defRPr>
      </a:lvl8pPr>
      <a:lvl9pPr marL="3318113" algn="l" defTabSz="829528" rtl="0" eaLnBrk="1" latinLnBrk="0" hangingPunct="1">
        <a:defRPr sz="16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vigilanza-edilizia.provincia.bz.i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awa.ave@pec.prov.bz.it" TargetMode="External"/><Relationship Id="rId4" Type="http://schemas.openxmlformats.org/officeDocument/2006/relationships/hyperlink" Target="mailto:awa.ave@provincia.bz.i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D552A345-B3F9-447F-9CF9-1626325893AC}"/>
              </a:ext>
            </a:extLst>
          </p:cNvPr>
          <p:cNvSpPr/>
          <p:nvPr/>
        </p:nvSpPr>
        <p:spPr>
          <a:xfrm>
            <a:off x="6127326" y="332657"/>
            <a:ext cx="301524" cy="45406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4894" tIns="27448" rIns="54894" bIns="27448" numCol="1" spcCol="0" rtlCol="0" fromWordArt="0" anchor="ctr" anchorCtr="0" forceAA="0" compatLnSpc="1">
            <a:prstTxWarp prst="textNoShape">
              <a:avLst/>
            </a:prstTxWarp>
            <a:noAutofit/>
          </a:bodyPr>
          <a:lstStyle/>
          <a:p>
            <a:pPr algn="ctr"/>
            <a:endParaRPr lang="it-IT" sz="839" dirty="0"/>
          </a:p>
        </p:txBody>
      </p:sp>
      <p:sp>
        <p:nvSpPr>
          <p:cNvPr id="21" name="Rettangolo 20">
            <a:extLst>
              <a:ext uri="{FF2B5EF4-FFF2-40B4-BE49-F238E27FC236}">
                <a16:creationId xmlns:a16="http://schemas.microsoft.com/office/drawing/2014/main" id="{FA4F7CF9-E564-4B76-AB18-21E4DB2B7B5D}"/>
              </a:ext>
            </a:extLst>
          </p:cNvPr>
          <p:cNvSpPr/>
          <p:nvPr/>
        </p:nvSpPr>
        <p:spPr>
          <a:xfrm>
            <a:off x="206982" y="2410814"/>
            <a:ext cx="2962127" cy="14516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268" dirty="0"/>
          </a:p>
        </p:txBody>
      </p:sp>
      <p:sp>
        <p:nvSpPr>
          <p:cNvPr id="4" name="Textplatzhalter 3"/>
          <p:cNvSpPr>
            <a:spLocks noGrp="1"/>
          </p:cNvSpPr>
          <p:nvPr>
            <p:ph type="body" sz="quarter" idx="19"/>
          </p:nvPr>
        </p:nvSpPr>
        <p:spPr>
          <a:xfrm>
            <a:off x="150279" y="1798824"/>
            <a:ext cx="2853396" cy="3392751"/>
          </a:xfrm>
        </p:spPr>
        <p:txBody>
          <a:bodyPr rtlCol="0"/>
          <a:lstStyle/>
          <a:p>
            <a:pPr algn="just">
              <a:spcAft>
                <a:spcPts val="0"/>
              </a:spcAft>
            </a:pPr>
            <a:r>
              <a:rPr lang="it-IT" sz="1100" dirty="0">
                <a:latin typeface="Calibri Light" panose="020F0302020204030204" pitchFamily="34" charset="0"/>
                <a:ea typeface="Times New Roman" panose="02020603050405020304" pitchFamily="18" charset="0"/>
                <a:cs typeface="Calibri Light" panose="020F0302020204030204" pitchFamily="34" charset="0"/>
              </a:rPr>
              <a:t>L’obiettivo principale dell’edilizia convenzionata e riservata ai residenti è quello di assicurare spazi in cui vivere stabilmente e di garantire una popolazione residente in modo continuativo nel territorio altoatesino.</a:t>
            </a:r>
          </a:p>
          <a:p>
            <a:pPr algn="just">
              <a:spcAft>
                <a:spcPts val="0"/>
              </a:spcAft>
            </a:pPr>
            <a:r>
              <a:rPr lang="it-IT" sz="1100" dirty="0">
                <a:latin typeface="Calibri Light" panose="020F0302020204030204" pitchFamily="34" charset="0"/>
                <a:ea typeface="Times New Roman" panose="02020603050405020304" pitchFamily="18" charset="0"/>
                <a:cs typeface="Calibri Light" panose="020F0302020204030204" pitchFamily="34" charset="0"/>
              </a:rPr>
              <a:t>Costruendo un’abitazione convenzionata o riservata ai residenti, si beneficia dell’esenzione dal contributo sul costo di costruzione; al tempo stesso, ci si impegna, per sé e per i successivi aventi causa, a rispettare determinati obblighi.</a:t>
            </a:r>
          </a:p>
          <a:p>
            <a:pPr algn="just">
              <a:spcAft>
                <a:spcPts val="0"/>
              </a:spcAft>
            </a:pPr>
            <a:r>
              <a:rPr lang="it-IT" sz="1100" dirty="0">
                <a:latin typeface="Calibri Light" panose="020F0302020204030204" pitchFamily="34" charset="0"/>
                <a:ea typeface="Times New Roman" panose="02020603050405020304" pitchFamily="18" charset="0"/>
                <a:cs typeface="Calibri Light" panose="020F0302020204030204" pitchFamily="34" charset="0"/>
              </a:rPr>
              <a:t>I vincoli di cui all’art. 79 L.P. 13/1997, salvo diversa disposizione espressa, restano validi anche dopo l’entrata in vigore, in data 1. luglio 2020, della legge provinciale «Territorio e paesaggio».</a:t>
            </a:r>
          </a:p>
          <a:p>
            <a:pPr algn="just"/>
            <a:r>
              <a:rPr lang="it-IT" sz="1100" dirty="0">
                <a:latin typeface="Calibri Light" panose="020F0302020204030204" pitchFamily="34" charset="0"/>
                <a:cs typeface="Calibri Light" panose="020F0302020204030204" pitchFamily="34" charset="0"/>
              </a:rPr>
              <a:t>Dal 20 giugno 2025, con la nuova legge provinciale «Riforma Abitare 2025», sono state introdotte importanti novità anche in tema di alloggi convenzionati e riservati ai residenti.</a:t>
            </a:r>
            <a:endParaRPr lang="de-DE" sz="1100" dirty="0">
              <a:latin typeface="Calibri Light" panose="020F0302020204030204" pitchFamily="34" charset="0"/>
              <a:cs typeface="Calibri Light" panose="020F0302020204030204" pitchFamily="34" charset="0"/>
            </a:endParaRPr>
          </a:p>
        </p:txBody>
      </p:sp>
      <p:sp>
        <p:nvSpPr>
          <p:cNvPr id="30" name="Textplatzhalter 3">
            <a:extLst>
              <a:ext uri="{FF2B5EF4-FFF2-40B4-BE49-F238E27FC236}">
                <a16:creationId xmlns:a16="http://schemas.microsoft.com/office/drawing/2014/main" id="{3EB3EA21-953A-4417-836D-B2A578C9CD58}"/>
              </a:ext>
            </a:extLst>
          </p:cNvPr>
          <p:cNvSpPr txBox="1">
            <a:spLocks/>
          </p:cNvSpPr>
          <p:nvPr/>
        </p:nvSpPr>
        <p:spPr>
          <a:xfrm>
            <a:off x="-36000" y="1551483"/>
            <a:ext cx="3065811" cy="3447738"/>
          </a:xfrm>
          <a:prstGeom prst="rect">
            <a:avLst/>
          </a:prstGeom>
        </p:spPr>
        <p:txBody>
          <a:bodyPr rtlCol="0"/>
          <a:lstStyle>
            <a:lvl1pPr marL="228596" indent="-228596" algn="l" defTabSz="914383" rtl="0" eaLnBrk="1" latinLnBrk="0" hangingPunct="1">
              <a:lnSpc>
                <a:spcPct val="90000"/>
              </a:lnSpc>
              <a:spcBef>
                <a:spcPts val="1000"/>
              </a:spcBef>
              <a:buClr>
                <a:schemeClr val="accent1"/>
              </a:buClr>
              <a:buFont typeface="Arial" panose="020B0604020202020204" pitchFamily="34" charset="0"/>
              <a:buChar char="•"/>
              <a:defRPr sz="1818" kern="1200">
                <a:solidFill>
                  <a:schemeClr val="tx1"/>
                </a:solidFill>
                <a:latin typeface="+mn-lt"/>
                <a:ea typeface="+mn-ea"/>
                <a:cs typeface="+mn-cs"/>
              </a:defRPr>
            </a:lvl1pPr>
            <a:lvl2pPr marL="685788" indent="-228596" algn="l" defTabSz="914383" rtl="0" eaLnBrk="1" latinLnBrk="0" hangingPunct="1">
              <a:lnSpc>
                <a:spcPct val="90000"/>
              </a:lnSpc>
              <a:spcBef>
                <a:spcPts val="500"/>
              </a:spcBef>
              <a:buClr>
                <a:schemeClr val="accent1"/>
              </a:buClr>
              <a:buFont typeface="Arial" panose="020B0604020202020204" pitchFamily="34" charset="0"/>
              <a:buChar char="•"/>
              <a:defRPr sz="1637" kern="1200">
                <a:solidFill>
                  <a:schemeClr val="tx1"/>
                </a:solidFill>
                <a:latin typeface="+mn-lt"/>
                <a:ea typeface="+mn-ea"/>
                <a:cs typeface="+mn-cs"/>
              </a:defRPr>
            </a:lvl2pPr>
            <a:lvl3pPr marL="1142979" indent="-228596" algn="l" defTabSz="914383" rtl="0" eaLnBrk="1" latinLnBrk="0" hangingPunct="1">
              <a:lnSpc>
                <a:spcPct val="90000"/>
              </a:lnSpc>
              <a:spcBef>
                <a:spcPts val="500"/>
              </a:spcBef>
              <a:buClr>
                <a:schemeClr val="accent1"/>
              </a:buClr>
              <a:buFont typeface="Arial" panose="020B0604020202020204" pitchFamily="34" charset="0"/>
              <a:buChar char="•"/>
              <a:defRPr sz="1455" kern="1200">
                <a:solidFill>
                  <a:schemeClr val="tx1"/>
                </a:solidFill>
                <a:latin typeface="+mn-lt"/>
                <a:ea typeface="+mn-ea"/>
                <a:cs typeface="+mn-cs"/>
              </a:defRPr>
            </a:lvl3pPr>
            <a:lvl4pPr marL="1600170"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4pPr>
            <a:lvl5pPr marL="2057361"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5pPr>
            <a:lvl6pPr marL="2514553"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45"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36"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27"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5725" indent="0" algn="just">
              <a:lnSpc>
                <a:spcPct val="100000"/>
              </a:lnSpc>
              <a:spcAft>
                <a:spcPts val="1000"/>
              </a:spcAft>
              <a:buClr>
                <a:srgbClr val="C00000"/>
              </a:buClr>
              <a:buNone/>
            </a:pPr>
            <a:endParaRPr lang="it-IT" sz="998" dirty="0"/>
          </a:p>
        </p:txBody>
      </p:sp>
      <p:sp>
        <p:nvSpPr>
          <p:cNvPr id="17" name="Rettangolo 16">
            <a:extLst>
              <a:ext uri="{FF2B5EF4-FFF2-40B4-BE49-F238E27FC236}">
                <a16:creationId xmlns:a16="http://schemas.microsoft.com/office/drawing/2014/main" id="{7ABFE5AE-A0F7-4CF1-838E-BCBB3B86E7C6}"/>
              </a:ext>
            </a:extLst>
          </p:cNvPr>
          <p:cNvSpPr/>
          <p:nvPr/>
        </p:nvSpPr>
        <p:spPr>
          <a:xfrm>
            <a:off x="378020" y="366497"/>
            <a:ext cx="2437035" cy="802427"/>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800" b="1" dirty="0">
                <a:solidFill>
                  <a:srgbClr val="52AAAC"/>
                </a:solidFill>
                <a:latin typeface="Calibri Light" panose="020F0302020204030204" pitchFamily="34" charset="0"/>
                <a:cs typeface="Calibri Light" panose="020F0302020204030204" pitchFamily="34" charset="0"/>
              </a:rPr>
              <a:t>Abitazioni riservate ai residenti</a:t>
            </a:r>
          </a:p>
        </p:txBody>
      </p:sp>
      <p:cxnSp>
        <p:nvCxnSpPr>
          <p:cNvPr id="19" name="Gerader Verbinder 17">
            <a:extLst>
              <a:ext uri="{FF2B5EF4-FFF2-40B4-BE49-F238E27FC236}">
                <a16:creationId xmlns:a16="http://schemas.microsoft.com/office/drawing/2014/main" id="{73C14033-0918-4585-8621-59535C6DE9EF}"/>
              </a:ext>
            </a:extLst>
          </p:cNvPr>
          <p:cNvCxnSpPr>
            <a:cxnSpLocks/>
          </p:cNvCxnSpPr>
          <p:nvPr/>
        </p:nvCxnSpPr>
        <p:spPr>
          <a:xfrm>
            <a:off x="6665854"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28" name="Gerader Verbinder 18">
            <a:extLst>
              <a:ext uri="{FF2B5EF4-FFF2-40B4-BE49-F238E27FC236}">
                <a16:creationId xmlns:a16="http://schemas.microsoft.com/office/drawing/2014/main" id="{17DBF1C4-8909-4FDF-9250-8AD38AC3D5F5}"/>
              </a:ext>
            </a:extLst>
          </p:cNvPr>
          <p:cNvCxnSpPr>
            <a:cxnSpLocks/>
          </p:cNvCxnSpPr>
          <p:nvPr/>
        </p:nvCxnSpPr>
        <p:spPr>
          <a:xfrm flipH="1">
            <a:off x="3336290" y="0"/>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22" name="Pulsante di azione: Informazioni 21">
            <a:hlinkClick r:id="" action="ppaction://noaction" highlightClick="1"/>
            <a:extLst>
              <a:ext uri="{FF2B5EF4-FFF2-40B4-BE49-F238E27FC236}">
                <a16:creationId xmlns:a16="http://schemas.microsoft.com/office/drawing/2014/main" id="{907707A6-5DDF-48D5-8045-826962369A52}"/>
              </a:ext>
            </a:extLst>
          </p:cNvPr>
          <p:cNvSpPr/>
          <p:nvPr/>
        </p:nvSpPr>
        <p:spPr>
          <a:xfrm>
            <a:off x="7695953" y="2858018"/>
            <a:ext cx="1123946" cy="1032748"/>
          </a:xfrm>
          <a:prstGeom prst="actionButtonInformation">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it-IT"/>
          </a:p>
        </p:txBody>
      </p:sp>
      <p:sp>
        <p:nvSpPr>
          <p:cNvPr id="23" name="CasellaDiTesto 22">
            <a:extLst>
              <a:ext uri="{FF2B5EF4-FFF2-40B4-BE49-F238E27FC236}">
                <a16:creationId xmlns:a16="http://schemas.microsoft.com/office/drawing/2014/main" id="{9C1A968A-81C7-46F8-B536-F138B768CAFC}"/>
              </a:ext>
            </a:extLst>
          </p:cNvPr>
          <p:cNvSpPr txBox="1"/>
          <p:nvPr/>
        </p:nvSpPr>
        <p:spPr>
          <a:xfrm>
            <a:off x="288389" y="617530"/>
            <a:ext cx="184731" cy="400110"/>
          </a:xfrm>
          <a:prstGeom prst="rect">
            <a:avLst/>
          </a:prstGeom>
          <a:noFill/>
        </p:spPr>
        <p:txBody>
          <a:bodyPr wrap="none" rtlCol="0">
            <a:spAutoFit/>
          </a:bodyPr>
          <a:lstStyle/>
          <a:p>
            <a:endParaRPr lang="it-IT" sz="2000" dirty="0"/>
          </a:p>
        </p:txBody>
      </p:sp>
      <p:grpSp>
        <p:nvGrpSpPr>
          <p:cNvPr id="38" name="Gruppo 2">
            <a:extLst>
              <a:ext uri="{FF2B5EF4-FFF2-40B4-BE49-F238E27FC236}">
                <a16:creationId xmlns:a16="http://schemas.microsoft.com/office/drawing/2014/main" id="{BB706BDD-2284-4AB5-9CC3-3A56BDA78D28}"/>
              </a:ext>
            </a:extLst>
          </p:cNvPr>
          <p:cNvGrpSpPr/>
          <p:nvPr/>
        </p:nvGrpSpPr>
        <p:grpSpPr>
          <a:xfrm>
            <a:off x="9383362" y="24880"/>
            <a:ext cx="516866" cy="307777"/>
            <a:chOff x="9285891" y="24880"/>
            <a:chExt cx="516866" cy="307777"/>
          </a:xfrm>
        </p:grpSpPr>
        <p:sp>
          <p:nvSpPr>
            <p:cNvPr id="39" name="Ovale 1">
              <a:extLst>
                <a:ext uri="{FF2B5EF4-FFF2-40B4-BE49-F238E27FC236}">
                  <a16:creationId xmlns:a16="http://schemas.microsoft.com/office/drawing/2014/main" id="{60236F25-8047-41E1-BE7E-EFF49EACF872}"/>
                </a:ext>
              </a:extLst>
            </p:cNvPr>
            <p:cNvSpPr/>
            <p:nvPr/>
          </p:nvSpPr>
          <p:spPr>
            <a:xfrm>
              <a:off x="9316255" y="32659"/>
              <a:ext cx="456138" cy="292220"/>
            </a:xfrm>
            <a:prstGeom prst="ellipse">
              <a:avLst/>
            </a:prstGeom>
            <a:solidFill>
              <a:schemeClr val="bg1"/>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sz="1270" b="1" dirty="0">
                <a:solidFill>
                  <a:srgbClr val="C00000"/>
                </a:solidFill>
              </a:endParaRPr>
            </a:p>
          </p:txBody>
        </p:sp>
        <p:sp>
          <p:nvSpPr>
            <p:cNvPr id="40" name="CasellaDiTesto 22">
              <a:extLst>
                <a:ext uri="{FF2B5EF4-FFF2-40B4-BE49-F238E27FC236}">
                  <a16:creationId xmlns:a16="http://schemas.microsoft.com/office/drawing/2014/main" id="{0AF2F89D-896A-429E-885B-A316B7721732}"/>
                </a:ext>
              </a:extLst>
            </p:cNvPr>
            <p:cNvSpPr txBox="1"/>
            <p:nvPr/>
          </p:nvSpPr>
          <p:spPr>
            <a:xfrm>
              <a:off x="9285891" y="24880"/>
              <a:ext cx="516866" cy="307777"/>
            </a:xfrm>
            <a:prstGeom prst="rect">
              <a:avLst/>
            </a:prstGeom>
            <a:noFill/>
          </p:spPr>
          <p:txBody>
            <a:bodyPr wrap="square" rtlCol="0">
              <a:spAutoFit/>
            </a:bodyPr>
            <a:lstStyle/>
            <a:p>
              <a:pPr algn="ctr"/>
              <a:r>
                <a:rPr lang="de-DE" sz="1400" b="1" dirty="0">
                  <a:solidFill>
                    <a:srgbClr val="C00000"/>
                  </a:solidFill>
                </a:rPr>
                <a:t>IT</a:t>
              </a:r>
              <a:endParaRPr lang="it-IT" sz="1400" b="1" dirty="0">
                <a:solidFill>
                  <a:srgbClr val="C00000"/>
                </a:solidFill>
              </a:endParaRPr>
            </a:p>
          </p:txBody>
        </p:sp>
      </p:grpSp>
      <p:sp>
        <p:nvSpPr>
          <p:cNvPr id="42" name="Textfeld 41">
            <a:extLst>
              <a:ext uri="{FF2B5EF4-FFF2-40B4-BE49-F238E27FC236}">
                <a16:creationId xmlns:a16="http://schemas.microsoft.com/office/drawing/2014/main" id="{1369A49A-6BF9-4608-8C3E-DEFB7A642697}"/>
              </a:ext>
            </a:extLst>
          </p:cNvPr>
          <p:cNvSpPr txBox="1"/>
          <p:nvPr/>
        </p:nvSpPr>
        <p:spPr>
          <a:xfrm>
            <a:off x="3596687" y="1838202"/>
            <a:ext cx="2826979" cy="3532762"/>
          </a:xfrm>
          <a:prstGeom prst="rect">
            <a:avLst/>
          </a:prstGeom>
          <a:noFill/>
        </p:spPr>
        <p:txBody>
          <a:bodyPr wrap="square" rtlCol="0">
            <a:spAutoFit/>
          </a:bodyPr>
          <a:lstStyle/>
          <a:p>
            <a:pPr algn="just" defTabSz="829528">
              <a:lnSpc>
                <a:spcPct val="120000"/>
              </a:lnSpc>
              <a:spcBef>
                <a:spcPts val="742"/>
              </a:spcBef>
              <a:buClr>
                <a:schemeClr val="accent1"/>
              </a:buClr>
            </a:pPr>
            <a:r>
              <a:rPr lang="de-DE" sz="1100" dirty="0" err="1">
                <a:latin typeface="Calibri Light" panose="020F0302020204030204" pitchFamily="34" charset="0"/>
                <a:cs typeface="Calibri Light" panose="020F0302020204030204" pitchFamily="34" charset="0"/>
              </a:rPr>
              <a:t>L‘Agenzia</a:t>
            </a:r>
            <a:r>
              <a:rPr lang="de-DE" sz="1100" dirty="0">
                <a:latin typeface="Calibri Light" panose="020F0302020204030204" pitchFamily="34" charset="0"/>
                <a:cs typeface="Calibri Light" panose="020F0302020204030204" pitchFamily="34" charset="0"/>
              </a:rPr>
              <a:t> </a:t>
            </a:r>
            <a:r>
              <a:rPr lang="it-IT" sz="1100" dirty="0">
                <a:latin typeface="Calibri Light" panose="020F0302020204030204" pitchFamily="34" charset="0"/>
                <a:cs typeface="Calibri Light" panose="020F0302020204030204" pitchFamily="34" charset="0"/>
              </a:rPr>
              <a:t>è un Ufficio all’interno del Dipartimento Edilizia abitativa, Sicurezza e prevenzione della violenza della Provincia Autonoma di Bolzano, con funzioni di vigilanza sull’edilizia convenzionata, riservata ai residenti e agevolata.</a:t>
            </a:r>
            <a:endParaRPr lang="de-DE" sz="1100" dirty="0">
              <a:latin typeface="Calibri Light" panose="020F0302020204030204" pitchFamily="34" charset="0"/>
              <a:cs typeface="Calibri Light" panose="020F0302020204030204" pitchFamily="34" charset="0"/>
            </a:endParaRPr>
          </a:p>
          <a:p>
            <a:pPr algn="just" defTabSz="829528">
              <a:lnSpc>
                <a:spcPct val="120000"/>
              </a:lnSpc>
              <a:spcBef>
                <a:spcPts val="742"/>
              </a:spcBef>
              <a:buClr>
                <a:schemeClr val="accent1"/>
              </a:buClr>
            </a:pPr>
            <a:r>
              <a:rPr lang="de-DE" sz="1100" dirty="0" err="1">
                <a:latin typeface="Calibri Light" panose="020F0302020204030204" pitchFamily="34" charset="0"/>
                <a:cs typeface="Calibri Light" panose="020F0302020204030204" pitchFamily="34" charset="0"/>
              </a:rPr>
              <a:t>Sede</a:t>
            </a:r>
            <a:r>
              <a:rPr lang="de-DE" sz="1100" dirty="0">
                <a:latin typeface="Calibri Light" panose="020F0302020204030204" pitchFamily="34" charset="0"/>
                <a:cs typeface="Calibri Light" panose="020F0302020204030204" pitchFamily="34" charset="0"/>
              </a:rPr>
              <a:t>: Via </a:t>
            </a:r>
            <a:r>
              <a:rPr lang="de-DE" sz="1100" dirty="0" err="1">
                <a:latin typeface="Calibri Light" panose="020F0302020204030204" pitchFamily="34" charset="0"/>
                <a:cs typeface="Calibri Light" panose="020F0302020204030204" pitchFamily="34" charset="0"/>
              </a:rPr>
              <a:t>Canonico</a:t>
            </a:r>
            <a:r>
              <a:rPr lang="de-DE" sz="1100" dirty="0">
                <a:latin typeface="Calibri Light" panose="020F0302020204030204" pitchFamily="34" charset="0"/>
                <a:cs typeface="Calibri Light" panose="020F0302020204030204" pitchFamily="34" charset="0"/>
              </a:rPr>
              <a:t>-Michael-Gamper 1  39100 </a:t>
            </a:r>
            <a:r>
              <a:rPr lang="de-DE" sz="1100" dirty="0" err="1">
                <a:latin typeface="Calibri Light" panose="020F0302020204030204" pitchFamily="34" charset="0"/>
                <a:cs typeface="Calibri Light" panose="020F0302020204030204" pitchFamily="34" charset="0"/>
              </a:rPr>
              <a:t>Bolzano</a:t>
            </a:r>
            <a:endParaRPr lang="de-DE" sz="1100" dirty="0">
              <a:latin typeface="Calibri Light" panose="020F0302020204030204" pitchFamily="34" charset="0"/>
              <a:cs typeface="Calibri Light" panose="020F0302020204030204" pitchFamily="34" charset="0"/>
            </a:endParaRP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rPr>
              <a:t>Tel. 0471 418490</a:t>
            </a: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hlinkClick r:id="rId3">
                  <a:extLst>
                    <a:ext uri="{A12FA001-AC4F-418D-AE19-62706E023703}">
                      <ahyp:hlinkClr xmlns:ahyp="http://schemas.microsoft.com/office/drawing/2018/hyperlinkcolor" val="tx"/>
                    </a:ext>
                  </a:extLst>
                </a:hlinkClick>
              </a:rPr>
              <a:t>https://vigilanza-edilizia.provincia.bz.it</a:t>
            </a:r>
            <a:endParaRPr lang="de-DE" sz="1100" dirty="0">
              <a:latin typeface="Calibri Light" panose="020F0302020204030204" pitchFamily="34" charset="0"/>
              <a:cs typeface="Calibri Light" panose="020F0302020204030204" pitchFamily="34" charset="0"/>
            </a:endParaRP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hlinkClick r:id="rId4">
                  <a:extLst>
                    <a:ext uri="{A12FA001-AC4F-418D-AE19-62706E023703}">
                      <ahyp:hlinkClr xmlns:ahyp="http://schemas.microsoft.com/office/drawing/2018/hyperlinkcolor" val="tx"/>
                    </a:ext>
                  </a:extLst>
                </a:hlinkClick>
              </a:rPr>
              <a:t>awa.ave@provincia.bz.it</a:t>
            </a:r>
            <a:endParaRPr lang="de-DE" sz="1100" dirty="0">
              <a:latin typeface="Calibri Light" panose="020F0302020204030204" pitchFamily="34" charset="0"/>
              <a:cs typeface="Calibri Light" panose="020F0302020204030204" pitchFamily="34" charset="0"/>
            </a:endParaRPr>
          </a:p>
          <a:p>
            <a:pPr algn="just" defTabSz="829528">
              <a:lnSpc>
                <a:spcPct val="120000"/>
              </a:lnSpc>
              <a:spcBef>
                <a:spcPts val="742"/>
              </a:spcBef>
              <a:buClr>
                <a:schemeClr val="accent1"/>
              </a:buClr>
            </a:pPr>
            <a:r>
              <a:rPr lang="de-DE" sz="1100" dirty="0">
                <a:latin typeface="Calibri Light" panose="020F0302020204030204" pitchFamily="34" charset="0"/>
                <a:cs typeface="Calibri Light" panose="020F0302020204030204" pitchFamily="34" charset="0"/>
                <a:hlinkClick r:id="rId5">
                  <a:extLst>
                    <a:ext uri="{A12FA001-AC4F-418D-AE19-62706E023703}">
                      <ahyp:hlinkClr xmlns:ahyp="http://schemas.microsoft.com/office/drawing/2018/hyperlinkcolor" val="tx"/>
                    </a:ext>
                  </a:extLst>
                </a:hlinkClick>
              </a:rPr>
              <a:t>awa.ave@pec.prov.bz.it</a:t>
            </a:r>
            <a:endParaRPr lang="de-DE" sz="1100" dirty="0">
              <a:latin typeface="Calibri Light" panose="020F0302020204030204" pitchFamily="34" charset="0"/>
              <a:cs typeface="Calibri Light" panose="020F0302020204030204" pitchFamily="34" charset="0"/>
            </a:endParaRPr>
          </a:p>
          <a:p>
            <a:pPr algn="just"/>
            <a:endParaRPr lang="de-DE" sz="1200" dirty="0">
              <a:latin typeface="+mj-lt"/>
              <a:cs typeface="Times New Roman" panose="02020603050405020304" pitchFamily="18" charset="0"/>
            </a:endParaRPr>
          </a:p>
          <a:p>
            <a:endParaRPr lang="de-DE" sz="1200" dirty="0">
              <a:latin typeface="Times New Roman" panose="02020603050405020304" pitchFamily="18" charset="0"/>
              <a:cs typeface="Times New Roman" panose="02020603050405020304" pitchFamily="18" charset="0"/>
            </a:endParaRPr>
          </a:p>
          <a:p>
            <a:endParaRPr lang="de-DE" sz="1200" dirty="0">
              <a:latin typeface="Times New Roman" panose="02020603050405020304" pitchFamily="18" charset="0"/>
              <a:cs typeface="Times New Roman" panose="02020603050405020304" pitchFamily="18" charset="0"/>
            </a:endParaRPr>
          </a:p>
        </p:txBody>
      </p:sp>
      <p:sp>
        <p:nvSpPr>
          <p:cNvPr id="24" name="Rettangolo 23">
            <a:extLst>
              <a:ext uri="{FF2B5EF4-FFF2-40B4-BE49-F238E27FC236}">
                <a16:creationId xmlns:a16="http://schemas.microsoft.com/office/drawing/2014/main" id="{686B6420-BDDB-4335-94F6-CA72C325AF57}"/>
              </a:ext>
            </a:extLst>
          </p:cNvPr>
          <p:cNvSpPr/>
          <p:nvPr/>
        </p:nvSpPr>
        <p:spPr>
          <a:xfrm>
            <a:off x="3736946" y="366497"/>
            <a:ext cx="2437035" cy="802427"/>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a:solidFill>
                  <a:srgbClr val="52AAAC"/>
                </a:solidFill>
                <a:latin typeface="Calibri Light" panose="020F0302020204030204" pitchFamily="34" charset="0"/>
                <a:cs typeface="Calibri Light" panose="020F0302020204030204" pitchFamily="34" charset="0"/>
              </a:rPr>
              <a:t>Agenzia di </a:t>
            </a:r>
            <a:r>
              <a:rPr lang="de-DE" sz="1600" b="1" dirty="0" err="1">
                <a:solidFill>
                  <a:srgbClr val="52AAAC"/>
                </a:solidFill>
                <a:latin typeface="Calibri Light" panose="020F0302020204030204" pitchFamily="34" charset="0"/>
                <a:cs typeface="Calibri Light" panose="020F0302020204030204" pitchFamily="34" charset="0"/>
              </a:rPr>
              <a:t>vigilanza</a:t>
            </a:r>
            <a:r>
              <a:rPr lang="de-DE" sz="1600" b="1" dirty="0">
                <a:solidFill>
                  <a:srgbClr val="52AAAC"/>
                </a:solidFill>
                <a:latin typeface="Calibri Light" panose="020F0302020204030204" pitchFamily="34" charset="0"/>
                <a:cs typeface="Calibri Light" panose="020F0302020204030204" pitchFamily="34" charset="0"/>
              </a:rPr>
              <a:t> </a:t>
            </a:r>
          </a:p>
          <a:p>
            <a:pPr algn="ctr"/>
            <a:r>
              <a:rPr lang="de-DE" sz="1600" b="1" dirty="0" err="1">
                <a:solidFill>
                  <a:srgbClr val="52AAAC"/>
                </a:solidFill>
                <a:latin typeface="Calibri Light" panose="020F0302020204030204" pitchFamily="34" charset="0"/>
                <a:cs typeface="Calibri Light" panose="020F0302020204030204" pitchFamily="34" charset="0"/>
              </a:rPr>
              <a:t>sull‘edilizia</a:t>
            </a:r>
            <a:r>
              <a:rPr lang="de-DE" sz="1600" b="1" dirty="0">
                <a:solidFill>
                  <a:srgbClr val="52AAAC"/>
                </a:solidFill>
                <a:latin typeface="Calibri Light" panose="020F0302020204030204" pitchFamily="34" charset="0"/>
                <a:cs typeface="Calibri Light" panose="020F0302020204030204" pitchFamily="34" charset="0"/>
              </a:rPr>
              <a:t> </a:t>
            </a:r>
            <a:r>
              <a:rPr lang="de-DE" sz="1600" b="1" dirty="0" err="1">
                <a:solidFill>
                  <a:srgbClr val="52AAAC"/>
                </a:solidFill>
                <a:latin typeface="Calibri Light" panose="020F0302020204030204" pitchFamily="34" charset="0"/>
                <a:cs typeface="Calibri Light" panose="020F0302020204030204" pitchFamily="34" charset="0"/>
              </a:rPr>
              <a:t>abitativa</a:t>
            </a:r>
            <a:endParaRPr lang="de-DE" sz="1600" b="1" dirty="0">
              <a:solidFill>
                <a:srgbClr val="52AAAC"/>
              </a:solidFill>
              <a:latin typeface="Calibri Light" panose="020F0302020204030204" pitchFamily="34" charset="0"/>
              <a:cs typeface="Calibri Light" panose="020F0302020204030204" pitchFamily="34" charset="0"/>
            </a:endParaRPr>
          </a:p>
        </p:txBody>
      </p:sp>
      <p:sp>
        <p:nvSpPr>
          <p:cNvPr id="2" name="Sottotitolo 2">
            <a:extLst>
              <a:ext uri="{FF2B5EF4-FFF2-40B4-BE49-F238E27FC236}">
                <a16:creationId xmlns:a16="http://schemas.microsoft.com/office/drawing/2014/main" id="{66ECACD2-3C28-EBEB-A400-076670DAA763}"/>
              </a:ext>
            </a:extLst>
          </p:cNvPr>
          <p:cNvSpPr txBox="1">
            <a:spLocks/>
          </p:cNvSpPr>
          <p:nvPr/>
        </p:nvSpPr>
        <p:spPr>
          <a:xfrm>
            <a:off x="6886049" y="1492184"/>
            <a:ext cx="2801747" cy="1106059"/>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lvl="0" algn="ctr">
              <a:spcBef>
                <a:spcPts val="0"/>
              </a:spcBef>
              <a:buClr>
                <a:srgbClr val="8FA751"/>
              </a:buClr>
              <a:defRPr/>
            </a:pPr>
            <a:r>
              <a:rPr lang="it-IT" sz="2000" dirty="0">
                <a:solidFill>
                  <a:srgbClr val="606875"/>
                </a:solidFill>
                <a:latin typeface="Impact" panose="020B0806030902050204"/>
              </a:rPr>
              <a:t>Abitazioni riservate ai residenti</a:t>
            </a:r>
          </a:p>
          <a:p>
            <a:pPr lvl="0" algn="ctr">
              <a:spcBef>
                <a:spcPts val="0"/>
              </a:spcBef>
              <a:buClr>
                <a:srgbClr val="8FA751"/>
              </a:buClr>
              <a:defRPr/>
            </a:pPr>
            <a:r>
              <a:rPr lang="it-IT" sz="2000" dirty="0">
                <a:solidFill>
                  <a:srgbClr val="606875"/>
                </a:solidFill>
                <a:latin typeface="Impact" panose="020B0806030902050204"/>
              </a:rPr>
              <a:t>Vincolo art. 39 LP 9/2018</a:t>
            </a:r>
          </a:p>
        </p:txBody>
      </p:sp>
      <p:sp>
        <p:nvSpPr>
          <p:cNvPr id="5" name="Rettangolo 4">
            <a:extLst>
              <a:ext uri="{FF2B5EF4-FFF2-40B4-BE49-F238E27FC236}">
                <a16:creationId xmlns:a16="http://schemas.microsoft.com/office/drawing/2014/main" id="{85969286-2DCB-434D-95ED-A6C4D5440DFD}"/>
              </a:ext>
            </a:extLst>
          </p:cNvPr>
          <p:cNvSpPr/>
          <p:nvPr/>
        </p:nvSpPr>
        <p:spPr>
          <a:xfrm>
            <a:off x="6787220" y="5755089"/>
            <a:ext cx="2900576" cy="584775"/>
          </a:xfrm>
          <a:prstGeom prst="rect">
            <a:avLst/>
          </a:prstGeom>
        </p:spPr>
        <p:txBody>
          <a:bodyPr wrap="square">
            <a:spAutoFit/>
          </a:bodyPr>
          <a:lstStyle/>
          <a:p>
            <a:pPr algn="just"/>
            <a:r>
              <a:rPr lang="it-IT" sz="1050" dirty="0"/>
              <a:t>I testi non hanno carattere ufficiale né esaustivo. Si rinvia alla L.P. 9/2018 e ss.mm. ed agli atti unilaterali d’obbligo</a:t>
            </a:r>
            <a:r>
              <a:rPr lang="it-IT" sz="1100" dirty="0"/>
              <a:t>.</a:t>
            </a:r>
          </a:p>
        </p:txBody>
      </p:sp>
      <p:pic>
        <p:nvPicPr>
          <p:cNvPr id="3" name="Immagine 2">
            <a:extLst>
              <a:ext uri="{FF2B5EF4-FFF2-40B4-BE49-F238E27FC236}">
                <a16:creationId xmlns:a16="http://schemas.microsoft.com/office/drawing/2014/main" id="{D1F36114-3A9E-8C2D-D984-E4ED81B5EB03}"/>
              </a:ext>
            </a:extLst>
          </p:cNvPr>
          <p:cNvPicPr>
            <a:picLocks noChangeAspect="1"/>
          </p:cNvPicPr>
          <p:nvPr/>
        </p:nvPicPr>
        <p:blipFill>
          <a:blip r:embed="rId6"/>
          <a:stretch>
            <a:fillRect/>
          </a:stretch>
        </p:blipFill>
        <p:spPr>
          <a:xfrm>
            <a:off x="7291684" y="366497"/>
            <a:ext cx="1990476" cy="523810"/>
          </a:xfrm>
          <a:prstGeom prst="rect">
            <a:avLst/>
          </a:prstGeom>
        </p:spPr>
      </p:pic>
      <p:sp>
        <p:nvSpPr>
          <p:cNvPr id="7" name="Titolo 1">
            <a:extLst>
              <a:ext uri="{FF2B5EF4-FFF2-40B4-BE49-F238E27FC236}">
                <a16:creationId xmlns:a16="http://schemas.microsoft.com/office/drawing/2014/main" id="{7A1A04AE-AFD8-4BB8-ABC7-CFCC3A150D9A}"/>
              </a:ext>
            </a:extLst>
          </p:cNvPr>
          <p:cNvSpPr txBox="1">
            <a:spLocks/>
          </p:cNvSpPr>
          <p:nvPr/>
        </p:nvSpPr>
        <p:spPr>
          <a:xfrm>
            <a:off x="6933157" y="4112895"/>
            <a:ext cx="2754639" cy="1420065"/>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it-IT" sz="2400" b="0" i="0" u="none" strike="noStrike" kern="1200" cap="all" spc="0" normalizeH="0" baseline="0" noProof="0" dirty="0">
                <a:ln>
                  <a:noFill/>
                </a:ln>
                <a:solidFill>
                  <a:srgbClr val="52AAAC"/>
                </a:solidFill>
                <a:effectLst/>
                <a:uLnTx/>
                <a:uFillTx/>
                <a:latin typeface="Impact" panose="020B0806030902050204"/>
                <a:ea typeface="+mj-ea"/>
                <a:cs typeface="+mj-cs"/>
              </a:rPr>
              <a:t>Agenzia di vigilanza sull‘edilizia Abitativa</a:t>
            </a:r>
          </a:p>
        </p:txBody>
      </p:sp>
    </p:spTree>
    <p:extLst>
      <p:ext uri="{BB962C8B-B14F-4D97-AF65-F5344CB8AC3E}">
        <p14:creationId xmlns:p14="http://schemas.microsoft.com/office/powerpoint/2010/main" val="91134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078D2075-3269-4F9A-B840-94E11F998A2E}"/>
              </a:ext>
            </a:extLst>
          </p:cNvPr>
          <p:cNvSpPr/>
          <p:nvPr/>
        </p:nvSpPr>
        <p:spPr>
          <a:xfrm>
            <a:off x="3451664" y="1268268"/>
            <a:ext cx="2845717" cy="4941492"/>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171450" indent="-171450" algn="just" defTabSz="829528">
              <a:spcBef>
                <a:spcPts val="742"/>
              </a:spcBef>
              <a:buClr>
                <a:srgbClr val="52AAAC"/>
              </a:buClr>
              <a:buFont typeface="Wingdings" panose="05000000000000000000" pitchFamily="2" charset="2"/>
              <a:buChar char="ü"/>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solidFill>
                  <a:schemeClr val="tx1"/>
                </a:solidFill>
                <a:latin typeface="Calibri Light" panose="020F0302020204030204" pitchFamily="34" charset="0"/>
                <a:cs typeface="Calibri Light" panose="020F0302020204030204" pitchFamily="34" charset="0"/>
              </a:rPr>
              <a:t>occupazione entro un anno dall’agibilità</a:t>
            </a:r>
          </a:p>
          <a:p>
            <a:pPr indent="-285750" algn="just" defTabSz="829528">
              <a:spcBef>
                <a:spcPts val="742"/>
              </a:spcBef>
              <a:buClr>
                <a:schemeClr val="accent1"/>
              </a:buClr>
              <a:buFont typeface="Wingdings" panose="05000000000000000000" pitchFamily="2" charset="2"/>
              <a:buChar char="Ø"/>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solidFill>
                  <a:schemeClr val="tx1"/>
                </a:solidFill>
                <a:latin typeface="Calibri Light" panose="020F0302020204030204" pitchFamily="34" charset="0"/>
                <a:cs typeface="Calibri Light" panose="020F0302020204030204" pitchFamily="34" charset="0"/>
              </a:rPr>
              <a:t>rioccupazione entro sei mesi dell’abitazione divenuta libera</a:t>
            </a:r>
          </a:p>
          <a:p>
            <a:pPr algn="just" defTabSz="829528">
              <a:spcBef>
                <a:spcPts val="742"/>
              </a:spcBef>
              <a:buClr>
                <a:schemeClr val="accent1"/>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solidFill>
                  <a:schemeClr val="tx1"/>
                </a:solidFill>
                <a:latin typeface="Calibri Light" panose="020F0302020204030204" pitchFamily="34" charset="0"/>
                <a:cs typeface="Calibri Light" panose="020F0302020204030204" pitchFamily="34" charset="0"/>
              </a:rPr>
              <a:t>trasferimento della residenza anagrafica entro 60 giorni dall’inizio dell’occupazione, salvo specifiche deroghe</a:t>
            </a:r>
          </a:p>
          <a:p>
            <a:pPr algn="just" defTabSz="829528">
              <a:spcBef>
                <a:spcPts val="742"/>
              </a:spcBef>
              <a:buClr>
                <a:schemeClr val="accent1"/>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solidFill>
                  <a:schemeClr val="tx1"/>
                </a:solidFill>
                <a:latin typeface="Calibri Light" panose="020F0302020204030204" pitchFamily="34" charset="0"/>
                <a:cs typeface="Calibri Light" panose="020F0302020204030204" pitchFamily="34" charset="0"/>
              </a:rPr>
              <a:t>comunicazione al Comune e all’IPES entro 30 giorni dalla scadenza dei seguenti termini:</a:t>
            </a:r>
          </a:p>
          <a:p>
            <a:pPr marL="171450" lvl="1" indent="-171450" algn="just" defTabSz="540000">
              <a:spcBef>
                <a:spcPts val="742"/>
              </a:spcBef>
              <a:buClr>
                <a:srgbClr val="52AAAC"/>
              </a:buClr>
              <a:buFont typeface="Arial" panose="020B0604020202020204" pitchFamily="34" charset="0"/>
              <a:buChar char="•"/>
            </a:pPr>
            <a:r>
              <a:rPr lang="it-IT" sz="1100" dirty="0">
                <a:solidFill>
                  <a:schemeClr val="tx1"/>
                </a:solidFill>
                <a:latin typeface="Calibri Light" panose="020F0302020204030204" pitchFamily="34" charset="0"/>
                <a:cs typeface="Calibri Light" panose="020F0302020204030204" pitchFamily="34" charset="0"/>
              </a:rPr>
              <a:t>1 anno dall’agibilità, se il   termine per la prima occupazione non è rispettato</a:t>
            </a:r>
          </a:p>
          <a:p>
            <a:pPr marL="171450" lvl="1" indent="-171450" algn="just" defTabSz="540000">
              <a:spcBef>
                <a:spcPts val="742"/>
              </a:spcBef>
              <a:buClr>
                <a:srgbClr val="52AAAC"/>
              </a:buClr>
              <a:buFont typeface="Arial" panose="020B0604020202020204" pitchFamily="34" charset="0"/>
              <a:buChar char="•"/>
            </a:pPr>
            <a:r>
              <a:rPr lang="it-IT" sz="1100" dirty="0">
                <a:solidFill>
                  <a:schemeClr val="tx1"/>
                </a:solidFill>
                <a:latin typeface="Calibri Light" panose="020F0302020204030204" pitchFamily="34" charset="0"/>
                <a:cs typeface="Calibri Light" panose="020F0302020204030204" pitchFamily="34" charset="0"/>
              </a:rPr>
              <a:t>6 mesi da quando l’abitazione si è resa libera, se il termine per la rioccupazione non è rispettato</a:t>
            </a:r>
          </a:p>
          <a:p>
            <a:pPr algn="just" defTabSz="829528">
              <a:spcBef>
                <a:spcPts val="742"/>
              </a:spcBef>
              <a:buClr>
                <a:schemeClr val="accent1"/>
              </a:buClr>
            </a:pPr>
            <a:endParaRPr lang="it-IT" sz="1100" dirty="0">
              <a:solidFill>
                <a:schemeClr val="tx1"/>
              </a:solidFill>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solidFill>
                  <a:schemeClr val="tx1"/>
                </a:solidFill>
                <a:latin typeface="Calibri Light" panose="020F0302020204030204" pitchFamily="34" charset="0"/>
                <a:cs typeface="Calibri Light" panose="020F0302020204030204" pitchFamily="34" charset="0"/>
              </a:rPr>
              <a:t>nei primi venti anni il canone di locazione non può superare il canone di locazione provinciale</a:t>
            </a:r>
          </a:p>
          <a:p>
            <a:pPr algn="just"/>
            <a:endParaRPr lang="it-IT" sz="1050" dirty="0">
              <a:cs typeface="Times New Roman" panose="02020603050405020304" pitchFamily="18" charset="0"/>
            </a:endParaRPr>
          </a:p>
          <a:p>
            <a:pPr marL="285750" indent="-285750">
              <a:buFont typeface="Wingdings" panose="05000000000000000000" pitchFamily="2" charset="2"/>
              <a:buChar char="Ø"/>
            </a:pPr>
            <a:endParaRPr lang="it-IT" sz="1000" dirty="0">
              <a:cs typeface="Times New Roman" panose="02020603050405020304" pitchFamily="18" charset="0"/>
            </a:endParaRPr>
          </a:p>
        </p:txBody>
      </p:sp>
      <p:sp>
        <p:nvSpPr>
          <p:cNvPr id="31" name="Textplatzhalter 3">
            <a:extLst>
              <a:ext uri="{FF2B5EF4-FFF2-40B4-BE49-F238E27FC236}">
                <a16:creationId xmlns:a16="http://schemas.microsoft.com/office/drawing/2014/main" id="{8E4A0CD6-F688-4F8D-A979-C642F9E42E2E}"/>
              </a:ext>
            </a:extLst>
          </p:cNvPr>
          <p:cNvSpPr txBox="1">
            <a:spLocks/>
          </p:cNvSpPr>
          <p:nvPr/>
        </p:nvSpPr>
        <p:spPr>
          <a:xfrm>
            <a:off x="3348000" y="653172"/>
            <a:ext cx="3060000" cy="4479360"/>
          </a:xfrm>
          <a:prstGeom prst="rect">
            <a:avLst/>
          </a:prstGeom>
        </p:spPr>
        <p:txBody>
          <a:bodyPr rtlCol="0"/>
          <a:lstStyle>
            <a:lvl1pPr marL="228596" indent="-228596" algn="l" defTabSz="914383" rtl="0" eaLnBrk="1" latinLnBrk="0" hangingPunct="1">
              <a:lnSpc>
                <a:spcPct val="90000"/>
              </a:lnSpc>
              <a:spcBef>
                <a:spcPts val="1000"/>
              </a:spcBef>
              <a:buClr>
                <a:schemeClr val="accent1"/>
              </a:buClr>
              <a:buFont typeface="Arial" panose="020B0604020202020204" pitchFamily="34" charset="0"/>
              <a:buChar char="•"/>
              <a:defRPr sz="1818" kern="1200">
                <a:solidFill>
                  <a:schemeClr val="tx1"/>
                </a:solidFill>
                <a:latin typeface="+mn-lt"/>
                <a:ea typeface="+mn-ea"/>
                <a:cs typeface="+mn-cs"/>
              </a:defRPr>
            </a:lvl1pPr>
            <a:lvl2pPr marL="685788" indent="-228596" algn="l" defTabSz="914383" rtl="0" eaLnBrk="1" latinLnBrk="0" hangingPunct="1">
              <a:lnSpc>
                <a:spcPct val="90000"/>
              </a:lnSpc>
              <a:spcBef>
                <a:spcPts val="500"/>
              </a:spcBef>
              <a:buClr>
                <a:schemeClr val="accent1"/>
              </a:buClr>
              <a:buFont typeface="Arial" panose="020B0604020202020204" pitchFamily="34" charset="0"/>
              <a:buChar char="•"/>
              <a:defRPr sz="1637" kern="1200">
                <a:solidFill>
                  <a:schemeClr val="tx1"/>
                </a:solidFill>
                <a:latin typeface="+mn-lt"/>
                <a:ea typeface="+mn-ea"/>
                <a:cs typeface="+mn-cs"/>
              </a:defRPr>
            </a:lvl2pPr>
            <a:lvl3pPr marL="1142979" indent="-228596" algn="l" defTabSz="914383" rtl="0" eaLnBrk="1" latinLnBrk="0" hangingPunct="1">
              <a:lnSpc>
                <a:spcPct val="90000"/>
              </a:lnSpc>
              <a:spcBef>
                <a:spcPts val="500"/>
              </a:spcBef>
              <a:buClr>
                <a:schemeClr val="accent1"/>
              </a:buClr>
              <a:buFont typeface="Arial" panose="020B0604020202020204" pitchFamily="34" charset="0"/>
              <a:buChar char="•"/>
              <a:defRPr sz="1455" kern="1200">
                <a:solidFill>
                  <a:schemeClr val="tx1"/>
                </a:solidFill>
                <a:latin typeface="+mn-lt"/>
                <a:ea typeface="+mn-ea"/>
                <a:cs typeface="+mn-cs"/>
              </a:defRPr>
            </a:lvl3pPr>
            <a:lvl4pPr marL="1600170"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4pPr>
            <a:lvl5pPr marL="2057361"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5pPr>
            <a:lvl6pPr marL="2514553"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45"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36"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27"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180975" algn="just">
              <a:lnSpc>
                <a:spcPct val="100000"/>
              </a:lnSpc>
              <a:spcBef>
                <a:spcPts val="3000"/>
              </a:spcBef>
              <a:buClr>
                <a:srgbClr val="C00000"/>
              </a:buClr>
              <a:buNone/>
            </a:pPr>
            <a:endParaRPr lang="it-IT" sz="1089" dirty="0"/>
          </a:p>
        </p:txBody>
      </p:sp>
      <p:sp>
        <p:nvSpPr>
          <p:cNvPr id="58" name="Textplatzhalter 3">
            <a:extLst>
              <a:ext uri="{FF2B5EF4-FFF2-40B4-BE49-F238E27FC236}">
                <a16:creationId xmlns:a16="http://schemas.microsoft.com/office/drawing/2014/main" id="{BED35844-A629-4B7D-9A5C-A5D22F2C64A1}"/>
              </a:ext>
            </a:extLst>
          </p:cNvPr>
          <p:cNvSpPr txBox="1">
            <a:spLocks/>
          </p:cNvSpPr>
          <p:nvPr/>
        </p:nvSpPr>
        <p:spPr>
          <a:xfrm>
            <a:off x="-36000" y="2736000"/>
            <a:ext cx="3029996" cy="1092125"/>
          </a:xfrm>
          <a:prstGeom prst="rect">
            <a:avLst/>
          </a:prstGeom>
        </p:spPr>
        <p:txBody>
          <a:bodyPr rtlCol="0"/>
          <a:lstStyle>
            <a:lvl1pPr marL="228596" indent="-228596" algn="l" defTabSz="914383" rtl="0" eaLnBrk="1" latinLnBrk="0" hangingPunct="1">
              <a:lnSpc>
                <a:spcPct val="90000"/>
              </a:lnSpc>
              <a:spcBef>
                <a:spcPts val="1000"/>
              </a:spcBef>
              <a:buClr>
                <a:schemeClr val="accent1"/>
              </a:buClr>
              <a:buFont typeface="Arial" panose="020B0604020202020204" pitchFamily="34" charset="0"/>
              <a:buChar char="•"/>
              <a:defRPr sz="1818" kern="1200">
                <a:solidFill>
                  <a:schemeClr val="tx1"/>
                </a:solidFill>
                <a:latin typeface="+mn-lt"/>
                <a:ea typeface="+mn-ea"/>
                <a:cs typeface="+mn-cs"/>
              </a:defRPr>
            </a:lvl1pPr>
            <a:lvl2pPr marL="685788" indent="-228596" algn="l" defTabSz="914383" rtl="0" eaLnBrk="1" latinLnBrk="0" hangingPunct="1">
              <a:lnSpc>
                <a:spcPct val="90000"/>
              </a:lnSpc>
              <a:spcBef>
                <a:spcPts val="500"/>
              </a:spcBef>
              <a:buClr>
                <a:schemeClr val="accent1"/>
              </a:buClr>
              <a:buFont typeface="Arial" panose="020B0604020202020204" pitchFamily="34" charset="0"/>
              <a:buChar char="•"/>
              <a:defRPr sz="1637" kern="1200">
                <a:solidFill>
                  <a:schemeClr val="tx1"/>
                </a:solidFill>
                <a:latin typeface="+mn-lt"/>
                <a:ea typeface="+mn-ea"/>
                <a:cs typeface="+mn-cs"/>
              </a:defRPr>
            </a:lvl2pPr>
            <a:lvl3pPr marL="1142979" indent="-228596" algn="l" defTabSz="914383" rtl="0" eaLnBrk="1" latinLnBrk="0" hangingPunct="1">
              <a:lnSpc>
                <a:spcPct val="90000"/>
              </a:lnSpc>
              <a:spcBef>
                <a:spcPts val="500"/>
              </a:spcBef>
              <a:buClr>
                <a:schemeClr val="accent1"/>
              </a:buClr>
              <a:buFont typeface="Arial" panose="020B0604020202020204" pitchFamily="34" charset="0"/>
              <a:buChar char="•"/>
              <a:defRPr sz="1455" kern="1200">
                <a:solidFill>
                  <a:schemeClr val="tx1"/>
                </a:solidFill>
                <a:latin typeface="+mn-lt"/>
                <a:ea typeface="+mn-ea"/>
                <a:cs typeface="+mn-cs"/>
              </a:defRPr>
            </a:lvl3pPr>
            <a:lvl4pPr marL="1600170"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4pPr>
            <a:lvl5pPr marL="2057361" indent="-228596" algn="l" defTabSz="914383" rtl="0" eaLnBrk="1" latinLnBrk="0" hangingPunct="1">
              <a:lnSpc>
                <a:spcPct val="90000"/>
              </a:lnSpc>
              <a:spcBef>
                <a:spcPts val="500"/>
              </a:spcBef>
              <a:buClr>
                <a:schemeClr val="accent1"/>
              </a:buClr>
              <a:buFont typeface="Arial" panose="020B0604020202020204" pitchFamily="34" charset="0"/>
              <a:buChar char="•"/>
              <a:defRPr sz="1273" kern="1200">
                <a:solidFill>
                  <a:schemeClr val="tx1"/>
                </a:solidFill>
                <a:latin typeface="+mn-lt"/>
                <a:ea typeface="+mn-ea"/>
                <a:cs typeface="+mn-cs"/>
              </a:defRPr>
            </a:lvl5pPr>
            <a:lvl6pPr marL="2514553"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45"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36"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27" indent="-228596" algn="l" defTabSz="91438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07386" indent="-207386" algn="just">
              <a:lnSpc>
                <a:spcPct val="100000"/>
              </a:lnSpc>
              <a:buClr>
                <a:srgbClr val="C00000"/>
              </a:buClr>
              <a:buSzPct val="100000"/>
              <a:buFont typeface="+mj-lt"/>
              <a:buAutoNum type="arabicPeriod"/>
            </a:pPr>
            <a:endParaRPr lang="it-IT" sz="1089" dirty="0">
              <a:latin typeface="+mj-lt"/>
            </a:endParaRPr>
          </a:p>
        </p:txBody>
      </p:sp>
      <p:sp>
        <p:nvSpPr>
          <p:cNvPr id="4" name="Rettangolo 3">
            <a:extLst>
              <a:ext uri="{FF2B5EF4-FFF2-40B4-BE49-F238E27FC236}">
                <a16:creationId xmlns:a16="http://schemas.microsoft.com/office/drawing/2014/main" id="{7D1D83BF-466C-4EDD-B472-EE54146DF11B}"/>
              </a:ext>
            </a:extLst>
          </p:cNvPr>
          <p:cNvSpPr/>
          <p:nvPr/>
        </p:nvSpPr>
        <p:spPr>
          <a:xfrm>
            <a:off x="244619" y="5643796"/>
            <a:ext cx="2942981" cy="8604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268" dirty="0"/>
              <a:t>***</a:t>
            </a:r>
            <a:r>
              <a:rPr lang="it-IT" sz="1268" dirty="0" err="1"/>
              <a:t>Aauf</a:t>
            </a:r>
            <a:endParaRPr lang="it-IT" sz="1268" dirty="0"/>
          </a:p>
        </p:txBody>
      </p:sp>
      <p:sp>
        <p:nvSpPr>
          <p:cNvPr id="6" name="Rettangolo 5">
            <a:extLst>
              <a:ext uri="{FF2B5EF4-FFF2-40B4-BE49-F238E27FC236}">
                <a16:creationId xmlns:a16="http://schemas.microsoft.com/office/drawing/2014/main" id="{F69E3BEA-8A1C-4194-83F3-4C07CDBBA699}"/>
              </a:ext>
            </a:extLst>
          </p:cNvPr>
          <p:cNvSpPr/>
          <p:nvPr/>
        </p:nvSpPr>
        <p:spPr>
          <a:xfrm>
            <a:off x="329943" y="397695"/>
            <a:ext cx="2530176" cy="870573"/>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err="1">
                <a:solidFill>
                  <a:srgbClr val="52AAAC"/>
                </a:solidFill>
                <a:latin typeface="Calibri Light" panose="020F0302020204030204" pitchFamily="34" charset="0"/>
                <a:cs typeface="Calibri Light" panose="020F0302020204030204" pitchFamily="34" charset="0"/>
              </a:rPr>
              <a:t>Requisiti</a:t>
            </a:r>
            <a:r>
              <a:rPr lang="de-DE" sz="1600" b="1" dirty="0">
                <a:solidFill>
                  <a:srgbClr val="52AAAC"/>
                </a:solidFill>
                <a:latin typeface="Calibri Light" panose="020F0302020204030204" pitchFamily="34" charset="0"/>
                <a:cs typeface="Calibri Light" panose="020F0302020204030204" pitchFamily="34" charset="0"/>
              </a:rPr>
              <a:t> per </a:t>
            </a:r>
            <a:r>
              <a:rPr lang="de-DE" sz="1600" b="1" dirty="0" err="1">
                <a:solidFill>
                  <a:srgbClr val="52AAAC"/>
                </a:solidFill>
                <a:latin typeface="Calibri Light" panose="020F0302020204030204" pitchFamily="34" charset="0"/>
                <a:cs typeface="Calibri Light" panose="020F0302020204030204" pitchFamily="34" charset="0"/>
              </a:rPr>
              <a:t>l‘occupazione</a:t>
            </a:r>
            <a:endParaRPr lang="de-DE" sz="1600" b="1" dirty="0">
              <a:solidFill>
                <a:srgbClr val="52AAAC"/>
              </a:solidFill>
              <a:latin typeface="Calibri Light" panose="020F0302020204030204" pitchFamily="34" charset="0"/>
              <a:cs typeface="Calibri Light" panose="020F0302020204030204" pitchFamily="34" charset="0"/>
            </a:endParaRPr>
          </a:p>
        </p:txBody>
      </p:sp>
      <p:cxnSp>
        <p:nvCxnSpPr>
          <p:cNvPr id="30" name="Gerader Verbinder 18">
            <a:extLst>
              <a:ext uri="{FF2B5EF4-FFF2-40B4-BE49-F238E27FC236}">
                <a16:creationId xmlns:a16="http://schemas.microsoft.com/office/drawing/2014/main" id="{B44F1AEF-B902-438A-B1E5-C5423B6A7B93}"/>
              </a:ext>
            </a:extLst>
          </p:cNvPr>
          <p:cNvCxnSpPr>
            <a:cxnSpLocks/>
          </p:cNvCxnSpPr>
          <p:nvPr/>
        </p:nvCxnSpPr>
        <p:spPr>
          <a:xfrm>
            <a:off x="3211200" y="1"/>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33" name="Gerader Verbinder 17">
            <a:extLst>
              <a:ext uri="{FF2B5EF4-FFF2-40B4-BE49-F238E27FC236}">
                <a16:creationId xmlns:a16="http://schemas.microsoft.com/office/drawing/2014/main" id="{0452A19E-DE67-4B2D-913C-E3E0729B12FA}"/>
              </a:ext>
            </a:extLst>
          </p:cNvPr>
          <p:cNvCxnSpPr>
            <a:cxnSpLocks/>
          </p:cNvCxnSpPr>
          <p:nvPr/>
        </p:nvCxnSpPr>
        <p:spPr>
          <a:xfrm>
            <a:off x="6624000" y="1"/>
            <a:ext cx="0" cy="68580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16" name="Rettangolo 5">
            <a:extLst>
              <a:ext uri="{FF2B5EF4-FFF2-40B4-BE49-F238E27FC236}">
                <a16:creationId xmlns:a16="http://schemas.microsoft.com/office/drawing/2014/main" id="{C14DCBDE-F869-4751-93CC-12F692BE30E1}"/>
              </a:ext>
            </a:extLst>
          </p:cNvPr>
          <p:cNvSpPr/>
          <p:nvPr/>
        </p:nvSpPr>
        <p:spPr>
          <a:xfrm>
            <a:off x="6950620" y="397694"/>
            <a:ext cx="2625436" cy="870574"/>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err="1">
                <a:solidFill>
                  <a:srgbClr val="52AAAC"/>
                </a:solidFill>
                <a:latin typeface="Calibri Light" panose="020F0302020204030204" pitchFamily="34" charset="0"/>
                <a:cs typeface="Calibri Light" panose="020F0302020204030204" pitchFamily="34" charset="0"/>
              </a:rPr>
              <a:t>Sanzioni</a:t>
            </a:r>
            <a:r>
              <a:rPr lang="de-DE" sz="1600" b="1" dirty="0">
                <a:solidFill>
                  <a:srgbClr val="52AAAC"/>
                </a:solidFill>
                <a:latin typeface="Calibri Light" panose="020F0302020204030204" pitchFamily="34" charset="0"/>
                <a:cs typeface="Calibri Light" panose="020F0302020204030204" pitchFamily="34" charset="0"/>
              </a:rPr>
              <a:t> </a:t>
            </a:r>
            <a:r>
              <a:rPr lang="de-DE" sz="1600" b="1" dirty="0" err="1">
                <a:solidFill>
                  <a:srgbClr val="52AAAC"/>
                </a:solidFill>
                <a:latin typeface="Calibri Light" panose="020F0302020204030204" pitchFamily="34" charset="0"/>
                <a:cs typeface="Calibri Light" panose="020F0302020204030204" pitchFamily="34" charset="0"/>
              </a:rPr>
              <a:t>amministrative</a:t>
            </a:r>
            <a:endParaRPr lang="de-DE" sz="1600" b="1" dirty="0">
              <a:solidFill>
                <a:srgbClr val="52AAAC"/>
              </a:solidFill>
              <a:latin typeface="Calibri Light" panose="020F0302020204030204" pitchFamily="34" charset="0"/>
              <a:cs typeface="Calibri Light" panose="020F0302020204030204" pitchFamily="34" charset="0"/>
            </a:endParaRPr>
          </a:p>
        </p:txBody>
      </p:sp>
      <p:sp>
        <p:nvSpPr>
          <p:cNvPr id="17" name="Rettangolo 5">
            <a:extLst>
              <a:ext uri="{FF2B5EF4-FFF2-40B4-BE49-F238E27FC236}">
                <a16:creationId xmlns:a16="http://schemas.microsoft.com/office/drawing/2014/main" id="{5D1C4585-8D44-43DC-9472-D5633901D9F9}"/>
              </a:ext>
            </a:extLst>
          </p:cNvPr>
          <p:cNvSpPr/>
          <p:nvPr/>
        </p:nvSpPr>
        <p:spPr>
          <a:xfrm>
            <a:off x="3562282" y="397694"/>
            <a:ext cx="2624483" cy="870574"/>
          </a:xfrm>
          <a:prstGeom prst="rect">
            <a:avLst/>
          </a:prstGeom>
          <a:solidFill>
            <a:schemeClr val="bg1"/>
          </a:solidFill>
          <a:ln w="12700">
            <a:solidFill>
              <a:srgbClr val="52AA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dirty="0" err="1">
                <a:solidFill>
                  <a:srgbClr val="52AAAC"/>
                </a:solidFill>
                <a:latin typeface="Calibri Light" panose="020F0302020204030204" pitchFamily="34" charset="0"/>
                <a:cs typeface="Calibri Light" panose="020F0302020204030204" pitchFamily="34" charset="0"/>
              </a:rPr>
              <a:t>Principali</a:t>
            </a:r>
            <a:r>
              <a:rPr lang="de-DE" sz="1600" b="1" dirty="0">
                <a:solidFill>
                  <a:srgbClr val="52AAAC"/>
                </a:solidFill>
                <a:latin typeface="Calibri Light" panose="020F0302020204030204" pitchFamily="34" charset="0"/>
                <a:cs typeface="Calibri Light" panose="020F0302020204030204" pitchFamily="34" charset="0"/>
              </a:rPr>
              <a:t> </a:t>
            </a:r>
            <a:r>
              <a:rPr lang="de-DE" sz="1600" b="1" dirty="0" err="1">
                <a:solidFill>
                  <a:srgbClr val="52AAAC"/>
                </a:solidFill>
                <a:latin typeface="Calibri Light" panose="020F0302020204030204" pitchFamily="34" charset="0"/>
                <a:cs typeface="Calibri Light" panose="020F0302020204030204" pitchFamily="34" charset="0"/>
              </a:rPr>
              <a:t>obblighi</a:t>
            </a:r>
            <a:endParaRPr lang="de-DE" sz="1600" b="1" dirty="0">
              <a:solidFill>
                <a:srgbClr val="52AAAC"/>
              </a:solidFill>
              <a:latin typeface="Calibri Light" panose="020F0302020204030204" pitchFamily="34" charset="0"/>
              <a:cs typeface="Calibri Light" panose="020F0302020204030204" pitchFamily="34" charset="0"/>
            </a:endParaRPr>
          </a:p>
        </p:txBody>
      </p:sp>
      <p:sp>
        <p:nvSpPr>
          <p:cNvPr id="2" name="Textfeld 1">
            <a:extLst>
              <a:ext uri="{FF2B5EF4-FFF2-40B4-BE49-F238E27FC236}">
                <a16:creationId xmlns:a16="http://schemas.microsoft.com/office/drawing/2014/main" id="{0549BC7E-CD25-4869-84EF-5C8F727E740C}"/>
              </a:ext>
            </a:extLst>
          </p:cNvPr>
          <p:cNvSpPr txBox="1"/>
          <p:nvPr/>
        </p:nvSpPr>
        <p:spPr>
          <a:xfrm>
            <a:off x="155666" y="1477232"/>
            <a:ext cx="2811593" cy="4714111"/>
          </a:xfrm>
          <a:prstGeom prst="rect">
            <a:avLst/>
          </a:prstGeom>
          <a:noFill/>
        </p:spPr>
        <p:txBody>
          <a:bodyPr wrap="square" rtlCol="0">
            <a:spAutoFit/>
          </a:bodyPr>
          <a:lstStyle/>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residenza anagrafica da almeno cinque anni consecutivi in provincia*</a:t>
            </a:r>
          </a:p>
          <a:p>
            <a:pPr algn="just"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o</a:t>
            </a:r>
          </a:p>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attività lavorativa dipendente nell'ambito di un rapporto di lavoro con terzi nel territorio </a:t>
            </a:r>
            <a:r>
              <a:rPr lang="it-IT" sz="1100">
                <a:latin typeface="Calibri Light" panose="020F0302020204030204" pitchFamily="34" charset="0"/>
                <a:cs typeface="Calibri Light" panose="020F0302020204030204" pitchFamily="34" charset="0"/>
              </a:rPr>
              <a:t>provinciale* per la durata dell’occupazione</a:t>
            </a:r>
            <a:endParaRPr lang="it-IT" sz="1100" dirty="0">
              <a:latin typeface="Calibri Light" panose="020F0302020204030204" pitchFamily="34" charset="0"/>
              <a:cs typeface="Calibri Light" panose="020F0302020204030204" pitchFamily="34" charset="0"/>
            </a:endParaRPr>
          </a:p>
          <a:p>
            <a:pPr algn="just"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o</a:t>
            </a:r>
          </a:p>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residenza anagrafica in provincia per almeno dieci anni consecutivi prima di un periodo di residenza fuori dalla provincia*</a:t>
            </a:r>
          </a:p>
          <a:p>
            <a:pPr algn="just"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o</a:t>
            </a:r>
          </a:p>
          <a:p>
            <a:pPr marL="171450" indent="-171450" algn="just" defTabSz="829528">
              <a:spcBef>
                <a:spcPts val="742"/>
              </a:spcBef>
              <a:buClr>
                <a:srgbClr val="52AAAC"/>
              </a:buClr>
              <a:buFont typeface="Wingdings" panose="05000000000000000000" pitchFamily="2" charset="2"/>
              <a:buChar char="ü"/>
            </a:pPr>
            <a:r>
              <a:rPr lang="de-DE" sz="1100" dirty="0" err="1">
                <a:latin typeface="Calibri Light" panose="020F0302020204030204" pitchFamily="34" charset="0"/>
                <a:cs typeface="Calibri Light" panose="020F0302020204030204" pitchFamily="34" charset="0"/>
              </a:rPr>
              <a:t>scolari</a:t>
            </a:r>
            <a:r>
              <a:rPr lang="de-DE" sz="1100" dirty="0">
                <a:latin typeface="Calibri Light" panose="020F0302020204030204" pitchFamily="34" charset="0"/>
                <a:cs typeface="Calibri Light" panose="020F0302020204030204" pitchFamily="34" charset="0"/>
              </a:rPr>
              <a:t> o </a:t>
            </a:r>
            <a:r>
              <a:rPr lang="de-DE" sz="1100" dirty="0" err="1">
                <a:latin typeface="Calibri Light" panose="020F0302020204030204" pitchFamily="34" charset="0"/>
                <a:cs typeface="Calibri Light" panose="020F0302020204030204" pitchFamily="34" charset="0"/>
              </a:rPr>
              <a:t>studenti</a:t>
            </a:r>
            <a:r>
              <a:rPr lang="de-DE" sz="1100" dirty="0">
                <a:latin typeface="Calibri Light" panose="020F0302020204030204" pitchFamily="34" charset="0"/>
                <a:cs typeface="Calibri Light" panose="020F0302020204030204" pitchFamily="34" charset="0"/>
              </a:rPr>
              <a:t> </a:t>
            </a:r>
            <a:r>
              <a:rPr lang="it-IT" sz="1100" dirty="0">
                <a:latin typeface="Calibri Light" panose="020F0302020204030204" pitchFamily="34" charset="0"/>
                <a:cs typeface="Calibri Light" panose="020F0302020204030204" pitchFamily="34" charset="0"/>
              </a:rPr>
              <a:t>iscritti ad un istituto di formazione con sede nel territorio provinciale e regolare frequenza</a:t>
            </a:r>
          </a:p>
          <a:p>
            <a:pPr algn="just"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e</a:t>
            </a:r>
          </a:p>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occupazione dell’alloggio per il fabbisogno abitativo primario con residenza anagrafica, salvo specifiche deroghe</a:t>
            </a:r>
          </a:p>
          <a:p>
            <a:pPr marL="171450" indent="-171450" algn="just" defTabSz="829528">
              <a:spcBef>
                <a:spcPts val="742"/>
              </a:spcBef>
              <a:buClr>
                <a:srgbClr val="52AAAC"/>
              </a:buClr>
              <a:buFont typeface="Wingdings" panose="05000000000000000000" pitchFamily="2" charset="2"/>
              <a:buChar char="ü"/>
            </a:pPr>
            <a:endParaRPr lang="it-IT" sz="1100" dirty="0">
              <a:latin typeface="Calibri Light" panose="020F0302020204030204" pitchFamily="34" charset="0"/>
              <a:cs typeface="Calibri Light" panose="020F0302020204030204" pitchFamily="34" charset="0"/>
            </a:endParaRPr>
          </a:p>
          <a:p>
            <a:pPr algn="just" defTabSz="829528">
              <a:spcBef>
                <a:spcPts val="742"/>
              </a:spcBef>
              <a:buClr>
                <a:schemeClr val="accent1"/>
              </a:buClr>
            </a:pPr>
            <a:r>
              <a:rPr lang="it-IT" sz="1100" dirty="0">
                <a:latin typeface="Calibri Light" panose="020F0302020204030204" pitchFamily="34" charset="0"/>
                <a:cs typeface="Calibri Light" panose="020F0302020204030204" pitchFamily="34" charset="0"/>
              </a:rPr>
              <a:t>*E` sufficiente che un componente del nucleo familiare sia in possesso dei requisiti anagrafici o lavorativi.</a:t>
            </a:r>
            <a:endParaRPr lang="de-DE" sz="1100" dirty="0">
              <a:latin typeface="Calibri Light" panose="020F0302020204030204" pitchFamily="34" charset="0"/>
              <a:cs typeface="Calibri Light" panose="020F0302020204030204" pitchFamily="34" charset="0"/>
            </a:endParaRPr>
          </a:p>
        </p:txBody>
      </p:sp>
      <p:sp>
        <p:nvSpPr>
          <p:cNvPr id="34" name="Textfeld 33">
            <a:extLst>
              <a:ext uri="{FF2B5EF4-FFF2-40B4-BE49-F238E27FC236}">
                <a16:creationId xmlns:a16="http://schemas.microsoft.com/office/drawing/2014/main" id="{552D7F58-0281-4FC6-B7FA-1819EEBA2174}"/>
              </a:ext>
            </a:extLst>
          </p:cNvPr>
          <p:cNvSpPr txBox="1"/>
          <p:nvPr/>
        </p:nvSpPr>
        <p:spPr>
          <a:xfrm>
            <a:off x="6840001" y="1417900"/>
            <a:ext cx="2821377" cy="4873129"/>
          </a:xfrm>
          <a:prstGeom prst="rect">
            <a:avLst/>
          </a:prstGeom>
          <a:noFill/>
        </p:spPr>
        <p:txBody>
          <a:bodyPr wrap="square" rtlCol="0">
            <a:spAutoFit/>
          </a:bodyPr>
          <a:lstStyle/>
          <a:p>
            <a:pPr marL="171450" indent="-171450" algn="just" defTabSz="829528">
              <a:spcBef>
                <a:spcPts val="742"/>
              </a:spcBef>
              <a:buClr>
                <a:srgbClr val="52AAAC"/>
              </a:buClr>
              <a:buFont typeface="Wingdings" panose="05000000000000000000" pitchFamily="2" charset="2"/>
              <a:buChar char="ü"/>
            </a:pPr>
            <a:r>
              <a:rPr lang="de-DE" sz="1100" dirty="0" err="1">
                <a:latin typeface="Calibri Light" panose="020F0302020204030204" pitchFamily="34" charset="0"/>
                <a:cs typeface="Calibri Light" panose="020F0302020204030204" pitchFamily="34" charset="0"/>
              </a:rPr>
              <a:t>omessa</a:t>
            </a:r>
            <a:r>
              <a:rPr lang="de-DE" sz="1100" dirty="0">
                <a:latin typeface="Calibri Light" panose="020F0302020204030204" pitchFamily="34" charset="0"/>
                <a:cs typeface="Calibri Light" panose="020F0302020204030204" pitchFamily="34" charset="0"/>
              </a:rPr>
              <a:t>/non </a:t>
            </a:r>
            <a:r>
              <a:rPr lang="de-DE" sz="1100" dirty="0" err="1">
                <a:latin typeface="Calibri Light" panose="020F0302020204030204" pitchFamily="34" charset="0"/>
                <a:cs typeface="Calibri Light" panose="020F0302020204030204" pitchFamily="34" charset="0"/>
              </a:rPr>
              <a:t>tempestiva</a:t>
            </a:r>
            <a:r>
              <a:rPr lang="de-DE" sz="1100" dirty="0">
                <a:latin typeface="Calibri Light" panose="020F0302020204030204" pitchFamily="34" charset="0"/>
                <a:cs typeface="Calibri Light" panose="020F0302020204030204" pitchFamily="34" charset="0"/>
              </a:rPr>
              <a:t> c</a:t>
            </a:r>
            <a:r>
              <a:rPr lang="it-IT" sz="1100" dirty="0" err="1">
                <a:latin typeface="Calibri Light" panose="020F0302020204030204" pitchFamily="34" charset="0"/>
                <a:cs typeface="Calibri Light" panose="020F0302020204030204" pitchFamily="34" charset="0"/>
              </a:rPr>
              <a:t>omunicazione</a:t>
            </a:r>
            <a:r>
              <a:rPr lang="de-DE" sz="1100" dirty="0">
                <a:latin typeface="Calibri Light" panose="020F0302020204030204" pitchFamily="34" charset="0"/>
                <a:cs typeface="Calibri Light" panose="020F0302020204030204" pitchFamily="34" charset="0"/>
              </a:rPr>
              <a:t> al </a:t>
            </a:r>
            <a:r>
              <a:rPr lang="de-DE" sz="1100" dirty="0" err="1">
                <a:latin typeface="Calibri Light" panose="020F0302020204030204" pitchFamily="34" charset="0"/>
                <a:cs typeface="Calibri Light" panose="020F0302020204030204" pitchFamily="34" charset="0"/>
              </a:rPr>
              <a:t>Comune</a:t>
            </a:r>
            <a:r>
              <a:rPr lang="de-DE" sz="1100" dirty="0">
                <a:latin typeface="Calibri Light" panose="020F0302020204030204" pitchFamily="34" charset="0"/>
                <a:cs typeface="Calibri Light" panose="020F0302020204030204" pitchFamily="34" charset="0"/>
              </a:rPr>
              <a:t> e </a:t>
            </a:r>
            <a:r>
              <a:rPr lang="it-IT" sz="1100" dirty="0">
                <a:latin typeface="Calibri Light" panose="020F0302020204030204" pitchFamily="34" charset="0"/>
                <a:cs typeface="Calibri Light" panose="020F0302020204030204" pitchFamily="34" charset="0"/>
              </a:rPr>
              <a:t>all’IPES</a:t>
            </a:r>
            <a:r>
              <a:rPr lang="de-DE" sz="1100" dirty="0">
                <a:latin typeface="Calibri Light" panose="020F0302020204030204" pitchFamily="34" charset="0"/>
                <a:cs typeface="Calibri Light" panose="020F0302020204030204" pitchFamily="34" charset="0"/>
              </a:rPr>
              <a:t>:</a:t>
            </a:r>
            <a:r>
              <a:rPr lang="it-IT" sz="1100" dirty="0">
                <a:latin typeface="Calibri Light" panose="020F0302020204030204" pitchFamily="34" charset="0"/>
                <a:cs typeface="Calibri Light" panose="020F0302020204030204" pitchFamily="34" charset="0"/>
              </a:rPr>
              <a:t> sanzione pecuniaria di 2.000 €</a:t>
            </a:r>
          </a:p>
          <a:p>
            <a:pPr marL="171450" indent="-171450" algn="just" defTabSz="829528">
              <a:spcBef>
                <a:spcPts val="742"/>
              </a:spcBef>
              <a:buClr>
                <a:srgbClr val="52AAAC"/>
              </a:buClr>
              <a:buFont typeface="Wingdings" panose="05000000000000000000" pitchFamily="2" charset="2"/>
              <a:buChar char="ü"/>
            </a:pPr>
            <a:endParaRPr lang="de-DE"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de-DE" sz="1100" dirty="0" err="1">
                <a:latin typeface="Calibri Light" panose="020F0302020204030204" pitchFamily="34" charset="0"/>
                <a:cs typeface="Calibri Light" panose="020F0302020204030204" pitchFamily="34" charset="0"/>
              </a:rPr>
              <a:t>occupazione</a:t>
            </a:r>
            <a:r>
              <a:rPr lang="de-DE" sz="1100" dirty="0">
                <a:latin typeface="Calibri Light" panose="020F0302020204030204" pitchFamily="34" charset="0"/>
                <a:cs typeface="Calibri Light" panose="020F0302020204030204" pitchFamily="34" charset="0"/>
              </a:rPr>
              <a:t> da </a:t>
            </a:r>
            <a:r>
              <a:rPr lang="de-DE" sz="1100" dirty="0" err="1">
                <a:latin typeface="Calibri Light" panose="020F0302020204030204" pitchFamily="34" charset="0"/>
                <a:cs typeface="Calibri Light" panose="020F0302020204030204" pitchFamily="34" charset="0"/>
              </a:rPr>
              <a:t>parte</a:t>
            </a:r>
            <a:r>
              <a:rPr lang="de-DE" sz="1100" dirty="0">
                <a:latin typeface="Calibri Light" panose="020F0302020204030204" pitchFamily="34" charset="0"/>
                <a:cs typeface="Calibri Light" panose="020F0302020204030204" pitchFamily="34" charset="0"/>
              </a:rPr>
              <a:t> di </a:t>
            </a:r>
            <a:r>
              <a:rPr lang="de-DE" sz="1100" dirty="0" err="1">
                <a:latin typeface="Calibri Light" panose="020F0302020204030204" pitchFamily="34" charset="0"/>
                <a:cs typeface="Calibri Light" panose="020F0302020204030204" pitchFamily="34" charset="0"/>
              </a:rPr>
              <a:t>persone</a:t>
            </a:r>
            <a:r>
              <a:rPr lang="de-DE" sz="1100" dirty="0">
                <a:latin typeface="Calibri Light" panose="020F0302020204030204" pitchFamily="34" charset="0"/>
                <a:cs typeface="Calibri Light" panose="020F0302020204030204" pitchFamily="34" charset="0"/>
              </a:rPr>
              <a:t> non </a:t>
            </a:r>
            <a:r>
              <a:rPr lang="de-DE" sz="1100" dirty="0" err="1">
                <a:latin typeface="Calibri Light" panose="020F0302020204030204" pitchFamily="34" charset="0"/>
                <a:cs typeface="Calibri Light" panose="020F0302020204030204" pitchFamily="34" charset="0"/>
              </a:rPr>
              <a:t>aventi</a:t>
            </a:r>
            <a:r>
              <a:rPr lang="de-DE" sz="1100" dirty="0">
                <a:latin typeface="Calibri Light" panose="020F0302020204030204" pitchFamily="34" charset="0"/>
                <a:cs typeface="Calibri Light" panose="020F0302020204030204" pitchFamily="34" charset="0"/>
              </a:rPr>
              <a:t> </a:t>
            </a:r>
            <a:r>
              <a:rPr lang="de-DE" sz="1100" dirty="0" err="1">
                <a:latin typeface="Calibri Light" panose="020F0302020204030204" pitchFamily="34" charset="0"/>
                <a:cs typeface="Calibri Light" panose="020F0302020204030204" pitchFamily="34" charset="0"/>
              </a:rPr>
              <a:t>diritto</a:t>
            </a:r>
            <a:r>
              <a:rPr lang="de-DE" sz="1100" dirty="0">
                <a:latin typeface="Calibri Light" panose="020F0302020204030204" pitchFamily="34" charset="0"/>
                <a:cs typeface="Calibri Light" panose="020F0302020204030204" pitchFamily="34" charset="0"/>
              </a:rPr>
              <a:t>:</a:t>
            </a:r>
            <a:r>
              <a:rPr lang="it-IT" sz="1100" dirty="0">
                <a:latin typeface="Calibri Light" panose="020F0302020204030204" pitchFamily="34" charset="0"/>
                <a:cs typeface="Calibri Light" panose="020F0302020204030204" pitchFamily="34" charset="0"/>
              </a:rPr>
              <a:t> </a:t>
            </a:r>
            <a:r>
              <a:rPr lang="de-DE" sz="1100" dirty="0" err="1">
                <a:latin typeface="Calibri Light" panose="020F0302020204030204" pitchFamily="34" charset="0"/>
                <a:cs typeface="Calibri Light" panose="020F0302020204030204" pitchFamily="34" charset="0"/>
              </a:rPr>
              <a:t>sanzione</a:t>
            </a:r>
            <a:r>
              <a:rPr lang="de-DE" sz="1100" dirty="0">
                <a:latin typeface="Calibri Light" panose="020F0302020204030204" pitchFamily="34" charset="0"/>
                <a:cs typeface="Calibri Light" panose="020F0302020204030204" pitchFamily="34" charset="0"/>
              </a:rPr>
              <a:t> </a:t>
            </a:r>
            <a:r>
              <a:rPr lang="it-IT" sz="1100" dirty="0">
                <a:latin typeface="Calibri Light" panose="020F0302020204030204" pitchFamily="34" charset="0"/>
                <a:cs typeface="Calibri Light" panose="020F0302020204030204" pitchFamily="34" charset="0"/>
              </a:rPr>
              <a:t>pecuniaria di 10.000 € o </a:t>
            </a:r>
            <a:r>
              <a:rPr lang="de-DE" sz="1100" dirty="0">
                <a:latin typeface="Calibri Light" panose="020F0302020204030204" pitchFamily="34" charset="0"/>
                <a:cs typeface="Calibri Light" panose="020F0302020204030204" pitchFamily="34" charset="0"/>
              </a:rPr>
              <a:t> </a:t>
            </a:r>
            <a:r>
              <a:rPr lang="de-DE" sz="1100" dirty="0" err="1">
                <a:latin typeface="Calibri Light" panose="020F0302020204030204" pitchFamily="34" charset="0"/>
                <a:cs typeface="Calibri Light" panose="020F0302020204030204" pitchFamily="34" charset="0"/>
              </a:rPr>
              <a:t>sanzione</a:t>
            </a:r>
            <a:r>
              <a:rPr lang="de-DE" sz="1100" dirty="0">
                <a:latin typeface="Calibri Light" panose="020F0302020204030204" pitchFamily="34" charset="0"/>
                <a:cs typeface="Calibri Light" panose="020F0302020204030204" pitchFamily="34" charset="0"/>
              </a:rPr>
              <a:t> </a:t>
            </a:r>
            <a:r>
              <a:rPr lang="it-IT" sz="1100" dirty="0">
                <a:latin typeface="Calibri Light" panose="020F0302020204030204" pitchFamily="34" charset="0"/>
                <a:cs typeface="Calibri Light" panose="020F0302020204030204" pitchFamily="34" charset="0"/>
              </a:rPr>
              <a:t>pecuniaria di 30.000 €, se finalità di tipo turistico o di impresa</a:t>
            </a:r>
          </a:p>
          <a:p>
            <a:pPr marL="171450" indent="-171450" algn="just" defTabSz="829528">
              <a:spcBef>
                <a:spcPts val="742"/>
              </a:spcBef>
              <a:buClr>
                <a:srgbClr val="52AAAC"/>
              </a:buClr>
              <a:buFont typeface="Wingdings" panose="05000000000000000000" pitchFamily="2" charset="2"/>
              <a:buChar char="ü"/>
            </a:pP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mancata liberazione dell’abitazione illegittimamente occupata entro 6 mesi o reiterazione della violazione: </a:t>
            </a:r>
            <a:r>
              <a:rPr lang="de-DE" sz="1100" dirty="0" err="1">
                <a:latin typeface="Calibri Light" panose="020F0302020204030204" pitchFamily="34" charset="0"/>
                <a:cs typeface="Calibri Light" panose="020F0302020204030204" pitchFamily="34" charset="0"/>
              </a:rPr>
              <a:t>sanzione</a:t>
            </a:r>
            <a:r>
              <a:rPr lang="de-DE" sz="1100" dirty="0">
                <a:latin typeface="Calibri Light" panose="020F0302020204030204" pitchFamily="34" charset="0"/>
                <a:cs typeface="Calibri Light" panose="020F0302020204030204" pitchFamily="34" charset="0"/>
              </a:rPr>
              <a:t> </a:t>
            </a:r>
            <a:r>
              <a:rPr lang="it-IT" sz="1100" dirty="0">
                <a:latin typeface="Calibri Light" panose="020F0302020204030204" pitchFamily="34" charset="0"/>
                <a:cs typeface="Calibri Light" panose="020F0302020204030204" pitchFamily="34" charset="0"/>
              </a:rPr>
              <a:t>pecuniaria di 20.000 € o 60.000 €, se finalità di tipo turistico o di impresa</a:t>
            </a:r>
          </a:p>
          <a:p>
            <a:pPr marL="171450" indent="-171450" algn="just" defTabSz="829528">
              <a:spcBef>
                <a:spcPts val="742"/>
              </a:spcBef>
              <a:buClr>
                <a:srgbClr val="52AAAC"/>
              </a:buClr>
              <a:buFont typeface="Wingdings" panose="05000000000000000000" pitchFamily="2" charset="2"/>
              <a:buChar char="ü"/>
            </a:pP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superamento del canone di locazione provinciale: per la durata dell‘illegittima occupazione, sanzione pecuniaria pari a cinque volte l’importo eccedente, non superiore al limite massimo di 15.000 €</a:t>
            </a:r>
          </a:p>
          <a:p>
            <a:pPr marL="171450" indent="-171450" algn="just" defTabSz="829528">
              <a:spcBef>
                <a:spcPts val="742"/>
              </a:spcBef>
              <a:buClr>
                <a:srgbClr val="52AAAC"/>
              </a:buClr>
              <a:buFont typeface="Wingdings" panose="05000000000000000000" pitchFamily="2" charset="2"/>
              <a:buChar char="ü"/>
            </a:pPr>
            <a:endParaRPr lang="it-IT" sz="1100" dirty="0">
              <a:latin typeface="Calibri Light" panose="020F0302020204030204" pitchFamily="34" charset="0"/>
              <a:cs typeface="Calibri Light" panose="020F0302020204030204" pitchFamily="34" charset="0"/>
            </a:endParaRPr>
          </a:p>
          <a:p>
            <a:pPr marL="171450" indent="-171450" algn="just" defTabSz="829528">
              <a:spcBef>
                <a:spcPts val="742"/>
              </a:spcBef>
              <a:buClr>
                <a:srgbClr val="52AAAC"/>
              </a:buClr>
              <a:buFont typeface="Wingdings" panose="05000000000000000000" pitchFamily="2" charset="2"/>
              <a:buChar char="ü"/>
            </a:pPr>
            <a:r>
              <a:rPr lang="it-IT" sz="1100" dirty="0">
                <a:latin typeface="Calibri Light" panose="020F0302020204030204" pitchFamily="34" charset="0"/>
                <a:cs typeface="Calibri Light" panose="020F0302020204030204" pitchFamily="34" charset="0"/>
              </a:rPr>
              <a:t>Mancata rettifica del contratto di locazione entro 45 giorni: ulteriore sanzione pecuniaria di 10.000 €</a:t>
            </a:r>
          </a:p>
        </p:txBody>
      </p:sp>
    </p:spTree>
    <p:extLst>
      <p:ext uri="{BB962C8B-B14F-4D97-AF65-F5344CB8AC3E}">
        <p14:creationId xmlns:p14="http://schemas.microsoft.com/office/powerpoint/2010/main" val="1355467603"/>
      </p:ext>
    </p:extLst>
  </p:cSld>
  <p:clrMapOvr>
    <a:masterClrMapping/>
  </p:clrMapOvr>
</p:sld>
</file>

<file path=ppt/theme/theme1.xml><?xml version="1.0" encoding="utf-8"?>
<a:theme xmlns:a="http://schemas.openxmlformats.org/drawingml/2006/main" name="Schwarze Broschüre 27,9 x 21,6">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ckBrochure.potx" id="{E82E603B-C300-4B3A-8D8B-62F7AA018760}" vid="{6A0FD953-A5A3-4406-8679-4C255090AC8E}"/>
    </a:ext>
  </a:extLst>
</a:theme>
</file>

<file path=ppt/theme/theme2.xml><?xml version="1.0" encoding="utf-8"?>
<a:theme xmlns:a="http://schemas.openxmlformats.org/drawingml/2006/main" name="Office-Design">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Black Brochure">
      <a:dk1>
        <a:sysClr val="windowText" lastClr="000000"/>
      </a:dk1>
      <a:lt1>
        <a:sysClr val="window" lastClr="FFFFFF"/>
      </a:lt1>
      <a:dk2>
        <a:srgbClr val="000000"/>
      </a:dk2>
      <a:lt2>
        <a:srgbClr val="F8F8F8"/>
      </a:lt2>
      <a:accent1>
        <a:srgbClr val="EF462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50E548-EB92-45B1-BD32-B49FA21BA3C1}">
  <ds:schemaRefs>
    <ds:schemaRef ds:uri="http://purl.org/dc/terms/"/>
    <ds:schemaRef ds:uri="http://schemas.openxmlformats.org/package/2006/metadata/core-properties"/>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492355CA-56AF-4BDE-95DC-9786C08C81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C3927621-33BA-4C7B-B00E-AAFA1CE7DB1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891</Words>
  <Application>Microsoft Office PowerPoint</Application>
  <PresentationFormat>A4 (21x29,7 cm)</PresentationFormat>
  <Paragraphs>63</Paragraphs>
  <Slides>2</Slides>
  <Notes>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vt:i4>
      </vt:variant>
    </vt:vector>
  </HeadingPairs>
  <TitlesOfParts>
    <vt:vector size="8" baseType="lpstr">
      <vt:lpstr>Arial</vt:lpstr>
      <vt:lpstr>Calibri Light</vt:lpstr>
      <vt:lpstr>Impact</vt:lpstr>
      <vt:lpstr>Times New Roman</vt:lpstr>
      <vt:lpstr>Wingdings</vt:lpstr>
      <vt:lpstr>Schwarze Broschüre 27,9 x 21,6</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Guerra, Elisa</cp:lastModifiedBy>
  <cp:revision>52</cp:revision>
  <cp:lastPrinted>2026-01-21T16:20:42Z</cp:lastPrinted>
  <dcterms:created xsi:type="dcterms:W3CDTF">2013-07-31T14:07:30Z</dcterms:created>
  <dcterms:modified xsi:type="dcterms:W3CDTF">2026-01-23T09:29:41Z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