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60" r:id="rId1"/>
  </p:sldMasterIdLst>
  <p:notesMasterIdLst>
    <p:notesMasterId r:id="rId12"/>
  </p:notesMasterIdLst>
  <p:handoutMasterIdLst>
    <p:handoutMasterId r:id="rId13"/>
  </p:handoutMasterIdLst>
  <p:sldIdLst>
    <p:sldId id="717" r:id="rId2"/>
    <p:sldId id="1070" r:id="rId3"/>
    <p:sldId id="1096" r:id="rId4"/>
    <p:sldId id="1097" r:id="rId5"/>
    <p:sldId id="1098" r:id="rId6"/>
    <p:sldId id="1099" r:id="rId7"/>
    <p:sldId id="1100" r:id="rId8"/>
    <p:sldId id="1073" r:id="rId9"/>
    <p:sldId id="1101" r:id="rId10"/>
    <p:sldId id="1087" r:id="rId11"/>
  </p:sldIdLst>
  <p:sldSz cx="12193588"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1EFE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7BEBEF05-B2D3-47B2-9E27-61AD2477CBAF}">
  <a:tblStyle styleId="{7BEBEF05-B2D3-47B2-9E27-61AD2477CBAF}" styleName="VU table">
    <a:wholeTbl>
      <a:tcTxStyle>
        <a:fontRef idx="minor">
          <a:prstClr val="black"/>
        </a:fontRef>
        <a:schemeClr val="dk1"/>
      </a:tcTxStyle>
      <a:tcStyle>
        <a:tcBdr>
          <a:left>
            <a:ln w="0">
              <a:solidFill>
                <a:schemeClr val="lt1"/>
              </a:solidFill>
            </a:ln>
          </a:left>
          <a:right>
            <a:ln w="0" cmpd="sng">
              <a:solidFill>
                <a:schemeClr val="lt1"/>
              </a:solidFill>
            </a:ln>
          </a:right>
          <a:top>
            <a:ln w="0" cmpd="sng">
              <a:solidFill>
                <a:schemeClr val="lt1"/>
              </a:solidFill>
            </a:ln>
          </a:top>
          <a:bottom>
            <a:ln w="0" cmpd="sng">
              <a:solidFill>
                <a:schemeClr val="lt1"/>
              </a:solidFill>
            </a:ln>
          </a:bottom>
          <a:insideH>
            <a:ln w="0" cmpd="sng">
              <a:solidFill>
                <a:schemeClr val="lt1"/>
              </a:solidFill>
            </a:ln>
          </a:insideH>
          <a:insideV>
            <a:ln w="0" cmpd="sng">
              <a:solidFill>
                <a:schemeClr val="lt1"/>
              </a:solidFill>
            </a:ln>
          </a:insideV>
        </a:tcBdr>
        <a:fill>
          <a:solidFill>
            <a:srgbClr val="FAF7F5"/>
          </a:solidFill>
        </a:fill>
      </a:tcStyle>
    </a:wholeTbl>
    <a:band1H>
      <a:tcStyle>
        <a:tcBdr/>
        <a:fill>
          <a:solidFill>
            <a:srgbClr val="FAF7F5"/>
          </a:solidFill>
        </a:fill>
      </a:tcStyle>
    </a:band1H>
    <a:band2H>
      <a:tcStyle>
        <a:tcBdr/>
        <a:fill>
          <a:solidFill>
            <a:srgbClr val="D8D3D0"/>
          </a:solidFill>
        </a:fill>
      </a:tcStyle>
    </a:band2H>
    <a:band1V>
      <a:tcStyle>
        <a:tcBdr/>
        <a:fill>
          <a:solidFill>
            <a:srgbClr val="FAF7F5"/>
          </a:solidFill>
        </a:fill>
      </a:tcStyle>
    </a:band1V>
    <a:band2V>
      <a:tcStyle>
        <a:tcBdr/>
        <a:fill>
          <a:solidFill>
            <a:srgbClr val="D8D3D0"/>
          </a:solidFill>
        </a:fill>
      </a:tcStyle>
    </a:band2V>
    <a:lastCol>
      <a:tcTxStyle b="on">
        <a:fontRef idx="minor">
          <a:prstClr val="white"/>
        </a:fontRef>
        <a:schemeClr val="lt2"/>
      </a:tcTxStyle>
      <a:tcStyle>
        <a:tcBdr/>
        <a:fill>
          <a:solidFill>
            <a:srgbClr val="D8D3D0"/>
          </a:solidFill>
        </a:fill>
      </a:tcStyle>
    </a:lastCol>
    <a:firstCol>
      <a:tcTxStyle b="on">
        <a:fontRef idx="minor">
          <a:prstClr val="white"/>
        </a:fontRef>
        <a:schemeClr val="lt2"/>
      </a:tcTxStyle>
      <a:tcStyle>
        <a:tcBdr/>
        <a:fill>
          <a:solidFill>
            <a:srgbClr val="D8D3D0"/>
          </a:solidFill>
        </a:fill>
      </a:tcStyle>
    </a:firstCol>
    <a:lastRow>
      <a:tcTxStyle b="on">
        <a:fontRef idx="minor">
          <a:prstClr val="white"/>
        </a:fontRef>
        <a:srgbClr val="FFFFFF"/>
      </a:tcTxStyle>
      <a:tcStyle>
        <a:tcBdr>
          <a:top>
            <a:ln w="0" cmpd="sng">
              <a:solidFill>
                <a:srgbClr val="8E4DA4"/>
              </a:solidFill>
            </a:ln>
          </a:top>
          <a:bottom>
            <a:ln w="0" cmpd="sng">
              <a:solidFill>
                <a:srgbClr val="0077B3"/>
              </a:solidFill>
            </a:ln>
          </a:bottom>
        </a:tcBdr>
        <a:fill>
          <a:solidFill>
            <a:srgbClr val="0077B3"/>
          </a:solidFill>
        </a:fill>
      </a:tcStyle>
    </a:lastRow>
    <a:firstRow>
      <a:tcTxStyle b="on">
        <a:fontRef idx="minor">
          <a:prstClr val="white"/>
        </a:fontRef>
        <a:srgbClr val="FFFFFF"/>
      </a:tcTxStyle>
      <a:tcStyle>
        <a:tcBdr>
          <a:bottom>
            <a:ln w="0" cmpd="sng">
              <a:solidFill>
                <a:srgbClr val="8E4DA4"/>
              </a:solidFill>
            </a:ln>
          </a:bottom>
        </a:tcBdr>
        <a:fill>
          <a:solidFill>
            <a:srgbClr val="0077B3"/>
          </a:solidFill>
        </a:fill>
      </a:tcStyle>
    </a:firstRow>
  </a:tblStyle>
  <a:tblStyle styleId="{5C22544A-7EE6-4342-B048-85BDC9FD1C3A}" styleName="VU table">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Geen stijl, tabelras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1E4AEA4-8DFA-4A89-87EB-49C32662AFE0}" styleName="Stijl, gemiddeld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Stijl, gemiddeld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Stijl, gemiddeld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Stijl, gemiddeld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Stijl, gemiddeld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251" autoAdjust="0"/>
    <p:restoredTop sz="84985" autoAdjust="0"/>
  </p:normalViewPr>
  <p:slideViewPr>
    <p:cSldViewPr snapToGrid="0" snapToObjects="1" showGuides="1">
      <p:cViewPr varScale="1">
        <p:scale>
          <a:sx n="123" d="100"/>
          <a:sy n="123" d="100"/>
        </p:scale>
        <p:origin x="232" y="20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50" d="100"/>
        <a:sy n="50" d="100"/>
      </p:scale>
      <p:origin x="0" y="-304"/>
    </p:cViewPr>
  </p:sorterViewPr>
  <p:notesViewPr>
    <p:cSldViewPr snapToGrid="0" snapToObjects="1" showGuides="1">
      <p:cViewPr varScale="1">
        <p:scale>
          <a:sx n="142" d="100"/>
          <a:sy n="142" d="100"/>
        </p:scale>
        <p:origin x="4664" y="19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a:extLst>
              <a:ext uri="{FF2B5EF4-FFF2-40B4-BE49-F238E27FC236}">
                <a16:creationId xmlns:a16="http://schemas.microsoft.com/office/drawing/2014/main" id="{678BDEFA-A554-1E40-8D25-315BBC61C422}"/>
              </a:ext>
            </a:extLst>
          </p:cNvPr>
          <p:cNvSpPr>
            <a:spLocks noGrp="1"/>
          </p:cNvSpPr>
          <p:nvPr>
            <p:ph type="hdr" sz="quarter"/>
          </p:nvPr>
        </p:nvSpPr>
        <p:spPr>
          <a:xfrm>
            <a:off x="0" y="2"/>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a:extLst>
              <a:ext uri="{FF2B5EF4-FFF2-40B4-BE49-F238E27FC236}">
                <a16:creationId xmlns:a16="http://schemas.microsoft.com/office/drawing/2014/main" id="{C204D59F-C98A-AC42-935D-C321305918E2}"/>
              </a:ext>
            </a:extLst>
          </p:cNvPr>
          <p:cNvSpPr>
            <a:spLocks noGrp="1"/>
          </p:cNvSpPr>
          <p:nvPr>
            <p:ph type="dt" sz="quarter" idx="1"/>
          </p:nvPr>
        </p:nvSpPr>
        <p:spPr>
          <a:xfrm>
            <a:off x="3884613" y="2"/>
            <a:ext cx="2971800" cy="458788"/>
          </a:xfrm>
          <a:prstGeom prst="rect">
            <a:avLst/>
          </a:prstGeom>
        </p:spPr>
        <p:txBody>
          <a:bodyPr vert="horz" lIns="91440" tIns="45720" rIns="91440" bIns="45720" rtlCol="0"/>
          <a:lstStyle>
            <a:lvl1pPr algn="r">
              <a:defRPr sz="1200"/>
            </a:lvl1pPr>
          </a:lstStyle>
          <a:p>
            <a:fld id="{90C0FAEF-3B2E-B84E-9D41-03FAF4D9BA9D}" type="datetimeFigureOut">
              <a:rPr lang="nl-NL" smtClean="0"/>
              <a:t>30-05-2022</a:t>
            </a:fld>
            <a:endParaRPr lang="nl-NL"/>
          </a:p>
        </p:txBody>
      </p:sp>
      <p:sp>
        <p:nvSpPr>
          <p:cNvPr id="4" name="Tijdelijke aanduiding voor voettekst 3">
            <a:extLst>
              <a:ext uri="{FF2B5EF4-FFF2-40B4-BE49-F238E27FC236}">
                <a16:creationId xmlns:a16="http://schemas.microsoft.com/office/drawing/2014/main" id="{23EFB91D-3B19-9044-ADCB-04346E47CFF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5" name="Tijdelijke aanduiding voor dianummer 4">
            <a:extLst>
              <a:ext uri="{FF2B5EF4-FFF2-40B4-BE49-F238E27FC236}">
                <a16:creationId xmlns:a16="http://schemas.microsoft.com/office/drawing/2014/main" id="{615D35D1-2FD5-8045-8868-EED3B523478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980B5BA-55A1-AE4F-80AA-7E4A4229FF99}" type="slidenum">
              <a:rPr lang="nl-NL" smtClean="0"/>
              <a:t>‹#›</a:t>
            </a:fld>
            <a:endParaRPr lang="nl-NL"/>
          </a:p>
        </p:txBody>
      </p:sp>
    </p:spTree>
    <p:extLst>
      <p:ext uri="{BB962C8B-B14F-4D97-AF65-F5344CB8AC3E}">
        <p14:creationId xmlns:p14="http://schemas.microsoft.com/office/powerpoint/2010/main" val="246748684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2"/>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2"/>
            <a:ext cx="2971800" cy="458788"/>
          </a:xfrm>
          <a:prstGeom prst="rect">
            <a:avLst/>
          </a:prstGeom>
        </p:spPr>
        <p:txBody>
          <a:bodyPr vert="horz" lIns="91440" tIns="45720" rIns="91440" bIns="45720" rtlCol="0"/>
          <a:lstStyle>
            <a:lvl1pPr algn="r">
              <a:defRPr sz="1200"/>
            </a:lvl1pPr>
          </a:lstStyle>
          <a:p>
            <a:fld id="{C12399FF-BCBA-A949-B505-2F356A9AA32F}" type="datetimeFigureOut">
              <a:rPr lang="nl-NL" smtClean="0"/>
              <a:t>30-05-2022</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49"/>
            <a:ext cx="5486400" cy="3600451"/>
          </a:xfrm>
          <a:prstGeom prst="rect">
            <a:avLst/>
          </a:prstGeom>
        </p:spPr>
        <p:txBody>
          <a:bodyPr vert="horz" lIns="91440" tIns="45720" rIns="91440" bIns="45720" rtlCol="0"/>
          <a:lstStyle/>
          <a:p>
            <a:r>
              <a:rPr lang="nl-NL"/>
              <a:t>Tekststijl van het model bewerken
Tweede niveau
Derde niveau
Vierde niveau
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70DBE6A-1E29-8C4E-B011-77BCFA8447CC}" type="slidenum">
              <a:rPr lang="nl-NL" smtClean="0"/>
              <a:t>‹#›</a:t>
            </a:fld>
            <a:endParaRPr lang="nl-NL"/>
          </a:p>
        </p:txBody>
      </p:sp>
    </p:spTree>
    <p:extLst>
      <p:ext uri="{BB962C8B-B14F-4D97-AF65-F5344CB8AC3E}">
        <p14:creationId xmlns:p14="http://schemas.microsoft.com/office/powerpoint/2010/main" val="20008018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370DBE6A-1E29-8C4E-B011-77BCFA8447CC}" type="slidenum">
              <a:rPr lang="nl-NL" smtClean="0"/>
              <a:t>1</a:t>
            </a:fld>
            <a:endParaRPr lang="nl-NL"/>
          </a:p>
        </p:txBody>
      </p:sp>
    </p:spTree>
    <p:extLst>
      <p:ext uri="{BB962C8B-B14F-4D97-AF65-F5344CB8AC3E}">
        <p14:creationId xmlns:p14="http://schemas.microsoft.com/office/powerpoint/2010/main" val="15968462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50035473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w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1.wmf"/></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1.wmf"/><Relationship Id="rId4" Type="http://schemas.openxmlformats.org/officeDocument/2006/relationships/image" Target="../media/image2.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w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bg>
      <p:bgPr>
        <a:solidFill>
          <a:srgbClr val="F1EFED"/>
        </a:solidFill>
        <a:effectLst/>
      </p:bgPr>
    </p:bg>
    <p:spTree>
      <p:nvGrpSpPr>
        <p:cNvPr id="1" name=""/>
        <p:cNvGrpSpPr/>
        <p:nvPr/>
      </p:nvGrpSpPr>
      <p:grpSpPr>
        <a:xfrm>
          <a:off x="0" y="0"/>
          <a:ext cx="0" cy="0"/>
          <a:chOff x="0" y="0"/>
          <a:chExt cx="0" cy="0"/>
        </a:xfrm>
      </p:grpSpPr>
      <p:sp>
        <p:nvSpPr>
          <p:cNvPr id="4" name="Rechthoek 3">
            <a:extLst>
              <a:ext uri="{FF2B5EF4-FFF2-40B4-BE49-F238E27FC236}">
                <a16:creationId xmlns:a16="http://schemas.microsoft.com/office/drawing/2014/main" id="{0C89FA50-A8AA-DB4F-ACF2-CCBDC70F2D2C}"/>
              </a:ext>
            </a:extLst>
          </p:cNvPr>
          <p:cNvSpPr/>
          <p:nvPr userDrawn="1"/>
        </p:nvSpPr>
        <p:spPr>
          <a:xfrm>
            <a:off x="6324600" y="1685925"/>
            <a:ext cx="5426075" cy="47212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sz="1800" dirty="0"/>
          </a:p>
        </p:txBody>
      </p:sp>
      <p:sp>
        <p:nvSpPr>
          <p:cNvPr id="11" name="Rechthoek 10">
            <a:extLst>
              <a:ext uri="{FF2B5EF4-FFF2-40B4-BE49-F238E27FC236}">
                <a16:creationId xmlns:a16="http://schemas.microsoft.com/office/drawing/2014/main" id="{AD303578-903C-A34A-AF9B-392F1BD2B760}"/>
              </a:ext>
            </a:extLst>
          </p:cNvPr>
          <p:cNvSpPr/>
          <p:nvPr userDrawn="1"/>
        </p:nvSpPr>
        <p:spPr>
          <a:xfrm>
            <a:off x="0" y="5132"/>
            <a:ext cx="12193588" cy="213164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sz="1800" dirty="0"/>
          </a:p>
        </p:txBody>
      </p:sp>
      <p:sp>
        <p:nvSpPr>
          <p:cNvPr id="13" name="Rechthoek 12">
            <a:extLst>
              <a:ext uri="{FF2B5EF4-FFF2-40B4-BE49-F238E27FC236}">
                <a16:creationId xmlns:a16="http://schemas.microsoft.com/office/drawing/2014/main" id="{E3A53032-6181-1545-8CE7-8EC49EB8AF93}"/>
              </a:ext>
            </a:extLst>
          </p:cNvPr>
          <p:cNvSpPr/>
          <p:nvPr userDrawn="1"/>
        </p:nvSpPr>
        <p:spPr>
          <a:xfrm>
            <a:off x="450851" y="1685925"/>
            <a:ext cx="11293474" cy="4721225"/>
          </a:xfrm>
          <a:prstGeom prst="rect">
            <a:avLst/>
          </a:prstGeom>
          <a:solidFill>
            <a:srgbClr val="0077B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sz="1800" dirty="0">
              <a:solidFill>
                <a:schemeClr val="bg2"/>
              </a:solidFill>
            </a:endParaRPr>
          </a:p>
        </p:txBody>
      </p:sp>
      <p:sp>
        <p:nvSpPr>
          <p:cNvPr id="9" name="Tijdelijke aanduiding voor tekst 8">
            <a:extLst>
              <a:ext uri="{FF2B5EF4-FFF2-40B4-BE49-F238E27FC236}">
                <a16:creationId xmlns:a16="http://schemas.microsoft.com/office/drawing/2014/main" id="{9B428526-287A-244A-8A85-27B89673C4A3}"/>
              </a:ext>
            </a:extLst>
          </p:cNvPr>
          <p:cNvSpPr>
            <a:spLocks noGrp="1"/>
          </p:cNvSpPr>
          <p:nvPr>
            <p:ph type="body" sz="quarter" idx="18" hasCustomPrompt="1"/>
          </p:nvPr>
        </p:nvSpPr>
        <p:spPr>
          <a:xfrm>
            <a:off x="900113" y="2136775"/>
            <a:ext cx="5196681" cy="3819525"/>
          </a:xfrm>
          <a:prstGeom prst="rect">
            <a:avLst/>
          </a:prstGeom>
        </p:spPr>
        <p:txBody>
          <a:bodyPr>
            <a:noAutofit/>
          </a:bodyPr>
          <a:lstStyle>
            <a:lvl1pPr>
              <a:lnSpc>
                <a:spcPct val="90000"/>
              </a:lnSpc>
              <a:spcAft>
                <a:spcPts val="0"/>
              </a:spcAft>
              <a:defRPr sz="3200">
                <a:solidFill>
                  <a:schemeClr val="bg2"/>
                </a:solidFill>
              </a:defRPr>
            </a:lvl1pPr>
            <a:lvl2pPr>
              <a:defRPr sz="2400">
                <a:solidFill>
                  <a:schemeClr val="bg2"/>
                </a:solidFill>
              </a:defRPr>
            </a:lvl2pPr>
            <a:lvl3pPr>
              <a:defRPr>
                <a:solidFill>
                  <a:schemeClr val="bg2"/>
                </a:solidFill>
              </a:defRPr>
            </a:lvl3pPr>
          </a:lstStyle>
          <a:p>
            <a:r>
              <a:rPr lang="nl-NL" dirty="0"/>
              <a:t>Tekststijl van het model bewerken</a:t>
            </a:r>
          </a:p>
          <a:p>
            <a:pPr lvl="1"/>
            <a:r>
              <a:rPr lang="nl-NL" dirty="0"/>
              <a:t>Tweede niveau</a:t>
            </a:r>
          </a:p>
          <a:p>
            <a:pPr lvl="2"/>
            <a:r>
              <a:rPr lang="nl-NL" dirty="0"/>
              <a:t>Derde niveau
Vierde niveau
Vijfde niveau</a:t>
            </a:r>
          </a:p>
        </p:txBody>
      </p:sp>
      <p:pic>
        <p:nvPicPr>
          <p:cNvPr id="41" name="Afbeelding 40">
            <a:extLst>
              <a:ext uri="{FF2B5EF4-FFF2-40B4-BE49-F238E27FC236}">
                <a16:creationId xmlns:a16="http://schemas.microsoft.com/office/drawing/2014/main" id="{4D98F890-147B-F648-803A-FC9E10FDD25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00112" y="501839"/>
            <a:ext cx="2344002" cy="565200"/>
          </a:xfrm>
          <a:prstGeom prst="rect">
            <a:avLst/>
          </a:prstGeom>
        </p:spPr>
      </p:pic>
      <p:sp>
        <p:nvSpPr>
          <p:cNvPr id="15" name="Tijdelijke aanduiding voor afbeelding 14">
            <a:extLst>
              <a:ext uri="{FF2B5EF4-FFF2-40B4-BE49-F238E27FC236}">
                <a16:creationId xmlns:a16="http://schemas.microsoft.com/office/drawing/2014/main" id="{6ABD7D3F-B308-EA43-ADDC-2B9B754A0C7E}"/>
              </a:ext>
            </a:extLst>
          </p:cNvPr>
          <p:cNvSpPr>
            <a:spLocks noGrp="1"/>
          </p:cNvSpPr>
          <p:nvPr>
            <p:ph type="pic" sz="quarter" idx="19"/>
          </p:nvPr>
        </p:nvSpPr>
        <p:spPr>
          <a:xfrm>
            <a:off x="6322576" y="1685925"/>
            <a:ext cx="5421749" cy="4719600"/>
          </a:xfrm>
          <a:custGeom>
            <a:avLst/>
            <a:gdLst>
              <a:gd name="connsiteX0" fmla="*/ 0 w 5421749"/>
              <a:gd name="connsiteY0" fmla="*/ 0 h 4719600"/>
              <a:gd name="connsiteX1" fmla="*/ 5421749 w 5421749"/>
              <a:gd name="connsiteY1" fmla="*/ 0 h 4719600"/>
              <a:gd name="connsiteX2" fmla="*/ 5421749 w 5421749"/>
              <a:gd name="connsiteY2" fmla="*/ 4719600 h 4719600"/>
              <a:gd name="connsiteX3" fmla="*/ 0 w 5421749"/>
              <a:gd name="connsiteY3" fmla="*/ 4719600 h 4719600"/>
              <a:gd name="connsiteX4" fmla="*/ 0 w 5421749"/>
              <a:gd name="connsiteY4" fmla="*/ 908893 h 4719600"/>
              <a:gd name="connsiteX5" fmla="*/ 2024 w 5421749"/>
              <a:gd name="connsiteY5" fmla="*/ 910917 h 4719600"/>
              <a:gd name="connsiteX6" fmla="*/ 164024 w 5421749"/>
              <a:gd name="connsiteY6" fmla="*/ 748917 h 4719600"/>
              <a:gd name="connsiteX7" fmla="*/ 2024 w 5421749"/>
              <a:gd name="connsiteY7" fmla="*/ 586917 h 4719600"/>
              <a:gd name="connsiteX8" fmla="*/ 0 w 5421749"/>
              <a:gd name="connsiteY8" fmla="*/ 588941 h 4719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21749" h="4719600">
                <a:moveTo>
                  <a:pt x="0" y="0"/>
                </a:moveTo>
                <a:lnTo>
                  <a:pt x="5421749" y="0"/>
                </a:lnTo>
                <a:lnTo>
                  <a:pt x="5421749" y="4719600"/>
                </a:lnTo>
                <a:lnTo>
                  <a:pt x="0" y="4719600"/>
                </a:lnTo>
                <a:lnTo>
                  <a:pt x="0" y="908893"/>
                </a:lnTo>
                <a:lnTo>
                  <a:pt x="2024" y="910917"/>
                </a:lnTo>
                <a:lnTo>
                  <a:pt x="164024" y="748917"/>
                </a:lnTo>
                <a:lnTo>
                  <a:pt x="2024" y="586917"/>
                </a:lnTo>
                <a:lnTo>
                  <a:pt x="0" y="588941"/>
                </a:lnTo>
                <a:close/>
              </a:path>
            </a:pathLst>
          </a:custGeom>
        </p:spPr>
        <p:txBody>
          <a:bodyPr wrap="square" lIns="360000" tIns="360000" rIns="360000" bIns="360000" anchor="ctr" anchorCtr="0">
            <a:noAutofit/>
          </a:bodyPr>
          <a:lstStyle>
            <a:lvl1pPr algn="ctr">
              <a:defRPr sz="1800" b="0" i="0">
                <a:solidFill>
                  <a:schemeClr val="bg1"/>
                </a:solidFill>
                <a:latin typeface="DINPro" pitchFamily="2" charset="0"/>
              </a:defRPr>
            </a:lvl1pPr>
          </a:lstStyle>
          <a:p>
            <a:r>
              <a:rPr lang="nl-NL"/>
              <a:t>Klik op het pictogram als u een afbeelding wilt toevoegen</a:t>
            </a:r>
            <a:endParaRPr lang="nl-NL" dirty="0"/>
          </a:p>
        </p:txBody>
      </p:sp>
      <p:sp>
        <p:nvSpPr>
          <p:cNvPr id="8" name="TypeTextLevel" hidden="1">
            <a:extLst>
              <a:ext uri="{FF2B5EF4-FFF2-40B4-BE49-F238E27FC236}">
                <a16:creationId xmlns:a16="http://schemas.microsoft.com/office/drawing/2014/main" id="{5B1491E1-F8A5-45E1-8274-30DA887CB213}"/>
              </a:ext>
            </a:extLst>
          </p:cNvPr>
          <p:cNvSpPr txBox="1"/>
          <p:nvPr userDrawn="1"/>
        </p:nvSpPr>
        <p:spPr>
          <a:xfrm>
            <a:off x="-1680864" y="188640"/>
            <a:ext cx="1680864" cy="215444"/>
          </a:xfrm>
          <a:prstGeom prst="rect">
            <a:avLst/>
          </a:prstGeom>
          <a:noFill/>
        </p:spPr>
        <p:txBody>
          <a:bodyPr wrap="square" rtlCol="0">
            <a:spAutoFit/>
          </a:bodyPr>
          <a:lstStyle/>
          <a:p>
            <a:r>
              <a:rPr lang="nl-NL" sz="800" dirty="0"/>
              <a:t>Cover</a:t>
            </a:r>
          </a:p>
        </p:txBody>
      </p:sp>
    </p:spTree>
    <p:extLst>
      <p:ext uri="{BB962C8B-B14F-4D97-AF65-F5344CB8AC3E}">
        <p14:creationId xmlns:p14="http://schemas.microsoft.com/office/powerpoint/2010/main" val="1718854053"/>
      </p:ext>
    </p:extLst>
  </p:cSld>
  <p:clrMapOvr>
    <a:masterClrMapping/>
  </p:clrMapOvr>
  <p:extLst>
    <p:ext uri="{DCECCB84-F9BA-43D5-87BE-67443E8EF086}">
      <p15:sldGuideLst xmlns:p15="http://schemas.microsoft.com/office/powerpoint/2012/main">
        <p15:guide id="4" pos="7402">
          <p15:clr>
            <a:srgbClr val="FBAE40"/>
          </p15:clr>
        </p15:guide>
        <p15:guide id="9" pos="567" userDrawn="1">
          <p15:clr>
            <a:srgbClr val="FBAE40"/>
          </p15:clr>
        </p15:guide>
        <p15:guide id="10" orient="horz" pos="1346" userDrawn="1">
          <p15:clr>
            <a:srgbClr val="FBAE40"/>
          </p15:clr>
        </p15:guide>
        <p15:guide id="11" pos="3984" userDrawn="1">
          <p15:clr>
            <a:srgbClr val="FBAE40"/>
          </p15:clr>
        </p15:guide>
        <p15:guide id="12" pos="3700" userDrawn="1">
          <p15:clr>
            <a:srgbClr val="FBAE40"/>
          </p15:clr>
        </p15:guide>
        <p15:guide id="13" pos="7111" userDrawn="1">
          <p15:clr>
            <a:srgbClr val="FBAE40"/>
          </p15:clr>
        </p15:guide>
        <p15:guide id="14" pos="2309" userDrawn="1">
          <p15:clr>
            <a:srgbClr val="FBAE40"/>
          </p15:clr>
        </p15:guide>
        <p15:guide id="15" pos="2154"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ture with caption right">
    <p:spTree>
      <p:nvGrpSpPr>
        <p:cNvPr id="1" name=""/>
        <p:cNvGrpSpPr/>
        <p:nvPr/>
      </p:nvGrpSpPr>
      <p:grpSpPr>
        <a:xfrm>
          <a:off x="0" y="0"/>
          <a:ext cx="0" cy="0"/>
          <a:chOff x="0" y="0"/>
          <a:chExt cx="0" cy="0"/>
        </a:xfrm>
      </p:grpSpPr>
      <p:sp>
        <p:nvSpPr>
          <p:cNvPr id="6" name="Tijdelijke aanduiding voor afbeelding 5">
            <a:extLst>
              <a:ext uri="{FF2B5EF4-FFF2-40B4-BE49-F238E27FC236}">
                <a16:creationId xmlns:a16="http://schemas.microsoft.com/office/drawing/2014/main" id="{FE1CA300-B451-A048-8408-FA52BBBC47A5}"/>
              </a:ext>
            </a:extLst>
          </p:cNvPr>
          <p:cNvSpPr>
            <a:spLocks noGrp="1"/>
          </p:cNvSpPr>
          <p:nvPr>
            <p:ph type="pic" sz="quarter" idx="10"/>
          </p:nvPr>
        </p:nvSpPr>
        <p:spPr>
          <a:xfrm>
            <a:off x="-794" y="0"/>
            <a:ext cx="12193588" cy="6858000"/>
          </a:xfrm>
          <a:prstGeom prst="rect">
            <a:avLst/>
          </a:prstGeom>
          <a:solidFill>
            <a:srgbClr val="0077B3"/>
          </a:solidFill>
        </p:spPr>
        <p:txBody>
          <a:bodyPr/>
          <a:lstStyle/>
          <a:p>
            <a:r>
              <a:rPr lang="nl-NL"/>
              <a:t>Klik op het pictogram als u een afbeelding wilt toevoegen</a:t>
            </a:r>
          </a:p>
        </p:txBody>
      </p:sp>
      <p:sp>
        <p:nvSpPr>
          <p:cNvPr id="10" name="Tijdelijke aanduiding voor tekst 9">
            <a:extLst>
              <a:ext uri="{FF2B5EF4-FFF2-40B4-BE49-F238E27FC236}">
                <a16:creationId xmlns:a16="http://schemas.microsoft.com/office/drawing/2014/main" id="{7D79DC2E-4F5A-E045-8370-A849FB985C59}"/>
              </a:ext>
            </a:extLst>
          </p:cNvPr>
          <p:cNvSpPr>
            <a:spLocks noGrp="1"/>
          </p:cNvSpPr>
          <p:nvPr>
            <p:ph type="body" sz="quarter" idx="11" hasCustomPrompt="1"/>
          </p:nvPr>
        </p:nvSpPr>
        <p:spPr>
          <a:xfrm>
            <a:off x="8280400" y="4749456"/>
            <a:ext cx="3463925" cy="1657694"/>
          </a:xfrm>
          <a:prstGeom prst="rect">
            <a:avLst/>
          </a:prstGeom>
          <a:blipFill dpi="0" rotWithShape="1">
            <a:blip r:embed="rId2"/>
            <a:srcRect/>
            <a:tile tx="0" ty="0" sx="100000" sy="100000" flip="none" algn="tl"/>
          </a:blipFill>
          <a:effectLst>
            <a:outerShdw blurRad="190500" dist="63500" dir="2700000" algn="tl" rotWithShape="0">
              <a:prstClr val="black">
                <a:alpha val="15000"/>
              </a:prstClr>
            </a:outerShdw>
          </a:effectLst>
        </p:spPr>
        <p:txBody>
          <a:bodyPr wrap="square" lIns="360000" tIns="270000" rIns="360000" bIns="270000" anchor="b" anchorCtr="0">
            <a:spAutoFit/>
          </a:bodyPr>
          <a:lstStyle>
            <a:lvl1pPr>
              <a:lnSpc>
                <a:spcPct val="90000"/>
              </a:lnSpc>
              <a:spcBef>
                <a:spcPts val="0"/>
              </a:spcBef>
              <a:defRPr sz="2400">
                <a:solidFill>
                  <a:srgbClr val="005CA9"/>
                </a:solidFill>
              </a:defRPr>
            </a:lvl1pPr>
            <a:lvl2pPr marL="0" indent="0">
              <a:lnSpc>
                <a:spcPct val="110000"/>
              </a:lnSpc>
              <a:spcBef>
                <a:spcPts val="1500"/>
              </a:spcBef>
              <a:tabLst/>
              <a:defRPr sz="1800">
                <a:solidFill>
                  <a:schemeClr val="tx1"/>
                </a:solidFill>
              </a:defRPr>
            </a:lvl2pPr>
          </a:lstStyle>
          <a:p>
            <a:r>
              <a:rPr lang="nl-NL" dirty="0" err="1"/>
              <a:t>Title</a:t>
            </a:r>
            <a:endParaRPr lang="nl-NL" dirty="0"/>
          </a:p>
          <a:p>
            <a:pPr lvl="1"/>
            <a:r>
              <a:rPr lang="nl-NL" dirty="0"/>
              <a:t>Body</a:t>
            </a:r>
          </a:p>
        </p:txBody>
      </p:sp>
      <p:sp>
        <p:nvSpPr>
          <p:cNvPr id="5" name="TypeTextLevel" hidden="1">
            <a:extLst>
              <a:ext uri="{FF2B5EF4-FFF2-40B4-BE49-F238E27FC236}">
                <a16:creationId xmlns:a16="http://schemas.microsoft.com/office/drawing/2014/main" id="{D650A649-4A30-4A89-BED5-DDB68B8DF222}"/>
              </a:ext>
            </a:extLst>
          </p:cNvPr>
          <p:cNvSpPr txBox="1"/>
          <p:nvPr userDrawn="1"/>
        </p:nvSpPr>
        <p:spPr>
          <a:xfrm>
            <a:off x="-1680864" y="188640"/>
            <a:ext cx="1680864" cy="215444"/>
          </a:xfrm>
          <a:prstGeom prst="rect">
            <a:avLst/>
          </a:prstGeom>
          <a:noFill/>
        </p:spPr>
        <p:txBody>
          <a:bodyPr wrap="square" rtlCol="0">
            <a:spAutoFit/>
          </a:bodyPr>
          <a:lstStyle/>
          <a:p>
            <a:r>
              <a:rPr lang="nl-NL" sz="800" dirty="0" err="1"/>
              <a:t>Caption</a:t>
            </a:r>
            <a:endParaRPr lang="nl-NL" sz="800" dirty="0"/>
          </a:p>
        </p:txBody>
      </p:sp>
    </p:spTree>
    <p:extLst>
      <p:ext uri="{BB962C8B-B14F-4D97-AF65-F5344CB8AC3E}">
        <p14:creationId xmlns:p14="http://schemas.microsoft.com/office/powerpoint/2010/main" val="3094667516"/>
      </p:ext>
    </p:extLst>
  </p:cSld>
  <p:clrMapOvr>
    <a:masterClrMapping/>
  </p:clrMapOvr>
  <p:extLst>
    <p:ext uri="{DCECCB84-F9BA-43D5-87BE-67443E8EF086}">
      <p15:sldGuideLst xmlns:p15="http://schemas.microsoft.com/office/powerpoint/2012/main">
        <p15:guide id="1" pos="3840" userDrawn="1">
          <p15:clr>
            <a:srgbClr val="FBAE40"/>
          </p15:clr>
        </p15:guide>
        <p15:guide id="2" pos="2466" userDrawn="1">
          <p15:clr>
            <a:srgbClr val="FBAE40"/>
          </p15:clr>
        </p15:guide>
        <p15:guide id="3" pos="2750" userDrawn="1">
          <p15:clr>
            <a:srgbClr val="FBAE40"/>
          </p15:clr>
        </p15:guide>
        <p15:guide id="4" pos="4934" userDrawn="1">
          <p15:clr>
            <a:srgbClr val="FBAE40"/>
          </p15:clr>
        </p15:guide>
        <p15:guide id="5" pos="5216"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hapter / quote">
    <p:spTree>
      <p:nvGrpSpPr>
        <p:cNvPr id="1" name=""/>
        <p:cNvGrpSpPr/>
        <p:nvPr/>
      </p:nvGrpSpPr>
      <p:grpSpPr>
        <a:xfrm>
          <a:off x="0" y="0"/>
          <a:ext cx="0" cy="0"/>
          <a:chOff x="0" y="0"/>
          <a:chExt cx="0" cy="0"/>
        </a:xfrm>
      </p:grpSpPr>
      <p:sp>
        <p:nvSpPr>
          <p:cNvPr id="3" name="Rechthoek 2">
            <a:extLst>
              <a:ext uri="{FF2B5EF4-FFF2-40B4-BE49-F238E27FC236}">
                <a16:creationId xmlns:a16="http://schemas.microsoft.com/office/drawing/2014/main" id="{8DE7B067-3B39-4C45-8542-7786B2F08212}"/>
              </a:ext>
            </a:extLst>
          </p:cNvPr>
          <p:cNvSpPr/>
          <p:nvPr userDrawn="1"/>
        </p:nvSpPr>
        <p:spPr>
          <a:xfrm>
            <a:off x="0" y="-1"/>
            <a:ext cx="12291924" cy="6858001"/>
          </a:xfrm>
          <a:prstGeom prst="rect">
            <a:avLst/>
          </a:prstGeom>
          <a:solidFill>
            <a:srgbClr val="0077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a:solidFill>
                <a:schemeClr val="bg2"/>
              </a:solidFill>
            </a:endParaRPr>
          </a:p>
        </p:txBody>
      </p:sp>
      <p:sp>
        <p:nvSpPr>
          <p:cNvPr id="4" name="Tijdelijke aanduiding voor tekst 3">
            <a:extLst>
              <a:ext uri="{FF2B5EF4-FFF2-40B4-BE49-F238E27FC236}">
                <a16:creationId xmlns:a16="http://schemas.microsoft.com/office/drawing/2014/main" id="{39D4AC89-CCE6-6049-A5FF-F2EE4C7D01CF}"/>
              </a:ext>
            </a:extLst>
          </p:cNvPr>
          <p:cNvSpPr>
            <a:spLocks noGrp="1"/>
          </p:cNvSpPr>
          <p:nvPr>
            <p:ph type="body" sz="quarter" idx="10"/>
          </p:nvPr>
        </p:nvSpPr>
        <p:spPr>
          <a:xfrm>
            <a:off x="442800" y="442800"/>
            <a:ext cx="11307988" cy="5972400"/>
          </a:xfrm>
          <a:prstGeom prst="rect">
            <a:avLst/>
          </a:prstGeom>
        </p:spPr>
        <p:txBody>
          <a:bodyPr anchor="ctr" anchorCtr="0">
            <a:normAutofit/>
          </a:bodyPr>
          <a:lstStyle>
            <a:lvl1pPr algn="ctr">
              <a:lnSpc>
                <a:spcPct val="100000"/>
              </a:lnSpc>
              <a:defRPr sz="4000">
                <a:ln>
                  <a:noFill/>
                </a:ln>
                <a:solidFill>
                  <a:schemeClr val="bg2"/>
                </a:solidFill>
              </a:defRPr>
            </a:lvl1pPr>
          </a:lstStyle>
          <a:p>
            <a:r>
              <a:rPr lang="nl-NL"/>
              <a:t>Tekststijl van het model bewerken
Tweede niveau
Derde niveau
Vierde niveau
Vijfde niveau</a:t>
            </a:r>
            <a:endParaRPr lang="nl-NL" dirty="0"/>
          </a:p>
        </p:txBody>
      </p:sp>
      <p:sp>
        <p:nvSpPr>
          <p:cNvPr id="5" name="TypeTextLevel" hidden="1">
            <a:extLst>
              <a:ext uri="{FF2B5EF4-FFF2-40B4-BE49-F238E27FC236}">
                <a16:creationId xmlns:a16="http://schemas.microsoft.com/office/drawing/2014/main" id="{65456933-FC8C-49C9-8667-FA951FB0C6FA}"/>
              </a:ext>
            </a:extLst>
          </p:cNvPr>
          <p:cNvSpPr txBox="1"/>
          <p:nvPr userDrawn="1"/>
        </p:nvSpPr>
        <p:spPr>
          <a:xfrm>
            <a:off x="-1680864" y="188640"/>
            <a:ext cx="1680864" cy="215444"/>
          </a:xfrm>
          <a:prstGeom prst="rect">
            <a:avLst/>
          </a:prstGeom>
          <a:noFill/>
        </p:spPr>
        <p:txBody>
          <a:bodyPr wrap="square" rtlCol="0">
            <a:spAutoFit/>
          </a:bodyPr>
          <a:lstStyle/>
          <a:p>
            <a:r>
              <a:rPr lang="nl-NL" sz="800" dirty="0" err="1"/>
              <a:t>NoLevel</a:t>
            </a:r>
            <a:endParaRPr lang="nl-NL" sz="800" dirty="0"/>
          </a:p>
        </p:txBody>
      </p:sp>
    </p:spTree>
    <p:extLst>
      <p:ext uri="{BB962C8B-B14F-4D97-AF65-F5344CB8AC3E}">
        <p14:creationId xmlns:p14="http://schemas.microsoft.com/office/powerpoint/2010/main" val="1690719335"/>
      </p:ext>
    </p:extLst>
  </p:cSld>
  <p:clrMapOvr>
    <a:masterClrMapping/>
  </p:clrMapOvr>
  <p:extLst>
    <p:ext uri="{DCECCB84-F9BA-43D5-87BE-67443E8EF086}">
      <p15:sldGuideLst xmlns:p15="http://schemas.microsoft.com/office/powerpoint/2012/main">
        <p15:guide id="4" pos="740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Free use layout">
    <p:spTree>
      <p:nvGrpSpPr>
        <p:cNvPr id="1" name=""/>
        <p:cNvGrpSpPr/>
        <p:nvPr/>
      </p:nvGrpSpPr>
      <p:grpSpPr>
        <a:xfrm>
          <a:off x="0" y="0"/>
          <a:ext cx="0" cy="0"/>
          <a:chOff x="0" y="0"/>
          <a:chExt cx="0" cy="0"/>
        </a:xfrm>
      </p:grpSpPr>
      <p:sp>
        <p:nvSpPr>
          <p:cNvPr id="3" name="Rechthoek 2">
            <a:extLst>
              <a:ext uri="{FF2B5EF4-FFF2-40B4-BE49-F238E27FC236}">
                <a16:creationId xmlns:a16="http://schemas.microsoft.com/office/drawing/2014/main" id="{8DE7B067-3B39-4C45-8542-7786B2F08212}"/>
              </a:ext>
            </a:extLst>
          </p:cNvPr>
          <p:cNvSpPr/>
          <p:nvPr userDrawn="1"/>
        </p:nvSpPr>
        <p:spPr>
          <a:xfrm>
            <a:off x="0" y="-1"/>
            <a:ext cx="12193588" cy="6858001"/>
          </a:xfrm>
          <a:prstGeom prst="rect">
            <a:avLst/>
          </a:prstGeom>
          <a:solidFill>
            <a:srgbClr val="007A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a:p>
        </p:txBody>
      </p:sp>
      <p:sp>
        <p:nvSpPr>
          <p:cNvPr id="30" name="Tijdelijke aanduiding voor tekst 29">
            <a:extLst>
              <a:ext uri="{FF2B5EF4-FFF2-40B4-BE49-F238E27FC236}">
                <a16:creationId xmlns:a16="http://schemas.microsoft.com/office/drawing/2014/main" id="{52C414BC-31E2-FE45-9874-0AD51AE319CE}"/>
              </a:ext>
            </a:extLst>
          </p:cNvPr>
          <p:cNvSpPr>
            <a:spLocks noGrp="1"/>
          </p:cNvSpPr>
          <p:nvPr>
            <p:ph type="body" sz="quarter" idx="10" hasCustomPrompt="1"/>
          </p:nvPr>
        </p:nvSpPr>
        <p:spPr>
          <a:xfrm>
            <a:off x="450850" y="450850"/>
            <a:ext cx="3463925" cy="2588888"/>
          </a:xfrm>
          <a:prstGeom prst="rect">
            <a:avLst/>
          </a:prstGeom>
          <a:blipFill dpi="0" rotWithShape="1">
            <a:blip r:embed="rId2"/>
            <a:srcRect/>
            <a:tile tx="0" ty="0" sx="100000" sy="100000" flip="none" algn="tl"/>
          </a:blipFill>
        </p:spPr>
        <p:txBody>
          <a:bodyPr lIns="360000" tIns="360000" rIns="360000" bIns="360000">
            <a:spAutoFit/>
          </a:bodyPr>
          <a:lstStyle>
            <a:lvl1pPr>
              <a:lnSpc>
                <a:spcPct val="90000"/>
              </a:lnSpc>
              <a:defRPr>
                <a:solidFill>
                  <a:schemeClr val="tx2"/>
                </a:solidFill>
              </a:defRPr>
            </a:lvl1pPr>
            <a:lvl5pPr marL="358775" indent="-158750">
              <a:tabLst/>
              <a:defRPr/>
            </a:lvl5pPr>
          </a:lstStyle>
          <a:p>
            <a:r>
              <a:rPr lang="nl-NL" dirty="0"/>
              <a:t>Tekststijl van het model bewerken</a:t>
            </a:r>
          </a:p>
          <a:p>
            <a:pPr lvl="1"/>
            <a:r>
              <a:rPr lang="nl-NL" dirty="0"/>
              <a:t>Tweede niveau</a:t>
            </a:r>
          </a:p>
          <a:p>
            <a:pPr lvl="2"/>
            <a:r>
              <a:rPr lang="nl-NL" dirty="0"/>
              <a:t>Derde niveau</a:t>
            </a:r>
          </a:p>
          <a:p>
            <a:pPr lvl="3"/>
            <a:r>
              <a:rPr lang="nl-NL" dirty="0"/>
              <a:t>Vierde niveau</a:t>
            </a:r>
          </a:p>
        </p:txBody>
      </p:sp>
      <p:sp>
        <p:nvSpPr>
          <p:cNvPr id="31" name="Tijdelijke aanduiding voor tekst 29">
            <a:extLst>
              <a:ext uri="{FF2B5EF4-FFF2-40B4-BE49-F238E27FC236}">
                <a16:creationId xmlns:a16="http://schemas.microsoft.com/office/drawing/2014/main" id="{E851BC3C-5907-1644-A5FD-EBDF946BBEB8}"/>
              </a:ext>
            </a:extLst>
          </p:cNvPr>
          <p:cNvSpPr>
            <a:spLocks noGrp="1"/>
          </p:cNvSpPr>
          <p:nvPr>
            <p:ph type="body" sz="quarter" idx="11" hasCustomPrompt="1"/>
          </p:nvPr>
        </p:nvSpPr>
        <p:spPr>
          <a:xfrm>
            <a:off x="4365625" y="450850"/>
            <a:ext cx="3463925" cy="2770645"/>
          </a:xfrm>
          <a:prstGeom prst="rect">
            <a:avLst/>
          </a:prstGeom>
          <a:blipFill dpi="0" rotWithShape="1">
            <a:blip r:embed="rId3"/>
            <a:srcRect/>
            <a:tile tx="0" ty="0" sx="100000" sy="100000" flip="none" algn="bl"/>
          </a:blipFill>
        </p:spPr>
        <p:txBody>
          <a:bodyPr lIns="360000" tIns="360000" rIns="360000" bIns="540000">
            <a:spAutoFit/>
          </a:bodyPr>
          <a:lstStyle>
            <a:lvl1pPr>
              <a:lnSpc>
                <a:spcPct val="90000"/>
              </a:lnSpc>
              <a:defRPr>
                <a:solidFill>
                  <a:schemeClr val="tx2"/>
                </a:solidFill>
              </a:defRPr>
            </a:lvl1pPr>
            <a:lvl5pPr marL="358775" indent="-158750">
              <a:tabLst/>
              <a:defRPr/>
            </a:lvl5pPr>
          </a:lstStyle>
          <a:p>
            <a:r>
              <a:rPr lang="nl-NL" dirty="0"/>
              <a:t>Tekststijl van het model bewerken</a:t>
            </a:r>
          </a:p>
          <a:p>
            <a:pPr lvl="1"/>
            <a:r>
              <a:rPr lang="nl-NL" dirty="0"/>
              <a:t>Tweede niveau</a:t>
            </a:r>
          </a:p>
          <a:p>
            <a:pPr lvl="2"/>
            <a:r>
              <a:rPr lang="nl-NL" dirty="0"/>
              <a:t>Derde niveau</a:t>
            </a:r>
          </a:p>
          <a:p>
            <a:pPr lvl="3"/>
            <a:r>
              <a:rPr lang="nl-NL" dirty="0"/>
              <a:t>Vierde niveau</a:t>
            </a:r>
          </a:p>
        </p:txBody>
      </p:sp>
      <p:sp>
        <p:nvSpPr>
          <p:cNvPr id="5" name="TypeTextLevel" hidden="1">
            <a:extLst>
              <a:ext uri="{FF2B5EF4-FFF2-40B4-BE49-F238E27FC236}">
                <a16:creationId xmlns:a16="http://schemas.microsoft.com/office/drawing/2014/main" id="{F51249D2-B280-4187-A2B6-1E52C563A0F3}"/>
              </a:ext>
            </a:extLst>
          </p:cNvPr>
          <p:cNvSpPr txBox="1"/>
          <p:nvPr userDrawn="1"/>
        </p:nvSpPr>
        <p:spPr>
          <a:xfrm>
            <a:off x="-1680864" y="188640"/>
            <a:ext cx="1680864" cy="215444"/>
          </a:xfrm>
          <a:prstGeom prst="rect">
            <a:avLst/>
          </a:prstGeom>
          <a:noFill/>
        </p:spPr>
        <p:txBody>
          <a:bodyPr wrap="square" rtlCol="0">
            <a:spAutoFit/>
          </a:bodyPr>
          <a:lstStyle/>
          <a:p>
            <a:r>
              <a:rPr lang="nl-NL" sz="800" dirty="0" err="1"/>
              <a:t>TextSlide</a:t>
            </a:r>
            <a:endParaRPr lang="nl-NL" sz="800" dirty="0"/>
          </a:p>
        </p:txBody>
      </p:sp>
    </p:spTree>
    <p:extLst>
      <p:ext uri="{BB962C8B-B14F-4D97-AF65-F5344CB8AC3E}">
        <p14:creationId xmlns:p14="http://schemas.microsoft.com/office/powerpoint/2010/main" val="2933084723"/>
      </p:ext>
    </p:extLst>
  </p:cSld>
  <p:clrMapOvr>
    <a:masterClrMapping/>
  </p:clrMapOvr>
  <p:extLst>
    <p:ext uri="{DCECCB84-F9BA-43D5-87BE-67443E8EF086}">
      <p15:sldGuideLst xmlns:p15="http://schemas.microsoft.com/office/powerpoint/2012/main">
        <p15:guide id="5" pos="1232" userDrawn="1">
          <p15:clr>
            <a:srgbClr val="FBAE40"/>
          </p15:clr>
        </p15:guide>
        <p15:guide id="6" pos="1516" userDrawn="1">
          <p15:clr>
            <a:srgbClr val="FBAE40"/>
          </p15:clr>
        </p15:guide>
        <p15:guide id="7" pos="2466" userDrawn="1">
          <p15:clr>
            <a:srgbClr val="FBAE40"/>
          </p15:clr>
        </p15:guide>
        <p15:guide id="8" pos="2750" userDrawn="1">
          <p15:clr>
            <a:srgbClr val="FBAE40"/>
          </p15:clr>
        </p15:guide>
        <p15:guide id="9" pos="3698" userDrawn="1">
          <p15:clr>
            <a:srgbClr val="FBAE40"/>
          </p15:clr>
        </p15:guide>
        <p15:guide id="10" pos="3982" userDrawn="1">
          <p15:clr>
            <a:srgbClr val="FBAE40"/>
          </p15:clr>
        </p15:guide>
        <p15:guide id="11" pos="6164" userDrawn="1">
          <p15:clr>
            <a:srgbClr val="FBAE40"/>
          </p15:clr>
        </p15:guide>
        <p15:guide id="12" pos="6448" userDrawn="1">
          <p15:clr>
            <a:srgbClr val="FBAE40"/>
          </p15:clr>
        </p15:guide>
        <p15:guide id="13" pos="4930" userDrawn="1">
          <p15:clr>
            <a:srgbClr val="FBAE40"/>
          </p15:clr>
        </p15:guide>
        <p15:guide id="14" pos="5216"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4 column layout">
    <p:spTree>
      <p:nvGrpSpPr>
        <p:cNvPr id="1" name=""/>
        <p:cNvGrpSpPr/>
        <p:nvPr/>
      </p:nvGrpSpPr>
      <p:grpSpPr>
        <a:xfrm>
          <a:off x="0" y="0"/>
          <a:ext cx="0" cy="0"/>
          <a:chOff x="0" y="0"/>
          <a:chExt cx="0" cy="0"/>
        </a:xfrm>
      </p:grpSpPr>
      <p:pic>
        <p:nvPicPr>
          <p:cNvPr id="11" name="Afbeelding 5">
            <a:extLst>
              <a:ext uri="{FF2B5EF4-FFF2-40B4-BE49-F238E27FC236}">
                <a16:creationId xmlns:a16="http://schemas.microsoft.com/office/drawing/2014/main" id="{89795FE0-6FA0-F148-8C28-A37E61C9F3D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61497"/>
          <a:stretch/>
        </p:blipFill>
        <p:spPr>
          <a:xfrm>
            <a:off x="10673802" y="6102174"/>
            <a:ext cx="1105257" cy="609600"/>
          </a:xfrm>
          <a:prstGeom prst="rect">
            <a:avLst/>
          </a:prstGeom>
        </p:spPr>
      </p:pic>
      <p:sp>
        <p:nvSpPr>
          <p:cNvPr id="9" name="Titel 8">
            <a:extLst>
              <a:ext uri="{FF2B5EF4-FFF2-40B4-BE49-F238E27FC236}">
                <a16:creationId xmlns:a16="http://schemas.microsoft.com/office/drawing/2014/main" id="{284A8469-7372-B547-ACE6-C9E7A14FA1CD}"/>
              </a:ext>
            </a:extLst>
          </p:cNvPr>
          <p:cNvSpPr>
            <a:spLocks noGrp="1"/>
          </p:cNvSpPr>
          <p:nvPr>
            <p:ph type="title"/>
          </p:nvPr>
        </p:nvSpPr>
        <p:spPr>
          <a:xfrm>
            <a:off x="450848" y="450000"/>
            <a:ext cx="472634" cy="782467"/>
          </a:xfrm>
        </p:spPr>
        <p:txBody>
          <a:bodyPr anchor="t" anchorCtr="0"/>
          <a:lstStyle>
            <a:lvl1pPr>
              <a:lnSpc>
                <a:spcPct val="90000"/>
              </a:lnSpc>
              <a:defRPr/>
            </a:lvl1pPr>
          </a:lstStyle>
          <a:p>
            <a:r>
              <a:rPr lang="nl-NL"/>
              <a:t>Klik om stijl te bewerken</a:t>
            </a:r>
            <a:endParaRPr lang="nl-NL" dirty="0"/>
          </a:p>
        </p:txBody>
      </p:sp>
      <p:sp>
        <p:nvSpPr>
          <p:cNvPr id="3" name="Tijdelijke aanduiding voor tekst 2">
            <a:extLst>
              <a:ext uri="{FF2B5EF4-FFF2-40B4-BE49-F238E27FC236}">
                <a16:creationId xmlns:a16="http://schemas.microsoft.com/office/drawing/2014/main" id="{8053898B-A0FB-6F41-8248-C3D134E59A0E}"/>
              </a:ext>
            </a:extLst>
          </p:cNvPr>
          <p:cNvSpPr>
            <a:spLocks noGrp="1"/>
          </p:cNvSpPr>
          <p:nvPr>
            <p:ph type="body" sz="quarter" idx="10"/>
          </p:nvPr>
        </p:nvSpPr>
        <p:spPr>
          <a:xfrm>
            <a:off x="1685925" y="1685925"/>
            <a:ext cx="2174875" cy="4272817"/>
          </a:xfrm>
          <a:prstGeom prst="rect">
            <a:avLst/>
          </a:prstGeom>
        </p:spPr>
        <p:txBody>
          <a:bodyPr>
            <a:noAutofit/>
          </a:bodyPr>
          <a:lstStyle>
            <a:lvl1pPr>
              <a:spcAft>
                <a:spcPts val="0"/>
              </a:spcAft>
              <a:defRPr sz="1400">
                <a:solidFill>
                  <a:schemeClr val="tx2"/>
                </a:solidFill>
              </a:defRPr>
            </a:lvl1pPr>
            <a:lvl2pPr>
              <a:defRPr sz="1200">
                <a:solidFill>
                  <a:schemeClr val="tx1"/>
                </a:solidFill>
              </a:defRPr>
            </a:lvl2pPr>
            <a:lvl3pPr marL="0" marR="0" indent="0" algn="l" defTabSz="685800" rtl="0" eaLnBrk="1" fontAlgn="auto" latinLnBrk="0" hangingPunct="1">
              <a:lnSpc>
                <a:spcPct val="110000"/>
              </a:lnSpc>
              <a:spcBef>
                <a:spcPts val="0"/>
              </a:spcBef>
              <a:spcAft>
                <a:spcPts val="0"/>
              </a:spcAft>
              <a:buClrTx/>
              <a:buSzTx/>
              <a:buFont typeface="Arial" panose="020B0604020202020204" pitchFamily="34" charset="0"/>
              <a:buNone/>
              <a:tabLst/>
              <a:defRPr sz="1200">
                <a:solidFill>
                  <a:schemeClr val="accent2"/>
                </a:solidFill>
              </a:defRPr>
            </a:lvl3pPr>
            <a:lvl4pPr marL="284400" indent="-298450">
              <a:tabLst/>
              <a:defRPr sz="1200"/>
            </a:lvl4pPr>
          </a:lstStyle>
          <a:p>
            <a:pPr lvl="0"/>
            <a:r>
              <a:rPr lang="nl-NL"/>
              <a:t>Tekststijl van het model bewerken
Tweede niveau
Derde niveau
Vierde niveau
Vijfde niveau</a:t>
            </a:r>
            <a:endParaRPr lang="nl-NL" dirty="0"/>
          </a:p>
        </p:txBody>
      </p:sp>
      <p:sp>
        <p:nvSpPr>
          <p:cNvPr id="16" name="Tijdelijke aanduiding voor tekst 2">
            <a:extLst>
              <a:ext uri="{FF2B5EF4-FFF2-40B4-BE49-F238E27FC236}">
                <a16:creationId xmlns:a16="http://schemas.microsoft.com/office/drawing/2014/main" id="{F603BC99-1834-4146-9507-D97E1F7F5F08}"/>
              </a:ext>
            </a:extLst>
          </p:cNvPr>
          <p:cNvSpPr>
            <a:spLocks noGrp="1"/>
          </p:cNvSpPr>
          <p:nvPr>
            <p:ph type="body" sz="quarter" idx="13"/>
          </p:nvPr>
        </p:nvSpPr>
        <p:spPr>
          <a:xfrm>
            <a:off x="4314825" y="1685925"/>
            <a:ext cx="2174875" cy="4272817"/>
          </a:xfrm>
          <a:prstGeom prst="rect">
            <a:avLst/>
          </a:prstGeom>
        </p:spPr>
        <p:txBody>
          <a:bodyPr>
            <a:noAutofit/>
          </a:bodyPr>
          <a:lstStyle>
            <a:lvl1pPr>
              <a:spcAft>
                <a:spcPts val="0"/>
              </a:spcAft>
              <a:defRPr sz="1400">
                <a:solidFill>
                  <a:schemeClr val="tx2"/>
                </a:solidFill>
              </a:defRPr>
            </a:lvl1pPr>
            <a:lvl2pPr>
              <a:defRPr sz="1200">
                <a:solidFill>
                  <a:schemeClr val="tx1"/>
                </a:solidFill>
              </a:defRPr>
            </a:lvl2pPr>
            <a:lvl3pPr marL="0" marR="0" indent="0" algn="l" defTabSz="685800" rtl="0" eaLnBrk="1" fontAlgn="auto" latinLnBrk="0" hangingPunct="1">
              <a:lnSpc>
                <a:spcPct val="110000"/>
              </a:lnSpc>
              <a:spcBef>
                <a:spcPts val="0"/>
              </a:spcBef>
              <a:spcAft>
                <a:spcPts val="0"/>
              </a:spcAft>
              <a:buClrTx/>
              <a:buSzTx/>
              <a:buFont typeface="Arial" panose="020B0604020202020204" pitchFamily="34" charset="0"/>
              <a:buNone/>
              <a:tabLst/>
              <a:defRPr sz="1200">
                <a:solidFill>
                  <a:schemeClr val="accent2"/>
                </a:solidFill>
              </a:defRPr>
            </a:lvl3pPr>
            <a:lvl4pPr marL="284400" indent="-298450">
              <a:tabLst/>
              <a:defRPr sz="1200"/>
            </a:lvl4pPr>
          </a:lstStyle>
          <a:p>
            <a:pPr lvl="0"/>
            <a:r>
              <a:rPr lang="nl-NL"/>
              <a:t>Tekststijl van het model bewerken
Tweede niveau
Derde niveau
Vierde niveau
Vijfde niveau</a:t>
            </a:r>
            <a:endParaRPr lang="nl-NL" dirty="0"/>
          </a:p>
        </p:txBody>
      </p:sp>
      <p:sp>
        <p:nvSpPr>
          <p:cNvPr id="17" name="Tijdelijke aanduiding voor tekst 2">
            <a:extLst>
              <a:ext uri="{FF2B5EF4-FFF2-40B4-BE49-F238E27FC236}">
                <a16:creationId xmlns:a16="http://schemas.microsoft.com/office/drawing/2014/main" id="{ACCE8A20-CC86-CA4D-B024-FB2F78E18A48}"/>
              </a:ext>
            </a:extLst>
          </p:cNvPr>
          <p:cNvSpPr>
            <a:spLocks noGrp="1"/>
          </p:cNvSpPr>
          <p:nvPr>
            <p:ph type="body" sz="quarter" idx="14"/>
          </p:nvPr>
        </p:nvSpPr>
        <p:spPr>
          <a:xfrm>
            <a:off x="6943725" y="1685925"/>
            <a:ext cx="2174875" cy="4272817"/>
          </a:xfrm>
          <a:prstGeom prst="rect">
            <a:avLst/>
          </a:prstGeom>
        </p:spPr>
        <p:txBody>
          <a:bodyPr>
            <a:noAutofit/>
          </a:bodyPr>
          <a:lstStyle>
            <a:lvl1pPr>
              <a:spcAft>
                <a:spcPts val="0"/>
              </a:spcAft>
              <a:defRPr sz="1400">
                <a:solidFill>
                  <a:schemeClr val="tx2"/>
                </a:solidFill>
              </a:defRPr>
            </a:lvl1pPr>
            <a:lvl2pPr>
              <a:defRPr sz="1200">
                <a:solidFill>
                  <a:schemeClr val="tx1"/>
                </a:solidFill>
              </a:defRPr>
            </a:lvl2pPr>
            <a:lvl3pPr marL="0" marR="0" indent="0" algn="l" defTabSz="685800" rtl="0" eaLnBrk="1" fontAlgn="auto" latinLnBrk="0" hangingPunct="1">
              <a:lnSpc>
                <a:spcPct val="110000"/>
              </a:lnSpc>
              <a:spcBef>
                <a:spcPts val="0"/>
              </a:spcBef>
              <a:spcAft>
                <a:spcPts val="0"/>
              </a:spcAft>
              <a:buClrTx/>
              <a:buSzTx/>
              <a:buFont typeface="Arial" panose="020B0604020202020204" pitchFamily="34" charset="0"/>
              <a:buNone/>
              <a:tabLst/>
              <a:defRPr sz="1200">
                <a:solidFill>
                  <a:schemeClr val="accent2"/>
                </a:solidFill>
              </a:defRPr>
            </a:lvl3pPr>
            <a:lvl4pPr marL="284400" indent="-298450">
              <a:tabLst/>
              <a:defRPr sz="1200"/>
            </a:lvl4pPr>
          </a:lstStyle>
          <a:p>
            <a:pPr lvl="0"/>
            <a:r>
              <a:rPr lang="nl-NL"/>
              <a:t>Tekststijl van het model bewerken
Tweede niveau
Derde niveau
Vierde niveau
Vijfde niveau</a:t>
            </a:r>
            <a:endParaRPr lang="nl-NL" dirty="0"/>
          </a:p>
        </p:txBody>
      </p:sp>
      <p:sp>
        <p:nvSpPr>
          <p:cNvPr id="18" name="Tijdelijke aanduiding voor tekst 2">
            <a:extLst>
              <a:ext uri="{FF2B5EF4-FFF2-40B4-BE49-F238E27FC236}">
                <a16:creationId xmlns:a16="http://schemas.microsoft.com/office/drawing/2014/main" id="{16FAC097-6C6A-4445-A425-7A7103C70DFF}"/>
              </a:ext>
            </a:extLst>
          </p:cNvPr>
          <p:cNvSpPr>
            <a:spLocks noGrp="1"/>
          </p:cNvSpPr>
          <p:nvPr>
            <p:ph type="body" sz="quarter" idx="15"/>
          </p:nvPr>
        </p:nvSpPr>
        <p:spPr>
          <a:xfrm>
            <a:off x="9572625" y="1685925"/>
            <a:ext cx="2174875" cy="4272817"/>
          </a:xfrm>
          <a:prstGeom prst="rect">
            <a:avLst/>
          </a:prstGeom>
        </p:spPr>
        <p:txBody>
          <a:bodyPr>
            <a:noAutofit/>
          </a:bodyPr>
          <a:lstStyle>
            <a:lvl1pPr>
              <a:spcAft>
                <a:spcPts val="0"/>
              </a:spcAft>
              <a:defRPr sz="1400">
                <a:solidFill>
                  <a:schemeClr val="tx2"/>
                </a:solidFill>
              </a:defRPr>
            </a:lvl1pPr>
            <a:lvl2pPr>
              <a:defRPr sz="1200">
                <a:solidFill>
                  <a:schemeClr val="tx1"/>
                </a:solidFill>
              </a:defRPr>
            </a:lvl2pPr>
            <a:lvl3pPr marL="0" marR="0" indent="0" algn="l" defTabSz="685800" rtl="0" eaLnBrk="1" fontAlgn="auto" latinLnBrk="0" hangingPunct="1">
              <a:lnSpc>
                <a:spcPct val="110000"/>
              </a:lnSpc>
              <a:spcBef>
                <a:spcPts val="0"/>
              </a:spcBef>
              <a:spcAft>
                <a:spcPts val="0"/>
              </a:spcAft>
              <a:buClrTx/>
              <a:buSzTx/>
              <a:buFont typeface="Arial" panose="020B0604020202020204" pitchFamily="34" charset="0"/>
              <a:buNone/>
              <a:tabLst/>
              <a:defRPr sz="1200">
                <a:solidFill>
                  <a:schemeClr val="accent2"/>
                </a:solidFill>
              </a:defRPr>
            </a:lvl3pPr>
            <a:lvl4pPr marL="284400" indent="-298450">
              <a:tabLst/>
              <a:defRPr sz="1200"/>
            </a:lvl4pPr>
          </a:lstStyle>
          <a:p>
            <a:pPr lvl="0"/>
            <a:r>
              <a:rPr lang="nl-NL"/>
              <a:t>Tekststijl van het model bewerken
Tweede niveau
Derde niveau
Vierde niveau
Vijfde niveau</a:t>
            </a:r>
            <a:endParaRPr lang="nl-NL" dirty="0"/>
          </a:p>
        </p:txBody>
      </p:sp>
      <p:sp>
        <p:nvSpPr>
          <p:cNvPr id="10" name="TypeTextLevel" hidden="1">
            <a:extLst>
              <a:ext uri="{FF2B5EF4-FFF2-40B4-BE49-F238E27FC236}">
                <a16:creationId xmlns:a16="http://schemas.microsoft.com/office/drawing/2014/main" id="{5224EB65-967A-4B88-AB03-7A6AA0243080}"/>
              </a:ext>
            </a:extLst>
          </p:cNvPr>
          <p:cNvSpPr txBox="1"/>
          <p:nvPr userDrawn="1"/>
        </p:nvSpPr>
        <p:spPr>
          <a:xfrm>
            <a:off x="-1680864" y="188640"/>
            <a:ext cx="1680864" cy="215444"/>
          </a:xfrm>
          <a:prstGeom prst="rect">
            <a:avLst/>
          </a:prstGeom>
          <a:noFill/>
        </p:spPr>
        <p:txBody>
          <a:bodyPr wrap="square" rtlCol="0">
            <a:spAutoFit/>
          </a:bodyPr>
          <a:lstStyle/>
          <a:p>
            <a:r>
              <a:rPr lang="nl-NL" sz="800" dirty="0" err="1"/>
              <a:t>TextSlide</a:t>
            </a:r>
            <a:endParaRPr lang="nl-NL" sz="800" dirty="0"/>
          </a:p>
        </p:txBody>
      </p:sp>
      <p:sp>
        <p:nvSpPr>
          <p:cNvPr id="5" name="Tijdelijke aanduiding voor voettekst 4">
            <a:extLst>
              <a:ext uri="{FF2B5EF4-FFF2-40B4-BE49-F238E27FC236}">
                <a16:creationId xmlns:a16="http://schemas.microsoft.com/office/drawing/2014/main" id="{FCE69AFB-FDA0-4186-AE46-81AF13BC067B}"/>
              </a:ext>
            </a:extLst>
          </p:cNvPr>
          <p:cNvSpPr>
            <a:spLocks noGrp="1"/>
          </p:cNvSpPr>
          <p:nvPr>
            <p:ph type="ftr" sz="quarter" idx="16"/>
          </p:nvPr>
        </p:nvSpPr>
        <p:spPr/>
        <p:txBody>
          <a:bodyPr/>
          <a:lstStyle/>
          <a:p>
            <a:r>
              <a:rPr lang="en-GB"/>
              <a:t>School of Business &amp; Economics</a:t>
            </a:r>
            <a:endParaRPr lang="nl-NL" dirty="0"/>
          </a:p>
        </p:txBody>
      </p:sp>
      <p:sp>
        <p:nvSpPr>
          <p:cNvPr id="6" name="Tijdelijke aanduiding voor dianummer 5">
            <a:extLst>
              <a:ext uri="{FF2B5EF4-FFF2-40B4-BE49-F238E27FC236}">
                <a16:creationId xmlns:a16="http://schemas.microsoft.com/office/drawing/2014/main" id="{E9BB55B4-9D18-4901-B46D-3A0BD64A6F3E}"/>
              </a:ext>
            </a:extLst>
          </p:cNvPr>
          <p:cNvSpPr>
            <a:spLocks noGrp="1"/>
          </p:cNvSpPr>
          <p:nvPr>
            <p:ph type="sldNum" sz="quarter" idx="17"/>
          </p:nvPr>
        </p:nvSpPr>
        <p:spPr/>
        <p:txBody>
          <a:bodyPr/>
          <a:lstStyle/>
          <a:p>
            <a:pPr algn="l"/>
            <a:fld id="{840C1E0B-154D-844F-9C3C-CB8827A7EAB0}" type="slidenum">
              <a:rPr lang="nl-NL" smtClean="0"/>
              <a:pPr algn="l"/>
              <a:t>‹#›</a:t>
            </a:fld>
            <a:r>
              <a:rPr lang="nl-NL"/>
              <a:t> </a:t>
            </a:r>
            <a:endParaRPr lang="nl-NL" dirty="0"/>
          </a:p>
        </p:txBody>
      </p:sp>
    </p:spTree>
    <p:extLst>
      <p:ext uri="{BB962C8B-B14F-4D97-AF65-F5344CB8AC3E}">
        <p14:creationId xmlns:p14="http://schemas.microsoft.com/office/powerpoint/2010/main" val="1792855591"/>
      </p:ext>
    </p:extLst>
  </p:cSld>
  <p:clrMapOvr>
    <a:masterClrMapping/>
  </p:clrMapOvr>
  <p:extLst>
    <p:ext uri="{DCECCB84-F9BA-43D5-87BE-67443E8EF086}">
      <p15:sldGuideLst xmlns:p15="http://schemas.microsoft.com/office/powerpoint/2012/main">
        <p15:guide id="2" pos="2432" userDrawn="1">
          <p15:clr>
            <a:srgbClr val="FBAE40"/>
          </p15:clr>
        </p15:guide>
        <p15:guide id="3" pos="2714" userDrawn="1">
          <p15:clr>
            <a:srgbClr val="FBAE40"/>
          </p15:clr>
        </p15:guide>
        <p15:guide id="4" pos="4090" userDrawn="1">
          <p15:clr>
            <a:srgbClr val="FBAE40"/>
          </p15:clr>
        </p15:guide>
        <p15:guide id="5" pos="4370" userDrawn="1">
          <p15:clr>
            <a:srgbClr val="FBAE40"/>
          </p15:clr>
        </p15:guide>
        <p15:guide id="6" pos="5742" userDrawn="1">
          <p15:clr>
            <a:srgbClr val="FBAE40"/>
          </p15:clr>
        </p15:guide>
        <p15:guide id="7" pos="6026" userDrawn="1">
          <p15:clr>
            <a:srgbClr val="FBAE40"/>
          </p15:clr>
        </p15:guide>
        <p15:guide id="9" pos="1061"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able on whi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DA69575-FC44-7E4A-8838-61D5730DC3A6}"/>
              </a:ext>
            </a:extLst>
          </p:cNvPr>
          <p:cNvSpPr>
            <a:spLocks noGrp="1"/>
          </p:cNvSpPr>
          <p:nvPr>
            <p:ph type="title"/>
          </p:nvPr>
        </p:nvSpPr>
        <p:spPr>
          <a:xfrm>
            <a:off x="450850" y="451166"/>
            <a:ext cx="3653633" cy="782467"/>
          </a:xfrm>
        </p:spPr>
        <p:txBody>
          <a:bodyPr/>
          <a:lstStyle>
            <a:lvl1pPr>
              <a:lnSpc>
                <a:spcPct val="90000"/>
              </a:lnSpc>
              <a:defRPr/>
            </a:lvl1pPr>
          </a:lstStyle>
          <a:p>
            <a:r>
              <a:rPr lang="nl-NL"/>
              <a:t>Klik om stijl te bewerken</a:t>
            </a:r>
            <a:endParaRPr lang="nl-NL" dirty="0"/>
          </a:p>
        </p:txBody>
      </p:sp>
      <p:sp>
        <p:nvSpPr>
          <p:cNvPr id="6" name="Tijdelijke aanduiding voor tabel 5">
            <a:extLst>
              <a:ext uri="{FF2B5EF4-FFF2-40B4-BE49-F238E27FC236}">
                <a16:creationId xmlns:a16="http://schemas.microsoft.com/office/drawing/2014/main" id="{5AD1E237-53F2-D740-A90A-6D81BF701411}"/>
              </a:ext>
            </a:extLst>
          </p:cNvPr>
          <p:cNvSpPr>
            <a:spLocks noGrp="1"/>
          </p:cNvSpPr>
          <p:nvPr>
            <p:ph type="tbl" sz="quarter" idx="12"/>
          </p:nvPr>
        </p:nvSpPr>
        <p:spPr>
          <a:xfrm>
            <a:off x="1510282" y="1685925"/>
            <a:ext cx="10238806" cy="4270374"/>
          </a:xfrm>
          <a:prstGeom prst="rect">
            <a:avLst/>
          </a:prstGeom>
        </p:spPr>
        <p:txBody>
          <a:bodyPr/>
          <a:lstStyle/>
          <a:p>
            <a:r>
              <a:rPr lang="nl-NL"/>
              <a:t>Klik op het pictogram als u een tabel wilt toevoegen</a:t>
            </a:r>
            <a:endParaRPr lang="nl-NL" dirty="0"/>
          </a:p>
        </p:txBody>
      </p:sp>
      <p:pic>
        <p:nvPicPr>
          <p:cNvPr id="7" name="Afbeelding 5">
            <a:extLst>
              <a:ext uri="{FF2B5EF4-FFF2-40B4-BE49-F238E27FC236}">
                <a16:creationId xmlns:a16="http://schemas.microsoft.com/office/drawing/2014/main" id="{63563CDA-94CD-CF48-ABF5-65A46919EFC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61497"/>
          <a:stretch/>
        </p:blipFill>
        <p:spPr>
          <a:xfrm>
            <a:off x="10673802" y="6102174"/>
            <a:ext cx="1105257" cy="609600"/>
          </a:xfrm>
          <a:prstGeom prst="rect">
            <a:avLst/>
          </a:prstGeom>
        </p:spPr>
      </p:pic>
      <p:sp>
        <p:nvSpPr>
          <p:cNvPr id="5" name="Footer Placeholder 4">
            <a:extLst>
              <a:ext uri="{FF2B5EF4-FFF2-40B4-BE49-F238E27FC236}">
                <a16:creationId xmlns:a16="http://schemas.microsoft.com/office/drawing/2014/main" id="{55BA0F3B-5B4C-4221-BF73-1E0637789E70}"/>
              </a:ext>
            </a:extLst>
          </p:cNvPr>
          <p:cNvSpPr>
            <a:spLocks noGrp="1"/>
          </p:cNvSpPr>
          <p:nvPr>
            <p:ph type="ftr" sz="quarter" idx="13"/>
          </p:nvPr>
        </p:nvSpPr>
        <p:spPr/>
        <p:txBody>
          <a:bodyPr/>
          <a:lstStyle/>
          <a:p>
            <a:r>
              <a:rPr lang="en-GB"/>
              <a:t>School of Business &amp; Economics</a:t>
            </a:r>
            <a:endParaRPr lang="nl-NL" dirty="0"/>
          </a:p>
        </p:txBody>
      </p:sp>
      <p:sp>
        <p:nvSpPr>
          <p:cNvPr id="8" name="Slide Number Placeholder 7">
            <a:extLst>
              <a:ext uri="{FF2B5EF4-FFF2-40B4-BE49-F238E27FC236}">
                <a16:creationId xmlns:a16="http://schemas.microsoft.com/office/drawing/2014/main" id="{2537DA3D-0D03-4BE0-8251-514521C6C472}"/>
              </a:ext>
            </a:extLst>
          </p:cNvPr>
          <p:cNvSpPr>
            <a:spLocks noGrp="1"/>
          </p:cNvSpPr>
          <p:nvPr>
            <p:ph type="sldNum" sz="quarter" idx="14"/>
          </p:nvPr>
        </p:nvSpPr>
        <p:spPr/>
        <p:txBody>
          <a:bodyPr/>
          <a:lstStyle/>
          <a:p>
            <a:pPr algn="l"/>
            <a:fld id="{840C1E0B-154D-844F-9C3C-CB8827A7EAB0}" type="slidenum">
              <a:rPr lang="nl-NL" smtClean="0"/>
              <a:pPr algn="l"/>
              <a:t>‹#›</a:t>
            </a:fld>
            <a:r>
              <a:rPr lang="nl-NL"/>
              <a:t> </a:t>
            </a:r>
            <a:endParaRPr lang="nl-NL" dirty="0"/>
          </a:p>
        </p:txBody>
      </p:sp>
      <p:sp>
        <p:nvSpPr>
          <p:cNvPr id="9" name="TypeTextLevel" hidden="1">
            <a:extLst>
              <a:ext uri="{FF2B5EF4-FFF2-40B4-BE49-F238E27FC236}">
                <a16:creationId xmlns:a16="http://schemas.microsoft.com/office/drawing/2014/main" id="{6A62A801-68F1-4302-B58F-E01797EA2E86}"/>
              </a:ext>
            </a:extLst>
          </p:cNvPr>
          <p:cNvSpPr txBox="1"/>
          <p:nvPr userDrawn="1"/>
        </p:nvSpPr>
        <p:spPr>
          <a:xfrm>
            <a:off x="-1680864" y="188640"/>
            <a:ext cx="1680864" cy="215444"/>
          </a:xfrm>
          <a:prstGeom prst="rect">
            <a:avLst/>
          </a:prstGeom>
          <a:noFill/>
        </p:spPr>
        <p:txBody>
          <a:bodyPr wrap="square" rtlCol="0">
            <a:spAutoFit/>
          </a:bodyPr>
          <a:lstStyle/>
          <a:p>
            <a:r>
              <a:rPr lang="nl-NL" sz="800" dirty="0" err="1"/>
              <a:t>NoLevel</a:t>
            </a:r>
            <a:endParaRPr lang="nl-NL" sz="800" dirty="0"/>
          </a:p>
        </p:txBody>
      </p:sp>
    </p:spTree>
    <p:extLst>
      <p:ext uri="{BB962C8B-B14F-4D97-AF65-F5344CB8AC3E}">
        <p14:creationId xmlns:p14="http://schemas.microsoft.com/office/powerpoint/2010/main" val="3723402467"/>
      </p:ext>
    </p:extLst>
  </p:cSld>
  <p:clrMapOvr>
    <a:masterClrMapping/>
  </p:clrMapOvr>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ponsors/partners, VU logo only">
    <p:bg>
      <p:bgPr>
        <a:solidFill>
          <a:srgbClr val="F2EFED"/>
        </a:solidFill>
        <a:effectLst/>
      </p:bgPr>
    </p:bg>
    <p:spTree>
      <p:nvGrpSpPr>
        <p:cNvPr id="1" name=""/>
        <p:cNvGrpSpPr/>
        <p:nvPr/>
      </p:nvGrpSpPr>
      <p:grpSpPr>
        <a:xfrm>
          <a:off x="0" y="0"/>
          <a:ext cx="0" cy="0"/>
          <a:chOff x="0" y="0"/>
          <a:chExt cx="0" cy="0"/>
        </a:xfrm>
      </p:grpSpPr>
      <p:sp>
        <p:nvSpPr>
          <p:cNvPr id="11" name="Rechthoek 10">
            <a:extLst>
              <a:ext uri="{FF2B5EF4-FFF2-40B4-BE49-F238E27FC236}">
                <a16:creationId xmlns:a16="http://schemas.microsoft.com/office/drawing/2014/main" id="{AD303578-903C-A34A-AF9B-392F1BD2B760}"/>
              </a:ext>
            </a:extLst>
          </p:cNvPr>
          <p:cNvSpPr/>
          <p:nvPr userDrawn="1"/>
        </p:nvSpPr>
        <p:spPr>
          <a:xfrm>
            <a:off x="3969" y="0"/>
            <a:ext cx="12193588" cy="21367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sz="1800" dirty="0"/>
          </a:p>
        </p:txBody>
      </p:sp>
      <p:sp>
        <p:nvSpPr>
          <p:cNvPr id="9" name="Tijdelijke aanduiding voor tekst 8">
            <a:extLst>
              <a:ext uri="{FF2B5EF4-FFF2-40B4-BE49-F238E27FC236}">
                <a16:creationId xmlns:a16="http://schemas.microsoft.com/office/drawing/2014/main" id="{9B428526-287A-244A-8A85-27B89673C4A3}"/>
              </a:ext>
            </a:extLst>
          </p:cNvPr>
          <p:cNvSpPr>
            <a:spLocks noGrp="1"/>
          </p:cNvSpPr>
          <p:nvPr>
            <p:ph type="body" sz="quarter" idx="18" hasCustomPrompt="1"/>
          </p:nvPr>
        </p:nvSpPr>
        <p:spPr>
          <a:xfrm>
            <a:off x="450851" y="1680793"/>
            <a:ext cx="11299824" cy="2559128"/>
          </a:xfrm>
          <a:prstGeom prst="rect">
            <a:avLst/>
          </a:prstGeom>
          <a:blipFill dpi="0" rotWithShape="1">
            <a:blip r:embed="rId2">
              <a:extLst>
                <a:ext uri="{96DAC541-7B7A-43D3-8B79-37D633B846F1}">
                  <asvg:svgBlip xmlns:asvg="http://schemas.microsoft.com/office/drawing/2016/SVG/main" r:embed="rId3"/>
                </a:ext>
              </a:extLst>
            </a:blip>
            <a:srcRect/>
            <a:tile tx="0" ty="0" sx="100000" sy="100000" flip="none" algn="bl"/>
          </a:blipFill>
        </p:spPr>
        <p:txBody>
          <a:bodyPr wrap="square" lIns="442800" tIns="442800" rIns="442800" bIns="442800">
            <a:spAutoFit/>
          </a:bodyPr>
          <a:lstStyle>
            <a:lvl1pPr>
              <a:lnSpc>
                <a:spcPct val="90000"/>
              </a:lnSpc>
              <a:spcAft>
                <a:spcPts val="0"/>
              </a:spcAft>
              <a:defRPr sz="3200" b="0" i="0">
                <a:solidFill>
                  <a:schemeClr val="bg2"/>
                </a:solidFill>
                <a:latin typeface="DINPro-Medium" pitchFamily="2" charset="0"/>
              </a:defRPr>
            </a:lvl1pPr>
            <a:lvl2pPr>
              <a:lnSpc>
                <a:spcPct val="90000"/>
              </a:lnSpc>
              <a:defRPr sz="2400">
                <a:solidFill>
                  <a:schemeClr val="bg2"/>
                </a:solidFill>
                <a:latin typeface="DINPro" pitchFamily="2" charset="0"/>
              </a:defRPr>
            </a:lvl2pPr>
            <a:lvl3pPr>
              <a:defRPr>
                <a:solidFill>
                  <a:schemeClr val="bg2"/>
                </a:solidFill>
                <a:latin typeface="DINPro" pitchFamily="2" charset="0"/>
              </a:defRPr>
            </a:lvl3pPr>
          </a:lstStyle>
          <a:p>
            <a:r>
              <a:rPr lang="nl-NL" dirty="0"/>
              <a:t>Stijl van het model bewerken</a:t>
            </a:r>
          </a:p>
          <a:p>
            <a:pPr lvl="1"/>
            <a:r>
              <a:rPr lang="nl-NL" dirty="0"/>
              <a:t>Tweede niveau</a:t>
            </a:r>
          </a:p>
          <a:p>
            <a:pPr lvl="2"/>
            <a:r>
              <a:rPr lang="nl-NL" dirty="0"/>
              <a:t>Derde niveau
Vierde niveau
Vijfde niveau</a:t>
            </a:r>
          </a:p>
        </p:txBody>
      </p:sp>
      <p:sp>
        <p:nvSpPr>
          <p:cNvPr id="5" name="TypeTextLevel">
            <a:extLst>
              <a:ext uri="{FF2B5EF4-FFF2-40B4-BE49-F238E27FC236}">
                <a16:creationId xmlns:a16="http://schemas.microsoft.com/office/drawing/2014/main" id="{D6489275-1A54-4253-9B79-42FA5F1E3216}"/>
              </a:ext>
            </a:extLst>
          </p:cNvPr>
          <p:cNvSpPr txBox="1"/>
          <p:nvPr userDrawn="1"/>
        </p:nvSpPr>
        <p:spPr>
          <a:xfrm>
            <a:off x="-1680864" y="188640"/>
            <a:ext cx="1680864" cy="215444"/>
          </a:xfrm>
          <a:prstGeom prst="rect">
            <a:avLst/>
          </a:prstGeom>
          <a:noFill/>
        </p:spPr>
        <p:txBody>
          <a:bodyPr wrap="square" rtlCol="0">
            <a:spAutoFit/>
          </a:bodyPr>
          <a:lstStyle/>
          <a:p>
            <a:r>
              <a:rPr lang="nl-NL" sz="800" dirty="0" err="1"/>
              <a:t>TextSlide</a:t>
            </a:r>
            <a:endParaRPr lang="nl-NL" sz="800" dirty="0"/>
          </a:p>
        </p:txBody>
      </p:sp>
      <p:pic>
        <p:nvPicPr>
          <p:cNvPr id="6" name="Afbeelding 5">
            <a:extLst>
              <a:ext uri="{FF2B5EF4-FFF2-40B4-BE49-F238E27FC236}">
                <a16:creationId xmlns:a16="http://schemas.microsoft.com/office/drawing/2014/main" id="{283FBF2E-73CB-2744-ABB2-73A4A75C7BF9}"/>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00112" y="501839"/>
            <a:ext cx="2344002" cy="565200"/>
          </a:xfrm>
          <a:prstGeom prst="rect">
            <a:avLst/>
          </a:prstGeom>
        </p:spPr>
      </p:pic>
    </p:spTree>
    <p:extLst>
      <p:ext uri="{BB962C8B-B14F-4D97-AF65-F5344CB8AC3E}">
        <p14:creationId xmlns:p14="http://schemas.microsoft.com/office/powerpoint/2010/main" val="504746502"/>
      </p:ext>
    </p:extLst>
  </p:cSld>
  <p:clrMapOvr>
    <a:masterClrMapping/>
  </p:clrMapOvr>
  <p:extLst>
    <p:ext uri="{DCECCB84-F9BA-43D5-87BE-67443E8EF086}">
      <p15:sldGuideLst xmlns:p15="http://schemas.microsoft.com/office/powerpoint/2012/main">
        <p15:guide id="9" pos="567">
          <p15:clr>
            <a:srgbClr val="FBAE40"/>
          </p15:clr>
        </p15:guide>
        <p15:guide id="10" orient="horz" pos="1346">
          <p15:clr>
            <a:srgbClr val="FBAE40"/>
          </p15:clr>
        </p15:guide>
        <p15:guide id="11" pos="3984">
          <p15:clr>
            <a:srgbClr val="FBAE40"/>
          </p15:clr>
        </p15:guide>
        <p15:guide id="12" pos="3700">
          <p15:clr>
            <a:srgbClr val="FBAE40"/>
          </p15:clr>
        </p15:guide>
        <p15:guide id="13" pos="7120">
          <p15:clr>
            <a:srgbClr val="FBAE40"/>
          </p15:clr>
        </p15:guide>
        <p15:guide id="14" pos="2276">
          <p15:clr>
            <a:srgbClr val="FBAE40"/>
          </p15:clr>
        </p15:guide>
        <p15:guide id="15" pos="1996">
          <p15:clr>
            <a:srgbClr val="FBAE40"/>
          </p15:clr>
        </p15:guide>
        <p15:guide id="16" pos="5411">
          <p15:clr>
            <a:srgbClr val="FBAE40"/>
          </p15:clr>
        </p15:guide>
        <p15:guide id="17" pos="569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ponsors/partners, faculty/department">
    <p:bg>
      <p:bgPr>
        <a:solidFill>
          <a:srgbClr val="F2EFED"/>
        </a:solidFill>
        <a:effectLst/>
      </p:bgPr>
    </p:bg>
    <p:spTree>
      <p:nvGrpSpPr>
        <p:cNvPr id="1" name=""/>
        <p:cNvGrpSpPr/>
        <p:nvPr/>
      </p:nvGrpSpPr>
      <p:grpSpPr>
        <a:xfrm>
          <a:off x="0" y="0"/>
          <a:ext cx="0" cy="0"/>
          <a:chOff x="0" y="0"/>
          <a:chExt cx="0" cy="0"/>
        </a:xfrm>
      </p:grpSpPr>
      <p:sp>
        <p:nvSpPr>
          <p:cNvPr id="11" name="Rechthoek 10">
            <a:extLst>
              <a:ext uri="{FF2B5EF4-FFF2-40B4-BE49-F238E27FC236}">
                <a16:creationId xmlns:a16="http://schemas.microsoft.com/office/drawing/2014/main" id="{AD303578-903C-A34A-AF9B-392F1BD2B760}"/>
              </a:ext>
            </a:extLst>
          </p:cNvPr>
          <p:cNvSpPr/>
          <p:nvPr userDrawn="1"/>
        </p:nvSpPr>
        <p:spPr>
          <a:xfrm>
            <a:off x="3969" y="0"/>
            <a:ext cx="12193588" cy="21367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sz="1800" dirty="0"/>
          </a:p>
        </p:txBody>
      </p:sp>
      <p:sp>
        <p:nvSpPr>
          <p:cNvPr id="9" name="Tijdelijke aanduiding voor tekst 8">
            <a:extLst>
              <a:ext uri="{FF2B5EF4-FFF2-40B4-BE49-F238E27FC236}">
                <a16:creationId xmlns:a16="http://schemas.microsoft.com/office/drawing/2014/main" id="{9B428526-287A-244A-8A85-27B89673C4A3}"/>
              </a:ext>
            </a:extLst>
          </p:cNvPr>
          <p:cNvSpPr>
            <a:spLocks noGrp="1"/>
          </p:cNvSpPr>
          <p:nvPr>
            <p:ph type="body" sz="quarter" idx="18" hasCustomPrompt="1"/>
          </p:nvPr>
        </p:nvSpPr>
        <p:spPr>
          <a:xfrm>
            <a:off x="450851" y="1680793"/>
            <a:ext cx="11299824" cy="2632994"/>
          </a:xfrm>
          <a:prstGeom prst="rect">
            <a:avLst/>
          </a:prstGeom>
          <a:blipFill dpi="0" rotWithShape="1">
            <a:blip r:embed="rId2">
              <a:extLst>
                <a:ext uri="{96DAC541-7B7A-43D3-8B79-37D633B846F1}">
                  <asvg:svgBlip xmlns:asvg="http://schemas.microsoft.com/office/drawing/2016/SVG/main" r:embed="rId3"/>
                </a:ext>
              </a:extLst>
            </a:blip>
            <a:srcRect/>
            <a:tile tx="0" ty="0" sx="100000" sy="100000" flip="none" algn="bl"/>
          </a:blipFill>
        </p:spPr>
        <p:txBody>
          <a:bodyPr wrap="square" lIns="442800" tIns="442800" rIns="442800" bIns="442800">
            <a:spAutoFit/>
          </a:bodyPr>
          <a:lstStyle>
            <a:lvl1pPr>
              <a:lnSpc>
                <a:spcPct val="90000"/>
              </a:lnSpc>
              <a:spcAft>
                <a:spcPts val="0"/>
              </a:spcAft>
              <a:defRPr sz="3200" b="0" i="0">
                <a:solidFill>
                  <a:schemeClr val="bg2"/>
                </a:solidFill>
                <a:latin typeface="DINPro-Medium" pitchFamily="2" charset="0"/>
              </a:defRPr>
            </a:lvl1pPr>
            <a:lvl2pPr>
              <a:defRPr sz="2400">
                <a:solidFill>
                  <a:schemeClr val="bg2"/>
                </a:solidFill>
                <a:latin typeface="DINPro" pitchFamily="2" charset="0"/>
              </a:defRPr>
            </a:lvl2pPr>
            <a:lvl3pPr>
              <a:defRPr>
                <a:solidFill>
                  <a:schemeClr val="bg2"/>
                </a:solidFill>
                <a:latin typeface="DINPro" pitchFamily="2" charset="0"/>
              </a:defRPr>
            </a:lvl3pPr>
          </a:lstStyle>
          <a:p>
            <a:r>
              <a:rPr lang="nl-NL" dirty="0"/>
              <a:t>Stijl van het model bewerken</a:t>
            </a:r>
          </a:p>
          <a:p>
            <a:pPr lvl="1"/>
            <a:r>
              <a:rPr lang="nl-NL" dirty="0"/>
              <a:t>Tweede niveau</a:t>
            </a:r>
          </a:p>
          <a:p>
            <a:pPr lvl="2"/>
            <a:r>
              <a:rPr lang="nl-NL" dirty="0"/>
              <a:t>Derde niveau
Vierde niveau
Vijfde niveau</a:t>
            </a:r>
          </a:p>
        </p:txBody>
      </p:sp>
      <p:sp>
        <p:nvSpPr>
          <p:cNvPr id="7" name="TypeTextLevel">
            <a:extLst>
              <a:ext uri="{FF2B5EF4-FFF2-40B4-BE49-F238E27FC236}">
                <a16:creationId xmlns:a16="http://schemas.microsoft.com/office/drawing/2014/main" id="{DD0753F9-AB9F-484E-AB75-937E33C9CD6E}"/>
              </a:ext>
            </a:extLst>
          </p:cNvPr>
          <p:cNvSpPr txBox="1"/>
          <p:nvPr userDrawn="1"/>
        </p:nvSpPr>
        <p:spPr>
          <a:xfrm>
            <a:off x="-1680864" y="188640"/>
            <a:ext cx="1680864" cy="215444"/>
          </a:xfrm>
          <a:prstGeom prst="rect">
            <a:avLst/>
          </a:prstGeom>
          <a:noFill/>
        </p:spPr>
        <p:txBody>
          <a:bodyPr wrap="square" rtlCol="0">
            <a:spAutoFit/>
          </a:bodyPr>
          <a:lstStyle/>
          <a:p>
            <a:r>
              <a:rPr lang="nl-NL" sz="800" dirty="0" err="1"/>
              <a:t>TextSlide</a:t>
            </a:r>
            <a:endParaRPr lang="nl-NL" sz="800" dirty="0"/>
          </a:p>
        </p:txBody>
      </p:sp>
      <p:sp>
        <p:nvSpPr>
          <p:cNvPr id="8" name="Tijdelijke aanduiding voor tekst 4">
            <a:extLst>
              <a:ext uri="{FF2B5EF4-FFF2-40B4-BE49-F238E27FC236}">
                <a16:creationId xmlns:a16="http://schemas.microsoft.com/office/drawing/2014/main" id="{044E1D69-4E50-474F-B8E2-B92F4F8635B8}"/>
              </a:ext>
            </a:extLst>
          </p:cNvPr>
          <p:cNvSpPr>
            <a:spLocks noGrp="1"/>
          </p:cNvSpPr>
          <p:nvPr>
            <p:ph type="body" sz="quarter" idx="20" hasCustomPrompt="1"/>
          </p:nvPr>
        </p:nvSpPr>
        <p:spPr>
          <a:xfrm>
            <a:off x="3421857" y="455857"/>
            <a:ext cx="2902743" cy="784225"/>
          </a:xfrm>
          <a:prstGeom prst="rect">
            <a:avLst/>
          </a:prstGeom>
          <a:noFill/>
        </p:spPr>
        <p:txBody>
          <a:bodyPr lIns="241200" anchor="ctr" anchorCtr="0">
            <a:noAutofit/>
          </a:bodyPr>
          <a:lstStyle>
            <a:lvl1pPr>
              <a:lnSpc>
                <a:spcPct val="100000"/>
              </a:lnSpc>
              <a:defRPr sz="1100" cap="all" baseline="0">
                <a:solidFill>
                  <a:schemeClr val="tx1"/>
                </a:solidFill>
              </a:defRPr>
            </a:lvl1pPr>
          </a:lstStyle>
          <a:p>
            <a:r>
              <a:rPr lang="nl-NL" dirty="0"/>
              <a:t>Type </a:t>
            </a:r>
            <a:r>
              <a:rPr lang="nl-NL" dirty="0" err="1"/>
              <a:t>faculty</a:t>
            </a:r>
            <a:r>
              <a:rPr lang="nl-NL" dirty="0"/>
              <a:t> or </a:t>
            </a:r>
            <a:r>
              <a:rPr lang="nl-NL" dirty="0" err="1"/>
              <a:t>department</a:t>
            </a:r>
            <a:r>
              <a:rPr lang="nl-NL" dirty="0"/>
              <a:t> name here. (</a:t>
            </a:r>
            <a:r>
              <a:rPr lang="nl-NL" dirty="0" err="1"/>
              <a:t>If</a:t>
            </a:r>
            <a:r>
              <a:rPr lang="nl-NL" dirty="0"/>
              <a:t> </a:t>
            </a:r>
            <a:r>
              <a:rPr lang="nl-NL" dirty="0" err="1"/>
              <a:t>only</a:t>
            </a:r>
            <a:r>
              <a:rPr lang="nl-NL" dirty="0"/>
              <a:t> VU logo is </a:t>
            </a:r>
            <a:r>
              <a:rPr lang="nl-NL" dirty="0" err="1"/>
              <a:t>needed</a:t>
            </a:r>
            <a:r>
              <a:rPr lang="nl-NL" dirty="0"/>
              <a:t>, </a:t>
            </a:r>
            <a:r>
              <a:rPr lang="nl-NL" dirty="0" err="1"/>
              <a:t>choose</a:t>
            </a:r>
            <a:r>
              <a:rPr lang="nl-NL" dirty="0"/>
              <a:t> </a:t>
            </a:r>
            <a:r>
              <a:rPr lang="nl-NL" dirty="0" err="1"/>
              <a:t>the</a:t>
            </a:r>
            <a:r>
              <a:rPr lang="nl-NL" dirty="0"/>
              <a:t> </a:t>
            </a:r>
            <a:r>
              <a:rPr lang="nl-NL" dirty="0" err="1"/>
              <a:t>other</a:t>
            </a:r>
            <a:r>
              <a:rPr lang="nl-NL" dirty="0"/>
              <a:t> cover </a:t>
            </a:r>
            <a:r>
              <a:rPr lang="nl-NL" dirty="0" err="1"/>
              <a:t>layout</a:t>
            </a:r>
            <a:r>
              <a:rPr lang="nl-NL" dirty="0"/>
              <a:t>)</a:t>
            </a:r>
          </a:p>
        </p:txBody>
      </p:sp>
      <p:pic>
        <p:nvPicPr>
          <p:cNvPr id="10" name="Afbeelding 9">
            <a:extLst>
              <a:ext uri="{FF2B5EF4-FFF2-40B4-BE49-F238E27FC236}">
                <a16:creationId xmlns:a16="http://schemas.microsoft.com/office/drawing/2014/main" id="{0FCB0984-B48F-41EB-BF9A-E2EB8992481A}"/>
              </a:ext>
            </a:extLst>
          </p:cNvPr>
          <p:cNvPicPr>
            <a:picLocks noChangeAspect="1"/>
          </p:cNvPicPr>
          <p:nvPr userDrawn="1"/>
        </p:nvPicPr>
        <p:blipFill rotWithShape="1">
          <a:blip r:embed="rId4"/>
          <a:srcRect l="-1188" t="409" r="95017" b="6030"/>
          <a:stretch/>
        </p:blipFill>
        <p:spPr>
          <a:xfrm>
            <a:off x="3293202" y="459581"/>
            <a:ext cx="682605" cy="784225"/>
          </a:xfrm>
          <a:prstGeom prst="rect">
            <a:avLst/>
          </a:prstGeom>
        </p:spPr>
      </p:pic>
      <p:pic>
        <p:nvPicPr>
          <p:cNvPr id="13" name="Afbeelding 12">
            <a:extLst>
              <a:ext uri="{FF2B5EF4-FFF2-40B4-BE49-F238E27FC236}">
                <a16:creationId xmlns:a16="http://schemas.microsoft.com/office/drawing/2014/main" id="{D18C03A2-AA0D-CB43-9EF7-8D4AE80B9D2B}"/>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900112" y="501839"/>
            <a:ext cx="2344002" cy="565200"/>
          </a:xfrm>
          <a:prstGeom prst="rect">
            <a:avLst/>
          </a:prstGeom>
        </p:spPr>
      </p:pic>
    </p:spTree>
    <p:extLst>
      <p:ext uri="{BB962C8B-B14F-4D97-AF65-F5344CB8AC3E}">
        <p14:creationId xmlns:p14="http://schemas.microsoft.com/office/powerpoint/2010/main" val="1840531873"/>
      </p:ext>
    </p:extLst>
  </p:cSld>
  <p:clrMapOvr>
    <a:masterClrMapping/>
  </p:clrMapOvr>
  <p:extLst>
    <p:ext uri="{DCECCB84-F9BA-43D5-87BE-67443E8EF086}">
      <p15:sldGuideLst xmlns:p15="http://schemas.microsoft.com/office/powerpoint/2012/main">
        <p15:guide id="9" pos="567">
          <p15:clr>
            <a:srgbClr val="FBAE40"/>
          </p15:clr>
        </p15:guide>
        <p15:guide id="10" orient="horz" pos="1346">
          <p15:clr>
            <a:srgbClr val="FBAE40"/>
          </p15:clr>
        </p15:guide>
        <p15:guide id="11" pos="3984">
          <p15:clr>
            <a:srgbClr val="FBAE40"/>
          </p15:clr>
        </p15:guide>
        <p15:guide id="12" pos="3700">
          <p15:clr>
            <a:srgbClr val="FBAE40"/>
          </p15:clr>
        </p15:guide>
        <p15:guide id="13" pos="7120" userDrawn="1">
          <p15:clr>
            <a:srgbClr val="FBAE40"/>
          </p15:clr>
        </p15:guide>
        <p15:guide id="14" pos="2276" userDrawn="1">
          <p15:clr>
            <a:srgbClr val="FBAE40"/>
          </p15:clr>
        </p15:guide>
        <p15:guide id="15" pos="1996" userDrawn="1">
          <p15:clr>
            <a:srgbClr val="FBAE40"/>
          </p15:clr>
        </p15:guide>
        <p15:guide id="16" pos="5411" userDrawn="1">
          <p15:clr>
            <a:srgbClr val="FBAE40"/>
          </p15:clr>
        </p15:guide>
        <p15:guide id="17" pos="569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6298320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noFill/>
        </p:spPr>
        <p:txBody>
          <a:bodyPr vert="horz" lIns="432000" tIns="45720" rIns="432000" bIns="45720" rtlCol="0" anchor="ctr">
            <a:normAutofit/>
          </a:bodyPr>
          <a:lstStyle>
            <a:lvl1pPr>
              <a:defRPr lang="en-US" dirty="0"/>
            </a:lvl1pPr>
          </a:lstStyle>
          <a:p>
            <a:pPr lvl="0"/>
            <a:r>
              <a:rPr lang="en-US" dirty="0"/>
              <a:t>CLICK TO EDIT MASTER TITLE STYLE</a:t>
            </a:r>
          </a:p>
        </p:txBody>
      </p:sp>
      <p:sp>
        <p:nvSpPr>
          <p:cNvPr id="3" name="Content Placeholder 2"/>
          <p:cNvSpPr>
            <a:spLocks noGrp="1"/>
          </p:cNvSpPr>
          <p:nvPr>
            <p:ph idx="1"/>
          </p:nvPr>
        </p:nvSpPr>
        <p:spPr/>
        <p:txBody>
          <a:bodyPr/>
          <a:lstStyle>
            <a:lvl2pPr marL="742950" indent="-285750">
              <a:buFont typeface="Symbol" charset="2"/>
              <a:buChar char="-"/>
              <a:defRPr/>
            </a:lvl2pPr>
            <a:lvl3pPr marL="1143000" indent="-228600">
              <a:buFont typeface="Symbol" charset="2"/>
              <a:buChar char="-"/>
              <a:defRPr/>
            </a:lvl3pPr>
            <a:lvl4pPr marL="1600200" indent="-228600">
              <a:buFont typeface="Symbol" charset="2"/>
              <a:buChar char="-"/>
              <a:defRPr/>
            </a:lvl4pPr>
            <a:lvl5pPr marL="2057400" indent="-228600">
              <a:buFont typeface="Symbol" charset="2"/>
              <a:buChar cha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platzhalter 8"/>
          <p:cNvSpPr>
            <a:spLocks noGrp="1"/>
          </p:cNvSpPr>
          <p:nvPr>
            <p:ph type="body" sz="quarter" idx="13"/>
          </p:nvPr>
        </p:nvSpPr>
        <p:spPr>
          <a:xfrm>
            <a:off x="8737475" y="6293557"/>
            <a:ext cx="2880743" cy="395111"/>
          </a:xfrm>
        </p:spPr>
        <p:txBody>
          <a:bodyPr>
            <a:normAutofit/>
          </a:bodyPr>
          <a:lstStyle>
            <a:lvl1pPr marL="0" indent="0" algn="l">
              <a:buFontTx/>
              <a:buNone/>
              <a:defRPr sz="800"/>
            </a:lvl1pPr>
          </a:lstStyle>
          <a:p>
            <a:pPr lvl="0"/>
            <a:r>
              <a:rPr lang="de-DE" dirty="0"/>
              <a:t>Mastertextformat bearbeiten</a:t>
            </a:r>
          </a:p>
        </p:txBody>
      </p:sp>
    </p:spTree>
    <p:extLst>
      <p:ext uri="{BB962C8B-B14F-4D97-AF65-F5344CB8AC3E}">
        <p14:creationId xmlns:p14="http://schemas.microsoft.com/office/powerpoint/2010/main" val="37022942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with faculty/department name">
    <p:bg>
      <p:bgPr>
        <a:solidFill>
          <a:srgbClr val="F1EFED"/>
        </a:solidFill>
        <a:effectLst/>
      </p:bgPr>
    </p:bg>
    <p:spTree>
      <p:nvGrpSpPr>
        <p:cNvPr id="1" name=""/>
        <p:cNvGrpSpPr/>
        <p:nvPr/>
      </p:nvGrpSpPr>
      <p:grpSpPr>
        <a:xfrm>
          <a:off x="0" y="0"/>
          <a:ext cx="0" cy="0"/>
          <a:chOff x="0" y="0"/>
          <a:chExt cx="0" cy="0"/>
        </a:xfrm>
      </p:grpSpPr>
      <p:sp>
        <p:nvSpPr>
          <p:cNvPr id="4" name="Rechthoek 3">
            <a:extLst>
              <a:ext uri="{FF2B5EF4-FFF2-40B4-BE49-F238E27FC236}">
                <a16:creationId xmlns:a16="http://schemas.microsoft.com/office/drawing/2014/main" id="{0C89FA50-A8AA-DB4F-ACF2-CCBDC70F2D2C}"/>
              </a:ext>
            </a:extLst>
          </p:cNvPr>
          <p:cNvSpPr/>
          <p:nvPr userDrawn="1"/>
        </p:nvSpPr>
        <p:spPr>
          <a:xfrm>
            <a:off x="6324600" y="1685925"/>
            <a:ext cx="5426075" cy="47212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sz="1800" dirty="0"/>
          </a:p>
        </p:txBody>
      </p:sp>
      <p:sp>
        <p:nvSpPr>
          <p:cNvPr id="11" name="Rechthoek 10">
            <a:extLst>
              <a:ext uri="{FF2B5EF4-FFF2-40B4-BE49-F238E27FC236}">
                <a16:creationId xmlns:a16="http://schemas.microsoft.com/office/drawing/2014/main" id="{AD303578-903C-A34A-AF9B-392F1BD2B760}"/>
              </a:ext>
            </a:extLst>
          </p:cNvPr>
          <p:cNvSpPr/>
          <p:nvPr userDrawn="1"/>
        </p:nvSpPr>
        <p:spPr>
          <a:xfrm>
            <a:off x="0" y="5132"/>
            <a:ext cx="12193588" cy="213164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sz="1800" dirty="0"/>
          </a:p>
        </p:txBody>
      </p:sp>
      <p:sp>
        <p:nvSpPr>
          <p:cNvPr id="13" name="Rechthoek 12">
            <a:extLst>
              <a:ext uri="{FF2B5EF4-FFF2-40B4-BE49-F238E27FC236}">
                <a16:creationId xmlns:a16="http://schemas.microsoft.com/office/drawing/2014/main" id="{E3A53032-6181-1545-8CE7-8EC49EB8AF93}"/>
              </a:ext>
            </a:extLst>
          </p:cNvPr>
          <p:cNvSpPr/>
          <p:nvPr userDrawn="1"/>
        </p:nvSpPr>
        <p:spPr>
          <a:xfrm>
            <a:off x="450851" y="1685925"/>
            <a:ext cx="11293474" cy="4721225"/>
          </a:xfrm>
          <a:prstGeom prst="rect">
            <a:avLst/>
          </a:prstGeom>
          <a:solidFill>
            <a:srgbClr val="0077B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sz="1800" dirty="0"/>
          </a:p>
        </p:txBody>
      </p:sp>
      <p:sp>
        <p:nvSpPr>
          <p:cNvPr id="9" name="Tijdelijke aanduiding voor tekst 8">
            <a:extLst>
              <a:ext uri="{FF2B5EF4-FFF2-40B4-BE49-F238E27FC236}">
                <a16:creationId xmlns:a16="http://schemas.microsoft.com/office/drawing/2014/main" id="{9B428526-287A-244A-8A85-27B89673C4A3}"/>
              </a:ext>
            </a:extLst>
          </p:cNvPr>
          <p:cNvSpPr>
            <a:spLocks noGrp="1"/>
          </p:cNvSpPr>
          <p:nvPr>
            <p:ph type="body" sz="quarter" idx="18"/>
          </p:nvPr>
        </p:nvSpPr>
        <p:spPr>
          <a:xfrm>
            <a:off x="900113" y="2136775"/>
            <a:ext cx="5196681" cy="3819525"/>
          </a:xfrm>
          <a:prstGeom prst="rect">
            <a:avLst/>
          </a:prstGeom>
        </p:spPr>
        <p:txBody>
          <a:bodyPr/>
          <a:lstStyle>
            <a:lvl1pPr>
              <a:lnSpc>
                <a:spcPct val="90000"/>
              </a:lnSpc>
              <a:spcAft>
                <a:spcPts val="0"/>
              </a:spcAft>
              <a:defRPr sz="3200">
                <a:solidFill>
                  <a:schemeClr val="bg2"/>
                </a:solidFill>
              </a:defRPr>
            </a:lvl1pPr>
            <a:lvl2pPr>
              <a:defRPr sz="2400">
                <a:solidFill>
                  <a:schemeClr val="bg2"/>
                </a:solidFill>
              </a:defRPr>
            </a:lvl2pPr>
            <a:lvl3pPr>
              <a:defRPr>
                <a:solidFill>
                  <a:schemeClr val="bg2"/>
                </a:solidFill>
              </a:defRPr>
            </a:lvl3pPr>
          </a:lstStyle>
          <a:p>
            <a:r>
              <a:rPr lang="nl-NL"/>
              <a:t>Tekststijl van het model bewerken
Tweede niveau
Derde niveau
Vierde niveau
Vijfde niveau</a:t>
            </a:r>
            <a:endParaRPr lang="nl-NL" dirty="0"/>
          </a:p>
        </p:txBody>
      </p:sp>
      <p:pic>
        <p:nvPicPr>
          <p:cNvPr id="41" name="Afbeelding 40">
            <a:extLst>
              <a:ext uri="{FF2B5EF4-FFF2-40B4-BE49-F238E27FC236}">
                <a16:creationId xmlns:a16="http://schemas.microsoft.com/office/drawing/2014/main" id="{4D98F890-147B-F648-803A-FC9E10FDD25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00112" y="501839"/>
            <a:ext cx="2344002" cy="565200"/>
          </a:xfrm>
          <a:prstGeom prst="rect">
            <a:avLst/>
          </a:prstGeom>
        </p:spPr>
      </p:pic>
      <p:sp>
        <p:nvSpPr>
          <p:cNvPr id="15" name="Tijdelijke aanduiding voor afbeelding 14">
            <a:extLst>
              <a:ext uri="{FF2B5EF4-FFF2-40B4-BE49-F238E27FC236}">
                <a16:creationId xmlns:a16="http://schemas.microsoft.com/office/drawing/2014/main" id="{6ABD7D3F-B308-EA43-ADDC-2B9B754A0C7E}"/>
              </a:ext>
            </a:extLst>
          </p:cNvPr>
          <p:cNvSpPr>
            <a:spLocks noGrp="1"/>
          </p:cNvSpPr>
          <p:nvPr>
            <p:ph type="pic" sz="quarter" idx="19"/>
          </p:nvPr>
        </p:nvSpPr>
        <p:spPr>
          <a:xfrm>
            <a:off x="6322576" y="1685925"/>
            <a:ext cx="5421749" cy="4719600"/>
          </a:xfrm>
          <a:custGeom>
            <a:avLst/>
            <a:gdLst>
              <a:gd name="connsiteX0" fmla="*/ 0 w 5421749"/>
              <a:gd name="connsiteY0" fmla="*/ 0 h 4719600"/>
              <a:gd name="connsiteX1" fmla="*/ 5421749 w 5421749"/>
              <a:gd name="connsiteY1" fmla="*/ 0 h 4719600"/>
              <a:gd name="connsiteX2" fmla="*/ 5421749 w 5421749"/>
              <a:gd name="connsiteY2" fmla="*/ 4719600 h 4719600"/>
              <a:gd name="connsiteX3" fmla="*/ 0 w 5421749"/>
              <a:gd name="connsiteY3" fmla="*/ 4719600 h 4719600"/>
              <a:gd name="connsiteX4" fmla="*/ 0 w 5421749"/>
              <a:gd name="connsiteY4" fmla="*/ 908893 h 4719600"/>
              <a:gd name="connsiteX5" fmla="*/ 2024 w 5421749"/>
              <a:gd name="connsiteY5" fmla="*/ 910917 h 4719600"/>
              <a:gd name="connsiteX6" fmla="*/ 164024 w 5421749"/>
              <a:gd name="connsiteY6" fmla="*/ 748917 h 4719600"/>
              <a:gd name="connsiteX7" fmla="*/ 2024 w 5421749"/>
              <a:gd name="connsiteY7" fmla="*/ 586917 h 4719600"/>
              <a:gd name="connsiteX8" fmla="*/ 0 w 5421749"/>
              <a:gd name="connsiteY8" fmla="*/ 588941 h 4719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21749" h="4719600">
                <a:moveTo>
                  <a:pt x="0" y="0"/>
                </a:moveTo>
                <a:lnTo>
                  <a:pt x="5421749" y="0"/>
                </a:lnTo>
                <a:lnTo>
                  <a:pt x="5421749" y="4719600"/>
                </a:lnTo>
                <a:lnTo>
                  <a:pt x="0" y="4719600"/>
                </a:lnTo>
                <a:lnTo>
                  <a:pt x="0" y="908893"/>
                </a:lnTo>
                <a:lnTo>
                  <a:pt x="2024" y="910917"/>
                </a:lnTo>
                <a:lnTo>
                  <a:pt x="164024" y="748917"/>
                </a:lnTo>
                <a:lnTo>
                  <a:pt x="2024" y="586917"/>
                </a:lnTo>
                <a:lnTo>
                  <a:pt x="0" y="588941"/>
                </a:lnTo>
                <a:close/>
              </a:path>
            </a:pathLst>
          </a:custGeom>
        </p:spPr>
        <p:txBody>
          <a:bodyPr wrap="square" lIns="360000" tIns="360000" rIns="360000" bIns="360000" anchor="ctr" anchorCtr="0">
            <a:noAutofit/>
          </a:bodyPr>
          <a:lstStyle>
            <a:lvl1pPr algn="ctr">
              <a:defRPr sz="1800" b="0" i="0">
                <a:solidFill>
                  <a:schemeClr val="bg1"/>
                </a:solidFill>
                <a:latin typeface="DINPro" pitchFamily="2" charset="0"/>
              </a:defRPr>
            </a:lvl1pPr>
          </a:lstStyle>
          <a:p>
            <a:r>
              <a:rPr lang="nl-NL"/>
              <a:t>Klik op het pictogram als u een afbeelding wilt toevoegen</a:t>
            </a:r>
            <a:endParaRPr lang="nl-NL" dirty="0"/>
          </a:p>
        </p:txBody>
      </p:sp>
      <p:sp>
        <p:nvSpPr>
          <p:cNvPr id="5" name="Tijdelijke aanduiding voor tekst 4">
            <a:extLst>
              <a:ext uri="{FF2B5EF4-FFF2-40B4-BE49-F238E27FC236}">
                <a16:creationId xmlns:a16="http://schemas.microsoft.com/office/drawing/2014/main" id="{9DD0FA1B-56A4-864D-B0BA-DEF9442557DF}"/>
              </a:ext>
            </a:extLst>
          </p:cNvPr>
          <p:cNvSpPr>
            <a:spLocks noGrp="1"/>
          </p:cNvSpPr>
          <p:nvPr>
            <p:ph type="body" sz="quarter" idx="20" hasCustomPrompt="1"/>
          </p:nvPr>
        </p:nvSpPr>
        <p:spPr>
          <a:xfrm>
            <a:off x="3421857" y="455857"/>
            <a:ext cx="2902743" cy="784225"/>
          </a:xfrm>
          <a:prstGeom prst="rect">
            <a:avLst/>
          </a:prstGeom>
          <a:noFill/>
        </p:spPr>
        <p:txBody>
          <a:bodyPr lIns="241200" anchor="ctr" anchorCtr="0">
            <a:noAutofit/>
          </a:bodyPr>
          <a:lstStyle>
            <a:lvl1pPr>
              <a:lnSpc>
                <a:spcPct val="100000"/>
              </a:lnSpc>
              <a:defRPr sz="1100" cap="all" baseline="0">
                <a:solidFill>
                  <a:schemeClr val="tx1"/>
                </a:solidFill>
              </a:defRPr>
            </a:lvl1pPr>
          </a:lstStyle>
          <a:p>
            <a:r>
              <a:rPr lang="nl-NL" dirty="0"/>
              <a:t>Type </a:t>
            </a:r>
            <a:r>
              <a:rPr lang="nl-NL" dirty="0" err="1"/>
              <a:t>faculty</a:t>
            </a:r>
            <a:r>
              <a:rPr lang="nl-NL" dirty="0"/>
              <a:t> or </a:t>
            </a:r>
            <a:r>
              <a:rPr lang="nl-NL" dirty="0" err="1"/>
              <a:t>department</a:t>
            </a:r>
            <a:r>
              <a:rPr lang="nl-NL" dirty="0"/>
              <a:t> name here. (</a:t>
            </a:r>
            <a:r>
              <a:rPr lang="nl-NL" dirty="0" err="1"/>
              <a:t>If</a:t>
            </a:r>
            <a:r>
              <a:rPr lang="nl-NL" dirty="0"/>
              <a:t> </a:t>
            </a:r>
            <a:r>
              <a:rPr lang="nl-NL" dirty="0" err="1"/>
              <a:t>only</a:t>
            </a:r>
            <a:r>
              <a:rPr lang="nl-NL" dirty="0"/>
              <a:t> VU logo is </a:t>
            </a:r>
            <a:r>
              <a:rPr lang="nl-NL" dirty="0" err="1"/>
              <a:t>needed</a:t>
            </a:r>
            <a:r>
              <a:rPr lang="nl-NL" dirty="0"/>
              <a:t>, </a:t>
            </a:r>
            <a:r>
              <a:rPr lang="nl-NL" dirty="0" err="1"/>
              <a:t>choose</a:t>
            </a:r>
            <a:r>
              <a:rPr lang="nl-NL" dirty="0"/>
              <a:t> </a:t>
            </a:r>
            <a:r>
              <a:rPr lang="nl-NL" dirty="0" err="1"/>
              <a:t>the</a:t>
            </a:r>
            <a:r>
              <a:rPr lang="nl-NL" dirty="0"/>
              <a:t> </a:t>
            </a:r>
            <a:r>
              <a:rPr lang="nl-NL" dirty="0" err="1"/>
              <a:t>other</a:t>
            </a:r>
            <a:r>
              <a:rPr lang="nl-NL" dirty="0"/>
              <a:t> cover </a:t>
            </a:r>
            <a:r>
              <a:rPr lang="nl-NL" dirty="0" err="1"/>
              <a:t>layout</a:t>
            </a:r>
            <a:r>
              <a:rPr lang="nl-NL" dirty="0"/>
              <a:t>)</a:t>
            </a:r>
          </a:p>
        </p:txBody>
      </p:sp>
      <p:sp>
        <p:nvSpPr>
          <p:cNvPr id="10" name="TypeTextLevel" hidden="1">
            <a:extLst>
              <a:ext uri="{FF2B5EF4-FFF2-40B4-BE49-F238E27FC236}">
                <a16:creationId xmlns:a16="http://schemas.microsoft.com/office/drawing/2014/main" id="{5A370B58-68F1-4C86-AF65-9C2CEEF87930}"/>
              </a:ext>
            </a:extLst>
          </p:cNvPr>
          <p:cNvSpPr txBox="1"/>
          <p:nvPr userDrawn="1"/>
        </p:nvSpPr>
        <p:spPr>
          <a:xfrm>
            <a:off x="-1680864" y="188640"/>
            <a:ext cx="1680864" cy="215444"/>
          </a:xfrm>
          <a:prstGeom prst="rect">
            <a:avLst/>
          </a:prstGeom>
          <a:noFill/>
        </p:spPr>
        <p:txBody>
          <a:bodyPr wrap="square" rtlCol="0">
            <a:spAutoFit/>
          </a:bodyPr>
          <a:lstStyle/>
          <a:p>
            <a:r>
              <a:rPr lang="nl-NL" sz="800" dirty="0"/>
              <a:t>Cover</a:t>
            </a:r>
          </a:p>
        </p:txBody>
      </p:sp>
      <p:pic>
        <p:nvPicPr>
          <p:cNvPr id="6" name="Afbeelding 5">
            <a:extLst>
              <a:ext uri="{FF2B5EF4-FFF2-40B4-BE49-F238E27FC236}">
                <a16:creationId xmlns:a16="http://schemas.microsoft.com/office/drawing/2014/main" id="{11A9EF36-2B1E-4FCE-8501-A7D6D2A1D6A2}"/>
              </a:ext>
            </a:extLst>
          </p:cNvPr>
          <p:cNvPicPr>
            <a:picLocks noChangeAspect="1"/>
          </p:cNvPicPr>
          <p:nvPr userDrawn="1"/>
        </p:nvPicPr>
        <p:blipFill rotWithShape="1">
          <a:blip r:embed="rId3"/>
          <a:srcRect l="-1188" t="409" r="95017" b="6030"/>
          <a:stretch/>
        </p:blipFill>
        <p:spPr>
          <a:xfrm>
            <a:off x="3293202" y="459581"/>
            <a:ext cx="682605" cy="784225"/>
          </a:xfrm>
          <a:prstGeom prst="rect">
            <a:avLst/>
          </a:prstGeom>
        </p:spPr>
      </p:pic>
    </p:spTree>
    <p:extLst>
      <p:ext uri="{BB962C8B-B14F-4D97-AF65-F5344CB8AC3E}">
        <p14:creationId xmlns:p14="http://schemas.microsoft.com/office/powerpoint/2010/main" val="107207163"/>
      </p:ext>
    </p:extLst>
  </p:cSld>
  <p:clrMapOvr>
    <a:masterClrMapping/>
  </p:clrMapOvr>
  <p:extLst>
    <p:ext uri="{DCECCB84-F9BA-43D5-87BE-67443E8EF086}">
      <p15:sldGuideLst xmlns:p15="http://schemas.microsoft.com/office/powerpoint/2012/main">
        <p15:guide id="4" pos="7402">
          <p15:clr>
            <a:srgbClr val="FBAE40"/>
          </p15:clr>
        </p15:guide>
        <p15:guide id="9" pos="567">
          <p15:clr>
            <a:srgbClr val="FBAE40"/>
          </p15:clr>
        </p15:guide>
        <p15:guide id="10" orient="horz" pos="1346">
          <p15:clr>
            <a:srgbClr val="FBAE40"/>
          </p15:clr>
        </p15:guide>
        <p15:guide id="11" pos="3984">
          <p15:clr>
            <a:srgbClr val="FBAE40"/>
          </p15:clr>
        </p15:guide>
        <p15:guide id="12" pos="3700">
          <p15:clr>
            <a:srgbClr val="FBAE40"/>
          </p15:clr>
        </p15:guide>
        <p15:guide id="13" pos="7111">
          <p15:clr>
            <a:srgbClr val="FBAE40"/>
          </p15:clr>
        </p15:guide>
        <p15:guide id="14" pos="2309">
          <p15:clr>
            <a:srgbClr val="FBAE40"/>
          </p15:clr>
        </p15:guide>
        <p15:guide id="15" pos="2154">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only">
    <p:spTree>
      <p:nvGrpSpPr>
        <p:cNvPr id="1" name=""/>
        <p:cNvGrpSpPr/>
        <p:nvPr/>
      </p:nvGrpSpPr>
      <p:grpSpPr>
        <a:xfrm>
          <a:off x="0" y="0"/>
          <a:ext cx="0" cy="0"/>
          <a:chOff x="0" y="0"/>
          <a:chExt cx="0" cy="0"/>
        </a:xfrm>
      </p:grpSpPr>
      <p:pic>
        <p:nvPicPr>
          <p:cNvPr id="11" name="Afbeelding 5">
            <a:extLst>
              <a:ext uri="{FF2B5EF4-FFF2-40B4-BE49-F238E27FC236}">
                <a16:creationId xmlns:a16="http://schemas.microsoft.com/office/drawing/2014/main" id="{89795FE0-6FA0-F148-8C28-A37E61C9F3D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61497"/>
          <a:stretch/>
        </p:blipFill>
        <p:spPr>
          <a:xfrm>
            <a:off x="10673802" y="6102174"/>
            <a:ext cx="1105257" cy="609600"/>
          </a:xfrm>
          <a:prstGeom prst="rect">
            <a:avLst/>
          </a:prstGeom>
        </p:spPr>
      </p:pic>
      <p:sp>
        <p:nvSpPr>
          <p:cNvPr id="21" name="Titel 20">
            <a:extLst>
              <a:ext uri="{FF2B5EF4-FFF2-40B4-BE49-F238E27FC236}">
                <a16:creationId xmlns:a16="http://schemas.microsoft.com/office/drawing/2014/main" id="{5CF86F60-AA27-104D-BDB6-48EBA751C104}"/>
              </a:ext>
            </a:extLst>
          </p:cNvPr>
          <p:cNvSpPr>
            <a:spLocks noGrp="1"/>
          </p:cNvSpPr>
          <p:nvPr>
            <p:ph type="title"/>
          </p:nvPr>
        </p:nvSpPr>
        <p:spPr>
          <a:xfrm>
            <a:off x="450850" y="451166"/>
            <a:ext cx="3653633" cy="782467"/>
          </a:xfrm>
        </p:spPr>
        <p:txBody>
          <a:bodyPr/>
          <a:lstStyle>
            <a:lvl1pPr>
              <a:lnSpc>
                <a:spcPct val="90000"/>
              </a:lnSpc>
              <a:defRPr/>
            </a:lvl1pPr>
          </a:lstStyle>
          <a:p>
            <a:r>
              <a:rPr lang="nl-NL"/>
              <a:t>Klik om stijl te bewerken</a:t>
            </a:r>
            <a:endParaRPr lang="nl-NL" dirty="0"/>
          </a:p>
        </p:txBody>
      </p:sp>
      <p:sp>
        <p:nvSpPr>
          <p:cNvPr id="6" name="Text Placeholder 5">
            <a:extLst>
              <a:ext uri="{FF2B5EF4-FFF2-40B4-BE49-F238E27FC236}">
                <a16:creationId xmlns:a16="http://schemas.microsoft.com/office/drawing/2014/main" id="{C92DF140-6C53-44AA-83B1-6399EDE16B59}"/>
              </a:ext>
            </a:extLst>
          </p:cNvPr>
          <p:cNvSpPr>
            <a:spLocks noGrp="1"/>
          </p:cNvSpPr>
          <p:nvPr>
            <p:ph type="body" sz="quarter" idx="13"/>
          </p:nvPr>
        </p:nvSpPr>
        <p:spPr>
          <a:xfrm>
            <a:off x="1685925" y="1685925"/>
            <a:ext cx="6553200" cy="4273550"/>
          </a:xfrm>
        </p:spPr>
        <p:txBody>
          <a:bodyPr/>
          <a:lstStyle>
            <a:lvl1pPr>
              <a:spcAft>
                <a:spcPts val="0"/>
              </a:spcAft>
              <a:defRPr/>
            </a:lvl1pPr>
          </a:lstStyle>
          <a:p>
            <a:pPr lvl="0"/>
            <a:r>
              <a:rPr lang="nl-NL"/>
              <a:t>Tekststijl van het model bewerken
Tweede niveau
Derde niveau
Vierde niveau
Vijfde niveau</a:t>
            </a:r>
            <a:endParaRPr lang="en-GB" dirty="0"/>
          </a:p>
        </p:txBody>
      </p:sp>
      <p:sp>
        <p:nvSpPr>
          <p:cNvPr id="8" name="Footer Placeholder 7">
            <a:extLst>
              <a:ext uri="{FF2B5EF4-FFF2-40B4-BE49-F238E27FC236}">
                <a16:creationId xmlns:a16="http://schemas.microsoft.com/office/drawing/2014/main" id="{17ACDBED-144B-4B1E-AA88-FCB9E51E86E1}"/>
              </a:ext>
            </a:extLst>
          </p:cNvPr>
          <p:cNvSpPr>
            <a:spLocks noGrp="1"/>
          </p:cNvSpPr>
          <p:nvPr>
            <p:ph type="ftr" sz="quarter" idx="14"/>
          </p:nvPr>
        </p:nvSpPr>
        <p:spPr/>
        <p:txBody>
          <a:bodyPr/>
          <a:lstStyle/>
          <a:p>
            <a:r>
              <a:rPr lang="en-GB"/>
              <a:t>School of Business &amp; Economics</a:t>
            </a:r>
            <a:endParaRPr lang="nl-NL" dirty="0"/>
          </a:p>
        </p:txBody>
      </p:sp>
      <p:sp>
        <p:nvSpPr>
          <p:cNvPr id="9" name="Slide Number Placeholder 8">
            <a:extLst>
              <a:ext uri="{FF2B5EF4-FFF2-40B4-BE49-F238E27FC236}">
                <a16:creationId xmlns:a16="http://schemas.microsoft.com/office/drawing/2014/main" id="{390A46A5-7E10-4E46-A8D5-A05DFAAEFD52}"/>
              </a:ext>
            </a:extLst>
          </p:cNvPr>
          <p:cNvSpPr>
            <a:spLocks noGrp="1"/>
          </p:cNvSpPr>
          <p:nvPr>
            <p:ph type="sldNum" sz="quarter" idx="15"/>
          </p:nvPr>
        </p:nvSpPr>
        <p:spPr/>
        <p:txBody>
          <a:bodyPr/>
          <a:lstStyle/>
          <a:p>
            <a:pPr algn="l"/>
            <a:fld id="{840C1E0B-154D-844F-9C3C-CB8827A7EAB0}" type="slidenum">
              <a:rPr lang="nl-NL" smtClean="0"/>
              <a:pPr algn="l"/>
              <a:t>‹#›</a:t>
            </a:fld>
            <a:r>
              <a:rPr lang="nl-NL"/>
              <a:t> </a:t>
            </a:r>
            <a:endParaRPr lang="nl-NL" dirty="0"/>
          </a:p>
        </p:txBody>
      </p:sp>
      <p:sp>
        <p:nvSpPr>
          <p:cNvPr id="7" name="TypeTextLevel" hidden="1">
            <a:extLst>
              <a:ext uri="{FF2B5EF4-FFF2-40B4-BE49-F238E27FC236}">
                <a16:creationId xmlns:a16="http://schemas.microsoft.com/office/drawing/2014/main" id="{AAD0BC9D-8444-4495-A390-04858A2A3185}"/>
              </a:ext>
            </a:extLst>
          </p:cNvPr>
          <p:cNvSpPr txBox="1"/>
          <p:nvPr userDrawn="1"/>
        </p:nvSpPr>
        <p:spPr>
          <a:xfrm>
            <a:off x="-1680864" y="188640"/>
            <a:ext cx="1680864" cy="215444"/>
          </a:xfrm>
          <a:prstGeom prst="rect">
            <a:avLst/>
          </a:prstGeom>
          <a:noFill/>
        </p:spPr>
        <p:txBody>
          <a:bodyPr wrap="square" rtlCol="0">
            <a:spAutoFit/>
          </a:bodyPr>
          <a:lstStyle/>
          <a:p>
            <a:r>
              <a:rPr lang="nl-NL" sz="800" dirty="0" err="1"/>
              <a:t>TextSlide</a:t>
            </a:r>
            <a:endParaRPr lang="nl-NL" sz="800" dirty="0"/>
          </a:p>
        </p:txBody>
      </p:sp>
    </p:spTree>
    <p:extLst>
      <p:ext uri="{BB962C8B-B14F-4D97-AF65-F5344CB8AC3E}">
        <p14:creationId xmlns:p14="http://schemas.microsoft.com/office/powerpoint/2010/main" val="3204378009"/>
      </p:ext>
    </p:extLst>
  </p:cSld>
  <p:clrMapOvr>
    <a:masterClrMapping/>
  </p:clrMapOvr>
  <p:extLst>
    <p:ext uri="{DCECCB84-F9BA-43D5-87BE-67443E8EF086}">
      <p15:sldGuideLst xmlns:p15="http://schemas.microsoft.com/office/powerpoint/2012/main">
        <p15:guide id="3" pos="2982" userDrawn="1">
          <p15:clr>
            <a:srgbClr val="FBAE40"/>
          </p15:clr>
        </p15:guide>
        <p15:guide id="4" pos="3266" userDrawn="1">
          <p15:clr>
            <a:srgbClr val="FBAE40"/>
          </p15:clr>
        </p15:guide>
        <p15:guide id="5" pos="5190" userDrawn="1">
          <p15:clr>
            <a:srgbClr val="FBAE40"/>
          </p15:clr>
        </p15:guide>
        <p15:guide id="6" pos="5474" userDrawn="1">
          <p15:clr>
            <a:srgbClr val="FBAE40"/>
          </p15:clr>
        </p15:guide>
        <p15:guide id="8" pos="1062"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icture left - text right">
    <p:spTree>
      <p:nvGrpSpPr>
        <p:cNvPr id="1" name=""/>
        <p:cNvGrpSpPr/>
        <p:nvPr/>
      </p:nvGrpSpPr>
      <p:grpSpPr>
        <a:xfrm>
          <a:off x="0" y="0"/>
          <a:ext cx="0" cy="0"/>
          <a:chOff x="0" y="0"/>
          <a:chExt cx="0" cy="0"/>
        </a:xfrm>
      </p:grpSpPr>
      <p:sp>
        <p:nvSpPr>
          <p:cNvPr id="19" name="Tijdelijke aanduiding voor afbeelding 18">
            <a:extLst>
              <a:ext uri="{FF2B5EF4-FFF2-40B4-BE49-F238E27FC236}">
                <a16:creationId xmlns:a16="http://schemas.microsoft.com/office/drawing/2014/main" id="{F8860968-3F8E-6549-A0BF-73A91B93710D}"/>
              </a:ext>
            </a:extLst>
          </p:cNvPr>
          <p:cNvSpPr>
            <a:spLocks noGrp="1"/>
          </p:cNvSpPr>
          <p:nvPr>
            <p:ph type="pic" sz="quarter" idx="14"/>
          </p:nvPr>
        </p:nvSpPr>
        <p:spPr>
          <a:xfrm>
            <a:off x="1235074" y="0"/>
            <a:ext cx="7156785" cy="5956300"/>
          </a:xfrm>
          <a:custGeom>
            <a:avLst/>
            <a:gdLst>
              <a:gd name="connsiteX0" fmla="*/ 0 w 7156785"/>
              <a:gd name="connsiteY0" fmla="*/ 0 h 5956300"/>
              <a:gd name="connsiteX1" fmla="*/ 7004050 w 7156785"/>
              <a:gd name="connsiteY1" fmla="*/ 0 h 5956300"/>
              <a:gd name="connsiteX2" fmla="*/ 7004050 w 7156785"/>
              <a:gd name="connsiteY2" fmla="*/ 1685926 h 5956300"/>
              <a:gd name="connsiteX3" fmla="*/ 7156785 w 7156785"/>
              <a:gd name="connsiteY3" fmla="*/ 1838661 h 5956300"/>
              <a:gd name="connsiteX4" fmla="*/ 7004050 w 7156785"/>
              <a:gd name="connsiteY4" fmla="*/ 1991396 h 5956300"/>
              <a:gd name="connsiteX5" fmla="*/ 7004050 w 7156785"/>
              <a:gd name="connsiteY5" fmla="*/ 5956300 h 5956300"/>
              <a:gd name="connsiteX6" fmla="*/ 0 w 7156785"/>
              <a:gd name="connsiteY6" fmla="*/ 5956300 h 5956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56785" h="5956300">
                <a:moveTo>
                  <a:pt x="0" y="0"/>
                </a:moveTo>
                <a:lnTo>
                  <a:pt x="7004050" y="0"/>
                </a:lnTo>
                <a:lnTo>
                  <a:pt x="7004050" y="1685926"/>
                </a:lnTo>
                <a:lnTo>
                  <a:pt x="7156785" y="1838661"/>
                </a:lnTo>
                <a:lnTo>
                  <a:pt x="7004050" y="1991396"/>
                </a:lnTo>
                <a:lnTo>
                  <a:pt x="7004050" y="5956300"/>
                </a:lnTo>
                <a:lnTo>
                  <a:pt x="0" y="5956300"/>
                </a:lnTo>
                <a:close/>
              </a:path>
            </a:pathLst>
          </a:custGeom>
          <a:solidFill>
            <a:srgbClr val="D8D3D0"/>
          </a:solidFill>
        </p:spPr>
        <p:txBody>
          <a:bodyPr wrap="square" anchor="b">
            <a:noAutofit/>
          </a:bodyPr>
          <a:lstStyle/>
          <a:p>
            <a:r>
              <a:rPr lang="nl-NL"/>
              <a:t>Klik op het pictogram als u een afbeelding wilt toevoegen</a:t>
            </a:r>
          </a:p>
        </p:txBody>
      </p:sp>
      <p:sp>
        <p:nvSpPr>
          <p:cNvPr id="2" name="Titel 1">
            <a:extLst>
              <a:ext uri="{FF2B5EF4-FFF2-40B4-BE49-F238E27FC236}">
                <a16:creationId xmlns:a16="http://schemas.microsoft.com/office/drawing/2014/main" id="{5C383810-1B9D-A54C-B8B3-2DC1891D9517}"/>
              </a:ext>
            </a:extLst>
          </p:cNvPr>
          <p:cNvSpPr>
            <a:spLocks noGrp="1"/>
          </p:cNvSpPr>
          <p:nvPr>
            <p:ph type="title"/>
          </p:nvPr>
        </p:nvSpPr>
        <p:spPr>
          <a:xfrm>
            <a:off x="454899" y="452608"/>
            <a:ext cx="3653633" cy="782467"/>
          </a:xfrm>
        </p:spPr>
        <p:txBody>
          <a:bodyPr/>
          <a:lstStyle>
            <a:lvl1pPr>
              <a:lnSpc>
                <a:spcPct val="90000"/>
              </a:lnSpc>
              <a:defRPr/>
            </a:lvl1pPr>
          </a:lstStyle>
          <a:p>
            <a:r>
              <a:rPr lang="nl-NL"/>
              <a:t>Klik om stijl te bewerken</a:t>
            </a:r>
            <a:endParaRPr lang="nl-NL" dirty="0"/>
          </a:p>
        </p:txBody>
      </p:sp>
      <p:sp>
        <p:nvSpPr>
          <p:cNvPr id="10" name="Tijdelijke aanduiding voor tekst 9">
            <a:extLst>
              <a:ext uri="{FF2B5EF4-FFF2-40B4-BE49-F238E27FC236}">
                <a16:creationId xmlns:a16="http://schemas.microsoft.com/office/drawing/2014/main" id="{15BF070F-36E8-EB4A-BC44-747226A0F8A7}"/>
              </a:ext>
            </a:extLst>
          </p:cNvPr>
          <p:cNvSpPr>
            <a:spLocks noGrp="1"/>
          </p:cNvSpPr>
          <p:nvPr>
            <p:ph type="body" sz="quarter" idx="13" hasCustomPrompt="1"/>
          </p:nvPr>
        </p:nvSpPr>
        <p:spPr>
          <a:xfrm>
            <a:off x="8689975" y="1685926"/>
            <a:ext cx="3054350" cy="4270374"/>
          </a:xfrm>
          <a:prstGeom prst="rect">
            <a:avLst/>
          </a:prstGeom>
        </p:spPr>
        <p:txBody>
          <a:bodyPr>
            <a:normAutofit/>
          </a:bodyPr>
          <a:lstStyle>
            <a:lvl1pPr>
              <a:lnSpc>
                <a:spcPct val="110000"/>
              </a:lnSpc>
              <a:spcBef>
                <a:spcPts val="0"/>
              </a:spcBef>
              <a:spcAft>
                <a:spcPts val="0"/>
              </a:spcAft>
              <a:defRPr sz="2400">
                <a:solidFill>
                  <a:schemeClr val="tx2"/>
                </a:solidFill>
              </a:defRPr>
            </a:lvl1pPr>
            <a:lvl2pPr marL="0" indent="0">
              <a:lnSpc>
                <a:spcPct val="110000"/>
              </a:lnSpc>
              <a:spcBef>
                <a:spcPts val="1500"/>
              </a:spcBef>
              <a:tabLst/>
              <a:defRPr sz="1800">
                <a:solidFill>
                  <a:schemeClr val="tx1"/>
                </a:solidFill>
              </a:defRPr>
            </a:lvl2pPr>
          </a:lstStyle>
          <a:p>
            <a:r>
              <a:rPr lang="nl-NL" dirty="0" err="1"/>
              <a:t>Title</a:t>
            </a:r>
            <a:endParaRPr lang="nl-NL" dirty="0"/>
          </a:p>
          <a:p>
            <a:pPr lvl="1"/>
            <a:r>
              <a:rPr lang="nl-NL" dirty="0"/>
              <a:t>Body</a:t>
            </a:r>
          </a:p>
        </p:txBody>
      </p:sp>
      <p:pic>
        <p:nvPicPr>
          <p:cNvPr id="18" name="Afbeelding 5">
            <a:extLst>
              <a:ext uri="{FF2B5EF4-FFF2-40B4-BE49-F238E27FC236}">
                <a16:creationId xmlns:a16="http://schemas.microsoft.com/office/drawing/2014/main" id="{6803C291-5BCE-2D4D-A894-F85A6B3EC3C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61497"/>
          <a:stretch/>
        </p:blipFill>
        <p:spPr>
          <a:xfrm>
            <a:off x="10673802" y="6102174"/>
            <a:ext cx="1105257" cy="609600"/>
          </a:xfrm>
          <a:prstGeom prst="rect">
            <a:avLst/>
          </a:prstGeom>
        </p:spPr>
      </p:pic>
      <p:sp>
        <p:nvSpPr>
          <p:cNvPr id="3" name="Tekstvak 2">
            <a:extLst>
              <a:ext uri="{FF2B5EF4-FFF2-40B4-BE49-F238E27FC236}">
                <a16:creationId xmlns:a16="http://schemas.microsoft.com/office/drawing/2014/main" id="{F8012FC1-0E7E-9841-882C-A325E0E2022A}"/>
              </a:ext>
            </a:extLst>
          </p:cNvPr>
          <p:cNvSpPr txBox="1"/>
          <p:nvPr userDrawn="1"/>
        </p:nvSpPr>
        <p:spPr>
          <a:xfrm>
            <a:off x="3324314" y="6486258"/>
            <a:ext cx="0" cy="0"/>
          </a:xfrm>
          <a:prstGeom prst="rect">
            <a:avLst/>
          </a:prstGeom>
          <a:solidFill>
            <a:schemeClr val="bg1"/>
          </a:solidFill>
          <a:effectLst>
            <a:outerShdw blurRad="254000" dist="127000" dir="2700000" algn="ctr" rotWithShape="0">
              <a:schemeClr val="tx1">
                <a:alpha val="5000"/>
              </a:schemeClr>
            </a:outerShdw>
          </a:effectLst>
        </p:spPr>
        <p:txBody>
          <a:bodyPr wrap="none" lIns="360000" tIns="360000" rIns="360000" bIns="360000" rtlCol="0">
            <a:noAutofit/>
          </a:bodyPr>
          <a:lstStyle/>
          <a:p>
            <a:pPr algn="l"/>
            <a:endParaRPr lang="nl-NL" sz="2400" dirty="0">
              <a:solidFill>
                <a:srgbClr val="005CA9"/>
              </a:solidFill>
            </a:endParaRPr>
          </a:p>
        </p:txBody>
      </p:sp>
      <p:sp>
        <p:nvSpPr>
          <p:cNvPr id="6" name="Footer Placeholder 5">
            <a:extLst>
              <a:ext uri="{FF2B5EF4-FFF2-40B4-BE49-F238E27FC236}">
                <a16:creationId xmlns:a16="http://schemas.microsoft.com/office/drawing/2014/main" id="{A268EB5B-88DF-44E8-9ACB-CE99AE035E2E}"/>
              </a:ext>
            </a:extLst>
          </p:cNvPr>
          <p:cNvSpPr>
            <a:spLocks noGrp="1"/>
          </p:cNvSpPr>
          <p:nvPr>
            <p:ph type="ftr" sz="quarter" idx="15"/>
          </p:nvPr>
        </p:nvSpPr>
        <p:spPr/>
        <p:txBody>
          <a:bodyPr/>
          <a:lstStyle/>
          <a:p>
            <a:r>
              <a:rPr lang="en-GB"/>
              <a:t>School of Business &amp; Economics</a:t>
            </a:r>
            <a:endParaRPr lang="nl-NL" dirty="0"/>
          </a:p>
        </p:txBody>
      </p:sp>
      <p:sp>
        <p:nvSpPr>
          <p:cNvPr id="7" name="Slide Number Placeholder 6">
            <a:extLst>
              <a:ext uri="{FF2B5EF4-FFF2-40B4-BE49-F238E27FC236}">
                <a16:creationId xmlns:a16="http://schemas.microsoft.com/office/drawing/2014/main" id="{FF105514-3463-4886-8499-F5003FAC2D32}"/>
              </a:ext>
            </a:extLst>
          </p:cNvPr>
          <p:cNvSpPr>
            <a:spLocks noGrp="1"/>
          </p:cNvSpPr>
          <p:nvPr>
            <p:ph type="sldNum" sz="quarter" idx="16"/>
          </p:nvPr>
        </p:nvSpPr>
        <p:spPr/>
        <p:txBody>
          <a:bodyPr/>
          <a:lstStyle/>
          <a:p>
            <a:pPr algn="l"/>
            <a:fld id="{840C1E0B-154D-844F-9C3C-CB8827A7EAB0}" type="slidenum">
              <a:rPr lang="nl-NL" smtClean="0"/>
              <a:pPr algn="l"/>
              <a:t>‹#›</a:t>
            </a:fld>
            <a:r>
              <a:rPr lang="nl-NL"/>
              <a:t> </a:t>
            </a:r>
            <a:endParaRPr lang="nl-NL" dirty="0"/>
          </a:p>
        </p:txBody>
      </p:sp>
      <p:sp>
        <p:nvSpPr>
          <p:cNvPr id="9" name="TypeTextLevel" hidden="1">
            <a:extLst>
              <a:ext uri="{FF2B5EF4-FFF2-40B4-BE49-F238E27FC236}">
                <a16:creationId xmlns:a16="http://schemas.microsoft.com/office/drawing/2014/main" id="{35AB9CDD-1E28-436D-9C2F-A4BE95A9C2D1}"/>
              </a:ext>
            </a:extLst>
          </p:cNvPr>
          <p:cNvSpPr txBox="1"/>
          <p:nvPr userDrawn="1"/>
        </p:nvSpPr>
        <p:spPr>
          <a:xfrm>
            <a:off x="-1680864" y="188640"/>
            <a:ext cx="1680864" cy="215444"/>
          </a:xfrm>
          <a:prstGeom prst="rect">
            <a:avLst/>
          </a:prstGeom>
          <a:noFill/>
        </p:spPr>
        <p:txBody>
          <a:bodyPr wrap="square" rtlCol="0">
            <a:spAutoFit/>
          </a:bodyPr>
          <a:lstStyle/>
          <a:p>
            <a:r>
              <a:rPr lang="nl-NL" sz="800" dirty="0" err="1"/>
              <a:t>TextSlide</a:t>
            </a:r>
            <a:endParaRPr lang="nl-NL" sz="800" dirty="0"/>
          </a:p>
        </p:txBody>
      </p:sp>
    </p:spTree>
    <p:extLst>
      <p:ext uri="{BB962C8B-B14F-4D97-AF65-F5344CB8AC3E}">
        <p14:creationId xmlns:p14="http://schemas.microsoft.com/office/powerpoint/2010/main" val="2121342648"/>
      </p:ext>
    </p:extLst>
  </p:cSld>
  <p:clrMapOvr>
    <a:masterClrMapping/>
  </p:clrMapOvr>
  <p:extLst>
    <p:ext uri="{DCECCB84-F9BA-43D5-87BE-67443E8EF086}">
      <p15:sldGuideLst xmlns:p15="http://schemas.microsoft.com/office/powerpoint/2012/main">
        <p15:guide id="2" pos="5190" userDrawn="1">
          <p15:clr>
            <a:srgbClr val="FBAE40"/>
          </p15:clr>
        </p15:guide>
        <p15:guide id="4" pos="5474"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left - picture righ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C383810-1B9D-A54C-B8B3-2DC1891D9517}"/>
              </a:ext>
            </a:extLst>
          </p:cNvPr>
          <p:cNvSpPr>
            <a:spLocks noGrp="1"/>
          </p:cNvSpPr>
          <p:nvPr>
            <p:ph type="title"/>
          </p:nvPr>
        </p:nvSpPr>
        <p:spPr>
          <a:xfrm>
            <a:off x="450850" y="452608"/>
            <a:ext cx="3653633" cy="782467"/>
          </a:xfrm>
        </p:spPr>
        <p:txBody>
          <a:bodyPr/>
          <a:lstStyle>
            <a:lvl1pPr>
              <a:lnSpc>
                <a:spcPct val="90000"/>
              </a:lnSpc>
              <a:defRPr/>
            </a:lvl1pPr>
          </a:lstStyle>
          <a:p>
            <a:r>
              <a:rPr lang="nl-NL"/>
              <a:t>Klik om stijl te bewerken</a:t>
            </a:r>
            <a:endParaRPr lang="nl-NL" dirty="0"/>
          </a:p>
        </p:txBody>
      </p:sp>
      <p:sp>
        <p:nvSpPr>
          <p:cNvPr id="10" name="Tijdelijke aanduiding voor tekst 9">
            <a:extLst>
              <a:ext uri="{FF2B5EF4-FFF2-40B4-BE49-F238E27FC236}">
                <a16:creationId xmlns:a16="http://schemas.microsoft.com/office/drawing/2014/main" id="{15BF070F-36E8-EB4A-BC44-747226A0F8A7}"/>
              </a:ext>
            </a:extLst>
          </p:cNvPr>
          <p:cNvSpPr>
            <a:spLocks noGrp="1"/>
          </p:cNvSpPr>
          <p:nvPr>
            <p:ph type="body" sz="quarter" idx="13" hasCustomPrompt="1"/>
          </p:nvPr>
        </p:nvSpPr>
        <p:spPr>
          <a:xfrm>
            <a:off x="1685926" y="1685925"/>
            <a:ext cx="3044824" cy="4270375"/>
          </a:xfrm>
          <a:prstGeom prst="rect">
            <a:avLst/>
          </a:prstGeom>
        </p:spPr>
        <p:txBody>
          <a:bodyPr>
            <a:normAutofit/>
          </a:bodyPr>
          <a:lstStyle>
            <a:lvl1pPr>
              <a:lnSpc>
                <a:spcPct val="90000"/>
              </a:lnSpc>
              <a:spcBef>
                <a:spcPts val="0"/>
              </a:spcBef>
              <a:spcAft>
                <a:spcPts val="0"/>
              </a:spcAft>
              <a:defRPr sz="2400">
                <a:solidFill>
                  <a:schemeClr val="tx2"/>
                </a:solidFill>
              </a:defRPr>
            </a:lvl1pPr>
            <a:lvl2pPr marL="0" indent="0">
              <a:lnSpc>
                <a:spcPct val="110000"/>
              </a:lnSpc>
              <a:spcBef>
                <a:spcPts val="1500"/>
              </a:spcBef>
              <a:tabLst/>
              <a:defRPr sz="1800">
                <a:solidFill>
                  <a:schemeClr val="tx1"/>
                </a:solidFill>
              </a:defRPr>
            </a:lvl2pPr>
          </a:lstStyle>
          <a:p>
            <a:r>
              <a:rPr lang="nl-NL" dirty="0" err="1"/>
              <a:t>Title</a:t>
            </a:r>
            <a:endParaRPr lang="nl-NL" dirty="0"/>
          </a:p>
          <a:p>
            <a:pPr lvl="1"/>
            <a:r>
              <a:rPr lang="nl-NL" dirty="0"/>
              <a:t>Body</a:t>
            </a:r>
          </a:p>
        </p:txBody>
      </p:sp>
      <p:pic>
        <p:nvPicPr>
          <p:cNvPr id="18" name="Afbeelding 5">
            <a:extLst>
              <a:ext uri="{FF2B5EF4-FFF2-40B4-BE49-F238E27FC236}">
                <a16:creationId xmlns:a16="http://schemas.microsoft.com/office/drawing/2014/main" id="{6803C291-5BCE-2D4D-A894-F85A6B3EC3C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61497"/>
          <a:stretch/>
        </p:blipFill>
        <p:spPr>
          <a:xfrm>
            <a:off x="10673802" y="6102174"/>
            <a:ext cx="1105257" cy="609600"/>
          </a:xfrm>
          <a:prstGeom prst="rect">
            <a:avLst/>
          </a:prstGeom>
        </p:spPr>
      </p:pic>
      <p:sp>
        <p:nvSpPr>
          <p:cNvPr id="15" name="Tijdelijke aanduiding voor afbeelding 14">
            <a:extLst>
              <a:ext uri="{FF2B5EF4-FFF2-40B4-BE49-F238E27FC236}">
                <a16:creationId xmlns:a16="http://schemas.microsoft.com/office/drawing/2014/main" id="{B78DE520-A3FF-FA41-9A52-8ADC66B7B767}"/>
              </a:ext>
            </a:extLst>
          </p:cNvPr>
          <p:cNvSpPr>
            <a:spLocks noGrp="1"/>
          </p:cNvSpPr>
          <p:nvPr>
            <p:ph type="pic" sz="quarter" idx="14"/>
          </p:nvPr>
        </p:nvSpPr>
        <p:spPr>
          <a:xfrm>
            <a:off x="5181600" y="0"/>
            <a:ext cx="6562725" cy="5956300"/>
          </a:xfrm>
          <a:custGeom>
            <a:avLst/>
            <a:gdLst>
              <a:gd name="connsiteX0" fmla="*/ 0 w 6562725"/>
              <a:gd name="connsiteY0" fmla="*/ 0 h 5956300"/>
              <a:gd name="connsiteX1" fmla="*/ 6562725 w 6562725"/>
              <a:gd name="connsiteY1" fmla="*/ 0 h 5956300"/>
              <a:gd name="connsiteX2" fmla="*/ 6562725 w 6562725"/>
              <a:gd name="connsiteY2" fmla="*/ 5956300 h 5956300"/>
              <a:gd name="connsiteX3" fmla="*/ 0 w 6562725"/>
              <a:gd name="connsiteY3" fmla="*/ 5956300 h 5956300"/>
              <a:gd name="connsiteX4" fmla="*/ 0 w 6562725"/>
              <a:gd name="connsiteY4" fmla="*/ 1979922 h 5956300"/>
              <a:gd name="connsiteX5" fmla="*/ 141261 w 6562725"/>
              <a:gd name="connsiteY5" fmla="*/ 1838661 h 5956300"/>
              <a:gd name="connsiteX6" fmla="*/ 0 w 6562725"/>
              <a:gd name="connsiteY6" fmla="*/ 1697400 h 5956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62725" h="5956300">
                <a:moveTo>
                  <a:pt x="0" y="0"/>
                </a:moveTo>
                <a:lnTo>
                  <a:pt x="6562725" y="0"/>
                </a:lnTo>
                <a:lnTo>
                  <a:pt x="6562725" y="5956300"/>
                </a:lnTo>
                <a:lnTo>
                  <a:pt x="0" y="5956300"/>
                </a:lnTo>
                <a:lnTo>
                  <a:pt x="0" y="1979922"/>
                </a:lnTo>
                <a:lnTo>
                  <a:pt x="141261" y="1838661"/>
                </a:lnTo>
                <a:lnTo>
                  <a:pt x="0" y="1697400"/>
                </a:lnTo>
                <a:close/>
              </a:path>
            </a:pathLst>
          </a:custGeom>
          <a:solidFill>
            <a:srgbClr val="D8D3D0"/>
          </a:solidFill>
        </p:spPr>
        <p:txBody>
          <a:bodyPr wrap="square">
            <a:noAutofit/>
          </a:bodyPr>
          <a:lstStyle/>
          <a:p>
            <a:r>
              <a:rPr lang="nl-NL"/>
              <a:t>Klik op het pictogram als u een afbeelding wilt toevoegen</a:t>
            </a:r>
          </a:p>
        </p:txBody>
      </p:sp>
      <p:sp>
        <p:nvSpPr>
          <p:cNvPr id="3" name="Tekstvak 2">
            <a:extLst>
              <a:ext uri="{FF2B5EF4-FFF2-40B4-BE49-F238E27FC236}">
                <a16:creationId xmlns:a16="http://schemas.microsoft.com/office/drawing/2014/main" id="{789DAC3E-F024-AC44-97AE-3E8B420650A3}"/>
              </a:ext>
            </a:extLst>
          </p:cNvPr>
          <p:cNvSpPr txBox="1"/>
          <p:nvPr userDrawn="1"/>
        </p:nvSpPr>
        <p:spPr>
          <a:xfrm>
            <a:off x="717847" y="6383708"/>
            <a:ext cx="0" cy="0"/>
          </a:xfrm>
          <a:prstGeom prst="rect">
            <a:avLst/>
          </a:prstGeom>
          <a:solidFill>
            <a:schemeClr val="bg1"/>
          </a:solidFill>
          <a:effectLst>
            <a:outerShdw blurRad="254000" dist="127000" dir="2700000" algn="ctr" rotWithShape="0">
              <a:schemeClr val="tx1">
                <a:alpha val="5000"/>
              </a:schemeClr>
            </a:outerShdw>
          </a:effectLst>
        </p:spPr>
        <p:txBody>
          <a:bodyPr wrap="none" lIns="360000" tIns="360000" rIns="360000" bIns="360000" rtlCol="0">
            <a:noAutofit/>
          </a:bodyPr>
          <a:lstStyle/>
          <a:p>
            <a:pPr algn="l"/>
            <a:endParaRPr lang="nl-NL" sz="2400" dirty="0">
              <a:solidFill>
                <a:srgbClr val="005CA9"/>
              </a:solidFill>
            </a:endParaRPr>
          </a:p>
        </p:txBody>
      </p:sp>
      <p:sp>
        <p:nvSpPr>
          <p:cNvPr id="4" name="Footer Placeholder 3">
            <a:extLst>
              <a:ext uri="{FF2B5EF4-FFF2-40B4-BE49-F238E27FC236}">
                <a16:creationId xmlns:a16="http://schemas.microsoft.com/office/drawing/2014/main" id="{7C817C8D-42D8-4AD9-AFEA-518E90B940E8}"/>
              </a:ext>
            </a:extLst>
          </p:cNvPr>
          <p:cNvSpPr>
            <a:spLocks noGrp="1"/>
          </p:cNvSpPr>
          <p:nvPr>
            <p:ph type="ftr" sz="quarter" idx="15"/>
          </p:nvPr>
        </p:nvSpPr>
        <p:spPr/>
        <p:txBody>
          <a:bodyPr/>
          <a:lstStyle/>
          <a:p>
            <a:r>
              <a:rPr lang="en-GB"/>
              <a:t>School of Business &amp; Economics</a:t>
            </a:r>
            <a:endParaRPr lang="nl-NL" dirty="0"/>
          </a:p>
        </p:txBody>
      </p:sp>
      <p:sp>
        <p:nvSpPr>
          <p:cNvPr id="5" name="Slide Number Placeholder 4">
            <a:extLst>
              <a:ext uri="{FF2B5EF4-FFF2-40B4-BE49-F238E27FC236}">
                <a16:creationId xmlns:a16="http://schemas.microsoft.com/office/drawing/2014/main" id="{305B3B55-CC9A-40A5-9F7F-D83F3C2DD3AB}"/>
              </a:ext>
            </a:extLst>
          </p:cNvPr>
          <p:cNvSpPr>
            <a:spLocks noGrp="1"/>
          </p:cNvSpPr>
          <p:nvPr>
            <p:ph type="sldNum" sz="quarter" idx="16"/>
          </p:nvPr>
        </p:nvSpPr>
        <p:spPr/>
        <p:txBody>
          <a:bodyPr/>
          <a:lstStyle/>
          <a:p>
            <a:pPr algn="l"/>
            <a:fld id="{840C1E0B-154D-844F-9C3C-CB8827A7EAB0}" type="slidenum">
              <a:rPr lang="nl-NL" smtClean="0"/>
              <a:pPr algn="l"/>
              <a:t>‹#›</a:t>
            </a:fld>
            <a:r>
              <a:rPr lang="nl-NL"/>
              <a:t> </a:t>
            </a:r>
            <a:endParaRPr lang="nl-NL" dirty="0"/>
          </a:p>
        </p:txBody>
      </p:sp>
      <p:sp>
        <p:nvSpPr>
          <p:cNvPr id="9" name="TypeTextLevel" hidden="1">
            <a:extLst>
              <a:ext uri="{FF2B5EF4-FFF2-40B4-BE49-F238E27FC236}">
                <a16:creationId xmlns:a16="http://schemas.microsoft.com/office/drawing/2014/main" id="{0295FA58-33EA-4383-82B8-1D8CB2FC7541}"/>
              </a:ext>
            </a:extLst>
          </p:cNvPr>
          <p:cNvSpPr txBox="1"/>
          <p:nvPr userDrawn="1"/>
        </p:nvSpPr>
        <p:spPr>
          <a:xfrm>
            <a:off x="-1680864" y="188640"/>
            <a:ext cx="1680864" cy="215444"/>
          </a:xfrm>
          <a:prstGeom prst="rect">
            <a:avLst/>
          </a:prstGeom>
          <a:noFill/>
        </p:spPr>
        <p:txBody>
          <a:bodyPr wrap="square" rtlCol="0">
            <a:spAutoFit/>
          </a:bodyPr>
          <a:lstStyle/>
          <a:p>
            <a:r>
              <a:rPr lang="nl-NL" sz="800" dirty="0" err="1"/>
              <a:t>TextSlide</a:t>
            </a:r>
            <a:endParaRPr lang="nl-NL" sz="800" dirty="0"/>
          </a:p>
        </p:txBody>
      </p:sp>
    </p:spTree>
    <p:extLst>
      <p:ext uri="{BB962C8B-B14F-4D97-AF65-F5344CB8AC3E}">
        <p14:creationId xmlns:p14="http://schemas.microsoft.com/office/powerpoint/2010/main" val="3320460941"/>
      </p:ext>
    </p:extLst>
  </p:cSld>
  <p:clrMapOvr>
    <a:masterClrMapping/>
  </p:clrMapOvr>
  <p:extLst>
    <p:ext uri="{DCECCB84-F9BA-43D5-87BE-67443E8EF086}">
      <p15:sldGuideLst xmlns:p15="http://schemas.microsoft.com/office/powerpoint/2012/main">
        <p15:guide id="2" pos="2980" userDrawn="1">
          <p15:clr>
            <a:srgbClr val="FBAE40"/>
          </p15:clr>
        </p15:guide>
        <p15:guide id="3" pos="3264"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Multiple pictures, text right">
    <p:spTree>
      <p:nvGrpSpPr>
        <p:cNvPr id="1" name=""/>
        <p:cNvGrpSpPr/>
        <p:nvPr/>
      </p:nvGrpSpPr>
      <p:grpSpPr>
        <a:xfrm>
          <a:off x="0" y="0"/>
          <a:ext cx="0" cy="0"/>
          <a:chOff x="0" y="0"/>
          <a:chExt cx="0" cy="0"/>
        </a:xfrm>
      </p:grpSpPr>
      <p:sp>
        <p:nvSpPr>
          <p:cNvPr id="24" name="Titel 23">
            <a:extLst>
              <a:ext uri="{FF2B5EF4-FFF2-40B4-BE49-F238E27FC236}">
                <a16:creationId xmlns:a16="http://schemas.microsoft.com/office/drawing/2014/main" id="{216E04F8-3B97-084F-BBD4-7DD8B2DEDD00}"/>
              </a:ext>
            </a:extLst>
          </p:cNvPr>
          <p:cNvSpPr>
            <a:spLocks noGrp="1"/>
          </p:cNvSpPr>
          <p:nvPr>
            <p:ph type="title"/>
          </p:nvPr>
        </p:nvSpPr>
        <p:spPr>
          <a:xfrm>
            <a:off x="442841" y="447567"/>
            <a:ext cx="3653633" cy="782467"/>
          </a:xfrm>
        </p:spPr>
        <p:txBody>
          <a:bodyPr tIns="216000" bIns="216000"/>
          <a:lstStyle>
            <a:lvl1pPr>
              <a:lnSpc>
                <a:spcPct val="90000"/>
              </a:lnSpc>
              <a:defRPr sz="2500" b="0" i="0">
                <a:latin typeface="DINPro-Medium" pitchFamily="2" charset="0"/>
              </a:defRPr>
            </a:lvl1pPr>
          </a:lstStyle>
          <a:p>
            <a:r>
              <a:rPr lang="nl-NL"/>
              <a:t>Klik om stijl te bewerken</a:t>
            </a:r>
            <a:endParaRPr lang="nl-NL" dirty="0"/>
          </a:p>
        </p:txBody>
      </p:sp>
      <p:sp>
        <p:nvSpPr>
          <p:cNvPr id="4" name="Tijdelijke aanduiding voor afbeelding 3">
            <a:extLst>
              <a:ext uri="{FF2B5EF4-FFF2-40B4-BE49-F238E27FC236}">
                <a16:creationId xmlns:a16="http://schemas.microsoft.com/office/drawing/2014/main" id="{4A06D551-B311-5B4D-92FB-89DF3CF7449B}"/>
              </a:ext>
            </a:extLst>
          </p:cNvPr>
          <p:cNvSpPr>
            <a:spLocks noGrp="1"/>
          </p:cNvSpPr>
          <p:nvPr>
            <p:ph type="pic" sz="quarter" idx="10"/>
          </p:nvPr>
        </p:nvSpPr>
        <p:spPr>
          <a:xfrm>
            <a:off x="1685925" y="1685925"/>
            <a:ext cx="3206750" cy="4270374"/>
          </a:xfrm>
          <a:prstGeom prst="rect">
            <a:avLst/>
          </a:prstGeom>
          <a:solidFill>
            <a:srgbClr val="D8D3D0"/>
          </a:solidFill>
        </p:spPr>
        <p:txBody>
          <a:bodyPr lIns="450000" tIns="450000" rIns="450000" bIns="450000">
            <a:normAutofit/>
          </a:bodyPr>
          <a:lstStyle>
            <a:lvl1pPr algn="ctr">
              <a:defRPr sz="1400"/>
            </a:lvl1pPr>
          </a:lstStyle>
          <a:p>
            <a:r>
              <a:rPr lang="nl-NL"/>
              <a:t>Klik op het pictogram als u een afbeelding wilt toevoegen</a:t>
            </a:r>
            <a:endParaRPr lang="nl-NL" dirty="0"/>
          </a:p>
        </p:txBody>
      </p:sp>
      <p:sp>
        <p:nvSpPr>
          <p:cNvPr id="19" name="Tijdelijke aanduiding voor afbeelding 3">
            <a:extLst>
              <a:ext uri="{FF2B5EF4-FFF2-40B4-BE49-F238E27FC236}">
                <a16:creationId xmlns:a16="http://schemas.microsoft.com/office/drawing/2014/main" id="{346C9A3B-DFBB-164E-B921-12BD863F1730}"/>
              </a:ext>
            </a:extLst>
          </p:cNvPr>
          <p:cNvSpPr>
            <a:spLocks noGrp="1"/>
          </p:cNvSpPr>
          <p:nvPr>
            <p:ph type="pic" sz="quarter" idx="11"/>
          </p:nvPr>
        </p:nvSpPr>
        <p:spPr>
          <a:xfrm>
            <a:off x="5041900" y="1685924"/>
            <a:ext cx="3206750" cy="2047875"/>
          </a:xfrm>
          <a:prstGeom prst="rect">
            <a:avLst/>
          </a:prstGeom>
          <a:solidFill>
            <a:srgbClr val="D8D3D0"/>
          </a:solidFill>
        </p:spPr>
        <p:txBody>
          <a:bodyPr lIns="450000" tIns="450000" rIns="450000" bIns="450000">
            <a:normAutofit/>
          </a:bodyPr>
          <a:lstStyle>
            <a:lvl1pPr algn="ctr">
              <a:defRPr sz="1400"/>
            </a:lvl1pPr>
          </a:lstStyle>
          <a:p>
            <a:r>
              <a:rPr lang="nl-NL"/>
              <a:t>Klik op het pictogram als u een afbeelding wilt toevoegen</a:t>
            </a:r>
            <a:endParaRPr lang="nl-NL" dirty="0"/>
          </a:p>
        </p:txBody>
      </p:sp>
      <p:sp>
        <p:nvSpPr>
          <p:cNvPr id="21" name="Tijdelijke aanduiding voor afbeelding 3">
            <a:extLst>
              <a:ext uri="{FF2B5EF4-FFF2-40B4-BE49-F238E27FC236}">
                <a16:creationId xmlns:a16="http://schemas.microsoft.com/office/drawing/2014/main" id="{53C946AD-FCD5-1547-BC6F-0F87AAA1743F}"/>
              </a:ext>
            </a:extLst>
          </p:cNvPr>
          <p:cNvSpPr>
            <a:spLocks noGrp="1"/>
          </p:cNvSpPr>
          <p:nvPr>
            <p:ph type="pic" sz="quarter" idx="13"/>
          </p:nvPr>
        </p:nvSpPr>
        <p:spPr>
          <a:xfrm>
            <a:off x="5041900" y="3883025"/>
            <a:ext cx="3206750" cy="2074864"/>
          </a:xfrm>
          <a:prstGeom prst="rect">
            <a:avLst/>
          </a:prstGeom>
          <a:solidFill>
            <a:srgbClr val="D8D3D0"/>
          </a:solidFill>
        </p:spPr>
        <p:txBody>
          <a:bodyPr lIns="450000" tIns="450000" rIns="450000" bIns="450000">
            <a:normAutofit/>
          </a:bodyPr>
          <a:lstStyle>
            <a:lvl1pPr algn="ctr">
              <a:defRPr sz="1400"/>
            </a:lvl1pPr>
          </a:lstStyle>
          <a:p>
            <a:r>
              <a:rPr lang="nl-NL"/>
              <a:t>Klik op het pictogram als u een afbeelding wilt toevoegen</a:t>
            </a:r>
            <a:endParaRPr lang="nl-NL" dirty="0"/>
          </a:p>
        </p:txBody>
      </p:sp>
      <p:sp>
        <p:nvSpPr>
          <p:cNvPr id="22" name="Tijdelijke aanduiding voor tekst 9">
            <a:extLst>
              <a:ext uri="{FF2B5EF4-FFF2-40B4-BE49-F238E27FC236}">
                <a16:creationId xmlns:a16="http://schemas.microsoft.com/office/drawing/2014/main" id="{AC4D2E7B-A481-5040-8E7B-8A8AB40FEFE2}"/>
              </a:ext>
            </a:extLst>
          </p:cNvPr>
          <p:cNvSpPr>
            <a:spLocks noGrp="1"/>
          </p:cNvSpPr>
          <p:nvPr>
            <p:ph type="body" sz="quarter" idx="14" hasCustomPrompt="1"/>
          </p:nvPr>
        </p:nvSpPr>
        <p:spPr>
          <a:xfrm>
            <a:off x="8691561" y="1685925"/>
            <a:ext cx="3052764" cy="4270374"/>
          </a:xfrm>
          <a:prstGeom prst="rect">
            <a:avLst/>
          </a:prstGeom>
        </p:spPr>
        <p:txBody>
          <a:bodyPr>
            <a:normAutofit/>
          </a:bodyPr>
          <a:lstStyle>
            <a:lvl1pPr>
              <a:lnSpc>
                <a:spcPct val="90000"/>
              </a:lnSpc>
              <a:spcBef>
                <a:spcPts val="0"/>
              </a:spcBef>
              <a:spcAft>
                <a:spcPts val="0"/>
              </a:spcAft>
              <a:defRPr sz="2400" b="0" i="0">
                <a:solidFill>
                  <a:schemeClr val="tx2"/>
                </a:solidFill>
                <a:latin typeface="DINPro-Medium" pitchFamily="2" charset="0"/>
              </a:defRPr>
            </a:lvl1pPr>
            <a:lvl2pPr marL="0" indent="0">
              <a:lnSpc>
                <a:spcPct val="110000"/>
              </a:lnSpc>
              <a:spcBef>
                <a:spcPts val="1500"/>
              </a:spcBef>
              <a:tabLst/>
              <a:defRPr sz="1800" b="0" i="0">
                <a:solidFill>
                  <a:schemeClr val="tx1"/>
                </a:solidFill>
                <a:latin typeface="DINPro" pitchFamily="2" charset="0"/>
              </a:defRPr>
            </a:lvl2pPr>
          </a:lstStyle>
          <a:p>
            <a:r>
              <a:rPr lang="nl-NL" dirty="0" err="1"/>
              <a:t>Title</a:t>
            </a:r>
            <a:endParaRPr lang="nl-NL" dirty="0"/>
          </a:p>
          <a:p>
            <a:pPr lvl="1"/>
            <a:r>
              <a:rPr lang="nl-NL" dirty="0"/>
              <a:t>Body</a:t>
            </a:r>
          </a:p>
        </p:txBody>
      </p:sp>
      <p:sp>
        <p:nvSpPr>
          <p:cNvPr id="5" name="Tijdelijke aanduiding voor voettekst 4">
            <a:extLst>
              <a:ext uri="{FF2B5EF4-FFF2-40B4-BE49-F238E27FC236}">
                <a16:creationId xmlns:a16="http://schemas.microsoft.com/office/drawing/2014/main" id="{FDADBBBA-0594-BB4C-AE21-8F560B8ABA1C}"/>
              </a:ext>
            </a:extLst>
          </p:cNvPr>
          <p:cNvSpPr>
            <a:spLocks noGrp="1"/>
          </p:cNvSpPr>
          <p:nvPr>
            <p:ph type="ftr" sz="quarter" idx="15"/>
          </p:nvPr>
        </p:nvSpPr>
        <p:spPr/>
        <p:txBody>
          <a:bodyPr/>
          <a:lstStyle>
            <a:lvl1pPr>
              <a:defRPr/>
            </a:lvl1pPr>
          </a:lstStyle>
          <a:p>
            <a:r>
              <a:rPr lang="en-GB"/>
              <a:t>School of Business &amp; Economics</a:t>
            </a:r>
            <a:endParaRPr lang="nl-NL" dirty="0"/>
          </a:p>
        </p:txBody>
      </p:sp>
      <p:sp>
        <p:nvSpPr>
          <p:cNvPr id="6" name="Tijdelijke aanduiding voor dianummer 5">
            <a:extLst>
              <a:ext uri="{FF2B5EF4-FFF2-40B4-BE49-F238E27FC236}">
                <a16:creationId xmlns:a16="http://schemas.microsoft.com/office/drawing/2014/main" id="{753D2EB5-540C-F841-B6AD-3FA82E56D6EF}"/>
              </a:ext>
            </a:extLst>
          </p:cNvPr>
          <p:cNvSpPr>
            <a:spLocks noGrp="1"/>
          </p:cNvSpPr>
          <p:nvPr>
            <p:ph type="sldNum" sz="quarter" idx="16"/>
          </p:nvPr>
        </p:nvSpPr>
        <p:spPr>
          <a:xfrm>
            <a:off x="442841" y="5958000"/>
            <a:ext cx="611259" cy="900000"/>
          </a:xfrm>
        </p:spPr>
        <p:txBody>
          <a:bodyPr/>
          <a:lstStyle/>
          <a:p>
            <a:pPr algn="l"/>
            <a:fld id="{840C1E0B-154D-844F-9C3C-CB8827A7EAB0}" type="slidenum">
              <a:rPr lang="nl-NL" smtClean="0"/>
              <a:pPr algn="l"/>
              <a:t>‹#›</a:t>
            </a:fld>
            <a:r>
              <a:rPr lang="nl-NL" dirty="0"/>
              <a:t> </a:t>
            </a:r>
          </a:p>
        </p:txBody>
      </p:sp>
      <p:pic>
        <p:nvPicPr>
          <p:cNvPr id="25" name="Afbeelding 5">
            <a:extLst>
              <a:ext uri="{FF2B5EF4-FFF2-40B4-BE49-F238E27FC236}">
                <a16:creationId xmlns:a16="http://schemas.microsoft.com/office/drawing/2014/main" id="{C94FE580-587B-0B4A-8115-C8DDC693912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61497"/>
          <a:stretch/>
        </p:blipFill>
        <p:spPr>
          <a:xfrm>
            <a:off x="10673802" y="6102174"/>
            <a:ext cx="1105257" cy="609600"/>
          </a:xfrm>
          <a:prstGeom prst="rect">
            <a:avLst/>
          </a:prstGeom>
        </p:spPr>
      </p:pic>
      <p:sp>
        <p:nvSpPr>
          <p:cNvPr id="10" name="TypeTextLevel" hidden="1">
            <a:extLst>
              <a:ext uri="{FF2B5EF4-FFF2-40B4-BE49-F238E27FC236}">
                <a16:creationId xmlns:a16="http://schemas.microsoft.com/office/drawing/2014/main" id="{9AAE0F5C-0FC6-41CC-825B-D7D64B7255A7}"/>
              </a:ext>
            </a:extLst>
          </p:cNvPr>
          <p:cNvSpPr txBox="1"/>
          <p:nvPr userDrawn="1"/>
        </p:nvSpPr>
        <p:spPr>
          <a:xfrm>
            <a:off x="-1680864" y="188640"/>
            <a:ext cx="1680864" cy="215444"/>
          </a:xfrm>
          <a:prstGeom prst="rect">
            <a:avLst/>
          </a:prstGeom>
          <a:noFill/>
        </p:spPr>
        <p:txBody>
          <a:bodyPr wrap="square" rtlCol="0">
            <a:spAutoFit/>
          </a:bodyPr>
          <a:lstStyle/>
          <a:p>
            <a:r>
              <a:rPr lang="nl-NL" sz="800" dirty="0" err="1"/>
              <a:t>TextSlide</a:t>
            </a:r>
            <a:endParaRPr lang="nl-NL" sz="800" dirty="0"/>
          </a:p>
        </p:txBody>
      </p:sp>
    </p:spTree>
    <p:extLst>
      <p:ext uri="{BB962C8B-B14F-4D97-AF65-F5344CB8AC3E}">
        <p14:creationId xmlns:p14="http://schemas.microsoft.com/office/powerpoint/2010/main" val="2155228760"/>
      </p:ext>
    </p:extLst>
  </p:cSld>
  <p:clrMapOvr>
    <a:masterClrMapping/>
  </p:clrMapOvr>
  <p:extLst>
    <p:ext uri="{DCECCB84-F9BA-43D5-87BE-67443E8EF086}">
      <p15:sldGuideLst xmlns:p15="http://schemas.microsoft.com/office/powerpoint/2012/main">
        <p15:guide id="1" orient="horz" pos="2260" userDrawn="1">
          <p15:clr>
            <a:srgbClr val="FBAE40"/>
          </p15:clr>
        </p15:guide>
        <p15:guide id="2" orient="horz" pos="2540" userDrawn="1">
          <p15:clr>
            <a:srgbClr val="FBAE40"/>
          </p15:clr>
        </p15:guide>
        <p15:guide id="4" pos="2989" userDrawn="1">
          <p15:clr>
            <a:srgbClr val="FBAE40"/>
          </p15:clr>
        </p15:guide>
        <p15:guide id="5" pos="3268" userDrawn="1">
          <p15:clr>
            <a:srgbClr val="FBAE40"/>
          </p15:clr>
        </p15:guide>
        <p15:guide id="6" pos="5196" userDrawn="1">
          <p15:clr>
            <a:srgbClr val="FBAE40"/>
          </p15:clr>
        </p15:guide>
        <p15:guide id="7" pos="5476" userDrawn="1">
          <p15:clr>
            <a:srgbClr val="FBAE40"/>
          </p15:clr>
        </p15:guide>
        <p15:guide id="9" pos="1062" userDrawn="1">
          <p15:clr>
            <a:srgbClr val="FBAE40"/>
          </p15:clr>
        </p15:guide>
        <p15:guide id="11" pos="3082" userDrawn="1">
          <p15:clr>
            <a:srgbClr val="FBAE40"/>
          </p15:clr>
        </p15:guide>
        <p15:guide id="12" pos="3176" userDrawn="1">
          <p15:clr>
            <a:srgbClr val="FBAE40"/>
          </p15:clr>
        </p15:guide>
        <p15:guide id="13" pos="3940" userDrawn="1">
          <p15:clr>
            <a:srgbClr val="FBAE40"/>
          </p15:clr>
        </p15:guide>
        <p15:guide id="14" orient="horz" pos="2160" userDrawn="1">
          <p15:clr>
            <a:srgbClr val="FBAE40"/>
          </p15:clr>
        </p15:guide>
        <p15:guide id="15" orient="horz" pos="2352" userDrawn="1">
          <p15:clr>
            <a:srgbClr val="FBAE40"/>
          </p15:clr>
        </p15:guide>
        <p15:guide id="16" orient="horz" pos="2446"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Multiple pictures, text left">
    <p:spTree>
      <p:nvGrpSpPr>
        <p:cNvPr id="1" name=""/>
        <p:cNvGrpSpPr/>
        <p:nvPr/>
      </p:nvGrpSpPr>
      <p:grpSpPr>
        <a:xfrm>
          <a:off x="0" y="0"/>
          <a:ext cx="0" cy="0"/>
          <a:chOff x="0" y="0"/>
          <a:chExt cx="0" cy="0"/>
        </a:xfrm>
      </p:grpSpPr>
      <p:sp>
        <p:nvSpPr>
          <p:cNvPr id="24" name="Titel 23">
            <a:extLst>
              <a:ext uri="{FF2B5EF4-FFF2-40B4-BE49-F238E27FC236}">
                <a16:creationId xmlns:a16="http://schemas.microsoft.com/office/drawing/2014/main" id="{216E04F8-3B97-084F-BBD4-7DD8B2DEDD00}"/>
              </a:ext>
            </a:extLst>
          </p:cNvPr>
          <p:cNvSpPr>
            <a:spLocks noGrp="1"/>
          </p:cNvSpPr>
          <p:nvPr>
            <p:ph type="title"/>
          </p:nvPr>
        </p:nvSpPr>
        <p:spPr>
          <a:xfrm>
            <a:off x="442841" y="447567"/>
            <a:ext cx="3653633" cy="782467"/>
          </a:xfrm>
        </p:spPr>
        <p:txBody>
          <a:bodyPr tIns="216000" bIns="216000"/>
          <a:lstStyle>
            <a:lvl1pPr>
              <a:lnSpc>
                <a:spcPct val="90000"/>
              </a:lnSpc>
              <a:defRPr sz="2500" b="0" i="0">
                <a:latin typeface="DINPro-Medium" pitchFamily="2" charset="0"/>
              </a:defRPr>
            </a:lvl1pPr>
          </a:lstStyle>
          <a:p>
            <a:r>
              <a:rPr lang="nl-NL"/>
              <a:t>Klik om stijl te bewerken</a:t>
            </a:r>
            <a:endParaRPr lang="nl-NL" dirty="0"/>
          </a:p>
        </p:txBody>
      </p:sp>
      <p:sp>
        <p:nvSpPr>
          <p:cNvPr id="4" name="Tijdelijke aanduiding voor afbeelding 3">
            <a:extLst>
              <a:ext uri="{FF2B5EF4-FFF2-40B4-BE49-F238E27FC236}">
                <a16:creationId xmlns:a16="http://schemas.microsoft.com/office/drawing/2014/main" id="{4A06D551-B311-5B4D-92FB-89DF3CF7449B}"/>
              </a:ext>
            </a:extLst>
          </p:cNvPr>
          <p:cNvSpPr>
            <a:spLocks noGrp="1"/>
          </p:cNvSpPr>
          <p:nvPr>
            <p:ph type="pic" sz="quarter" idx="10"/>
          </p:nvPr>
        </p:nvSpPr>
        <p:spPr>
          <a:xfrm>
            <a:off x="5187950" y="1684336"/>
            <a:ext cx="3206750" cy="4270374"/>
          </a:xfrm>
          <a:prstGeom prst="rect">
            <a:avLst/>
          </a:prstGeom>
          <a:solidFill>
            <a:srgbClr val="D8D3D0"/>
          </a:solidFill>
        </p:spPr>
        <p:txBody>
          <a:bodyPr lIns="450000" tIns="450000" rIns="450000" bIns="450000">
            <a:normAutofit/>
          </a:bodyPr>
          <a:lstStyle>
            <a:lvl1pPr algn="ctr">
              <a:defRPr sz="1400"/>
            </a:lvl1pPr>
          </a:lstStyle>
          <a:p>
            <a:r>
              <a:rPr lang="nl-NL"/>
              <a:t>Klik op het pictogram als u een afbeelding wilt toevoegen</a:t>
            </a:r>
            <a:endParaRPr lang="nl-NL" dirty="0"/>
          </a:p>
        </p:txBody>
      </p:sp>
      <p:sp>
        <p:nvSpPr>
          <p:cNvPr id="19" name="Tijdelijke aanduiding voor afbeelding 3">
            <a:extLst>
              <a:ext uri="{FF2B5EF4-FFF2-40B4-BE49-F238E27FC236}">
                <a16:creationId xmlns:a16="http://schemas.microsoft.com/office/drawing/2014/main" id="{346C9A3B-DFBB-164E-B921-12BD863F1730}"/>
              </a:ext>
            </a:extLst>
          </p:cNvPr>
          <p:cNvSpPr>
            <a:spLocks noGrp="1"/>
          </p:cNvSpPr>
          <p:nvPr>
            <p:ph type="pic" sz="quarter" idx="11"/>
          </p:nvPr>
        </p:nvSpPr>
        <p:spPr>
          <a:xfrm>
            <a:off x="8543925" y="1684335"/>
            <a:ext cx="3206750" cy="2047875"/>
          </a:xfrm>
          <a:prstGeom prst="rect">
            <a:avLst/>
          </a:prstGeom>
          <a:solidFill>
            <a:srgbClr val="D8D3D0"/>
          </a:solidFill>
        </p:spPr>
        <p:txBody>
          <a:bodyPr lIns="450000" tIns="450000" rIns="450000" bIns="450000">
            <a:normAutofit/>
          </a:bodyPr>
          <a:lstStyle>
            <a:lvl1pPr algn="ctr">
              <a:defRPr sz="1400"/>
            </a:lvl1pPr>
          </a:lstStyle>
          <a:p>
            <a:r>
              <a:rPr lang="nl-NL"/>
              <a:t>Klik op het pictogram als u een afbeelding wilt toevoegen</a:t>
            </a:r>
            <a:endParaRPr lang="nl-NL" dirty="0"/>
          </a:p>
        </p:txBody>
      </p:sp>
      <p:sp>
        <p:nvSpPr>
          <p:cNvPr id="21" name="Tijdelijke aanduiding voor afbeelding 3">
            <a:extLst>
              <a:ext uri="{FF2B5EF4-FFF2-40B4-BE49-F238E27FC236}">
                <a16:creationId xmlns:a16="http://schemas.microsoft.com/office/drawing/2014/main" id="{53C946AD-FCD5-1547-BC6F-0F87AAA1743F}"/>
              </a:ext>
            </a:extLst>
          </p:cNvPr>
          <p:cNvSpPr>
            <a:spLocks noGrp="1"/>
          </p:cNvSpPr>
          <p:nvPr>
            <p:ph type="pic" sz="quarter" idx="13"/>
          </p:nvPr>
        </p:nvSpPr>
        <p:spPr>
          <a:xfrm>
            <a:off x="8543925" y="3881436"/>
            <a:ext cx="3206750" cy="2074864"/>
          </a:xfrm>
          <a:prstGeom prst="rect">
            <a:avLst/>
          </a:prstGeom>
          <a:solidFill>
            <a:srgbClr val="D8D3D0"/>
          </a:solidFill>
        </p:spPr>
        <p:txBody>
          <a:bodyPr lIns="450000" tIns="450000" rIns="450000" bIns="450000">
            <a:normAutofit/>
          </a:bodyPr>
          <a:lstStyle>
            <a:lvl1pPr algn="ctr">
              <a:defRPr sz="1400"/>
            </a:lvl1pPr>
          </a:lstStyle>
          <a:p>
            <a:r>
              <a:rPr lang="nl-NL"/>
              <a:t>Klik op het pictogram als u een afbeelding wilt toevoegen</a:t>
            </a:r>
            <a:endParaRPr lang="nl-NL" dirty="0"/>
          </a:p>
        </p:txBody>
      </p:sp>
      <p:sp>
        <p:nvSpPr>
          <p:cNvPr id="22" name="Tijdelijke aanduiding voor tekst 9">
            <a:extLst>
              <a:ext uri="{FF2B5EF4-FFF2-40B4-BE49-F238E27FC236}">
                <a16:creationId xmlns:a16="http://schemas.microsoft.com/office/drawing/2014/main" id="{AC4D2E7B-A481-5040-8E7B-8A8AB40FEFE2}"/>
              </a:ext>
            </a:extLst>
          </p:cNvPr>
          <p:cNvSpPr>
            <a:spLocks noGrp="1"/>
          </p:cNvSpPr>
          <p:nvPr>
            <p:ph type="body" sz="quarter" idx="14" hasCustomPrompt="1"/>
          </p:nvPr>
        </p:nvSpPr>
        <p:spPr>
          <a:xfrm>
            <a:off x="1692274" y="1685926"/>
            <a:ext cx="3052764" cy="4270374"/>
          </a:xfrm>
          <a:prstGeom prst="rect">
            <a:avLst/>
          </a:prstGeom>
        </p:spPr>
        <p:txBody>
          <a:bodyPr>
            <a:normAutofit/>
          </a:bodyPr>
          <a:lstStyle>
            <a:lvl1pPr>
              <a:lnSpc>
                <a:spcPct val="90000"/>
              </a:lnSpc>
              <a:spcBef>
                <a:spcPts val="0"/>
              </a:spcBef>
              <a:spcAft>
                <a:spcPts val="0"/>
              </a:spcAft>
              <a:defRPr sz="2400" b="0" i="0">
                <a:solidFill>
                  <a:schemeClr val="tx2"/>
                </a:solidFill>
                <a:latin typeface="DINPro-Medium" pitchFamily="2" charset="0"/>
              </a:defRPr>
            </a:lvl1pPr>
            <a:lvl2pPr marL="0" indent="0">
              <a:lnSpc>
                <a:spcPct val="110000"/>
              </a:lnSpc>
              <a:spcBef>
                <a:spcPts val="1500"/>
              </a:spcBef>
              <a:tabLst/>
              <a:defRPr sz="1800" b="0" i="0">
                <a:solidFill>
                  <a:schemeClr val="tx1"/>
                </a:solidFill>
                <a:latin typeface="DINPro" pitchFamily="2" charset="0"/>
              </a:defRPr>
            </a:lvl2pPr>
          </a:lstStyle>
          <a:p>
            <a:r>
              <a:rPr lang="nl-NL" dirty="0" err="1"/>
              <a:t>Title</a:t>
            </a:r>
            <a:endParaRPr lang="nl-NL" dirty="0"/>
          </a:p>
          <a:p>
            <a:pPr lvl="1"/>
            <a:r>
              <a:rPr lang="nl-NL" dirty="0"/>
              <a:t>Body</a:t>
            </a:r>
          </a:p>
        </p:txBody>
      </p:sp>
      <p:sp>
        <p:nvSpPr>
          <p:cNvPr id="5" name="Tijdelijke aanduiding voor voettekst 4">
            <a:extLst>
              <a:ext uri="{FF2B5EF4-FFF2-40B4-BE49-F238E27FC236}">
                <a16:creationId xmlns:a16="http://schemas.microsoft.com/office/drawing/2014/main" id="{FDADBBBA-0594-BB4C-AE21-8F560B8ABA1C}"/>
              </a:ext>
            </a:extLst>
          </p:cNvPr>
          <p:cNvSpPr>
            <a:spLocks noGrp="1"/>
          </p:cNvSpPr>
          <p:nvPr>
            <p:ph type="ftr" sz="quarter" idx="15"/>
          </p:nvPr>
        </p:nvSpPr>
        <p:spPr/>
        <p:txBody>
          <a:bodyPr/>
          <a:lstStyle>
            <a:lvl1pPr>
              <a:defRPr/>
            </a:lvl1pPr>
          </a:lstStyle>
          <a:p>
            <a:r>
              <a:rPr lang="en-GB"/>
              <a:t>School of Business &amp; Economics</a:t>
            </a:r>
            <a:endParaRPr lang="nl-NL" dirty="0"/>
          </a:p>
        </p:txBody>
      </p:sp>
      <p:sp>
        <p:nvSpPr>
          <p:cNvPr id="6" name="Tijdelijke aanduiding voor dianummer 5">
            <a:extLst>
              <a:ext uri="{FF2B5EF4-FFF2-40B4-BE49-F238E27FC236}">
                <a16:creationId xmlns:a16="http://schemas.microsoft.com/office/drawing/2014/main" id="{753D2EB5-540C-F841-B6AD-3FA82E56D6EF}"/>
              </a:ext>
            </a:extLst>
          </p:cNvPr>
          <p:cNvSpPr>
            <a:spLocks noGrp="1"/>
          </p:cNvSpPr>
          <p:nvPr>
            <p:ph type="sldNum" sz="quarter" idx="16"/>
          </p:nvPr>
        </p:nvSpPr>
        <p:spPr>
          <a:xfrm>
            <a:off x="442841" y="5958000"/>
            <a:ext cx="611259" cy="900000"/>
          </a:xfrm>
        </p:spPr>
        <p:txBody>
          <a:bodyPr/>
          <a:lstStyle/>
          <a:p>
            <a:pPr algn="l"/>
            <a:fld id="{840C1E0B-154D-844F-9C3C-CB8827A7EAB0}" type="slidenum">
              <a:rPr lang="nl-NL" smtClean="0"/>
              <a:pPr algn="l"/>
              <a:t>‹#›</a:t>
            </a:fld>
            <a:endParaRPr lang="nl-NL" dirty="0"/>
          </a:p>
        </p:txBody>
      </p:sp>
      <p:pic>
        <p:nvPicPr>
          <p:cNvPr id="25" name="Afbeelding 5">
            <a:extLst>
              <a:ext uri="{FF2B5EF4-FFF2-40B4-BE49-F238E27FC236}">
                <a16:creationId xmlns:a16="http://schemas.microsoft.com/office/drawing/2014/main" id="{C94FE580-587B-0B4A-8115-C8DDC693912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61497"/>
          <a:stretch/>
        </p:blipFill>
        <p:spPr>
          <a:xfrm>
            <a:off x="10673802" y="6102174"/>
            <a:ext cx="1105257" cy="609600"/>
          </a:xfrm>
          <a:prstGeom prst="rect">
            <a:avLst/>
          </a:prstGeom>
        </p:spPr>
      </p:pic>
      <p:sp>
        <p:nvSpPr>
          <p:cNvPr id="10" name="TypeTextLevel" hidden="1">
            <a:extLst>
              <a:ext uri="{FF2B5EF4-FFF2-40B4-BE49-F238E27FC236}">
                <a16:creationId xmlns:a16="http://schemas.microsoft.com/office/drawing/2014/main" id="{F9A5E08B-6F35-4EA2-85E2-7F7236DE3573}"/>
              </a:ext>
            </a:extLst>
          </p:cNvPr>
          <p:cNvSpPr txBox="1"/>
          <p:nvPr userDrawn="1"/>
        </p:nvSpPr>
        <p:spPr>
          <a:xfrm>
            <a:off x="-1680864" y="188640"/>
            <a:ext cx="1680864" cy="215444"/>
          </a:xfrm>
          <a:prstGeom prst="rect">
            <a:avLst/>
          </a:prstGeom>
          <a:noFill/>
        </p:spPr>
        <p:txBody>
          <a:bodyPr wrap="square" rtlCol="0">
            <a:spAutoFit/>
          </a:bodyPr>
          <a:lstStyle/>
          <a:p>
            <a:r>
              <a:rPr lang="nl-NL" sz="800" dirty="0" err="1"/>
              <a:t>TextSlide</a:t>
            </a:r>
            <a:endParaRPr lang="nl-NL" sz="800" dirty="0"/>
          </a:p>
        </p:txBody>
      </p:sp>
    </p:spTree>
    <p:extLst>
      <p:ext uri="{BB962C8B-B14F-4D97-AF65-F5344CB8AC3E}">
        <p14:creationId xmlns:p14="http://schemas.microsoft.com/office/powerpoint/2010/main" val="1618081480"/>
      </p:ext>
    </p:extLst>
  </p:cSld>
  <p:clrMapOvr>
    <a:masterClrMapping/>
  </p:clrMapOvr>
  <p:extLst>
    <p:ext uri="{DCECCB84-F9BA-43D5-87BE-67443E8EF086}">
      <p15:sldGuideLst xmlns:p15="http://schemas.microsoft.com/office/powerpoint/2012/main">
        <p15:guide id="1" orient="horz" pos="2260">
          <p15:clr>
            <a:srgbClr val="FBAE40"/>
          </p15:clr>
        </p15:guide>
        <p15:guide id="2" orient="horz" pos="2540">
          <p15:clr>
            <a:srgbClr val="FBAE40"/>
          </p15:clr>
        </p15:guide>
        <p15:guide id="4" pos="2989">
          <p15:clr>
            <a:srgbClr val="FBAE40"/>
          </p15:clr>
        </p15:guide>
        <p15:guide id="5" pos="3268">
          <p15:clr>
            <a:srgbClr val="FBAE40"/>
          </p15:clr>
        </p15:guide>
        <p15:guide id="6" pos="5196">
          <p15:clr>
            <a:srgbClr val="FBAE40"/>
          </p15:clr>
        </p15:guide>
        <p15:guide id="7" pos="5476">
          <p15:clr>
            <a:srgbClr val="FBAE40"/>
          </p15:clr>
        </p15:guide>
        <p15:guide id="9" pos="1062">
          <p15:clr>
            <a:srgbClr val="FBAE40"/>
          </p15:clr>
        </p15:guide>
        <p15:guide id="13" pos="5286" userDrawn="1">
          <p15:clr>
            <a:srgbClr val="FBAE40"/>
          </p15:clr>
        </p15:guide>
        <p15:guide id="14" orient="horz" pos="2160">
          <p15:clr>
            <a:srgbClr val="FBAE40"/>
          </p15:clr>
        </p15:guide>
        <p15:guide id="15" orient="horz" pos="2352">
          <p15:clr>
            <a:srgbClr val="FBAE40"/>
          </p15:clr>
        </p15:guide>
        <p15:guide id="16" orient="horz" pos="2446">
          <p15:clr>
            <a:srgbClr val="FBAE40"/>
          </p15:clr>
        </p15:guide>
        <p15:guide id="17" pos="5384"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harts">
    <p:spTree>
      <p:nvGrpSpPr>
        <p:cNvPr id="1" name=""/>
        <p:cNvGrpSpPr/>
        <p:nvPr/>
      </p:nvGrpSpPr>
      <p:grpSpPr>
        <a:xfrm>
          <a:off x="0" y="0"/>
          <a:ext cx="0" cy="0"/>
          <a:chOff x="0" y="0"/>
          <a:chExt cx="0" cy="0"/>
        </a:xfrm>
      </p:grpSpPr>
      <p:sp>
        <p:nvSpPr>
          <p:cNvPr id="24" name="Titel 23">
            <a:extLst>
              <a:ext uri="{FF2B5EF4-FFF2-40B4-BE49-F238E27FC236}">
                <a16:creationId xmlns:a16="http://schemas.microsoft.com/office/drawing/2014/main" id="{216E04F8-3B97-084F-BBD4-7DD8B2DEDD00}"/>
              </a:ext>
            </a:extLst>
          </p:cNvPr>
          <p:cNvSpPr>
            <a:spLocks noGrp="1"/>
          </p:cNvSpPr>
          <p:nvPr>
            <p:ph type="title"/>
          </p:nvPr>
        </p:nvSpPr>
        <p:spPr>
          <a:xfrm>
            <a:off x="442841" y="447567"/>
            <a:ext cx="3653633" cy="782467"/>
          </a:xfrm>
        </p:spPr>
        <p:txBody>
          <a:bodyPr tIns="216000" bIns="216000"/>
          <a:lstStyle>
            <a:lvl1pPr>
              <a:lnSpc>
                <a:spcPct val="90000"/>
              </a:lnSpc>
              <a:defRPr sz="2500" b="0" i="0">
                <a:latin typeface="DINPro-Medium" pitchFamily="2" charset="0"/>
              </a:defRPr>
            </a:lvl1pPr>
          </a:lstStyle>
          <a:p>
            <a:r>
              <a:rPr lang="nl-NL"/>
              <a:t>Klik om stijl te bewerken</a:t>
            </a:r>
            <a:endParaRPr lang="nl-NL" dirty="0"/>
          </a:p>
        </p:txBody>
      </p:sp>
      <p:sp>
        <p:nvSpPr>
          <p:cNvPr id="22" name="Tijdelijke aanduiding voor tekst 9">
            <a:extLst>
              <a:ext uri="{FF2B5EF4-FFF2-40B4-BE49-F238E27FC236}">
                <a16:creationId xmlns:a16="http://schemas.microsoft.com/office/drawing/2014/main" id="{AC4D2E7B-A481-5040-8E7B-8A8AB40FEFE2}"/>
              </a:ext>
            </a:extLst>
          </p:cNvPr>
          <p:cNvSpPr>
            <a:spLocks noGrp="1"/>
          </p:cNvSpPr>
          <p:nvPr>
            <p:ph type="body" sz="quarter" idx="14" hasCustomPrompt="1"/>
          </p:nvPr>
        </p:nvSpPr>
        <p:spPr>
          <a:xfrm>
            <a:off x="8691561" y="1685925"/>
            <a:ext cx="3052764" cy="4270374"/>
          </a:xfrm>
          <a:prstGeom prst="rect">
            <a:avLst/>
          </a:prstGeom>
        </p:spPr>
        <p:txBody>
          <a:bodyPr>
            <a:normAutofit/>
          </a:bodyPr>
          <a:lstStyle>
            <a:lvl1pPr>
              <a:lnSpc>
                <a:spcPct val="90000"/>
              </a:lnSpc>
              <a:spcBef>
                <a:spcPts val="0"/>
              </a:spcBef>
              <a:spcAft>
                <a:spcPts val="0"/>
              </a:spcAft>
              <a:defRPr sz="2400" b="0" i="0">
                <a:solidFill>
                  <a:schemeClr val="tx2"/>
                </a:solidFill>
                <a:latin typeface="DINPro-Medium" pitchFamily="2" charset="0"/>
              </a:defRPr>
            </a:lvl1pPr>
            <a:lvl2pPr marL="0" indent="0">
              <a:lnSpc>
                <a:spcPct val="110000"/>
              </a:lnSpc>
              <a:spcBef>
                <a:spcPts val="1500"/>
              </a:spcBef>
              <a:tabLst/>
              <a:defRPr sz="1800" b="0" i="0">
                <a:solidFill>
                  <a:schemeClr val="tx1"/>
                </a:solidFill>
                <a:latin typeface="DINPro" pitchFamily="2" charset="0"/>
              </a:defRPr>
            </a:lvl2pPr>
          </a:lstStyle>
          <a:p>
            <a:r>
              <a:rPr lang="nl-NL" dirty="0" err="1"/>
              <a:t>Title</a:t>
            </a:r>
            <a:endParaRPr lang="nl-NL" dirty="0"/>
          </a:p>
          <a:p>
            <a:pPr lvl="1"/>
            <a:r>
              <a:rPr lang="nl-NL" dirty="0"/>
              <a:t>Body</a:t>
            </a:r>
          </a:p>
        </p:txBody>
      </p:sp>
      <p:sp>
        <p:nvSpPr>
          <p:cNvPr id="5" name="Tijdelijke aanduiding voor voettekst 4">
            <a:extLst>
              <a:ext uri="{FF2B5EF4-FFF2-40B4-BE49-F238E27FC236}">
                <a16:creationId xmlns:a16="http://schemas.microsoft.com/office/drawing/2014/main" id="{FDADBBBA-0594-BB4C-AE21-8F560B8ABA1C}"/>
              </a:ext>
            </a:extLst>
          </p:cNvPr>
          <p:cNvSpPr>
            <a:spLocks noGrp="1"/>
          </p:cNvSpPr>
          <p:nvPr>
            <p:ph type="ftr" sz="quarter" idx="15"/>
          </p:nvPr>
        </p:nvSpPr>
        <p:spPr/>
        <p:txBody>
          <a:bodyPr/>
          <a:lstStyle>
            <a:lvl1pPr>
              <a:defRPr/>
            </a:lvl1pPr>
          </a:lstStyle>
          <a:p>
            <a:r>
              <a:rPr lang="en-GB"/>
              <a:t>School of Business &amp; Economics</a:t>
            </a:r>
            <a:endParaRPr lang="nl-NL" dirty="0"/>
          </a:p>
        </p:txBody>
      </p:sp>
      <p:sp>
        <p:nvSpPr>
          <p:cNvPr id="6" name="Tijdelijke aanduiding voor dianummer 5">
            <a:extLst>
              <a:ext uri="{FF2B5EF4-FFF2-40B4-BE49-F238E27FC236}">
                <a16:creationId xmlns:a16="http://schemas.microsoft.com/office/drawing/2014/main" id="{753D2EB5-540C-F841-B6AD-3FA82E56D6EF}"/>
              </a:ext>
            </a:extLst>
          </p:cNvPr>
          <p:cNvSpPr>
            <a:spLocks noGrp="1"/>
          </p:cNvSpPr>
          <p:nvPr>
            <p:ph type="sldNum" sz="quarter" idx="16"/>
          </p:nvPr>
        </p:nvSpPr>
        <p:spPr>
          <a:xfrm>
            <a:off x="442841" y="5958000"/>
            <a:ext cx="611259" cy="900000"/>
          </a:xfrm>
        </p:spPr>
        <p:txBody>
          <a:bodyPr/>
          <a:lstStyle/>
          <a:p>
            <a:pPr algn="l"/>
            <a:fld id="{840C1E0B-154D-844F-9C3C-CB8827A7EAB0}" type="slidenum">
              <a:rPr lang="nl-NL" smtClean="0"/>
              <a:pPr algn="l"/>
              <a:t>‹#›</a:t>
            </a:fld>
            <a:r>
              <a:rPr lang="nl-NL" dirty="0"/>
              <a:t> </a:t>
            </a:r>
          </a:p>
        </p:txBody>
      </p:sp>
      <p:pic>
        <p:nvPicPr>
          <p:cNvPr id="25" name="Afbeelding 5">
            <a:extLst>
              <a:ext uri="{FF2B5EF4-FFF2-40B4-BE49-F238E27FC236}">
                <a16:creationId xmlns:a16="http://schemas.microsoft.com/office/drawing/2014/main" id="{C94FE580-587B-0B4A-8115-C8DDC693912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61497"/>
          <a:stretch/>
        </p:blipFill>
        <p:spPr>
          <a:xfrm>
            <a:off x="10673802" y="6102174"/>
            <a:ext cx="1105257" cy="609600"/>
          </a:xfrm>
          <a:prstGeom prst="rect">
            <a:avLst/>
          </a:prstGeom>
        </p:spPr>
      </p:pic>
      <p:sp>
        <p:nvSpPr>
          <p:cNvPr id="7" name="TypeTextLevel" hidden="1">
            <a:extLst>
              <a:ext uri="{FF2B5EF4-FFF2-40B4-BE49-F238E27FC236}">
                <a16:creationId xmlns:a16="http://schemas.microsoft.com/office/drawing/2014/main" id="{810C2A13-CF92-47CC-8BB1-C1C4211AF7A8}"/>
              </a:ext>
            </a:extLst>
          </p:cNvPr>
          <p:cNvSpPr txBox="1"/>
          <p:nvPr userDrawn="1"/>
        </p:nvSpPr>
        <p:spPr>
          <a:xfrm>
            <a:off x="-1680864" y="188640"/>
            <a:ext cx="1680864" cy="215444"/>
          </a:xfrm>
          <a:prstGeom prst="rect">
            <a:avLst/>
          </a:prstGeom>
          <a:noFill/>
        </p:spPr>
        <p:txBody>
          <a:bodyPr wrap="square" rtlCol="0">
            <a:spAutoFit/>
          </a:bodyPr>
          <a:lstStyle/>
          <a:p>
            <a:r>
              <a:rPr lang="nl-NL" sz="800" dirty="0" err="1"/>
              <a:t>TextSlide</a:t>
            </a:r>
            <a:endParaRPr lang="nl-NL" sz="800" dirty="0"/>
          </a:p>
        </p:txBody>
      </p:sp>
    </p:spTree>
    <p:extLst>
      <p:ext uri="{BB962C8B-B14F-4D97-AF65-F5344CB8AC3E}">
        <p14:creationId xmlns:p14="http://schemas.microsoft.com/office/powerpoint/2010/main" val="3601263426"/>
      </p:ext>
    </p:extLst>
  </p:cSld>
  <p:clrMapOvr>
    <a:masterClrMapping/>
  </p:clrMapOvr>
  <p:extLst>
    <p:ext uri="{DCECCB84-F9BA-43D5-87BE-67443E8EF086}">
      <p15:sldGuideLst xmlns:p15="http://schemas.microsoft.com/office/powerpoint/2012/main">
        <p15:guide id="1" orient="horz" pos="2260">
          <p15:clr>
            <a:srgbClr val="FBAE40"/>
          </p15:clr>
        </p15:guide>
        <p15:guide id="2" orient="horz" pos="2540">
          <p15:clr>
            <a:srgbClr val="FBAE40"/>
          </p15:clr>
        </p15:guide>
        <p15:guide id="4" pos="2989">
          <p15:clr>
            <a:srgbClr val="FBAE40"/>
          </p15:clr>
        </p15:guide>
        <p15:guide id="5" pos="3268">
          <p15:clr>
            <a:srgbClr val="FBAE40"/>
          </p15:clr>
        </p15:guide>
        <p15:guide id="6" pos="5196">
          <p15:clr>
            <a:srgbClr val="FBAE40"/>
          </p15:clr>
        </p15:guide>
        <p15:guide id="7" pos="5476">
          <p15:clr>
            <a:srgbClr val="FBAE40"/>
          </p15:clr>
        </p15:guide>
        <p15:guide id="9" pos="1062">
          <p15:clr>
            <a:srgbClr val="FBAE40"/>
          </p15:clr>
        </p15:guide>
        <p15:guide id="11" pos="3082">
          <p15:clr>
            <a:srgbClr val="FBAE40"/>
          </p15:clr>
        </p15:guide>
        <p15:guide id="12" pos="3176">
          <p15:clr>
            <a:srgbClr val="FBAE40"/>
          </p15:clr>
        </p15:guide>
        <p15:guide id="13" pos="3940">
          <p15:clr>
            <a:srgbClr val="FBAE40"/>
          </p15:clr>
        </p15:guide>
        <p15:guide id="14" orient="horz" pos="2160">
          <p15:clr>
            <a:srgbClr val="FBAE40"/>
          </p15:clr>
        </p15:guide>
        <p15:guide id="15" orient="horz" pos="2352">
          <p15:clr>
            <a:srgbClr val="FBAE40"/>
          </p15:clr>
        </p15:guide>
        <p15:guide id="16" orient="horz" pos="244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left">
    <p:spTree>
      <p:nvGrpSpPr>
        <p:cNvPr id="1" name=""/>
        <p:cNvGrpSpPr/>
        <p:nvPr/>
      </p:nvGrpSpPr>
      <p:grpSpPr>
        <a:xfrm>
          <a:off x="0" y="0"/>
          <a:ext cx="0" cy="0"/>
          <a:chOff x="0" y="0"/>
          <a:chExt cx="0" cy="0"/>
        </a:xfrm>
      </p:grpSpPr>
      <p:sp>
        <p:nvSpPr>
          <p:cNvPr id="6" name="Tijdelijke aanduiding voor afbeelding 5">
            <a:extLst>
              <a:ext uri="{FF2B5EF4-FFF2-40B4-BE49-F238E27FC236}">
                <a16:creationId xmlns:a16="http://schemas.microsoft.com/office/drawing/2014/main" id="{FE1CA300-B451-A048-8408-FA52BBBC47A5}"/>
              </a:ext>
            </a:extLst>
          </p:cNvPr>
          <p:cNvSpPr>
            <a:spLocks noGrp="1"/>
          </p:cNvSpPr>
          <p:nvPr>
            <p:ph type="pic" sz="quarter" idx="10"/>
          </p:nvPr>
        </p:nvSpPr>
        <p:spPr>
          <a:xfrm>
            <a:off x="0" y="0"/>
            <a:ext cx="12193588" cy="6858000"/>
          </a:xfrm>
          <a:prstGeom prst="rect">
            <a:avLst/>
          </a:prstGeom>
          <a:solidFill>
            <a:srgbClr val="0077B3"/>
          </a:solidFill>
          <a:ln>
            <a:noFill/>
          </a:ln>
        </p:spPr>
        <p:txBody>
          <a:bodyPr/>
          <a:lstStyle/>
          <a:p>
            <a:r>
              <a:rPr lang="nl-NL"/>
              <a:t>Klik op het pictogram als u een afbeelding wilt toevoegen</a:t>
            </a:r>
          </a:p>
        </p:txBody>
      </p:sp>
      <p:sp>
        <p:nvSpPr>
          <p:cNvPr id="10" name="Tijdelijke aanduiding voor tekst 9">
            <a:extLst>
              <a:ext uri="{FF2B5EF4-FFF2-40B4-BE49-F238E27FC236}">
                <a16:creationId xmlns:a16="http://schemas.microsoft.com/office/drawing/2014/main" id="{7D79DC2E-4F5A-E045-8370-A849FB985C59}"/>
              </a:ext>
            </a:extLst>
          </p:cNvPr>
          <p:cNvSpPr>
            <a:spLocks noGrp="1"/>
          </p:cNvSpPr>
          <p:nvPr>
            <p:ph type="body" sz="quarter" idx="11" hasCustomPrompt="1"/>
          </p:nvPr>
        </p:nvSpPr>
        <p:spPr>
          <a:xfrm>
            <a:off x="450849" y="450850"/>
            <a:ext cx="3611599" cy="1349917"/>
          </a:xfrm>
          <a:prstGeom prst="rect">
            <a:avLst/>
          </a:prstGeom>
          <a:blipFill dpi="0" rotWithShape="1">
            <a:blip r:embed="rId2"/>
            <a:srcRect/>
            <a:tile tx="0" ty="0" sx="100000" sy="100000" flip="none" algn="tr"/>
          </a:blipFill>
          <a:effectLst>
            <a:outerShdw blurRad="190500" dist="63500" dir="2700000" algn="tl" rotWithShape="0">
              <a:prstClr val="black">
                <a:alpha val="15000"/>
              </a:prstClr>
            </a:outerShdw>
          </a:effectLst>
        </p:spPr>
        <p:txBody>
          <a:bodyPr wrap="square" lIns="360000" tIns="270000" rIns="360000" bIns="270000" anchor="t" anchorCtr="0">
            <a:spAutoFit/>
          </a:bodyPr>
          <a:lstStyle>
            <a:lvl1pPr>
              <a:lnSpc>
                <a:spcPct val="90000"/>
              </a:lnSpc>
              <a:spcBef>
                <a:spcPts val="0"/>
              </a:spcBef>
              <a:spcAft>
                <a:spcPts val="0"/>
              </a:spcAft>
              <a:defRPr sz="2400">
                <a:solidFill>
                  <a:srgbClr val="005CA9"/>
                </a:solidFill>
              </a:defRPr>
            </a:lvl1pPr>
            <a:lvl2pPr marL="0" indent="0">
              <a:lnSpc>
                <a:spcPct val="110000"/>
              </a:lnSpc>
              <a:spcBef>
                <a:spcPts val="1500"/>
              </a:spcBef>
              <a:tabLst/>
              <a:defRPr sz="1800">
                <a:solidFill>
                  <a:schemeClr val="tx1"/>
                </a:solidFill>
              </a:defRPr>
            </a:lvl2pPr>
          </a:lstStyle>
          <a:p>
            <a:r>
              <a:rPr lang="nl-NL" dirty="0" err="1"/>
              <a:t>Title</a:t>
            </a:r>
            <a:endParaRPr lang="nl-NL" dirty="0"/>
          </a:p>
          <a:p>
            <a:pPr lvl="1"/>
            <a:r>
              <a:rPr lang="nl-NL" dirty="0"/>
              <a:t>Body</a:t>
            </a:r>
          </a:p>
        </p:txBody>
      </p:sp>
      <p:sp>
        <p:nvSpPr>
          <p:cNvPr id="4" name="TypeTextLevel" hidden="1">
            <a:extLst>
              <a:ext uri="{FF2B5EF4-FFF2-40B4-BE49-F238E27FC236}">
                <a16:creationId xmlns:a16="http://schemas.microsoft.com/office/drawing/2014/main" id="{36D40590-4D6C-4940-801D-F2770FBA85A1}"/>
              </a:ext>
            </a:extLst>
          </p:cNvPr>
          <p:cNvSpPr txBox="1"/>
          <p:nvPr userDrawn="1"/>
        </p:nvSpPr>
        <p:spPr>
          <a:xfrm>
            <a:off x="-1680864" y="188640"/>
            <a:ext cx="1680864" cy="215444"/>
          </a:xfrm>
          <a:prstGeom prst="rect">
            <a:avLst/>
          </a:prstGeom>
          <a:noFill/>
        </p:spPr>
        <p:txBody>
          <a:bodyPr wrap="square" rtlCol="0">
            <a:spAutoFit/>
          </a:bodyPr>
          <a:lstStyle/>
          <a:p>
            <a:r>
              <a:rPr lang="nl-NL" sz="800" dirty="0" err="1"/>
              <a:t>Caption</a:t>
            </a:r>
            <a:endParaRPr lang="nl-NL" sz="800" dirty="0"/>
          </a:p>
        </p:txBody>
      </p:sp>
    </p:spTree>
    <p:extLst>
      <p:ext uri="{BB962C8B-B14F-4D97-AF65-F5344CB8AC3E}">
        <p14:creationId xmlns:p14="http://schemas.microsoft.com/office/powerpoint/2010/main" val="3601741833"/>
      </p:ext>
    </p:extLst>
  </p:cSld>
  <p:clrMapOvr>
    <a:masterClrMapping/>
  </p:clrMapOvr>
  <p:extLst>
    <p:ext uri="{DCECCB84-F9BA-43D5-87BE-67443E8EF086}">
      <p15:sldGuideLst xmlns:p15="http://schemas.microsoft.com/office/powerpoint/2012/main">
        <p15:guide id="1" pos="3840">
          <p15:clr>
            <a:srgbClr val="FBAE40"/>
          </p15:clr>
        </p15:guide>
        <p15:guide id="2" pos="2466">
          <p15:clr>
            <a:srgbClr val="FBAE40"/>
          </p15:clr>
        </p15:guide>
        <p15:guide id="3" pos="2750">
          <p15:clr>
            <a:srgbClr val="FBAE40"/>
          </p15:clr>
        </p15:guide>
        <p15:guide id="4" pos="4934">
          <p15:clr>
            <a:srgbClr val="FBAE40"/>
          </p15:clr>
        </p15:guide>
        <p15:guide id="5" pos="5216">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1">
            <a:extLst>
              <a:ext uri="{FF2B5EF4-FFF2-40B4-BE49-F238E27FC236}">
                <a16:creationId xmlns:a16="http://schemas.microsoft.com/office/drawing/2014/main" id="{27665E69-18C9-CF48-BFCD-B5F193A54EE1}"/>
              </a:ext>
            </a:extLst>
          </p:cNvPr>
          <p:cNvSpPr/>
          <p:nvPr userDrawn="1"/>
        </p:nvSpPr>
        <p:spPr>
          <a:xfrm flipH="1">
            <a:off x="-1" y="0"/>
            <a:ext cx="1235075" cy="6857999"/>
          </a:xfrm>
          <a:prstGeom prst="rect">
            <a:avLst/>
          </a:prstGeom>
          <a:solidFill>
            <a:srgbClr val="F2EFE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Placeholder 1"/>
          <p:cNvSpPr>
            <a:spLocks noGrp="1"/>
          </p:cNvSpPr>
          <p:nvPr>
            <p:ph type="title"/>
          </p:nvPr>
        </p:nvSpPr>
        <p:spPr>
          <a:xfrm>
            <a:off x="450850" y="451166"/>
            <a:ext cx="3653633" cy="782467"/>
          </a:xfrm>
          <a:prstGeom prst="rect">
            <a:avLst/>
          </a:prstGeom>
          <a:solidFill>
            <a:srgbClr val="0077B3"/>
          </a:solidFill>
        </p:spPr>
        <p:txBody>
          <a:bodyPr vert="horz" wrap="none" lIns="251999" tIns="216000" rIns="216000" bIns="216000" rtlCol="0" anchor="ctr">
            <a:spAutoFit/>
          </a:bodyPr>
          <a:lstStyle/>
          <a:p>
            <a:r>
              <a:rPr lang="nl-NL" dirty="0"/>
              <a:t>Klik om stijl te bewerken</a:t>
            </a:r>
            <a:endParaRPr lang="en-US" dirty="0"/>
          </a:p>
        </p:txBody>
      </p:sp>
      <p:sp>
        <p:nvSpPr>
          <p:cNvPr id="6" name="Slide Number Placeholder 5"/>
          <p:cNvSpPr>
            <a:spLocks noGrp="1"/>
          </p:cNvSpPr>
          <p:nvPr>
            <p:ph type="sldNum" sz="quarter" idx="4"/>
          </p:nvPr>
        </p:nvSpPr>
        <p:spPr>
          <a:xfrm>
            <a:off x="450849" y="5958000"/>
            <a:ext cx="784225" cy="900000"/>
          </a:xfrm>
          <a:prstGeom prst="rect">
            <a:avLst/>
          </a:prstGeom>
        </p:spPr>
        <p:txBody>
          <a:bodyPr vert="horz" lIns="0" tIns="0" rIns="0" bIns="0" rtlCol="0" anchor="ctr"/>
          <a:lstStyle>
            <a:lvl1pPr algn="r">
              <a:defRPr sz="1050" b="0" i="0">
                <a:solidFill>
                  <a:srgbClr val="7F7F7F"/>
                </a:solidFill>
                <a:latin typeface="DINPro" pitchFamily="2" charset="0"/>
              </a:defRPr>
            </a:lvl1pPr>
          </a:lstStyle>
          <a:p>
            <a:pPr algn="l"/>
            <a:fld id="{840C1E0B-154D-844F-9C3C-CB8827A7EAB0}" type="slidenum">
              <a:rPr lang="nl-NL" smtClean="0"/>
              <a:pPr algn="l"/>
              <a:t>‹#›</a:t>
            </a:fld>
            <a:r>
              <a:rPr lang="nl-NL"/>
              <a:t> </a:t>
            </a:r>
            <a:endParaRPr lang="nl-NL" dirty="0"/>
          </a:p>
        </p:txBody>
      </p:sp>
      <p:sp>
        <p:nvSpPr>
          <p:cNvPr id="9" name="Tijdelijke aanduiding voor voettekst 8">
            <a:extLst>
              <a:ext uri="{FF2B5EF4-FFF2-40B4-BE49-F238E27FC236}">
                <a16:creationId xmlns:a16="http://schemas.microsoft.com/office/drawing/2014/main" id="{90943D11-E52B-384D-9FC1-2B4069AF57E7}"/>
              </a:ext>
            </a:extLst>
          </p:cNvPr>
          <p:cNvSpPr>
            <a:spLocks noGrp="1"/>
          </p:cNvSpPr>
          <p:nvPr>
            <p:ph type="ftr" sz="quarter" idx="3"/>
          </p:nvPr>
        </p:nvSpPr>
        <p:spPr>
          <a:xfrm>
            <a:off x="1685924" y="5957999"/>
            <a:ext cx="6925796" cy="900001"/>
          </a:xfrm>
          <a:prstGeom prst="rect">
            <a:avLst/>
          </a:prstGeom>
        </p:spPr>
        <p:txBody>
          <a:bodyPr vert="horz" lIns="0" tIns="0" rIns="0" bIns="0" rtlCol="0" anchor="ctr"/>
          <a:lstStyle>
            <a:lvl1pPr algn="l">
              <a:defRPr sz="1050" b="0" i="0">
                <a:solidFill>
                  <a:srgbClr val="7F7F7F"/>
                </a:solidFill>
                <a:latin typeface="DINPro" pitchFamily="2" charset="0"/>
              </a:defRPr>
            </a:lvl1pPr>
          </a:lstStyle>
          <a:p>
            <a:r>
              <a:rPr lang="en-GB"/>
              <a:t>School of Business &amp; Economics</a:t>
            </a:r>
            <a:endParaRPr lang="nl-NL" dirty="0"/>
          </a:p>
        </p:txBody>
      </p:sp>
      <p:sp>
        <p:nvSpPr>
          <p:cNvPr id="8" name="Text Placeholder 7">
            <a:extLst>
              <a:ext uri="{FF2B5EF4-FFF2-40B4-BE49-F238E27FC236}">
                <a16:creationId xmlns:a16="http://schemas.microsoft.com/office/drawing/2014/main" id="{616ED97E-E821-4DC0-8C69-9551871955F0}"/>
              </a:ext>
            </a:extLst>
          </p:cNvPr>
          <p:cNvSpPr>
            <a:spLocks noGrp="1"/>
          </p:cNvSpPr>
          <p:nvPr>
            <p:ph type="body" idx="1"/>
          </p:nvPr>
        </p:nvSpPr>
        <p:spPr>
          <a:xfrm>
            <a:off x="1684366" y="1684373"/>
            <a:ext cx="10058373" cy="4273628"/>
          </a:xfrm>
          <a:prstGeom prst="rect">
            <a:avLst/>
          </a:prstGeom>
        </p:spPr>
        <p:txBody>
          <a:bodyPr vert="horz" lIns="0" tIns="0" rIns="0" bIns="0" rtlCol="0">
            <a:noAutofit/>
          </a:bodyPr>
          <a:lstStyle/>
          <a:p>
            <a:pPr lvl="0"/>
            <a:r>
              <a:rPr lang="nl-NL"/>
              <a:t>Tekststijl van het model bewerken
Tweede niveau
Derde niveau
Vierde niveau
Vijfde niveau</a:t>
            </a:r>
            <a:endParaRPr lang="en-GB" dirty="0"/>
          </a:p>
        </p:txBody>
      </p:sp>
    </p:spTree>
    <p:extLst>
      <p:ext uri="{BB962C8B-B14F-4D97-AF65-F5344CB8AC3E}">
        <p14:creationId xmlns:p14="http://schemas.microsoft.com/office/powerpoint/2010/main" val="1952633024"/>
      </p:ext>
    </p:extLst>
  </p:cSld>
  <p:clrMap bg1="lt1" tx1="dk1" bg2="lt2" tx2="dk2" accent1="accent1" accent2="accent2" accent3="accent3" accent4="accent4" accent5="accent5" accent6="accent6" hlink="hlink" folHlink="folHlink"/>
  <p:sldLayoutIdLst>
    <p:sldLayoutId id="2147483888" r:id="rId1"/>
    <p:sldLayoutId id="2147483898" r:id="rId2"/>
    <p:sldLayoutId id="2147483874" r:id="rId3"/>
    <p:sldLayoutId id="2147483885" r:id="rId4"/>
    <p:sldLayoutId id="2147483890" r:id="rId5"/>
    <p:sldLayoutId id="2147483889" r:id="rId6"/>
    <p:sldLayoutId id="2147483896" r:id="rId7"/>
    <p:sldLayoutId id="2147483900" r:id="rId8"/>
    <p:sldLayoutId id="2147483893" r:id="rId9"/>
    <p:sldLayoutId id="2147483879" r:id="rId10"/>
    <p:sldLayoutId id="2147483883" r:id="rId11"/>
    <p:sldLayoutId id="2147483895" r:id="rId12"/>
    <p:sldLayoutId id="2147483892" r:id="rId13"/>
    <p:sldLayoutId id="2147483886" r:id="rId14"/>
    <p:sldLayoutId id="2147483899" r:id="rId15"/>
    <p:sldLayoutId id="2147483897" r:id="rId16"/>
    <p:sldLayoutId id="2147483901" r:id="rId17"/>
    <p:sldLayoutId id="2147483902" r:id="rId18"/>
  </p:sldLayoutIdLst>
  <p:hf hdr="0" dt="0"/>
  <p:txStyles>
    <p:titleStyle>
      <a:lvl1pPr algn="l" defTabSz="685800" rtl="0" eaLnBrk="1" latinLnBrk="0" hangingPunct="1">
        <a:lnSpc>
          <a:spcPct val="90000"/>
        </a:lnSpc>
        <a:spcBef>
          <a:spcPct val="0"/>
        </a:spcBef>
        <a:buNone/>
        <a:defRPr sz="2500" b="0" i="0" kern="1200">
          <a:solidFill>
            <a:schemeClr val="bg2"/>
          </a:solidFill>
          <a:latin typeface="DINPro-Medium" pitchFamily="2" charset="0"/>
          <a:ea typeface="+mj-ea"/>
          <a:cs typeface="+mj-cs"/>
        </a:defRPr>
      </a:lvl1pPr>
    </p:titleStyle>
    <p:bodyStyle>
      <a:lvl1pPr marL="0" indent="0" algn="l" defTabSz="685800" rtl="0" eaLnBrk="1" latinLnBrk="0" hangingPunct="1">
        <a:lnSpc>
          <a:spcPct val="110000"/>
        </a:lnSpc>
        <a:spcBef>
          <a:spcPts val="0"/>
        </a:spcBef>
        <a:spcAft>
          <a:spcPts val="0"/>
        </a:spcAft>
        <a:buFont typeface="Arial" panose="020B0604020202020204" pitchFamily="34" charset="0"/>
        <a:buNone/>
        <a:defRPr sz="2400" b="0" i="0" kern="1200">
          <a:solidFill>
            <a:schemeClr val="tx2"/>
          </a:solidFill>
          <a:latin typeface="DINPro-Medium" pitchFamily="2" charset="0"/>
          <a:ea typeface="+mn-ea"/>
          <a:cs typeface="+mn-cs"/>
        </a:defRPr>
      </a:lvl1pPr>
      <a:lvl2pPr marL="0" indent="0" algn="l" defTabSz="685800" rtl="0" eaLnBrk="1" latinLnBrk="0" hangingPunct="1">
        <a:lnSpc>
          <a:spcPct val="110000"/>
        </a:lnSpc>
        <a:spcBef>
          <a:spcPts val="0"/>
        </a:spcBef>
        <a:buFont typeface="Arial" panose="020B0604020202020204" pitchFamily="34" charset="0"/>
        <a:buNone/>
        <a:tabLst/>
        <a:defRPr sz="1800" b="0" i="0" kern="1200">
          <a:solidFill>
            <a:schemeClr val="tx1"/>
          </a:solidFill>
          <a:latin typeface="DINPro" pitchFamily="2" charset="0"/>
          <a:ea typeface="+mn-ea"/>
          <a:cs typeface="+mn-cs"/>
        </a:defRPr>
      </a:lvl2pPr>
      <a:lvl3pPr marL="450850" indent="-277813" algn="l" defTabSz="685800" rtl="0" eaLnBrk="1" latinLnBrk="0" hangingPunct="1">
        <a:lnSpc>
          <a:spcPct val="110000"/>
        </a:lnSpc>
        <a:spcBef>
          <a:spcPts val="0"/>
        </a:spcBef>
        <a:buFont typeface="Arial" panose="020B0604020202020204" pitchFamily="34" charset="0"/>
        <a:buChar char="•"/>
        <a:tabLst/>
        <a:defRPr sz="1800" b="0" i="0" kern="1200" baseline="0">
          <a:solidFill>
            <a:schemeClr val="tx1"/>
          </a:solidFill>
          <a:latin typeface="DINPro" pitchFamily="2" charset="0"/>
          <a:ea typeface="+mn-ea"/>
          <a:cs typeface="Calibri Light" panose="020F0302020204030204" pitchFamily="34" charset="0"/>
        </a:defRPr>
      </a:lvl3pPr>
      <a:lvl4pPr marL="625475" indent="-174625" algn="l" defTabSz="685800" rtl="0" eaLnBrk="1" latinLnBrk="0" hangingPunct="1">
        <a:lnSpc>
          <a:spcPct val="110000"/>
        </a:lnSpc>
        <a:spcBef>
          <a:spcPts val="0"/>
        </a:spcBef>
        <a:buFont typeface="Arial" panose="020B0604020202020204" pitchFamily="34" charset="0"/>
        <a:buChar char="•"/>
        <a:tabLst/>
        <a:defRPr lang="en-US" sz="1800" b="0" i="0" kern="1200" dirty="0">
          <a:solidFill>
            <a:schemeClr val="tx1"/>
          </a:solidFill>
          <a:latin typeface="DINPro" pitchFamily="2" charset="0"/>
          <a:ea typeface="+mn-ea"/>
          <a:cs typeface="+mn-cs"/>
        </a:defRPr>
      </a:lvl4pPr>
      <a:lvl5pPr marL="809625"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284" userDrawn="1">
          <p15:clr>
            <a:srgbClr val="F26B43"/>
          </p15:clr>
        </p15:guide>
        <p15:guide id="4" orient="horz" pos="778" userDrawn="1">
          <p15:clr>
            <a:srgbClr val="F26B43"/>
          </p15:clr>
        </p15:guide>
        <p15:guide id="10" pos="7398" userDrawn="1">
          <p15:clr>
            <a:srgbClr val="F26B43"/>
          </p15:clr>
        </p15:guide>
        <p15:guide id="11" orient="horz" pos="3752" userDrawn="1">
          <p15:clr>
            <a:srgbClr val="F26B43"/>
          </p15:clr>
        </p15:guide>
        <p15:guide id="12" orient="horz" pos="4036" userDrawn="1">
          <p15:clr>
            <a:srgbClr val="F26B43"/>
          </p15:clr>
        </p15:guide>
        <p15:guide id="13" pos="284" userDrawn="1">
          <p15:clr>
            <a:srgbClr val="F26B43"/>
          </p15:clr>
        </p15:guide>
        <p15:guide id="15" orient="horz" pos="1062"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hyperlink" Target="https://casrai.org/credit/" TargetMode="Externa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jdelijke aanduiding voor tekst 18">
            <a:extLst>
              <a:ext uri="{FF2B5EF4-FFF2-40B4-BE49-F238E27FC236}">
                <a16:creationId xmlns:a16="http://schemas.microsoft.com/office/drawing/2014/main" id="{77B0A911-F831-3A4B-8A9F-94400B12644B}"/>
              </a:ext>
            </a:extLst>
          </p:cNvPr>
          <p:cNvSpPr>
            <a:spLocks noGrp="1"/>
          </p:cNvSpPr>
          <p:nvPr>
            <p:ph type="body" sz="quarter" idx="18"/>
          </p:nvPr>
        </p:nvSpPr>
        <p:spPr/>
        <p:txBody>
          <a:bodyPr/>
          <a:lstStyle/>
          <a:p>
            <a:r>
              <a:rPr lang="en-GB" dirty="0"/>
              <a:t>AUTHORSHIP GUIDELINES</a:t>
            </a:r>
          </a:p>
          <a:p>
            <a:endParaRPr lang="en-GB" sz="2400" dirty="0"/>
          </a:p>
          <a:p>
            <a:r>
              <a:rPr lang="en-GB" sz="2400" dirty="0"/>
              <a:t>School of Business &amp; Economics</a:t>
            </a:r>
          </a:p>
          <a:p>
            <a:r>
              <a:rPr lang="en-GB" sz="2400" dirty="0"/>
              <a:t>May 2022</a:t>
            </a:r>
          </a:p>
          <a:p>
            <a:endParaRPr lang="en-GB" dirty="0"/>
          </a:p>
          <a:p>
            <a:endParaRPr lang="en-GB" dirty="0"/>
          </a:p>
          <a:p>
            <a:endParaRPr lang="en-GB" dirty="0"/>
          </a:p>
          <a:p>
            <a:endParaRPr lang="en-GB" dirty="0"/>
          </a:p>
        </p:txBody>
      </p:sp>
      <p:sp>
        <p:nvSpPr>
          <p:cNvPr id="8" name="Tijdelijke aanduiding voor tekst 7">
            <a:extLst>
              <a:ext uri="{FF2B5EF4-FFF2-40B4-BE49-F238E27FC236}">
                <a16:creationId xmlns:a16="http://schemas.microsoft.com/office/drawing/2014/main" id="{CBD0EE9E-70AF-4F6B-9F43-08C7C1FBCCC5}"/>
              </a:ext>
            </a:extLst>
          </p:cNvPr>
          <p:cNvSpPr>
            <a:spLocks noGrp="1"/>
          </p:cNvSpPr>
          <p:nvPr>
            <p:ph type="body" sz="quarter" idx="20"/>
          </p:nvPr>
        </p:nvSpPr>
        <p:spPr/>
        <p:txBody>
          <a:bodyPr/>
          <a:lstStyle/>
          <a:p>
            <a:r>
              <a:rPr lang="en-GB" dirty="0"/>
              <a:t>SCHOOL OF BUSINESS &amp; ECONOMICS</a:t>
            </a:r>
          </a:p>
        </p:txBody>
      </p:sp>
      <p:pic>
        <p:nvPicPr>
          <p:cNvPr id="5" name="Tijdelijke aanduiding voor afbeelding 5">
            <a:extLst>
              <a:ext uri="{FF2B5EF4-FFF2-40B4-BE49-F238E27FC236}">
                <a16:creationId xmlns:a16="http://schemas.microsoft.com/office/drawing/2014/main" id="{94BFFD97-B15C-9543-9E53-089EC423D85C}"/>
              </a:ext>
            </a:extLst>
          </p:cNvPr>
          <p:cNvPicPr>
            <a:picLocks noChangeAspect="1"/>
          </p:cNvPicPr>
          <p:nvPr/>
        </p:nvPicPr>
        <p:blipFill rotWithShape="1">
          <a:blip r:embed="rId3"/>
          <a:srcRect t="20981" b="20981"/>
          <a:stretch/>
        </p:blipFill>
        <p:spPr>
          <a:xfrm>
            <a:off x="6324600" y="1682543"/>
            <a:ext cx="5421749" cy="4719600"/>
          </a:xfrm>
          <a:custGeom>
            <a:avLst/>
            <a:gdLst>
              <a:gd name="connsiteX0" fmla="*/ 0 w 5421749"/>
              <a:gd name="connsiteY0" fmla="*/ 0 h 4719600"/>
              <a:gd name="connsiteX1" fmla="*/ 5421749 w 5421749"/>
              <a:gd name="connsiteY1" fmla="*/ 0 h 4719600"/>
              <a:gd name="connsiteX2" fmla="*/ 5421749 w 5421749"/>
              <a:gd name="connsiteY2" fmla="*/ 4719600 h 4719600"/>
              <a:gd name="connsiteX3" fmla="*/ 0 w 5421749"/>
              <a:gd name="connsiteY3" fmla="*/ 4719600 h 4719600"/>
              <a:gd name="connsiteX4" fmla="*/ 0 w 5421749"/>
              <a:gd name="connsiteY4" fmla="*/ 908893 h 4719600"/>
              <a:gd name="connsiteX5" fmla="*/ 2024 w 5421749"/>
              <a:gd name="connsiteY5" fmla="*/ 910917 h 4719600"/>
              <a:gd name="connsiteX6" fmla="*/ 164024 w 5421749"/>
              <a:gd name="connsiteY6" fmla="*/ 748917 h 4719600"/>
              <a:gd name="connsiteX7" fmla="*/ 2024 w 5421749"/>
              <a:gd name="connsiteY7" fmla="*/ 586917 h 4719600"/>
              <a:gd name="connsiteX8" fmla="*/ 0 w 5421749"/>
              <a:gd name="connsiteY8" fmla="*/ 588941 h 4719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21749" h="4719600">
                <a:moveTo>
                  <a:pt x="0" y="0"/>
                </a:moveTo>
                <a:lnTo>
                  <a:pt x="5421749" y="0"/>
                </a:lnTo>
                <a:lnTo>
                  <a:pt x="5421749" y="4719600"/>
                </a:lnTo>
                <a:lnTo>
                  <a:pt x="0" y="4719600"/>
                </a:lnTo>
                <a:lnTo>
                  <a:pt x="0" y="908893"/>
                </a:lnTo>
                <a:lnTo>
                  <a:pt x="2024" y="910917"/>
                </a:lnTo>
                <a:lnTo>
                  <a:pt x="164024" y="748917"/>
                </a:lnTo>
                <a:lnTo>
                  <a:pt x="2024" y="586917"/>
                </a:lnTo>
                <a:lnTo>
                  <a:pt x="0" y="588941"/>
                </a:lnTo>
                <a:close/>
              </a:path>
            </a:pathLst>
          </a:custGeom>
        </p:spPr>
      </p:pic>
      <p:sp>
        <p:nvSpPr>
          <p:cNvPr id="3" name="Picture Placeholder 2">
            <a:extLst>
              <a:ext uri="{FF2B5EF4-FFF2-40B4-BE49-F238E27FC236}">
                <a16:creationId xmlns:a16="http://schemas.microsoft.com/office/drawing/2014/main" id="{891C13CB-5156-8744-85F0-EB0508DA1EBB}"/>
              </a:ext>
            </a:extLst>
          </p:cNvPr>
          <p:cNvSpPr>
            <a:spLocks noGrp="1"/>
          </p:cNvSpPr>
          <p:nvPr>
            <p:ph type="pic" sz="quarter" idx="19"/>
          </p:nvPr>
        </p:nvSpPr>
        <p:spPr>
          <a:xfrm>
            <a:off x="6324600" y="1682543"/>
            <a:ext cx="5421749" cy="4719600"/>
          </a:xfrm>
        </p:spPr>
      </p:sp>
    </p:spTree>
    <p:extLst>
      <p:ext uri="{BB962C8B-B14F-4D97-AF65-F5344CB8AC3E}">
        <p14:creationId xmlns:p14="http://schemas.microsoft.com/office/powerpoint/2010/main" val="25511005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60837FC-B905-6D45-AE9A-75912994C1E6}"/>
              </a:ext>
            </a:extLst>
          </p:cNvPr>
          <p:cNvSpPr>
            <a:spLocks noGrp="1"/>
          </p:cNvSpPr>
          <p:nvPr>
            <p:ph type="title"/>
          </p:nvPr>
        </p:nvSpPr>
        <p:spPr>
          <a:xfrm>
            <a:off x="450850" y="451166"/>
            <a:ext cx="4148859" cy="782467"/>
          </a:xfrm>
        </p:spPr>
        <p:txBody>
          <a:bodyPr/>
          <a:lstStyle/>
          <a:p>
            <a:r>
              <a:rPr lang="en-US" dirty="0"/>
              <a:t>ARTICLES IN </a:t>
            </a:r>
            <a:r>
              <a:rPr lang="en-US" b="1" dirty="0">
                <a:solidFill>
                  <a:schemeClr val="accent2"/>
                </a:solidFill>
              </a:rPr>
              <a:t>DISSERTATIONS</a:t>
            </a:r>
          </a:p>
        </p:txBody>
      </p:sp>
      <p:sp>
        <p:nvSpPr>
          <p:cNvPr id="5" name="Content Placeholder 4">
            <a:extLst>
              <a:ext uri="{FF2B5EF4-FFF2-40B4-BE49-F238E27FC236}">
                <a16:creationId xmlns:a16="http://schemas.microsoft.com/office/drawing/2014/main" id="{22EADDF0-A78E-7B4A-A7F4-1D98216A51AB}"/>
              </a:ext>
            </a:extLst>
          </p:cNvPr>
          <p:cNvSpPr>
            <a:spLocks noGrp="1"/>
          </p:cNvSpPr>
          <p:nvPr>
            <p:ph type="body" sz="quarter" idx="13"/>
          </p:nvPr>
        </p:nvSpPr>
        <p:spPr>
          <a:xfrm>
            <a:off x="1685924" y="1685925"/>
            <a:ext cx="8275493" cy="4273550"/>
          </a:xfrm>
        </p:spPr>
        <p:txBody>
          <a:bodyPr/>
          <a:lstStyle/>
          <a:p>
            <a:pPr marL="342900" indent="-342900">
              <a:buFont typeface="Arial" panose="020B0604020202020204" pitchFamily="34" charset="0"/>
              <a:buChar char="•"/>
            </a:pPr>
            <a:r>
              <a:rPr lang="en-US" dirty="0"/>
              <a:t>We expect that the contribution of the PhD candidate to the dissertation as a whole </a:t>
            </a:r>
            <a:r>
              <a:rPr lang="en-US"/>
              <a:t>is substantially </a:t>
            </a:r>
            <a:r>
              <a:rPr lang="en-US" dirty="0"/>
              <a:t>larger than the contribution of each of the co-authors. (SBE PhD Policy)</a:t>
            </a:r>
          </a:p>
          <a:p>
            <a:pPr marL="342900" indent="-342900">
              <a:buFont typeface="Arial" panose="020B0604020202020204" pitchFamily="34" charset="0"/>
              <a:buChar char="•"/>
            </a:pPr>
            <a:r>
              <a:rPr lang="en-US" dirty="0"/>
              <a:t>Dissertations may include chapters for which the PhD did not contribute most work and is not first author, as long as the PhD’s contribution was an essential part of the work. </a:t>
            </a:r>
          </a:p>
          <a:p>
            <a:pPr marL="342900" indent="-342900">
              <a:buFont typeface="Arial" panose="020B0604020202020204" pitchFamily="34" charset="0"/>
              <a:buChar char="•"/>
            </a:pPr>
            <a:r>
              <a:rPr lang="en-US" dirty="0"/>
              <a:t>PhDs have to fill out a form stating co-author contributions to chapters and co-authorship of chapters should also be highlighted in the dissertation (e.g. in the first chapter)</a:t>
            </a:r>
          </a:p>
          <a:p>
            <a:pPr marL="342900" indent="-342900">
              <a:buFont typeface="Arial" panose="020B0604020202020204" pitchFamily="34" charset="0"/>
              <a:buChar char="•"/>
            </a:pPr>
            <a:r>
              <a:rPr lang="en-US" dirty="0"/>
              <a:t>In exceptional cases, papers could be included in two dissertations (as long as criteria are met)</a:t>
            </a:r>
          </a:p>
        </p:txBody>
      </p:sp>
      <p:sp>
        <p:nvSpPr>
          <p:cNvPr id="2" name="Footer Placeholder 1">
            <a:extLst>
              <a:ext uri="{FF2B5EF4-FFF2-40B4-BE49-F238E27FC236}">
                <a16:creationId xmlns:a16="http://schemas.microsoft.com/office/drawing/2014/main" id="{5C5E4E4E-10D4-6047-B100-B7F3E267E598}"/>
              </a:ext>
            </a:extLst>
          </p:cNvPr>
          <p:cNvSpPr>
            <a:spLocks noGrp="1"/>
          </p:cNvSpPr>
          <p:nvPr>
            <p:ph type="ftr" sz="quarter" idx="14"/>
          </p:nvPr>
        </p:nvSpPr>
        <p:spPr/>
        <p:txBody>
          <a:bodyPr/>
          <a:lstStyle/>
          <a:p>
            <a:r>
              <a:rPr lang="en-GB"/>
              <a:t>School of Business &amp; Economics</a:t>
            </a:r>
            <a:endParaRPr lang="nl-NL" dirty="0"/>
          </a:p>
        </p:txBody>
      </p:sp>
      <p:sp>
        <p:nvSpPr>
          <p:cNvPr id="3" name="Slide Number Placeholder 2">
            <a:extLst>
              <a:ext uri="{FF2B5EF4-FFF2-40B4-BE49-F238E27FC236}">
                <a16:creationId xmlns:a16="http://schemas.microsoft.com/office/drawing/2014/main" id="{FB87509C-2713-F746-B2C0-03F59B2EB2BA}"/>
              </a:ext>
            </a:extLst>
          </p:cNvPr>
          <p:cNvSpPr>
            <a:spLocks noGrp="1"/>
          </p:cNvSpPr>
          <p:nvPr>
            <p:ph type="sldNum" sz="quarter" idx="15"/>
          </p:nvPr>
        </p:nvSpPr>
        <p:spPr/>
        <p:txBody>
          <a:bodyPr/>
          <a:lstStyle/>
          <a:p>
            <a:pPr algn="l"/>
            <a:fld id="{840C1E0B-154D-844F-9C3C-CB8827A7EAB0}" type="slidenum">
              <a:rPr lang="nl-NL" smtClean="0"/>
              <a:pPr algn="l"/>
              <a:t>10</a:t>
            </a:fld>
            <a:r>
              <a:rPr lang="nl-NL"/>
              <a:t> </a:t>
            </a:r>
            <a:endParaRPr lang="nl-NL" dirty="0"/>
          </a:p>
        </p:txBody>
      </p:sp>
    </p:spTree>
    <p:extLst>
      <p:ext uri="{BB962C8B-B14F-4D97-AF65-F5344CB8AC3E}">
        <p14:creationId xmlns:p14="http://schemas.microsoft.com/office/powerpoint/2010/main" val="33341965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5576C5-E2FF-A74F-A15A-ADB68B72EA06}"/>
              </a:ext>
            </a:extLst>
          </p:cNvPr>
          <p:cNvSpPr>
            <a:spLocks noGrp="1"/>
          </p:cNvSpPr>
          <p:nvPr>
            <p:ph type="title"/>
          </p:nvPr>
        </p:nvSpPr>
        <p:spPr>
          <a:xfrm>
            <a:off x="450849" y="451166"/>
            <a:ext cx="6925795" cy="782467"/>
          </a:xfrm>
        </p:spPr>
        <p:txBody>
          <a:bodyPr wrap="none" anchor="ctr">
            <a:normAutofit/>
          </a:bodyPr>
          <a:lstStyle/>
          <a:p>
            <a:r>
              <a:rPr lang="en-US" dirty="0"/>
              <a:t>AUTHORSHIP: </a:t>
            </a:r>
            <a:r>
              <a:rPr lang="en-US" b="1" dirty="0">
                <a:solidFill>
                  <a:schemeClr val="accent2">
                    <a:lumMod val="60000"/>
                    <a:lumOff val="40000"/>
                  </a:schemeClr>
                </a:solidFill>
              </a:rPr>
              <a:t>CONTRIBUTION</a:t>
            </a:r>
            <a:r>
              <a:rPr lang="en-US" dirty="0"/>
              <a:t> &amp; </a:t>
            </a:r>
            <a:r>
              <a:rPr lang="en-US" b="1" dirty="0">
                <a:solidFill>
                  <a:schemeClr val="accent2">
                    <a:lumMod val="60000"/>
                    <a:lumOff val="40000"/>
                  </a:schemeClr>
                </a:solidFill>
              </a:rPr>
              <a:t>ACCOUNTABILITY</a:t>
            </a:r>
          </a:p>
        </p:txBody>
      </p:sp>
      <p:sp>
        <p:nvSpPr>
          <p:cNvPr id="3" name="Content Placeholder 2">
            <a:extLst>
              <a:ext uri="{FF2B5EF4-FFF2-40B4-BE49-F238E27FC236}">
                <a16:creationId xmlns:a16="http://schemas.microsoft.com/office/drawing/2014/main" id="{7EDD81D5-1C40-C74E-B824-F1705735CB10}"/>
              </a:ext>
            </a:extLst>
          </p:cNvPr>
          <p:cNvSpPr>
            <a:spLocks noGrp="1"/>
          </p:cNvSpPr>
          <p:nvPr>
            <p:ph type="body" sz="quarter" idx="13"/>
          </p:nvPr>
        </p:nvSpPr>
        <p:spPr>
          <a:xfrm>
            <a:off x="1685924" y="1685925"/>
            <a:ext cx="9162185" cy="4273550"/>
          </a:xfrm>
        </p:spPr>
        <p:txBody>
          <a:bodyPr>
            <a:normAutofit/>
          </a:bodyPr>
          <a:lstStyle/>
          <a:p>
            <a:pPr>
              <a:spcAft>
                <a:spcPts val="600"/>
              </a:spcAft>
            </a:pPr>
            <a:r>
              <a:rPr lang="en-US" dirty="0"/>
              <a:t>“Two minimum requirements define authorship across all definitions – making a </a:t>
            </a:r>
            <a:r>
              <a:rPr lang="en-US" b="1" dirty="0">
                <a:solidFill>
                  <a:schemeClr val="accent2"/>
                </a:solidFill>
              </a:rPr>
              <a:t>substantial contribution </a:t>
            </a:r>
            <a:r>
              <a:rPr lang="en-US" dirty="0"/>
              <a:t>to the work and </a:t>
            </a:r>
            <a:r>
              <a:rPr lang="en-US" b="1" dirty="0">
                <a:solidFill>
                  <a:schemeClr val="accent2"/>
                </a:solidFill>
              </a:rPr>
              <a:t>being accountable </a:t>
            </a:r>
            <a:r>
              <a:rPr lang="en-US" dirty="0"/>
              <a:t>for the work and its published form”. </a:t>
            </a:r>
          </a:p>
          <a:p>
            <a:pPr>
              <a:spcAft>
                <a:spcPts val="600"/>
              </a:spcAft>
            </a:pPr>
            <a:endParaRPr lang="en-US" sz="2000" i="1" dirty="0"/>
          </a:p>
          <a:p>
            <a:pPr>
              <a:spcAft>
                <a:spcPts val="600"/>
              </a:spcAft>
            </a:pPr>
            <a:r>
              <a:rPr lang="en-US" sz="2000" i="1" dirty="0"/>
              <a:t>(COPE, Committee on Publication Ethics)</a:t>
            </a:r>
          </a:p>
          <a:p>
            <a:pPr>
              <a:spcAft>
                <a:spcPts val="600"/>
              </a:spcAft>
            </a:pPr>
            <a:endParaRPr lang="en-US" dirty="0"/>
          </a:p>
          <a:p>
            <a:pPr>
              <a:spcAft>
                <a:spcPts val="600"/>
              </a:spcAft>
            </a:pPr>
            <a:endParaRPr lang="en-US" dirty="0"/>
          </a:p>
          <a:p>
            <a:pPr>
              <a:spcAft>
                <a:spcPts val="600"/>
              </a:spcAft>
            </a:pPr>
            <a:endParaRPr lang="en-US" dirty="0"/>
          </a:p>
        </p:txBody>
      </p:sp>
      <p:sp>
        <p:nvSpPr>
          <p:cNvPr id="9" name="Footer Placeholder 3">
            <a:extLst>
              <a:ext uri="{FF2B5EF4-FFF2-40B4-BE49-F238E27FC236}">
                <a16:creationId xmlns:a16="http://schemas.microsoft.com/office/drawing/2014/main" id="{F6A479EB-05F0-5CBA-6E19-B004AD4474E6}"/>
              </a:ext>
            </a:extLst>
          </p:cNvPr>
          <p:cNvSpPr>
            <a:spLocks noGrp="1"/>
          </p:cNvSpPr>
          <p:nvPr>
            <p:ph type="ftr" sz="quarter" idx="14"/>
          </p:nvPr>
        </p:nvSpPr>
        <p:spPr>
          <a:xfrm>
            <a:off x="1685924" y="5957999"/>
            <a:ext cx="6925796" cy="900001"/>
          </a:xfrm>
        </p:spPr>
        <p:txBody>
          <a:bodyPr/>
          <a:lstStyle/>
          <a:p>
            <a:pPr>
              <a:spcAft>
                <a:spcPts val="600"/>
              </a:spcAft>
            </a:pPr>
            <a:r>
              <a:rPr lang="en-GB" dirty="0"/>
              <a:t>School of Business &amp; Economics</a:t>
            </a:r>
          </a:p>
        </p:txBody>
      </p:sp>
      <p:sp>
        <p:nvSpPr>
          <p:cNvPr id="11" name="Slide Number Placeholder 4">
            <a:extLst>
              <a:ext uri="{FF2B5EF4-FFF2-40B4-BE49-F238E27FC236}">
                <a16:creationId xmlns:a16="http://schemas.microsoft.com/office/drawing/2014/main" id="{2B7A73DC-29B8-D6D9-1F12-F88ECC5173EA}"/>
              </a:ext>
            </a:extLst>
          </p:cNvPr>
          <p:cNvSpPr>
            <a:spLocks noGrp="1"/>
          </p:cNvSpPr>
          <p:nvPr>
            <p:ph type="sldNum" sz="quarter" idx="15"/>
          </p:nvPr>
        </p:nvSpPr>
        <p:spPr>
          <a:xfrm>
            <a:off x="450849" y="5958000"/>
            <a:ext cx="784225" cy="900000"/>
          </a:xfrm>
        </p:spPr>
        <p:txBody>
          <a:bodyPr/>
          <a:lstStyle/>
          <a:p>
            <a:pPr algn="l">
              <a:spcAft>
                <a:spcPts val="600"/>
              </a:spcAft>
            </a:pPr>
            <a:fld id="{840C1E0B-154D-844F-9C3C-CB8827A7EAB0}" type="slidenum">
              <a:rPr lang="nl-NL" smtClean="0"/>
              <a:pPr algn="l">
                <a:spcAft>
                  <a:spcPts val="600"/>
                </a:spcAft>
              </a:pPr>
              <a:t>2</a:t>
            </a:fld>
            <a:r>
              <a:rPr lang="nl-NL"/>
              <a:t> </a:t>
            </a:r>
          </a:p>
        </p:txBody>
      </p:sp>
    </p:spTree>
    <p:extLst>
      <p:ext uri="{BB962C8B-B14F-4D97-AF65-F5344CB8AC3E}">
        <p14:creationId xmlns:p14="http://schemas.microsoft.com/office/powerpoint/2010/main" val="35231765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ECE850-C19E-4E49-9BE8-1D5FEBBBEADF}"/>
              </a:ext>
            </a:extLst>
          </p:cNvPr>
          <p:cNvSpPr>
            <a:spLocks noGrp="1"/>
          </p:cNvSpPr>
          <p:nvPr>
            <p:ph type="title"/>
          </p:nvPr>
        </p:nvSpPr>
        <p:spPr>
          <a:xfrm>
            <a:off x="450850" y="451166"/>
            <a:ext cx="6717869" cy="782467"/>
          </a:xfrm>
        </p:spPr>
        <p:txBody>
          <a:bodyPr/>
          <a:lstStyle/>
          <a:p>
            <a:r>
              <a:rPr lang="en-US" dirty="0"/>
              <a:t>CRITERIA FOR AUTHORSHIP: </a:t>
            </a:r>
            <a:r>
              <a:rPr lang="en-US" b="1" dirty="0">
                <a:solidFill>
                  <a:schemeClr val="accent2">
                    <a:lumMod val="60000"/>
                    <a:lumOff val="40000"/>
                  </a:schemeClr>
                </a:solidFill>
              </a:rPr>
              <a:t>CONTRIBUTION (1)</a:t>
            </a:r>
            <a:endParaRPr lang="en-US" dirty="0"/>
          </a:p>
        </p:txBody>
      </p:sp>
      <p:sp>
        <p:nvSpPr>
          <p:cNvPr id="3" name="Text Placeholder 2">
            <a:extLst>
              <a:ext uri="{FF2B5EF4-FFF2-40B4-BE49-F238E27FC236}">
                <a16:creationId xmlns:a16="http://schemas.microsoft.com/office/drawing/2014/main" id="{5D0B1066-2841-7745-9FC5-87F763CA70BA}"/>
              </a:ext>
            </a:extLst>
          </p:cNvPr>
          <p:cNvSpPr>
            <a:spLocks noGrp="1"/>
          </p:cNvSpPr>
          <p:nvPr>
            <p:ph type="body" sz="quarter" idx="13"/>
          </p:nvPr>
        </p:nvSpPr>
        <p:spPr>
          <a:xfrm>
            <a:off x="1685924" y="1685925"/>
            <a:ext cx="6717869" cy="4273550"/>
          </a:xfrm>
        </p:spPr>
        <p:txBody>
          <a:bodyPr/>
          <a:lstStyle/>
          <a:p>
            <a:r>
              <a:rPr lang="en-US" dirty="0"/>
              <a:t>"All authors must have made a </a:t>
            </a:r>
            <a:r>
              <a:rPr lang="en-US" b="1" dirty="0">
                <a:solidFill>
                  <a:schemeClr val="accent2"/>
                </a:solidFill>
              </a:rPr>
              <a:t>genuine intellectual contribution </a:t>
            </a:r>
            <a:r>
              <a:rPr lang="en-US" dirty="0"/>
              <a:t>to at least one of the following elements: the </a:t>
            </a:r>
            <a:r>
              <a:rPr lang="en-US" b="1" dirty="0">
                <a:solidFill>
                  <a:schemeClr val="accent2"/>
                </a:solidFill>
              </a:rPr>
              <a:t>design of the research</a:t>
            </a:r>
            <a:r>
              <a:rPr lang="en-US" dirty="0"/>
              <a:t>, the </a:t>
            </a:r>
            <a:r>
              <a:rPr lang="en-US" b="1" dirty="0">
                <a:solidFill>
                  <a:schemeClr val="accent2"/>
                </a:solidFill>
              </a:rPr>
              <a:t>acquisition of data</a:t>
            </a:r>
            <a:r>
              <a:rPr lang="en-US" dirty="0"/>
              <a:t>, its </a:t>
            </a:r>
            <a:r>
              <a:rPr lang="en-US" b="1" dirty="0">
                <a:solidFill>
                  <a:schemeClr val="accent2"/>
                </a:solidFill>
              </a:rPr>
              <a:t>analysis</a:t>
            </a:r>
            <a:r>
              <a:rPr lang="en-US" dirty="0"/>
              <a:t> or the </a:t>
            </a:r>
            <a:r>
              <a:rPr lang="en-US" b="1" dirty="0">
                <a:solidFill>
                  <a:schemeClr val="accent2"/>
                </a:solidFill>
              </a:rPr>
              <a:t>interpretation of findings</a:t>
            </a:r>
            <a:r>
              <a:rPr lang="en-US" dirty="0"/>
              <a:t>.” </a:t>
            </a:r>
          </a:p>
          <a:p>
            <a:endParaRPr lang="en-US" dirty="0"/>
          </a:p>
          <a:p>
            <a:r>
              <a:rPr lang="en-US" sz="2000" dirty="0"/>
              <a:t>(Netherlands Code of Conduct for Research Integrity, 3.31)</a:t>
            </a:r>
          </a:p>
          <a:p>
            <a:endParaRPr lang="en-US" dirty="0"/>
          </a:p>
        </p:txBody>
      </p:sp>
      <p:sp>
        <p:nvSpPr>
          <p:cNvPr id="4" name="Footer Placeholder 3">
            <a:extLst>
              <a:ext uri="{FF2B5EF4-FFF2-40B4-BE49-F238E27FC236}">
                <a16:creationId xmlns:a16="http://schemas.microsoft.com/office/drawing/2014/main" id="{8C7627E6-05E0-9148-9448-33CEB6A3139E}"/>
              </a:ext>
            </a:extLst>
          </p:cNvPr>
          <p:cNvSpPr>
            <a:spLocks noGrp="1"/>
          </p:cNvSpPr>
          <p:nvPr>
            <p:ph type="ftr" sz="quarter" idx="14"/>
          </p:nvPr>
        </p:nvSpPr>
        <p:spPr/>
        <p:txBody>
          <a:bodyPr/>
          <a:lstStyle/>
          <a:p>
            <a:r>
              <a:rPr lang="en-GB"/>
              <a:t>School of Business &amp; Economics</a:t>
            </a:r>
            <a:endParaRPr lang="nl-NL" dirty="0"/>
          </a:p>
        </p:txBody>
      </p:sp>
      <p:sp>
        <p:nvSpPr>
          <p:cNvPr id="5" name="Slide Number Placeholder 4">
            <a:extLst>
              <a:ext uri="{FF2B5EF4-FFF2-40B4-BE49-F238E27FC236}">
                <a16:creationId xmlns:a16="http://schemas.microsoft.com/office/drawing/2014/main" id="{48EE3207-BC21-B646-A218-AD865D534F09}"/>
              </a:ext>
            </a:extLst>
          </p:cNvPr>
          <p:cNvSpPr>
            <a:spLocks noGrp="1"/>
          </p:cNvSpPr>
          <p:nvPr>
            <p:ph type="sldNum" sz="quarter" idx="15"/>
          </p:nvPr>
        </p:nvSpPr>
        <p:spPr/>
        <p:txBody>
          <a:bodyPr/>
          <a:lstStyle/>
          <a:p>
            <a:pPr algn="l"/>
            <a:fld id="{840C1E0B-154D-844F-9C3C-CB8827A7EAB0}" type="slidenum">
              <a:rPr lang="nl-NL" smtClean="0"/>
              <a:pPr algn="l"/>
              <a:t>3</a:t>
            </a:fld>
            <a:r>
              <a:rPr lang="nl-NL"/>
              <a:t> </a:t>
            </a:r>
            <a:endParaRPr lang="nl-NL" dirty="0"/>
          </a:p>
        </p:txBody>
      </p:sp>
    </p:spTree>
    <p:extLst>
      <p:ext uri="{BB962C8B-B14F-4D97-AF65-F5344CB8AC3E}">
        <p14:creationId xmlns:p14="http://schemas.microsoft.com/office/powerpoint/2010/main" val="35576786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B65C1-CE81-7E44-9B81-29BE1FA113FF}"/>
              </a:ext>
            </a:extLst>
          </p:cNvPr>
          <p:cNvSpPr>
            <a:spLocks noGrp="1"/>
          </p:cNvSpPr>
          <p:nvPr>
            <p:ph type="title"/>
          </p:nvPr>
        </p:nvSpPr>
        <p:spPr>
          <a:xfrm>
            <a:off x="450850" y="451166"/>
            <a:ext cx="6717869" cy="782467"/>
          </a:xfrm>
        </p:spPr>
        <p:txBody>
          <a:bodyPr/>
          <a:lstStyle/>
          <a:p>
            <a:r>
              <a:rPr lang="en-US" dirty="0"/>
              <a:t>CRITERIA FOR AUTHORSHIP: </a:t>
            </a:r>
            <a:r>
              <a:rPr lang="en-US" b="1" dirty="0">
                <a:solidFill>
                  <a:schemeClr val="accent2">
                    <a:lumMod val="60000"/>
                    <a:lumOff val="40000"/>
                  </a:schemeClr>
                </a:solidFill>
              </a:rPr>
              <a:t>CONTRIBUTION (2)</a:t>
            </a:r>
            <a:endParaRPr lang="en-US" dirty="0">
              <a:solidFill>
                <a:schemeClr val="accent2">
                  <a:lumMod val="60000"/>
                  <a:lumOff val="40000"/>
                </a:schemeClr>
              </a:solidFill>
            </a:endParaRPr>
          </a:p>
        </p:txBody>
      </p:sp>
      <p:sp>
        <p:nvSpPr>
          <p:cNvPr id="3" name="Text Placeholder 2">
            <a:extLst>
              <a:ext uri="{FF2B5EF4-FFF2-40B4-BE49-F238E27FC236}">
                <a16:creationId xmlns:a16="http://schemas.microsoft.com/office/drawing/2014/main" id="{96D498EA-CA8A-2143-BEEF-2CCE4ABCF0CB}"/>
              </a:ext>
            </a:extLst>
          </p:cNvPr>
          <p:cNvSpPr>
            <a:spLocks noGrp="1"/>
          </p:cNvSpPr>
          <p:nvPr>
            <p:ph type="body" sz="quarter" idx="13"/>
          </p:nvPr>
        </p:nvSpPr>
        <p:spPr>
          <a:xfrm>
            <a:off x="1685924" y="1685925"/>
            <a:ext cx="10056815" cy="4273550"/>
          </a:xfrm>
        </p:spPr>
        <p:txBody>
          <a:bodyPr/>
          <a:lstStyle/>
          <a:p>
            <a:r>
              <a:rPr lang="en-US" b="1" dirty="0">
                <a:solidFill>
                  <a:schemeClr val="accent2"/>
                </a:solidFill>
              </a:rPr>
              <a:t>Not sufficient </a:t>
            </a:r>
            <a:r>
              <a:rPr lang="en-US" dirty="0"/>
              <a:t>to warrant authorship:</a:t>
            </a:r>
          </a:p>
          <a:p>
            <a:pPr marL="342900" indent="-342900">
              <a:buFont typeface="Arial" panose="020B0604020202020204" pitchFamily="34" charset="0"/>
              <a:buChar char="•"/>
            </a:pPr>
            <a:r>
              <a:rPr lang="en-US" dirty="0"/>
              <a:t>acquiring research funds</a:t>
            </a:r>
          </a:p>
          <a:p>
            <a:pPr marL="342900" indent="-342900">
              <a:buFont typeface="Arial" panose="020B0604020202020204" pitchFamily="34" charset="0"/>
              <a:buChar char="•"/>
            </a:pPr>
            <a:r>
              <a:rPr lang="en-US" dirty="0"/>
              <a:t>managing the research </a:t>
            </a:r>
            <a:r>
              <a:rPr lang="en-US" dirty="0">
                <a:solidFill>
                  <a:schemeClr val="bg1"/>
                </a:solidFill>
              </a:rPr>
              <a:t>group</a:t>
            </a:r>
          </a:p>
          <a:p>
            <a:pPr marL="342900" indent="-342900">
              <a:buFont typeface="Arial" panose="020B0604020202020204" pitchFamily="34" charset="0"/>
              <a:buChar char="•"/>
            </a:pPr>
            <a:r>
              <a:rPr lang="en-US" dirty="0">
                <a:solidFill>
                  <a:schemeClr val="bg1"/>
                </a:solidFill>
              </a:rPr>
              <a:t>doctoral supervision </a:t>
            </a:r>
          </a:p>
          <a:p>
            <a:pPr marL="793750" lvl="2" indent="-342900"/>
            <a:r>
              <a:rPr lang="en-US" dirty="0">
                <a:solidFill>
                  <a:schemeClr val="bg1"/>
                </a:solidFill>
              </a:rPr>
              <a:t>but supervisors can be co-author if they meet the regular criteria of contribution &amp; accountability</a:t>
            </a:r>
          </a:p>
          <a:p>
            <a:pPr marL="342900" indent="-342900">
              <a:buFont typeface="Arial" panose="020B0604020202020204" pitchFamily="34" charset="0"/>
              <a:buChar char="•"/>
            </a:pPr>
            <a:r>
              <a:rPr lang="en-US" dirty="0">
                <a:solidFill>
                  <a:schemeClr val="bg1"/>
                </a:solidFill>
              </a:rPr>
              <a:t>supplying pre-existing data or materials </a:t>
            </a:r>
          </a:p>
          <a:p>
            <a:pPr marL="342900" indent="-342900">
              <a:buFont typeface="Arial" panose="020B0604020202020204" pitchFamily="34" charset="0"/>
              <a:buChar char="•"/>
            </a:pPr>
            <a:r>
              <a:rPr lang="en-US" dirty="0"/>
              <a:t>proofreading</a:t>
            </a:r>
          </a:p>
          <a:p>
            <a:endParaRPr lang="en-US" dirty="0"/>
          </a:p>
          <a:p>
            <a:r>
              <a:rPr lang="en-US" b="1" dirty="0">
                <a:solidFill>
                  <a:schemeClr val="accent2"/>
                </a:solidFill>
              </a:rPr>
              <a:t>Questionable practices</a:t>
            </a:r>
            <a:r>
              <a:rPr lang="en-US" dirty="0"/>
              <a:t>:</a:t>
            </a:r>
          </a:p>
          <a:p>
            <a:pPr marL="342900" indent="-342900">
              <a:buFont typeface="Arial" panose="020B0604020202020204" pitchFamily="34" charset="0"/>
              <a:buChar char="•"/>
            </a:pPr>
            <a:r>
              <a:rPr lang="en-US" dirty="0"/>
              <a:t>adding authors that do not qualify (“honorary”, “gift”, or “guest” authors)</a:t>
            </a:r>
          </a:p>
          <a:p>
            <a:pPr marL="342900" indent="-342900">
              <a:buFont typeface="Arial" panose="020B0604020202020204" pitchFamily="34" charset="0"/>
              <a:buChar char="•"/>
            </a:pPr>
            <a:r>
              <a:rPr lang="en-US" dirty="0"/>
              <a:t>omitting authors that do qualify (“ghost” authors)</a:t>
            </a:r>
          </a:p>
          <a:p>
            <a:endParaRPr lang="en-US" dirty="0"/>
          </a:p>
        </p:txBody>
      </p:sp>
      <p:sp>
        <p:nvSpPr>
          <p:cNvPr id="4" name="Footer Placeholder 3">
            <a:extLst>
              <a:ext uri="{FF2B5EF4-FFF2-40B4-BE49-F238E27FC236}">
                <a16:creationId xmlns:a16="http://schemas.microsoft.com/office/drawing/2014/main" id="{29D54522-ED59-F947-84A4-8B89C6332DA2}"/>
              </a:ext>
            </a:extLst>
          </p:cNvPr>
          <p:cNvSpPr>
            <a:spLocks noGrp="1"/>
          </p:cNvSpPr>
          <p:nvPr>
            <p:ph type="ftr" sz="quarter" idx="14"/>
          </p:nvPr>
        </p:nvSpPr>
        <p:spPr/>
        <p:txBody>
          <a:bodyPr/>
          <a:lstStyle/>
          <a:p>
            <a:r>
              <a:rPr lang="en-GB"/>
              <a:t>School of Business &amp; Economics</a:t>
            </a:r>
            <a:endParaRPr lang="nl-NL" dirty="0"/>
          </a:p>
        </p:txBody>
      </p:sp>
      <p:sp>
        <p:nvSpPr>
          <p:cNvPr id="5" name="Slide Number Placeholder 4">
            <a:extLst>
              <a:ext uri="{FF2B5EF4-FFF2-40B4-BE49-F238E27FC236}">
                <a16:creationId xmlns:a16="http://schemas.microsoft.com/office/drawing/2014/main" id="{ECF0BE21-BB3B-714C-9772-0419FB8A11BB}"/>
              </a:ext>
            </a:extLst>
          </p:cNvPr>
          <p:cNvSpPr>
            <a:spLocks noGrp="1"/>
          </p:cNvSpPr>
          <p:nvPr>
            <p:ph type="sldNum" sz="quarter" idx="15"/>
          </p:nvPr>
        </p:nvSpPr>
        <p:spPr/>
        <p:txBody>
          <a:bodyPr/>
          <a:lstStyle/>
          <a:p>
            <a:pPr algn="l"/>
            <a:fld id="{840C1E0B-154D-844F-9C3C-CB8827A7EAB0}" type="slidenum">
              <a:rPr lang="nl-NL" smtClean="0"/>
              <a:pPr algn="l"/>
              <a:t>4</a:t>
            </a:fld>
            <a:r>
              <a:rPr lang="nl-NL"/>
              <a:t> </a:t>
            </a:r>
            <a:endParaRPr lang="nl-NL" dirty="0"/>
          </a:p>
        </p:txBody>
      </p:sp>
    </p:spTree>
    <p:extLst>
      <p:ext uri="{BB962C8B-B14F-4D97-AF65-F5344CB8AC3E}">
        <p14:creationId xmlns:p14="http://schemas.microsoft.com/office/powerpoint/2010/main" val="14524848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9A70D1-BBD8-9E44-B1C7-63D6F9400993}"/>
              </a:ext>
            </a:extLst>
          </p:cNvPr>
          <p:cNvSpPr>
            <a:spLocks noGrp="1"/>
          </p:cNvSpPr>
          <p:nvPr>
            <p:ph type="title"/>
          </p:nvPr>
        </p:nvSpPr>
        <p:spPr>
          <a:xfrm>
            <a:off x="450850" y="451166"/>
            <a:ext cx="6447923" cy="782467"/>
          </a:xfrm>
        </p:spPr>
        <p:txBody>
          <a:bodyPr/>
          <a:lstStyle/>
          <a:p>
            <a:r>
              <a:rPr lang="en-US" dirty="0"/>
              <a:t>CRITERIA FOR AUTHORSHIP: </a:t>
            </a:r>
            <a:r>
              <a:rPr lang="en-US" b="1" dirty="0">
                <a:solidFill>
                  <a:schemeClr val="accent2">
                    <a:lumMod val="60000"/>
                    <a:lumOff val="40000"/>
                  </a:schemeClr>
                </a:solidFill>
              </a:rPr>
              <a:t>ACCOUNTABILITY</a:t>
            </a:r>
          </a:p>
        </p:txBody>
      </p:sp>
      <p:sp>
        <p:nvSpPr>
          <p:cNvPr id="3" name="Text Placeholder 2">
            <a:extLst>
              <a:ext uri="{FF2B5EF4-FFF2-40B4-BE49-F238E27FC236}">
                <a16:creationId xmlns:a16="http://schemas.microsoft.com/office/drawing/2014/main" id="{AAF7A934-1E4F-3444-985E-685A4EC43D68}"/>
              </a:ext>
            </a:extLst>
          </p:cNvPr>
          <p:cNvSpPr>
            <a:spLocks noGrp="1"/>
          </p:cNvSpPr>
          <p:nvPr>
            <p:ph type="body" sz="quarter" idx="13"/>
          </p:nvPr>
        </p:nvSpPr>
        <p:spPr>
          <a:xfrm>
            <a:off x="1685924" y="1685925"/>
            <a:ext cx="9176040" cy="4273550"/>
          </a:xfrm>
        </p:spPr>
        <p:txBody>
          <a:bodyPr/>
          <a:lstStyle/>
          <a:p>
            <a:pPr marL="342900" indent="-342900">
              <a:buFont typeface="Arial" panose="020B0604020202020204" pitchFamily="34" charset="0"/>
              <a:buChar char="•"/>
            </a:pPr>
            <a:r>
              <a:rPr lang="en-US" dirty="0"/>
              <a:t>“All authors must have approved the final version of the research product”. </a:t>
            </a:r>
            <a:r>
              <a:rPr lang="en-US" sz="2000" dirty="0"/>
              <a:t>(Neth. Code of Conduct, 3.32)</a:t>
            </a:r>
          </a:p>
          <a:p>
            <a:pPr marL="342900" indent="-342900">
              <a:buFont typeface="Arial" panose="020B0604020202020204" pitchFamily="34" charset="0"/>
              <a:buChar char="•"/>
            </a:pPr>
            <a:r>
              <a:rPr lang="en-US" dirty="0"/>
              <a:t>“All authors are fully responsible for the content of the research product, unless otherwise stated”. </a:t>
            </a:r>
            <a:r>
              <a:rPr lang="en-US" sz="2000" dirty="0"/>
              <a:t>(Neth. Code of Conduct, 3.33)</a:t>
            </a:r>
          </a:p>
          <a:p>
            <a:endParaRPr lang="en-US" dirty="0"/>
          </a:p>
          <a:p>
            <a:r>
              <a:rPr lang="en-US" dirty="0"/>
              <a:t>Also:</a:t>
            </a:r>
          </a:p>
          <a:p>
            <a:pPr marL="342900" indent="-342900">
              <a:buFont typeface="Arial" panose="020B0604020202020204" pitchFamily="34" charset="0"/>
              <a:buChar char="•"/>
            </a:pPr>
            <a:r>
              <a:rPr lang="en-US" dirty="0"/>
              <a:t>“Do justice to everyone who contributed to the research and to obtaining and/or processing the data”. </a:t>
            </a:r>
            <a:r>
              <a:rPr lang="en-US" sz="2000" dirty="0"/>
              <a:t>(Neth. Code of Conduct, 3.29)</a:t>
            </a:r>
          </a:p>
          <a:p>
            <a:pPr marL="633412" lvl="3" indent="-285750"/>
            <a:r>
              <a:rPr lang="en-US" dirty="0">
                <a:solidFill>
                  <a:schemeClr val="bg1">
                    <a:lumMod val="50000"/>
                  </a:schemeClr>
                </a:solidFill>
              </a:rPr>
              <a:t>Either as author or in acknowledgements</a:t>
            </a:r>
          </a:p>
          <a:p>
            <a:endParaRPr lang="en-US" dirty="0"/>
          </a:p>
        </p:txBody>
      </p:sp>
      <p:sp>
        <p:nvSpPr>
          <p:cNvPr id="4" name="Footer Placeholder 3">
            <a:extLst>
              <a:ext uri="{FF2B5EF4-FFF2-40B4-BE49-F238E27FC236}">
                <a16:creationId xmlns:a16="http://schemas.microsoft.com/office/drawing/2014/main" id="{7F767508-DBF6-5A44-9C57-98B7A1967ACB}"/>
              </a:ext>
            </a:extLst>
          </p:cNvPr>
          <p:cNvSpPr>
            <a:spLocks noGrp="1"/>
          </p:cNvSpPr>
          <p:nvPr>
            <p:ph type="ftr" sz="quarter" idx="14"/>
          </p:nvPr>
        </p:nvSpPr>
        <p:spPr/>
        <p:txBody>
          <a:bodyPr/>
          <a:lstStyle/>
          <a:p>
            <a:r>
              <a:rPr lang="en-GB"/>
              <a:t>School of Business &amp; Economics</a:t>
            </a:r>
            <a:endParaRPr lang="nl-NL" dirty="0"/>
          </a:p>
        </p:txBody>
      </p:sp>
      <p:sp>
        <p:nvSpPr>
          <p:cNvPr id="5" name="Slide Number Placeholder 4">
            <a:extLst>
              <a:ext uri="{FF2B5EF4-FFF2-40B4-BE49-F238E27FC236}">
                <a16:creationId xmlns:a16="http://schemas.microsoft.com/office/drawing/2014/main" id="{4F0BBF6B-029A-384E-B9CB-B63C0EAF2B3C}"/>
              </a:ext>
            </a:extLst>
          </p:cNvPr>
          <p:cNvSpPr>
            <a:spLocks noGrp="1"/>
          </p:cNvSpPr>
          <p:nvPr>
            <p:ph type="sldNum" sz="quarter" idx="15"/>
          </p:nvPr>
        </p:nvSpPr>
        <p:spPr/>
        <p:txBody>
          <a:bodyPr/>
          <a:lstStyle/>
          <a:p>
            <a:pPr algn="l"/>
            <a:fld id="{840C1E0B-154D-844F-9C3C-CB8827A7EAB0}" type="slidenum">
              <a:rPr lang="nl-NL" smtClean="0"/>
              <a:pPr algn="l"/>
              <a:t>5</a:t>
            </a:fld>
            <a:r>
              <a:rPr lang="nl-NL"/>
              <a:t> </a:t>
            </a:r>
            <a:endParaRPr lang="nl-NL" dirty="0"/>
          </a:p>
        </p:txBody>
      </p:sp>
    </p:spTree>
    <p:extLst>
      <p:ext uri="{BB962C8B-B14F-4D97-AF65-F5344CB8AC3E}">
        <p14:creationId xmlns:p14="http://schemas.microsoft.com/office/powerpoint/2010/main" val="18005764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D34BCF-DD43-8F47-8CD4-C3C1826485B3}"/>
              </a:ext>
            </a:extLst>
          </p:cNvPr>
          <p:cNvSpPr>
            <a:spLocks noGrp="1"/>
          </p:cNvSpPr>
          <p:nvPr>
            <p:ph type="title"/>
          </p:nvPr>
        </p:nvSpPr>
        <p:spPr>
          <a:xfrm>
            <a:off x="450850" y="451166"/>
            <a:ext cx="3716021" cy="782467"/>
          </a:xfrm>
        </p:spPr>
        <p:txBody>
          <a:bodyPr/>
          <a:lstStyle/>
          <a:p>
            <a:r>
              <a:rPr lang="en-US" dirty="0"/>
              <a:t>WHAT ABOUT </a:t>
            </a:r>
            <a:r>
              <a:rPr lang="en-US" b="1" dirty="0">
                <a:solidFill>
                  <a:schemeClr val="accent2">
                    <a:lumMod val="60000"/>
                    <a:lumOff val="40000"/>
                  </a:schemeClr>
                </a:solidFill>
              </a:rPr>
              <a:t>WRITING</a:t>
            </a:r>
            <a:r>
              <a:rPr lang="en-US" dirty="0"/>
              <a:t>?</a:t>
            </a:r>
          </a:p>
        </p:txBody>
      </p:sp>
      <p:sp>
        <p:nvSpPr>
          <p:cNvPr id="3" name="Text Placeholder 2">
            <a:extLst>
              <a:ext uri="{FF2B5EF4-FFF2-40B4-BE49-F238E27FC236}">
                <a16:creationId xmlns:a16="http://schemas.microsoft.com/office/drawing/2014/main" id="{40F1F367-8681-2947-BCE8-49A0A9F0580C}"/>
              </a:ext>
            </a:extLst>
          </p:cNvPr>
          <p:cNvSpPr>
            <a:spLocks noGrp="1"/>
          </p:cNvSpPr>
          <p:nvPr>
            <p:ph type="body" sz="quarter" idx="13"/>
          </p:nvPr>
        </p:nvSpPr>
        <p:spPr>
          <a:xfrm>
            <a:off x="1685924" y="1685925"/>
            <a:ext cx="9231457" cy="4273550"/>
          </a:xfrm>
        </p:spPr>
        <p:txBody>
          <a:bodyPr/>
          <a:lstStyle/>
          <a:p>
            <a:pPr marL="342900" indent="-342900">
              <a:buFont typeface="Arial" panose="020B0604020202020204" pitchFamily="34" charset="0"/>
              <a:buChar char="•"/>
            </a:pPr>
            <a:r>
              <a:rPr lang="en-US" dirty="0"/>
              <a:t>Writing itself is not mentioned as sufficient condition nor as necessary condition for authorship in Netherlands Code of Conduct</a:t>
            </a:r>
          </a:p>
          <a:p>
            <a:pPr marL="342900" indent="-342900">
              <a:buFont typeface="Arial" panose="020B0604020202020204" pitchFamily="34" charset="0"/>
              <a:buChar char="•"/>
            </a:pPr>
            <a:r>
              <a:rPr lang="en-US" dirty="0"/>
              <a:t>Is contributing to writing </a:t>
            </a:r>
            <a:r>
              <a:rPr lang="en-US" b="1" dirty="0">
                <a:solidFill>
                  <a:schemeClr val="accent2"/>
                </a:solidFill>
              </a:rPr>
              <a:t>sufficient</a:t>
            </a:r>
            <a:r>
              <a:rPr lang="en-US" dirty="0"/>
              <a:t> for authorship?</a:t>
            </a:r>
          </a:p>
          <a:p>
            <a:pPr marL="736600" lvl="2" indent="-285750"/>
            <a:r>
              <a:rPr lang="en-US" dirty="0">
                <a:solidFill>
                  <a:schemeClr val="bg1">
                    <a:lumMod val="50000"/>
                  </a:schemeClr>
                </a:solidFill>
              </a:rPr>
              <a:t>writing is often an important part of analysis and interpretation (in business &amp; economics)</a:t>
            </a:r>
          </a:p>
          <a:p>
            <a:pPr marL="736600" lvl="2" indent="-285750"/>
            <a:r>
              <a:rPr lang="en-US" dirty="0">
                <a:solidFill>
                  <a:schemeClr val="bg1">
                    <a:lumMod val="50000"/>
                  </a:schemeClr>
                </a:solidFill>
              </a:rPr>
              <a:t>contributing to writing is a sufficient condition for authorship when it contributes significantly to analysis or interpretation </a:t>
            </a:r>
          </a:p>
          <a:p>
            <a:pPr marL="736600" lvl="2" indent="-285750"/>
            <a:r>
              <a:rPr lang="en-US" dirty="0"/>
              <a:t>what degree of writing is sufficient depends on other contributions to research design, data collection, analysis and interpretation of findings (see slide 3)</a:t>
            </a:r>
            <a:endParaRPr lang="en-US" dirty="0">
              <a:solidFill>
                <a:schemeClr val="bg1">
                  <a:lumMod val="50000"/>
                </a:schemeClr>
              </a:solidFill>
            </a:endParaRPr>
          </a:p>
          <a:p>
            <a:pPr marL="342900" indent="-342900">
              <a:buFont typeface="Arial" panose="020B0604020202020204" pitchFamily="34" charset="0"/>
              <a:buChar char="•"/>
            </a:pPr>
            <a:r>
              <a:rPr lang="en-US" dirty="0"/>
              <a:t>Is contributing to writing </a:t>
            </a:r>
            <a:r>
              <a:rPr lang="en-US" b="1" dirty="0">
                <a:solidFill>
                  <a:schemeClr val="accent2"/>
                </a:solidFill>
              </a:rPr>
              <a:t>necessary</a:t>
            </a:r>
            <a:r>
              <a:rPr lang="en-US" dirty="0"/>
              <a:t> for authorship?</a:t>
            </a:r>
          </a:p>
          <a:p>
            <a:pPr marL="736600" lvl="2" indent="-285750"/>
            <a:r>
              <a:rPr lang="en-US" dirty="0">
                <a:solidFill>
                  <a:schemeClr val="bg1">
                    <a:lumMod val="50000"/>
                  </a:schemeClr>
                </a:solidFill>
              </a:rPr>
              <a:t>at least detailed attention and feedback on text is needed, because authorship entails accountability for content, unless explicitly stated otherwise (see slide 5)</a:t>
            </a:r>
          </a:p>
          <a:p>
            <a:pPr marL="342900" indent="-342900">
              <a:buFont typeface="Arial" panose="020B0604020202020204" pitchFamily="34" charset="0"/>
              <a:buChar char="•"/>
            </a:pPr>
            <a:r>
              <a:rPr lang="en-US" dirty="0"/>
              <a:t>Writing can entail drafting or revising</a:t>
            </a:r>
          </a:p>
          <a:p>
            <a:endParaRPr lang="en-US" dirty="0"/>
          </a:p>
        </p:txBody>
      </p:sp>
      <p:sp>
        <p:nvSpPr>
          <p:cNvPr id="4" name="Footer Placeholder 3">
            <a:extLst>
              <a:ext uri="{FF2B5EF4-FFF2-40B4-BE49-F238E27FC236}">
                <a16:creationId xmlns:a16="http://schemas.microsoft.com/office/drawing/2014/main" id="{989CEF72-FB7B-7848-9A31-2E00F458E19E}"/>
              </a:ext>
            </a:extLst>
          </p:cNvPr>
          <p:cNvSpPr>
            <a:spLocks noGrp="1"/>
          </p:cNvSpPr>
          <p:nvPr>
            <p:ph type="ftr" sz="quarter" idx="14"/>
          </p:nvPr>
        </p:nvSpPr>
        <p:spPr/>
        <p:txBody>
          <a:bodyPr/>
          <a:lstStyle/>
          <a:p>
            <a:r>
              <a:rPr lang="en-GB" dirty="0"/>
              <a:t>School of Business &amp; Economics</a:t>
            </a:r>
            <a:endParaRPr lang="nl-NL" dirty="0"/>
          </a:p>
        </p:txBody>
      </p:sp>
      <p:sp>
        <p:nvSpPr>
          <p:cNvPr id="5" name="Slide Number Placeholder 4">
            <a:extLst>
              <a:ext uri="{FF2B5EF4-FFF2-40B4-BE49-F238E27FC236}">
                <a16:creationId xmlns:a16="http://schemas.microsoft.com/office/drawing/2014/main" id="{344EB9A8-6832-874B-A3A3-BFD77D156135}"/>
              </a:ext>
            </a:extLst>
          </p:cNvPr>
          <p:cNvSpPr>
            <a:spLocks noGrp="1"/>
          </p:cNvSpPr>
          <p:nvPr>
            <p:ph type="sldNum" sz="quarter" idx="15"/>
          </p:nvPr>
        </p:nvSpPr>
        <p:spPr/>
        <p:txBody>
          <a:bodyPr/>
          <a:lstStyle/>
          <a:p>
            <a:pPr algn="l"/>
            <a:fld id="{840C1E0B-154D-844F-9C3C-CB8827A7EAB0}" type="slidenum">
              <a:rPr lang="nl-NL" smtClean="0"/>
              <a:pPr algn="l"/>
              <a:t>6</a:t>
            </a:fld>
            <a:r>
              <a:rPr lang="nl-NL"/>
              <a:t> </a:t>
            </a:r>
            <a:endParaRPr lang="nl-NL" dirty="0"/>
          </a:p>
        </p:txBody>
      </p:sp>
    </p:spTree>
    <p:extLst>
      <p:ext uri="{BB962C8B-B14F-4D97-AF65-F5344CB8AC3E}">
        <p14:creationId xmlns:p14="http://schemas.microsoft.com/office/powerpoint/2010/main" val="13500604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CC7A1E-DE71-344C-A4F8-CC03F09E2763}"/>
              </a:ext>
            </a:extLst>
          </p:cNvPr>
          <p:cNvSpPr>
            <a:spLocks noGrp="1"/>
          </p:cNvSpPr>
          <p:nvPr>
            <p:ph type="title"/>
          </p:nvPr>
        </p:nvSpPr>
        <p:spPr>
          <a:xfrm>
            <a:off x="450850" y="451166"/>
            <a:ext cx="5169561" cy="782467"/>
          </a:xfrm>
        </p:spPr>
        <p:txBody>
          <a:bodyPr/>
          <a:lstStyle/>
          <a:p>
            <a:r>
              <a:rPr lang="en-US" dirty="0"/>
              <a:t>DEALING WITH AUTHORSHIP ISSUES</a:t>
            </a:r>
          </a:p>
        </p:txBody>
      </p:sp>
      <p:sp>
        <p:nvSpPr>
          <p:cNvPr id="3" name="Text Placeholder 2">
            <a:extLst>
              <a:ext uri="{FF2B5EF4-FFF2-40B4-BE49-F238E27FC236}">
                <a16:creationId xmlns:a16="http://schemas.microsoft.com/office/drawing/2014/main" id="{930145B8-C57C-6140-8FF1-2A4831207A4A}"/>
              </a:ext>
            </a:extLst>
          </p:cNvPr>
          <p:cNvSpPr>
            <a:spLocks noGrp="1"/>
          </p:cNvSpPr>
          <p:nvPr>
            <p:ph type="body" sz="quarter" idx="13"/>
          </p:nvPr>
        </p:nvSpPr>
        <p:spPr>
          <a:xfrm>
            <a:off x="1685924" y="1685925"/>
            <a:ext cx="9453131" cy="4273550"/>
          </a:xfrm>
        </p:spPr>
        <p:txBody>
          <a:bodyPr/>
          <a:lstStyle/>
          <a:p>
            <a:pPr marL="342900" indent="-342900">
              <a:buFont typeface="Arial" panose="020B0604020202020204" pitchFamily="34" charset="0"/>
              <a:buChar char="•"/>
            </a:pPr>
            <a:r>
              <a:rPr lang="en-US" dirty="0"/>
              <a:t>Rules leave much space for interpretation </a:t>
            </a:r>
          </a:p>
          <a:p>
            <a:pPr marL="736600" lvl="2" indent="-285750"/>
            <a:r>
              <a:rPr lang="en-US" dirty="0">
                <a:solidFill>
                  <a:schemeClr val="bg1">
                    <a:lumMod val="50000"/>
                  </a:schemeClr>
                </a:solidFill>
              </a:rPr>
              <a:t>what is a significant contribution? how important is writing?</a:t>
            </a:r>
          </a:p>
          <a:p>
            <a:pPr marL="736600" lvl="2" indent="-285750"/>
            <a:r>
              <a:rPr lang="en-US" dirty="0">
                <a:solidFill>
                  <a:schemeClr val="bg1">
                    <a:lumMod val="50000"/>
                  </a:schemeClr>
                </a:solidFill>
              </a:rPr>
              <a:t>interpretations and practices may differ across fields and institutions</a:t>
            </a:r>
          </a:p>
          <a:p>
            <a:pPr marL="342900" indent="-342900">
              <a:buFont typeface="Arial" panose="020B0604020202020204" pitchFamily="34" charset="0"/>
              <a:buChar char="•"/>
            </a:pPr>
            <a:r>
              <a:rPr lang="en-US" b="1" dirty="0">
                <a:solidFill>
                  <a:schemeClr val="accent2"/>
                </a:solidFill>
              </a:rPr>
              <a:t>Discuss </a:t>
            </a:r>
            <a:r>
              <a:rPr lang="en-US" dirty="0"/>
              <a:t>authorship </a:t>
            </a:r>
            <a:r>
              <a:rPr lang="en-US" b="1" dirty="0">
                <a:solidFill>
                  <a:schemeClr val="accent2"/>
                </a:solidFill>
              </a:rPr>
              <a:t>early</a:t>
            </a:r>
            <a:r>
              <a:rPr lang="en-US" dirty="0"/>
              <a:t> and </a:t>
            </a:r>
            <a:r>
              <a:rPr lang="en-US" dirty="0">
                <a:solidFill>
                  <a:schemeClr val="accent2"/>
                </a:solidFill>
              </a:rPr>
              <a:t>repeatedly</a:t>
            </a:r>
          </a:p>
          <a:p>
            <a:pPr marL="736600" lvl="2" indent="-285750"/>
            <a:r>
              <a:rPr lang="en-US" dirty="0">
                <a:solidFill>
                  <a:schemeClr val="bg1">
                    <a:lumMod val="50000"/>
                  </a:schemeClr>
                </a:solidFill>
              </a:rPr>
              <a:t>assessment of (anticipated) contributions may change over time </a:t>
            </a:r>
          </a:p>
          <a:p>
            <a:pPr marL="736600" lvl="2" indent="-285750"/>
            <a:r>
              <a:rPr lang="en-US" dirty="0">
                <a:solidFill>
                  <a:schemeClr val="bg1">
                    <a:lumMod val="50000"/>
                  </a:schemeClr>
                </a:solidFill>
              </a:rPr>
              <a:t>contributions may be hard to estimate ex-ante</a:t>
            </a:r>
          </a:p>
          <a:p>
            <a:pPr marL="736600" lvl="2" indent="-285750"/>
            <a:r>
              <a:rPr lang="en-US" dirty="0">
                <a:solidFill>
                  <a:schemeClr val="bg1">
                    <a:lumMod val="50000"/>
                  </a:schemeClr>
                </a:solidFill>
              </a:rPr>
              <a:t>consider authorship across </a:t>
            </a:r>
            <a:r>
              <a:rPr lang="en-US" b="1" dirty="0">
                <a:solidFill>
                  <a:schemeClr val="bg1">
                    <a:lumMod val="50000"/>
                  </a:schemeClr>
                </a:solidFill>
              </a:rPr>
              <a:t>multiple papers</a:t>
            </a:r>
            <a:r>
              <a:rPr lang="en-US" dirty="0">
                <a:solidFill>
                  <a:schemeClr val="bg1">
                    <a:lumMod val="50000"/>
                  </a:schemeClr>
                </a:solidFill>
              </a:rPr>
              <a:t>, if applicable</a:t>
            </a:r>
          </a:p>
          <a:p>
            <a:pPr marL="736600" lvl="2" indent="-285750"/>
            <a:r>
              <a:rPr lang="en-US" dirty="0">
                <a:solidFill>
                  <a:schemeClr val="bg1">
                    <a:lumMod val="50000"/>
                  </a:schemeClr>
                </a:solidFill>
              </a:rPr>
              <a:t>write agreements down (e.g. in email) and adapt later when needed</a:t>
            </a:r>
          </a:p>
          <a:p>
            <a:pPr marL="342900" indent="-342900">
              <a:buFont typeface="Arial" panose="020B0604020202020204" pitchFamily="34" charset="0"/>
              <a:buChar char="•"/>
            </a:pPr>
            <a:r>
              <a:rPr lang="en-US" dirty="0"/>
              <a:t>Senior staff have responsibility to ensure that authorship is discussed timely (but PhDs are encouraged to initiate discussion as well)</a:t>
            </a:r>
          </a:p>
          <a:p>
            <a:pPr marL="342900" indent="-342900">
              <a:buFont typeface="Arial" panose="020B0604020202020204" pitchFamily="34" charset="0"/>
              <a:buChar char="•"/>
            </a:pPr>
            <a:r>
              <a:rPr lang="en-US" dirty="0"/>
              <a:t>Supervisors can’t just demand authorship; yet supervisor and PhD can agree on co-authorship</a:t>
            </a:r>
          </a:p>
          <a:p>
            <a:pPr marL="342900" indent="-342900">
              <a:buFont typeface="Arial" panose="020B0604020202020204" pitchFamily="34" charset="0"/>
              <a:buChar char="•"/>
            </a:pPr>
            <a:r>
              <a:rPr lang="en-US" dirty="0"/>
              <a:t>Failing to discuss may lead to integrity concerns later on!</a:t>
            </a:r>
          </a:p>
          <a:p>
            <a:endParaRPr lang="en-US" dirty="0"/>
          </a:p>
        </p:txBody>
      </p:sp>
      <p:sp>
        <p:nvSpPr>
          <p:cNvPr id="4" name="Footer Placeholder 3">
            <a:extLst>
              <a:ext uri="{FF2B5EF4-FFF2-40B4-BE49-F238E27FC236}">
                <a16:creationId xmlns:a16="http://schemas.microsoft.com/office/drawing/2014/main" id="{821CCA60-0ABB-DD4F-8B86-4FD6BD33334D}"/>
              </a:ext>
            </a:extLst>
          </p:cNvPr>
          <p:cNvSpPr>
            <a:spLocks noGrp="1"/>
          </p:cNvSpPr>
          <p:nvPr>
            <p:ph type="ftr" sz="quarter" idx="14"/>
          </p:nvPr>
        </p:nvSpPr>
        <p:spPr/>
        <p:txBody>
          <a:bodyPr/>
          <a:lstStyle/>
          <a:p>
            <a:r>
              <a:rPr lang="en-GB" dirty="0"/>
              <a:t>School of Business &amp; Economics</a:t>
            </a:r>
            <a:endParaRPr lang="nl-NL" dirty="0"/>
          </a:p>
        </p:txBody>
      </p:sp>
      <p:sp>
        <p:nvSpPr>
          <p:cNvPr id="5" name="Slide Number Placeholder 4">
            <a:extLst>
              <a:ext uri="{FF2B5EF4-FFF2-40B4-BE49-F238E27FC236}">
                <a16:creationId xmlns:a16="http://schemas.microsoft.com/office/drawing/2014/main" id="{0EC41E40-73A4-3E4B-86AD-EFA013B080D1}"/>
              </a:ext>
            </a:extLst>
          </p:cNvPr>
          <p:cNvSpPr>
            <a:spLocks noGrp="1"/>
          </p:cNvSpPr>
          <p:nvPr>
            <p:ph type="sldNum" sz="quarter" idx="15"/>
          </p:nvPr>
        </p:nvSpPr>
        <p:spPr/>
        <p:txBody>
          <a:bodyPr/>
          <a:lstStyle/>
          <a:p>
            <a:pPr algn="l"/>
            <a:fld id="{840C1E0B-154D-844F-9C3C-CB8827A7EAB0}" type="slidenum">
              <a:rPr lang="nl-NL" smtClean="0"/>
              <a:pPr algn="l"/>
              <a:t>7</a:t>
            </a:fld>
            <a:r>
              <a:rPr lang="nl-NL"/>
              <a:t> </a:t>
            </a:r>
            <a:endParaRPr lang="nl-NL" dirty="0"/>
          </a:p>
        </p:txBody>
      </p:sp>
    </p:spTree>
    <p:extLst>
      <p:ext uri="{BB962C8B-B14F-4D97-AF65-F5344CB8AC3E}">
        <p14:creationId xmlns:p14="http://schemas.microsoft.com/office/powerpoint/2010/main" val="42072373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606D8E-3CCD-2F46-9E2C-70EC28B27F78}"/>
              </a:ext>
            </a:extLst>
          </p:cNvPr>
          <p:cNvSpPr>
            <a:spLocks noGrp="1"/>
          </p:cNvSpPr>
          <p:nvPr>
            <p:ph type="title"/>
          </p:nvPr>
        </p:nvSpPr>
        <p:spPr/>
        <p:txBody>
          <a:bodyPr/>
          <a:lstStyle/>
          <a:p>
            <a:r>
              <a:rPr lang="en-US" dirty="0"/>
              <a:t>AUTHORSHIP ORDER</a:t>
            </a:r>
          </a:p>
        </p:txBody>
      </p:sp>
      <p:sp>
        <p:nvSpPr>
          <p:cNvPr id="3" name="Content Placeholder 2">
            <a:extLst>
              <a:ext uri="{FF2B5EF4-FFF2-40B4-BE49-F238E27FC236}">
                <a16:creationId xmlns:a16="http://schemas.microsoft.com/office/drawing/2014/main" id="{F603515F-A97E-CA49-BE90-8DBC3563331D}"/>
              </a:ext>
            </a:extLst>
          </p:cNvPr>
          <p:cNvSpPr>
            <a:spLocks noGrp="1"/>
          </p:cNvSpPr>
          <p:nvPr>
            <p:ph type="body" sz="quarter" idx="13"/>
          </p:nvPr>
        </p:nvSpPr>
        <p:spPr>
          <a:xfrm>
            <a:off x="1685925" y="1685925"/>
            <a:ext cx="8538730" cy="4273550"/>
          </a:xfrm>
        </p:spPr>
        <p:txBody>
          <a:bodyPr>
            <a:normAutofit/>
          </a:bodyPr>
          <a:lstStyle/>
          <a:p>
            <a:r>
              <a:rPr lang="en-US" dirty="0"/>
              <a:t>“Ensure a fair allocation and ordering of authorship, in line with the standards applicable within the discipline(s) concerned.” </a:t>
            </a:r>
          </a:p>
          <a:p>
            <a:endParaRPr lang="en-US" sz="2000" dirty="0"/>
          </a:p>
          <a:p>
            <a:r>
              <a:rPr lang="en-US" sz="2000" dirty="0"/>
              <a:t>(Netherlands Code of Conduct for Research Integrity, 3.32)</a:t>
            </a:r>
          </a:p>
          <a:p>
            <a:endParaRPr lang="en-US" dirty="0"/>
          </a:p>
          <a:p>
            <a:r>
              <a:rPr lang="en-US" dirty="0"/>
              <a:t>Authorship order practices differ across disciplines</a:t>
            </a:r>
          </a:p>
          <a:p>
            <a:pPr lvl="2"/>
            <a:r>
              <a:rPr lang="en-US" dirty="0">
                <a:solidFill>
                  <a:schemeClr val="bg1">
                    <a:lumMod val="50000"/>
                  </a:schemeClr>
                </a:solidFill>
              </a:rPr>
              <a:t>In management and economics, authors are sometimes ranked by contribution, sometimes alphabetically</a:t>
            </a:r>
          </a:p>
          <a:p>
            <a:pPr lvl="2"/>
            <a:r>
              <a:rPr lang="en-US" dirty="0">
                <a:solidFill>
                  <a:schemeClr val="bg1">
                    <a:lumMod val="50000"/>
                  </a:schemeClr>
                </a:solidFill>
              </a:rPr>
              <a:t>Make sure to include authorship order in early discussions</a:t>
            </a:r>
          </a:p>
          <a:p>
            <a:endParaRPr lang="en-US" dirty="0"/>
          </a:p>
          <a:p>
            <a:r>
              <a:rPr lang="en-US" dirty="0" err="1"/>
              <a:t>CRediT</a:t>
            </a:r>
            <a:r>
              <a:rPr lang="en-US" dirty="0"/>
              <a:t>: </a:t>
            </a:r>
            <a:r>
              <a:rPr lang="en-US" dirty="0">
                <a:hlinkClick r:id="rId2"/>
              </a:rPr>
              <a:t>Contributor Roles Taxonomy</a:t>
            </a:r>
            <a:endParaRPr lang="en-US" dirty="0"/>
          </a:p>
          <a:p>
            <a:endParaRPr lang="en-US" dirty="0"/>
          </a:p>
        </p:txBody>
      </p:sp>
      <p:sp>
        <p:nvSpPr>
          <p:cNvPr id="5" name="Footer Placeholder 4">
            <a:extLst>
              <a:ext uri="{FF2B5EF4-FFF2-40B4-BE49-F238E27FC236}">
                <a16:creationId xmlns:a16="http://schemas.microsoft.com/office/drawing/2014/main" id="{FC8DF0FB-1BC3-A943-A68F-9369AC32D151}"/>
              </a:ext>
            </a:extLst>
          </p:cNvPr>
          <p:cNvSpPr>
            <a:spLocks noGrp="1"/>
          </p:cNvSpPr>
          <p:nvPr>
            <p:ph type="ftr" sz="quarter" idx="14"/>
          </p:nvPr>
        </p:nvSpPr>
        <p:spPr/>
        <p:txBody>
          <a:bodyPr/>
          <a:lstStyle/>
          <a:p>
            <a:r>
              <a:rPr lang="en-GB"/>
              <a:t>School of Business &amp; Economics</a:t>
            </a:r>
            <a:endParaRPr lang="nl-NL" dirty="0"/>
          </a:p>
        </p:txBody>
      </p:sp>
      <p:sp>
        <p:nvSpPr>
          <p:cNvPr id="6" name="Slide Number Placeholder 5">
            <a:extLst>
              <a:ext uri="{FF2B5EF4-FFF2-40B4-BE49-F238E27FC236}">
                <a16:creationId xmlns:a16="http://schemas.microsoft.com/office/drawing/2014/main" id="{C145773C-5BF0-B64C-8B18-E5848DAD119F}"/>
              </a:ext>
            </a:extLst>
          </p:cNvPr>
          <p:cNvSpPr>
            <a:spLocks noGrp="1"/>
          </p:cNvSpPr>
          <p:nvPr>
            <p:ph type="sldNum" sz="quarter" idx="15"/>
          </p:nvPr>
        </p:nvSpPr>
        <p:spPr/>
        <p:txBody>
          <a:bodyPr/>
          <a:lstStyle/>
          <a:p>
            <a:pPr algn="l"/>
            <a:fld id="{840C1E0B-154D-844F-9C3C-CB8827A7EAB0}" type="slidenum">
              <a:rPr lang="nl-NL" smtClean="0"/>
              <a:pPr algn="l"/>
              <a:t>8</a:t>
            </a:fld>
            <a:r>
              <a:rPr lang="nl-NL"/>
              <a:t> </a:t>
            </a:r>
            <a:endParaRPr lang="nl-NL" dirty="0"/>
          </a:p>
        </p:txBody>
      </p:sp>
    </p:spTree>
    <p:extLst>
      <p:ext uri="{BB962C8B-B14F-4D97-AF65-F5344CB8AC3E}">
        <p14:creationId xmlns:p14="http://schemas.microsoft.com/office/powerpoint/2010/main" val="35407848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EE9223-46D5-3F48-8746-4049D41C8A33}"/>
              </a:ext>
            </a:extLst>
          </p:cNvPr>
          <p:cNvSpPr>
            <a:spLocks noGrp="1"/>
          </p:cNvSpPr>
          <p:nvPr>
            <p:ph type="title"/>
          </p:nvPr>
        </p:nvSpPr>
        <p:spPr>
          <a:xfrm>
            <a:off x="450850" y="451166"/>
            <a:ext cx="3482048" cy="782467"/>
          </a:xfrm>
        </p:spPr>
        <p:txBody>
          <a:bodyPr/>
          <a:lstStyle/>
          <a:p>
            <a:r>
              <a:rPr lang="en-US" dirty="0"/>
              <a:t>ACKNOWLEDGEMENTS</a:t>
            </a:r>
          </a:p>
        </p:txBody>
      </p:sp>
      <p:sp>
        <p:nvSpPr>
          <p:cNvPr id="3" name="Text Placeholder 2">
            <a:extLst>
              <a:ext uri="{FF2B5EF4-FFF2-40B4-BE49-F238E27FC236}">
                <a16:creationId xmlns:a16="http://schemas.microsoft.com/office/drawing/2014/main" id="{5C546B57-AD94-664C-B7CA-739BE35AB725}"/>
              </a:ext>
            </a:extLst>
          </p:cNvPr>
          <p:cNvSpPr>
            <a:spLocks noGrp="1"/>
          </p:cNvSpPr>
          <p:nvPr>
            <p:ph type="body" sz="quarter" idx="13"/>
          </p:nvPr>
        </p:nvSpPr>
        <p:spPr>
          <a:xfrm>
            <a:off x="1685925" y="1685925"/>
            <a:ext cx="7887566" cy="4273550"/>
          </a:xfrm>
        </p:spPr>
        <p:txBody>
          <a:bodyPr/>
          <a:lstStyle/>
          <a:p>
            <a:r>
              <a:rPr lang="en-US" dirty="0"/>
              <a:t>Acknowledgements may be used to denote contributions to a publication that do not meet the criteria for authorship, e.g.:</a:t>
            </a:r>
          </a:p>
          <a:p>
            <a:pPr marL="793750" lvl="2" indent="-342900"/>
            <a:r>
              <a:rPr lang="en-US" sz="2000" dirty="0">
                <a:solidFill>
                  <a:schemeClr val="bg1">
                    <a:lumMod val="50000"/>
                  </a:schemeClr>
                </a:solidFill>
              </a:rPr>
              <a:t>feedback on a draft</a:t>
            </a:r>
          </a:p>
          <a:p>
            <a:pPr marL="793750" lvl="2" indent="-342900"/>
            <a:r>
              <a:rPr lang="en-US" sz="2000" dirty="0">
                <a:solidFill>
                  <a:schemeClr val="bg1">
                    <a:lumMod val="50000"/>
                  </a:schemeClr>
                </a:solidFill>
              </a:rPr>
              <a:t>data providers (including interviewees)</a:t>
            </a:r>
          </a:p>
          <a:p>
            <a:pPr marL="793750" lvl="2" indent="-342900"/>
            <a:r>
              <a:rPr lang="en-US" sz="2000" dirty="0">
                <a:solidFill>
                  <a:schemeClr val="bg1">
                    <a:lumMod val="50000"/>
                  </a:schemeClr>
                </a:solidFill>
              </a:rPr>
              <a:t>supervision and mentoring</a:t>
            </a:r>
          </a:p>
          <a:p>
            <a:pPr marL="793750" lvl="2" indent="-342900"/>
            <a:r>
              <a:rPr lang="en-US" sz="2000" dirty="0">
                <a:solidFill>
                  <a:schemeClr val="bg1">
                    <a:lumMod val="50000"/>
                  </a:schemeClr>
                </a:solidFill>
              </a:rPr>
              <a:t>financial support</a:t>
            </a:r>
          </a:p>
          <a:p>
            <a:endParaRPr lang="en-US" dirty="0"/>
          </a:p>
        </p:txBody>
      </p:sp>
      <p:sp>
        <p:nvSpPr>
          <p:cNvPr id="4" name="Footer Placeholder 3">
            <a:extLst>
              <a:ext uri="{FF2B5EF4-FFF2-40B4-BE49-F238E27FC236}">
                <a16:creationId xmlns:a16="http://schemas.microsoft.com/office/drawing/2014/main" id="{B514E545-8CD5-404A-9238-C42572D9349C}"/>
              </a:ext>
            </a:extLst>
          </p:cNvPr>
          <p:cNvSpPr>
            <a:spLocks noGrp="1"/>
          </p:cNvSpPr>
          <p:nvPr>
            <p:ph type="ftr" sz="quarter" idx="14"/>
          </p:nvPr>
        </p:nvSpPr>
        <p:spPr/>
        <p:txBody>
          <a:bodyPr/>
          <a:lstStyle/>
          <a:p>
            <a:r>
              <a:rPr lang="en-GB"/>
              <a:t>School of Business &amp; Economics</a:t>
            </a:r>
            <a:endParaRPr lang="nl-NL" dirty="0"/>
          </a:p>
        </p:txBody>
      </p:sp>
      <p:sp>
        <p:nvSpPr>
          <p:cNvPr id="5" name="Slide Number Placeholder 4">
            <a:extLst>
              <a:ext uri="{FF2B5EF4-FFF2-40B4-BE49-F238E27FC236}">
                <a16:creationId xmlns:a16="http://schemas.microsoft.com/office/drawing/2014/main" id="{629F5C6C-22CC-AF4F-8A3A-819BF261DC0C}"/>
              </a:ext>
            </a:extLst>
          </p:cNvPr>
          <p:cNvSpPr>
            <a:spLocks noGrp="1"/>
          </p:cNvSpPr>
          <p:nvPr>
            <p:ph type="sldNum" sz="quarter" idx="15"/>
          </p:nvPr>
        </p:nvSpPr>
        <p:spPr/>
        <p:txBody>
          <a:bodyPr/>
          <a:lstStyle/>
          <a:p>
            <a:pPr algn="l"/>
            <a:fld id="{840C1E0B-154D-844F-9C3C-CB8827A7EAB0}" type="slidenum">
              <a:rPr lang="nl-NL" smtClean="0"/>
              <a:pPr algn="l"/>
              <a:t>9</a:t>
            </a:fld>
            <a:r>
              <a:rPr lang="nl-NL"/>
              <a:t> </a:t>
            </a:r>
            <a:endParaRPr lang="nl-NL" dirty="0"/>
          </a:p>
        </p:txBody>
      </p:sp>
    </p:spTree>
    <p:extLst>
      <p:ext uri="{BB962C8B-B14F-4D97-AF65-F5344CB8AC3E}">
        <p14:creationId xmlns:p14="http://schemas.microsoft.com/office/powerpoint/2010/main" val="3441011019"/>
      </p:ext>
    </p:extLst>
  </p:cSld>
  <p:clrMapOvr>
    <a:masterClrMapping/>
  </p:clrMapOvr>
</p:sld>
</file>

<file path=ppt/theme/theme1.xml><?xml version="1.0" encoding="utf-8"?>
<a:theme xmlns:a="http://schemas.openxmlformats.org/drawingml/2006/main" name="VU layout">
  <a:themeElements>
    <a:clrScheme name="VU colors">
      <a:dk1>
        <a:srgbClr val="000000"/>
      </a:dk1>
      <a:lt1>
        <a:srgbClr val="0089CF"/>
      </a:lt1>
      <a:dk2>
        <a:srgbClr val="0089CF"/>
      </a:dk2>
      <a:lt2>
        <a:srgbClr val="FFFFFF"/>
      </a:lt2>
      <a:accent1>
        <a:srgbClr val="0089CF"/>
      </a:accent1>
      <a:accent2>
        <a:srgbClr val="4FAF48"/>
      </a:accent2>
      <a:accent3>
        <a:srgbClr val="E8692D"/>
      </a:accent3>
      <a:accent4>
        <a:srgbClr val="8E4DA4"/>
      </a:accent4>
      <a:accent5>
        <a:srgbClr val="F3BA30"/>
      </a:accent5>
      <a:accent6>
        <a:srgbClr val="666666"/>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Kantoorth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a:no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sz="1800" dirty="0" smtClean="0"/>
        </a:defPPr>
      </a:lstStyle>
      <a:style>
        <a:lnRef idx="2">
          <a:schemeClr val="accent1">
            <a:shade val="50000"/>
          </a:schemeClr>
        </a:lnRef>
        <a:fillRef idx="1">
          <a:schemeClr val="accent1"/>
        </a:fillRef>
        <a:effectRef idx="0">
          <a:schemeClr val="accent1"/>
        </a:effectRef>
        <a:fontRef idx="minor">
          <a:schemeClr val="lt1"/>
        </a:fontRef>
      </a:style>
    </a:spDef>
    <a:txDef>
      <a:spPr>
        <a:solidFill>
          <a:schemeClr val="bg1"/>
        </a:solidFill>
        <a:effectLst>
          <a:outerShdw blurRad="254000" dist="127000" dir="2700000" algn="ctr" rotWithShape="0">
            <a:schemeClr val="tx1">
              <a:alpha val="5000"/>
            </a:schemeClr>
          </a:outerShdw>
        </a:effectLst>
      </a:spPr>
      <a:bodyPr wrap="square" lIns="360000" tIns="360000" rIns="360000" bIns="360000" rtlCol="0">
        <a:noAutofit/>
      </a:bodyPr>
      <a:lstStyle>
        <a:defPPr algn="l">
          <a:defRPr sz="2400" dirty="0">
            <a:solidFill>
              <a:srgbClr val="005CA9"/>
            </a:solidFill>
          </a:defRPr>
        </a:defPPr>
      </a:lstStyle>
    </a:txDef>
  </a:objectDefaults>
  <a:extraClrSchemeLst/>
  <a:custClrLst>
    <a:custClr name="VU blue">
      <a:srgbClr val="0077B3"/>
    </a:custClr>
    <a:custClr name="Orange-red">
      <a:srgbClr val="CC4100"/>
    </a:custClr>
    <a:custClr name="Green">
      <a:srgbClr val="008053"/>
    </a:custClr>
    <a:custClr name="Purple">
      <a:srgbClr val="3B2171"/>
    </a:custClr>
    <a:custClr name="Blue">
      <a:srgbClr val="66AFD4"/>
    </a:custClr>
    <a:custClr name="Chart green">
      <a:srgbClr val="66AFD4"/>
    </a:custClr>
    <a:custClr name="Chart orange">
      <a:srgbClr val="E8692D"/>
    </a:custClr>
    <a:custClr name="Chart purple">
      <a:srgbClr val="8E4DA4"/>
    </a:custClr>
    <a:custClr name="Chart yellow">
      <a:srgbClr val="F3BA30"/>
    </a:custClr>
    <a:custClr name="Chart light grey">
      <a:srgbClr val="D8D3D0"/>
    </a:custClr>
    <a:custClr name="Chart dart grey">
      <a:srgbClr val="066666"/>
    </a:custClr>
    <a:custClr name="Light blue">
      <a:srgbClr val="DFF2FD"/>
    </a:custClr>
    <a:custClr name="Light orange">
      <a:srgbClr val="FCD3B6"/>
    </a:custClr>
    <a:custClr name="Light green">
      <a:srgbClr val="EBF0C6"/>
    </a:custClr>
    <a:custClr name="Light purple">
      <a:srgbClr val="DDC6EE"/>
    </a:custClr>
    <a:custClr name="Change your world">
      <a:srgbClr val="005B9D"/>
    </a:custClr>
  </a:custClrLst>
  <a:extLst>
    <a:ext uri="{05A4C25C-085E-4340-85A3-A5531E510DB2}">
      <thm15:themeFamily xmlns:thm15="http://schemas.microsoft.com/office/thememl/2012/main" name="VU presentation CMC.potx" id="{E2BFED3F-54C6-484A-85A2-1DE22DC366C8}" vid="{CCC099C3-2A30-4352-9C56-1D476CDFAF97}"/>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VU layout</Template>
  <TotalTime>206</TotalTime>
  <Words>819</Words>
  <Application>Microsoft Macintosh PowerPoint</Application>
  <PresentationFormat>Custom</PresentationFormat>
  <Paragraphs>96</Paragraphs>
  <Slides>10</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DINPro</vt:lpstr>
      <vt:lpstr>DINPro-Medium</vt:lpstr>
      <vt:lpstr>Arial</vt:lpstr>
      <vt:lpstr>Calibri</vt:lpstr>
      <vt:lpstr>Symbol</vt:lpstr>
      <vt:lpstr>VU layout</vt:lpstr>
      <vt:lpstr>PowerPoint Presentation</vt:lpstr>
      <vt:lpstr>AUTHORSHIP: CONTRIBUTION &amp; ACCOUNTABILITY</vt:lpstr>
      <vt:lpstr>CRITERIA FOR AUTHORSHIP: CONTRIBUTION (1)</vt:lpstr>
      <vt:lpstr>CRITERIA FOR AUTHORSHIP: CONTRIBUTION (2)</vt:lpstr>
      <vt:lpstr>CRITERIA FOR AUTHORSHIP: ACCOUNTABILITY</vt:lpstr>
      <vt:lpstr>WHAT ABOUT WRITING?</vt:lpstr>
      <vt:lpstr>DEALING WITH AUTHORSHIP ISSUES</vt:lpstr>
      <vt:lpstr>AUTHORSHIP ORDER</vt:lpstr>
      <vt:lpstr>ACKNOWLEDGEMENTS</vt:lpstr>
      <vt:lpstr>ARTICLES IN DISSERTATIONS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Overview slide types</dc:title>
  <dc:subject/>
  <dc:creator>Microsoft Office User</dc:creator>
  <cp:keywords/>
  <dc:description/>
  <cp:lastModifiedBy>Berends, J.J. (JJ)</cp:lastModifiedBy>
  <cp:revision>27</cp:revision>
  <dcterms:created xsi:type="dcterms:W3CDTF">2020-05-26T13:30:24Z</dcterms:created>
  <dcterms:modified xsi:type="dcterms:W3CDTF">2022-05-30T11:02:08Z</dcterms:modified>
  <cp:category/>
</cp:coreProperties>
</file>