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0" r:id="rId4"/>
    <p:sldMasterId id="2147483903" r:id="rId5"/>
  </p:sldMasterIdLst>
  <p:notesMasterIdLst>
    <p:notesMasterId r:id="rId19"/>
  </p:notesMasterIdLst>
  <p:sldIdLst>
    <p:sldId id="754" r:id="rId6"/>
    <p:sldId id="260" r:id="rId7"/>
    <p:sldId id="264" r:id="rId8"/>
    <p:sldId id="764" r:id="rId9"/>
    <p:sldId id="263" r:id="rId10"/>
    <p:sldId id="266" r:id="rId11"/>
    <p:sldId id="740" r:id="rId12"/>
    <p:sldId id="267" r:id="rId13"/>
    <p:sldId id="760" r:id="rId14"/>
    <p:sldId id="762" r:id="rId15"/>
    <p:sldId id="761" r:id="rId16"/>
    <p:sldId id="781" r:id="rId17"/>
    <p:sldId id="758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01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sheuvel, M.Y.C. (Manon)" userId="dede8bc0-49c0-452f-aef9-de629e24844c" providerId="ADAL" clId="{888194D4-0725-45CF-8B06-53F47841C572}"/>
    <pc:docChg chg="delSld modSld">
      <pc:chgData name="Mosheuvel, M.Y.C. (Manon)" userId="dede8bc0-49c0-452f-aef9-de629e24844c" providerId="ADAL" clId="{888194D4-0725-45CF-8B06-53F47841C572}" dt="2024-11-06T11:39:45.632" v="8" actId="20577"/>
      <pc:docMkLst>
        <pc:docMk/>
      </pc:docMkLst>
      <pc:sldChg chg="del">
        <pc:chgData name="Mosheuvel, M.Y.C. (Manon)" userId="dede8bc0-49c0-452f-aef9-de629e24844c" providerId="ADAL" clId="{888194D4-0725-45CF-8B06-53F47841C572}" dt="2024-11-06T11:38:44.715" v="1" actId="47"/>
        <pc:sldMkLst>
          <pc:docMk/>
          <pc:sldMk cId="1458957964" sldId="258"/>
        </pc:sldMkLst>
      </pc:sldChg>
      <pc:sldChg chg="modNotesTx">
        <pc:chgData name="Mosheuvel, M.Y.C. (Manon)" userId="dede8bc0-49c0-452f-aef9-de629e24844c" providerId="ADAL" clId="{888194D4-0725-45CF-8B06-53F47841C572}" dt="2024-11-06T11:38:58.198" v="4" actId="20577"/>
        <pc:sldMkLst>
          <pc:docMk/>
          <pc:sldMk cId="1688982216" sldId="263"/>
        </pc:sldMkLst>
      </pc:sldChg>
      <pc:sldChg chg="del">
        <pc:chgData name="Mosheuvel, M.Y.C. (Manon)" userId="dede8bc0-49c0-452f-aef9-de629e24844c" providerId="ADAL" clId="{888194D4-0725-45CF-8B06-53F47841C572}" dt="2024-11-06T11:38:53.453" v="3" actId="47"/>
        <pc:sldMkLst>
          <pc:docMk/>
          <pc:sldMk cId="2600501397" sldId="276"/>
        </pc:sldMkLst>
      </pc:sldChg>
      <pc:sldChg chg="del">
        <pc:chgData name="Mosheuvel, M.Y.C. (Manon)" userId="dede8bc0-49c0-452f-aef9-de629e24844c" providerId="ADAL" clId="{888194D4-0725-45CF-8B06-53F47841C572}" dt="2024-11-06T11:39:40.395" v="7" actId="47"/>
        <pc:sldMkLst>
          <pc:docMk/>
          <pc:sldMk cId="977198214" sldId="748"/>
        </pc:sldMkLst>
      </pc:sldChg>
      <pc:sldChg chg="del">
        <pc:chgData name="Mosheuvel, M.Y.C. (Manon)" userId="dede8bc0-49c0-452f-aef9-de629e24844c" providerId="ADAL" clId="{888194D4-0725-45CF-8B06-53F47841C572}" dt="2024-11-06T11:38:46.478" v="2" actId="47"/>
        <pc:sldMkLst>
          <pc:docMk/>
          <pc:sldMk cId="1001540332" sldId="752"/>
        </pc:sldMkLst>
      </pc:sldChg>
      <pc:sldChg chg="del">
        <pc:chgData name="Mosheuvel, M.Y.C. (Manon)" userId="dede8bc0-49c0-452f-aef9-de629e24844c" providerId="ADAL" clId="{888194D4-0725-45CF-8B06-53F47841C572}" dt="2024-11-06T11:39:28.659" v="5" actId="47"/>
        <pc:sldMkLst>
          <pc:docMk/>
          <pc:sldMk cId="668173388" sldId="755"/>
        </pc:sldMkLst>
      </pc:sldChg>
      <pc:sldChg chg="modNotesTx">
        <pc:chgData name="Mosheuvel, M.Y.C. (Manon)" userId="dede8bc0-49c0-452f-aef9-de629e24844c" providerId="ADAL" clId="{888194D4-0725-45CF-8B06-53F47841C572}" dt="2024-11-06T11:39:31.799" v="6" actId="20577"/>
        <pc:sldMkLst>
          <pc:docMk/>
          <pc:sldMk cId="1829510168" sldId="760"/>
        </pc:sldMkLst>
      </pc:sldChg>
      <pc:sldChg chg="del">
        <pc:chgData name="Mosheuvel, M.Y.C. (Manon)" userId="dede8bc0-49c0-452f-aef9-de629e24844c" providerId="ADAL" clId="{888194D4-0725-45CF-8B06-53F47841C572}" dt="2024-11-06T11:38:32.120" v="0" actId="47"/>
        <pc:sldMkLst>
          <pc:docMk/>
          <pc:sldMk cId="3373850106" sldId="780"/>
        </pc:sldMkLst>
      </pc:sldChg>
      <pc:sldChg chg="modNotesTx">
        <pc:chgData name="Mosheuvel, M.Y.C. (Manon)" userId="dede8bc0-49c0-452f-aef9-de629e24844c" providerId="ADAL" clId="{888194D4-0725-45CF-8B06-53F47841C572}" dt="2024-11-06T11:39:45.632" v="8" actId="20577"/>
        <pc:sldMkLst>
          <pc:docMk/>
          <pc:sldMk cId="2378882787" sldId="78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062F8F-9ED5-40E3-80BB-F9CC157EBEF7}" type="datetimeFigureOut">
              <a:rPr lang="nl-NL" smtClean="0"/>
              <a:t>6-11-2024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253B1-BFB8-44A5-AC8D-8549EAFD213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1056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88886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46792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b="1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35850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3906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7365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16000" indent="-215640">
              <a:lnSpc>
                <a:spcPct val="100000"/>
              </a:lnSpc>
            </a:pPr>
            <a:endParaRPr lang="en-GB" sz="1200" b="0" strike="noStrike" spc="-1">
              <a:latin typeface="Arial"/>
            </a:endParaRPr>
          </a:p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5986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4657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92486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4150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6090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79099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35130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="0" dirty="0"/>
          </a:p>
          <a:p>
            <a:endParaRPr lang="nl-NL" b="1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0104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w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wmf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w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wmf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w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wmf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w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wmf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FE1CA300-B451-A048-8408-FA52BBBC47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794" y="0"/>
            <a:ext cx="12192000" cy="6858000"/>
          </a:xfrm>
          <a:prstGeom prst="rect">
            <a:avLst/>
          </a:prstGeom>
          <a:solidFill>
            <a:srgbClr val="0077B3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7D79DC2E-4F5A-E045-8370-A849FB985C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79322" y="5047679"/>
            <a:ext cx="3463474" cy="1359471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effectLst>
            <a:outerShdw blurRad="190500" dist="63500" dir="2700000" algn="tl" rotWithShape="0">
              <a:prstClr val="black">
                <a:alpha val="15000"/>
              </a:prstClr>
            </a:outerShdw>
          </a:effectLst>
        </p:spPr>
        <p:txBody>
          <a:bodyPr wrap="square" lIns="360000" tIns="270000" rIns="360000" bIns="270000" anchor="b" anchorCtr="0">
            <a:sp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2400">
                <a:solidFill>
                  <a:srgbClr val="005CA9"/>
                </a:solidFill>
              </a:defRPr>
            </a:lvl1pPr>
            <a:lvl2pPr marL="0" indent="0">
              <a:lnSpc>
                <a:spcPct val="110000"/>
              </a:lnSpc>
              <a:spcBef>
                <a:spcPts val="1500"/>
              </a:spcBef>
              <a:tabLst/>
              <a:defRPr sz="1800">
                <a:solidFill>
                  <a:schemeClr val="tx1"/>
                </a:solidFill>
              </a:defRPr>
            </a:lvl2pPr>
          </a:lstStyle>
          <a:p>
            <a:r>
              <a:rPr lang="nl-NL" err="1"/>
              <a:t>Title</a:t>
            </a:r>
            <a:endParaRPr lang="nl-NL"/>
          </a:p>
          <a:p>
            <a:pPr lvl="1"/>
            <a:r>
              <a:rPr lang="nl-NL"/>
              <a:t>Body</a:t>
            </a:r>
          </a:p>
        </p:txBody>
      </p:sp>
      <p:sp>
        <p:nvSpPr>
          <p:cNvPr id="5" name="TypeTextLevel" hidden="1">
            <a:extLst>
              <a:ext uri="{FF2B5EF4-FFF2-40B4-BE49-F238E27FC236}">
                <a16:creationId xmlns:a16="http://schemas.microsoft.com/office/drawing/2014/main" id="{D650A649-4A30-4A89-BED5-DDB68B8DF222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err="1"/>
              <a:t>Caption</a:t>
            </a:r>
            <a:endParaRPr lang="nl-NL" sz="800"/>
          </a:p>
        </p:txBody>
      </p:sp>
    </p:spTree>
    <p:extLst>
      <p:ext uri="{BB962C8B-B14F-4D97-AF65-F5344CB8AC3E}">
        <p14:creationId xmlns:p14="http://schemas.microsoft.com/office/powerpoint/2010/main" val="3094667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2466" userDrawn="1">
          <p15:clr>
            <a:srgbClr val="FBAE40"/>
          </p15:clr>
        </p15:guide>
        <p15:guide id="3" pos="2750" userDrawn="1">
          <p15:clr>
            <a:srgbClr val="FBAE40"/>
          </p15:clr>
        </p15:guide>
        <p15:guide id="4" pos="4933" userDrawn="1">
          <p15:clr>
            <a:srgbClr val="FBAE40"/>
          </p15:clr>
        </p15:guide>
        <p15:guide id="5" pos="521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383810-1B9D-A54C-B8B3-2DC1891D9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792" y="452609"/>
            <a:ext cx="4273931" cy="782467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GB"/>
              <a:t>Click to edit Master title style</a:t>
            </a:r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15BF070F-36E8-EB4A-BC44-747226A0F8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5707" y="1685926"/>
            <a:ext cx="3044427" cy="42703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chemeClr val="tx2"/>
                </a:solidFill>
              </a:defRPr>
            </a:lvl1pPr>
            <a:lvl2pPr marL="0" indent="0">
              <a:lnSpc>
                <a:spcPct val="110000"/>
              </a:lnSpc>
              <a:spcBef>
                <a:spcPts val="1500"/>
              </a:spcBef>
              <a:tabLst/>
              <a:defRPr sz="1800">
                <a:solidFill>
                  <a:schemeClr val="tx1"/>
                </a:solidFill>
              </a:defRPr>
            </a:lvl2pPr>
          </a:lstStyle>
          <a:p>
            <a:r>
              <a:rPr lang="nl-NL" err="1"/>
              <a:t>Title</a:t>
            </a:r>
            <a:endParaRPr lang="nl-NL"/>
          </a:p>
          <a:p>
            <a:pPr lvl="1"/>
            <a:r>
              <a:rPr lang="nl-NL"/>
              <a:t>Body</a:t>
            </a:r>
          </a:p>
        </p:txBody>
      </p:sp>
      <p:pic>
        <p:nvPicPr>
          <p:cNvPr id="18" name="Afbeelding 5">
            <a:extLst>
              <a:ext uri="{FF2B5EF4-FFF2-40B4-BE49-F238E27FC236}">
                <a16:creationId xmlns:a16="http://schemas.microsoft.com/office/drawing/2014/main" id="{6803C291-5BCE-2D4D-A894-F85A6B3EC3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497"/>
          <a:stretch/>
        </p:blipFill>
        <p:spPr>
          <a:xfrm>
            <a:off x="10672412" y="6102174"/>
            <a:ext cx="1105113" cy="609600"/>
          </a:xfrm>
          <a:prstGeom prst="rect">
            <a:avLst/>
          </a:prstGeom>
        </p:spPr>
      </p:pic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B78DE520-A3FF-FA41-9A52-8ADC66B7B7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80926" y="0"/>
            <a:ext cx="6561870" cy="5956300"/>
          </a:xfrm>
          <a:custGeom>
            <a:avLst/>
            <a:gdLst>
              <a:gd name="connsiteX0" fmla="*/ 0 w 6562725"/>
              <a:gd name="connsiteY0" fmla="*/ 0 h 5956300"/>
              <a:gd name="connsiteX1" fmla="*/ 6562725 w 6562725"/>
              <a:gd name="connsiteY1" fmla="*/ 0 h 5956300"/>
              <a:gd name="connsiteX2" fmla="*/ 6562725 w 6562725"/>
              <a:gd name="connsiteY2" fmla="*/ 5956300 h 5956300"/>
              <a:gd name="connsiteX3" fmla="*/ 0 w 6562725"/>
              <a:gd name="connsiteY3" fmla="*/ 5956300 h 5956300"/>
              <a:gd name="connsiteX4" fmla="*/ 0 w 6562725"/>
              <a:gd name="connsiteY4" fmla="*/ 1979922 h 5956300"/>
              <a:gd name="connsiteX5" fmla="*/ 141261 w 6562725"/>
              <a:gd name="connsiteY5" fmla="*/ 1838661 h 5956300"/>
              <a:gd name="connsiteX6" fmla="*/ 0 w 6562725"/>
              <a:gd name="connsiteY6" fmla="*/ 1697400 h 595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62725" h="5956300">
                <a:moveTo>
                  <a:pt x="0" y="0"/>
                </a:moveTo>
                <a:lnTo>
                  <a:pt x="6562725" y="0"/>
                </a:lnTo>
                <a:lnTo>
                  <a:pt x="6562725" y="5956300"/>
                </a:lnTo>
                <a:lnTo>
                  <a:pt x="0" y="5956300"/>
                </a:lnTo>
                <a:lnTo>
                  <a:pt x="0" y="1979922"/>
                </a:lnTo>
                <a:lnTo>
                  <a:pt x="141261" y="1838661"/>
                </a:lnTo>
                <a:lnTo>
                  <a:pt x="0" y="1697400"/>
                </a:lnTo>
                <a:close/>
              </a:path>
            </a:pathLst>
          </a:custGeom>
          <a:solidFill>
            <a:srgbClr val="D8D3D0"/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nl-NL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89DAC3E-F024-AC44-97AE-3E8B420650A3}"/>
              </a:ext>
            </a:extLst>
          </p:cNvPr>
          <p:cNvSpPr txBox="1"/>
          <p:nvPr userDrawn="1"/>
        </p:nvSpPr>
        <p:spPr>
          <a:xfrm>
            <a:off x="717754" y="6383708"/>
            <a:ext cx="0" cy="0"/>
          </a:xfrm>
          <a:prstGeom prst="rect">
            <a:avLst/>
          </a:prstGeom>
          <a:solidFill>
            <a:schemeClr val="bg1"/>
          </a:solidFill>
          <a:effectLst>
            <a:outerShdw blurRad="254000" dist="127000" dir="2700000" algn="ctr" rotWithShape="0">
              <a:schemeClr val="tx1">
                <a:alpha val="5000"/>
              </a:schemeClr>
            </a:outerShdw>
          </a:effectLst>
        </p:spPr>
        <p:txBody>
          <a:bodyPr wrap="none" lIns="359953" tIns="359953" rIns="359953" bIns="359953" rtlCol="0">
            <a:noAutofit/>
          </a:bodyPr>
          <a:lstStyle/>
          <a:p>
            <a:pPr algn="l"/>
            <a:endParaRPr lang="nl-NL" sz="2400" b="0" i="0">
              <a:solidFill>
                <a:srgbClr val="005CA9"/>
              </a:solidFill>
              <a:latin typeface="DINPro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817C8D-42D8-4AD9-AFEA-518E90B940E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Footer text - Faculty or Research Institute name</a:t>
            </a:r>
            <a:endParaRPr lang="nl-NL"/>
          </a:p>
        </p:txBody>
      </p:sp>
      <p:sp>
        <p:nvSpPr>
          <p:cNvPr id="9" name="TypeTextLevel" hidden="1">
            <a:extLst>
              <a:ext uri="{FF2B5EF4-FFF2-40B4-BE49-F238E27FC236}">
                <a16:creationId xmlns:a16="http://schemas.microsoft.com/office/drawing/2014/main" id="{0295FA58-33EA-4383-82B8-1D8CB2FC7541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i="0" err="1">
                <a:latin typeface="DINPro" pitchFamily="2" charset="0"/>
              </a:rPr>
              <a:t>TextSlide</a:t>
            </a:r>
            <a:endParaRPr lang="nl-NL" sz="800" b="0" i="0">
              <a:latin typeface="DINPro" pitchFamily="2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0C7433-D4CB-462C-89D0-F11A0A21BCC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2D4B636-43B2-44B1-AD57-97EDEF3E577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460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980" userDrawn="1">
          <p15:clr>
            <a:srgbClr val="FBAE40"/>
          </p15:clr>
        </p15:guide>
        <p15:guide id="3" pos="326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pictures,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el 23">
            <a:extLst>
              <a:ext uri="{FF2B5EF4-FFF2-40B4-BE49-F238E27FC236}">
                <a16:creationId xmlns:a16="http://schemas.microsoft.com/office/drawing/2014/main" id="{216E04F8-3B97-084F-BBD4-7DD8B2DED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84" y="447568"/>
            <a:ext cx="4273931" cy="782467"/>
          </a:xfrm>
        </p:spPr>
        <p:txBody>
          <a:bodyPr tIns="216000" bIns="216000"/>
          <a:lstStyle>
            <a:lvl1pPr>
              <a:lnSpc>
                <a:spcPct val="90000"/>
              </a:lnSpc>
              <a:defRPr sz="2500" b="0" i="0">
                <a:latin typeface="DINPro-Medium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4A06D551-B311-5B4D-92FB-89DF3CF744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85706" y="1685925"/>
            <a:ext cx="3206332" cy="4270374"/>
          </a:xfrm>
          <a:prstGeom prst="rect">
            <a:avLst/>
          </a:prstGeom>
          <a:solidFill>
            <a:srgbClr val="D8D3D0"/>
          </a:solidFill>
        </p:spPr>
        <p:txBody>
          <a:bodyPr lIns="450000" tIns="450000" rIns="450000" bIns="450000">
            <a:normAutofit/>
          </a:bodyPr>
          <a:lstStyle>
            <a:lvl1pPr algn="ctr">
              <a:defRPr sz="1400"/>
            </a:lvl1pPr>
          </a:lstStyle>
          <a:p>
            <a:r>
              <a:rPr lang="en-GB"/>
              <a:t>Click icon to add picture</a:t>
            </a:r>
            <a:endParaRPr lang="nl-NL"/>
          </a:p>
        </p:txBody>
      </p:sp>
      <p:sp>
        <p:nvSpPr>
          <p:cNvPr id="19" name="Tijdelijke aanduiding voor afbeelding 3">
            <a:extLst>
              <a:ext uri="{FF2B5EF4-FFF2-40B4-BE49-F238E27FC236}">
                <a16:creationId xmlns:a16="http://schemas.microsoft.com/office/drawing/2014/main" id="{346C9A3B-DFBB-164E-B921-12BD863F173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41244" y="1685925"/>
            <a:ext cx="3206332" cy="2047875"/>
          </a:xfrm>
          <a:prstGeom prst="rect">
            <a:avLst/>
          </a:prstGeom>
          <a:solidFill>
            <a:srgbClr val="D8D3D0"/>
          </a:solidFill>
        </p:spPr>
        <p:txBody>
          <a:bodyPr lIns="450000" tIns="450000" rIns="450000" bIns="450000">
            <a:normAutofit/>
          </a:bodyPr>
          <a:lstStyle>
            <a:lvl1pPr algn="ctr">
              <a:defRPr sz="1400"/>
            </a:lvl1pPr>
          </a:lstStyle>
          <a:p>
            <a:r>
              <a:rPr lang="en-GB"/>
              <a:t>Click icon to add picture</a:t>
            </a:r>
            <a:endParaRPr lang="nl-NL"/>
          </a:p>
        </p:txBody>
      </p:sp>
      <p:sp>
        <p:nvSpPr>
          <p:cNvPr id="21" name="Tijdelijke aanduiding voor afbeelding 3">
            <a:extLst>
              <a:ext uri="{FF2B5EF4-FFF2-40B4-BE49-F238E27FC236}">
                <a16:creationId xmlns:a16="http://schemas.microsoft.com/office/drawing/2014/main" id="{53C946AD-FCD5-1547-BC6F-0F87AAA174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41244" y="3883025"/>
            <a:ext cx="3206332" cy="2074864"/>
          </a:xfrm>
          <a:prstGeom prst="rect">
            <a:avLst/>
          </a:prstGeom>
          <a:solidFill>
            <a:srgbClr val="D8D3D0"/>
          </a:solidFill>
        </p:spPr>
        <p:txBody>
          <a:bodyPr lIns="450000" tIns="450000" rIns="450000" bIns="450000">
            <a:normAutofit/>
          </a:bodyPr>
          <a:lstStyle>
            <a:lvl1pPr algn="ctr">
              <a:defRPr sz="1400"/>
            </a:lvl1pPr>
          </a:lstStyle>
          <a:p>
            <a:r>
              <a:rPr lang="en-GB"/>
              <a:t>Click icon to add picture</a:t>
            </a:r>
            <a:endParaRPr lang="nl-NL"/>
          </a:p>
        </p:txBody>
      </p:sp>
      <p:sp>
        <p:nvSpPr>
          <p:cNvPr id="22" name="Tijdelijke aanduiding voor tekst 9">
            <a:extLst>
              <a:ext uri="{FF2B5EF4-FFF2-40B4-BE49-F238E27FC236}">
                <a16:creationId xmlns:a16="http://schemas.microsoft.com/office/drawing/2014/main" id="{AC4D2E7B-A481-5040-8E7B-8A8AB40FEF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90429" y="1685925"/>
            <a:ext cx="3052366" cy="427037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i="0">
                <a:solidFill>
                  <a:schemeClr val="tx2"/>
                </a:solidFill>
                <a:latin typeface="DINPro-Medium" pitchFamily="2" charset="0"/>
              </a:defRPr>
            </a:lvl1pPr>
            <a:lvl2pPr marL="0" indent="0">
              <a:lnSpc>
                <a:spcPct val="110000"/>
              </a:lnSpc>
              <a:spcBef>
                <a:spcPts val="1500"/>
              </a:spcBef>
              <a:tabLst/>
              <a:defRPr sz="1800" b="0" i="0">
                <a:solidFill>
                  <a:schemeClr val="tx1"/>
                </a:solidFill>
                <a:latin typeface="DINPro" pitchFamily="2" charset="0"/>
              </a:defRPr>
            </a:lvl2pPr>
          </a:lstStyle>
          <a:p>
            <a:r>
              <a:rPr lang="nl-NL" err="1"/>
              <a:t>Title</a:t>
            </a:r>
            <a:endParaRPr lang="nl-NL"/>
          </a:p>
          <a:p>
            <a:pPr lvl="1"/>
            <a:r>
              <a:rPr lang="nl-NL"/>
              <a:t>Body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DADBBBA-0594-BB4C-AE21-8F560B8ABA1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Footer text - Faculty or Research Institute name</a:t>
            </a:r>
            <a:endParaRPr lang="nl-NL"/>
          </a:p>
        </p:txBody>
      </p:sp>
      <p:pic>
        <p:nvPicPr>
          <p:cNvPr id="25" name="Afbeelding 5">
            <a:extLst>
              <a:ext uri="{FF2B5EF4-FFF2-40B4-BE49-F238E27FC236}">
                <a16:creationId xmlns:a16="http://schemas.microsoft.com/office/drawing/2014/main" id="{C94FE580-587B-0B4A-8115-C8DDC69391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497"/>
          <a:stretch/>
        </p:blipFill>
        <p:spPr>
          <a:xfrm>
            <a:off x="10672412" y="6102174"/>
            <a:ext cx="1105113" cy="609600"/>
          </a:xfrm>
          <a:prstGeom prst="rect">
            <a:avLst/>
          </a:prstGeom>
        </p:spPr>
      </p:pic>
      <p:sp>
        <p:nvSpPr>
          <p:cNvPr id="10" name="TypeTextLevel" hidden="1">
            <a:extLst>
              <a:ext uri="{FF2B5EF4-FFF2-40B4-BE49-F238E27FC236}">
                <a16:creationId xmlns:a16="http://schemas.microsoft.com/office/drawing/2014/main" id="{9AAE0F5C-0FC6-41CC-825B-D7D64B7255A7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i="0" err="1">
                <a:latin typeface="DINPro" pitchFamily="2" charset="0"/>
              </a:rPr>
              <a:t>TextSlide</a:t>
            </a:r>
            <a:endParaRPr lang="nl-NL" sz="800" b="0" i="0">
              <a:latin typeface="DINPro" pitchFamily="2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90AEF6-D9EB-48B2-A7C6-6ED7B466ECD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2D4B636-43B2-44B1-AD57-97EDEF3E577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5228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0" userDrawn="1">
          <p15:clr>
            <a:srgbClr val="FBAE40"/>
          </p15:clr>
        </p15:guide>
        <p15:guide id="2" orient="horz" pos="2540" userDrawn="1">
          <p15:clr>
            <a:srgbClr val="FBAE40"/>
          </p15:clr>
        </p15:guide>
        <p15:guide id="4" pos="2989" userDrawn="1">
          <p15:clr>
            <a:srgbClr val="FBAE40"/>
          </p15:clr>
        </p15:guide>
        <p15:guide id="5" pos="3268" userDrawn="1">
          <p15:clr>
            <a:srgbClr val="FBAE40"/>
          </p15:clr>
        </p15:guide>
        <p15:guide id="6" pos="5195" userDrawn="1">
          <p15:clr>
            <a:srgbClr val="FBAE40"/>
          </p15:clr>
        </p15:guide>
        <p15:guide id="7" pos="5475" userDrawn="1">
          <p15:clr>
            <a:srgbClr val="FBAE40"/>
          </p15:clr>
        </p15:guide>
        <p15:guide id="9" pos="1062" userDrawn="1">
          <p15:clr>
            <a:srgbClr val="FBAE40"/>
          </p15:clr>
        </p15:guide>
        <p15:guide id="11" pos="3082" userDrawn="1">
          <p15:clr>
            <a:srgbClr val="FBAE40"/>
          </p15:clr>
        </p15:guide>
        <p15:guide id="12" pos="3176" userDrawn="1">
          <p15:clr>
            <a:srgbClr val="FBAE40"/>
          </p15:clr>
        </p15:guide>
        <p15:guide id="13" pos="3939" userDrawn="1">
          <p15:clr>
            <a:srgbClr val="FBAE40"/>
          </p15:clr>
        </p15:guide>
        <p15:guide id="14" orient="horz" pos="2160" userDrawn="1">
          <p15:clr>
            <a:srgbClr val="FBAE40"/>
          </p15:clr>
        </p15:guide>
        <p15:guide id="15" orient="horz" pos="2352" userDrawn="1">
          <p15:clr>
            <a:srgbClr val="FBAE40"/>
          </p15:clr>
        </p15:guide>
        <p15:guide id="16" orient="horz" pos="2446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pictures,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el 23">
            <a:extLst>
              <a:ext uri="{FF2B5EF4-FFF2-40B4-BE49-F238E27FC236}">
                <a16:creationId xmlns:a16="http://schemas.microsoft.com/office/drawing/2014/main" id="{216E04F8-3B97-084F-BBD4-7DD8B2DED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84" y="447568"/>
            <a:ext cx="4273931" cy="782467"/>
          </a:xfrm>
        </p:spPr>
        <p:txBody>
          <a:bodyPr tIns="216000" bIns="216000"/>
          <a:lstStyle>
            <a:lvl1pPr>
              <a:lnSpc>
                <a:spcPct val="90000"/>
              </a:lnSpc>
              <a:defRPr sz="2500" b="0" i="0">
                <a:latin typeface="DINPro-Medium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4A06D551-B311-5B4D-92FB-89DF3CF744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87275" y="1685926"/>
            <a:ext cx="3206332" cy="4270374"/>
          </a:xfrm>
          <a:prstGeom prst="rect">
            <a:avLst/>
          </a:prstGeom>
          <a:solidFill>
            <a:srgbClr val="D8D3D0"/>
          </a:solidFill>
        </p:spPr>
        <p:txBody>
          <a:bodyPr lIns="450000" tIns="450000" rIns="450000" bIns="450000">
            <a:normAutofit/>
          </a:bodyPr>
          <a:lstStyle>
            <a:lvl1pPr algn="ctr">
              <a:defRPr sz="1400"/>
            </a:lvl1pPr>
          </a:lstStyle>
          <a:p>
            <a:r>
              <a:rPr lang="en-GB"/>
              <a:t>Click icon to add picture</a:t>
            </a:r>
            <a:endParaRPr lang="nl-NL"/>
          </a:p>
        </p:txBody>
      </p:sp>
      <p:sp>
        <p:nvSpPr>
          <p:cNvPr id="19" name="Tijdelijke aanduiding voor afbeelding 3">
            <a:extLst>
              <a:ext uri="{FF2B5EF4-FFF2-40B4-BE49-F238E27FC236}">
                <a16:creationId xmlns:a16="http://schemas.microsoft.com/office/drawing/2014/main" id="{346C9A3B-DFBB-164E-B921-12BD863F173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542812" y="1684336"/>
            <a:ext cx="3206332" cy="2047875"/>
          </a:xfrm>
          <a:prstGeom prst="rect">
            <a:avLst/>
          </a:prstGeom>
          <a:solidFill>
            <a:srgbClr val="D8D3D0"/>
          </a:solidFill>
        </p:spPr>
        <p:txBody>
          <a:bodyPr lIns="450000" tIns="450000" rIns="450000" bIns="450000">
            <a:normAutofit/>
          </a:bodyPr>
          <a:lstStyle>
            <a:lvl1pPr algn="ctr">
              <a:defRPr sz="1400"/>
            </a:lvl1pPr>
          </a:lstStyle>
          <a:p>
            <a:r>
              <a:rPr lang="en-GB"/>
              <a:t>Click icon to add picture</a:t>
            </a:r>
            <a:endParaRPr lang="nl-NL"/>
          </a:p>
        </p:txBody>
      </p:sp>
      <p:sp>
        <p:nvSpPr>
          <p:cNvPr id="21" name="Tijdelijke aanduiding voor afbeelding 3">
            <a:extLst>
              <a:ext uri="{FF2B5EF4-FFF2-40B4-BE49-F238E27FC236}">
                <a16:creationId xmlns:a16="http://schemas.microsoft.com/office/drawing/2014/main" id="{53C946AD-FCD5-1547-BC6F-0F87AAA174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42812" y="3881436"/>
            <a:ext cx="3206332" cy="2074864"/>
          </a:xfrm>
          <a:prstGeom prst="rect">
            <a:avLst/>
          </a:prstGeom>
          <a:solidFill>
            <a:srgbClr val="D8D3D0"/>
          </a:solidFill>
        </p:spPr>
        <p:txBody>
          <a:bodyPr lIns="450000" tIns="450000" rIns="450000" bIns="450000">
            <a:normAutofit/>
          </a:bodyPr>
          <a:lstStyle>
            <a:lvl1pPr algn="ctr">
              <a:defRPr sz="1400"/>
            </a:lvl1pPr>
          </a:lstStyle>
          <a:p>
            <a:r>
              <a:rPr lang="en-GB"/>
              <a:t>Click icon to add picture</a:t>
            </a:r>
            <a:endParaRPr lang="nl-NL"/>
          </a:p>
        </p:txBody>
      </p:sp>
      <p:sp>
        <p:nvSpPr>
          <p:cNvPr id="22" name="Tijdelijke aanduiding voor tekst 9">
            <a:extLst>
              <a:ext uri="{FF2B5EF4-FFF2-40B4-BE49-F238E27FC236}">
                <a16:creationId xmlns:a16="http://schemas.microsoft.com/office/drawing/2014/main" id="{AC4D2E7B-A481-5040-8E7B-8A8AB40FEF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92054" y="1685926"/>
            <a:ext cx="3052366" cy="427037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i="0">
                <a:solidFill>
                  <a:schemeClr val="tx2"/>
                </a:solidFill>
                <a:latin typeface="DINPro-Medium" pitchFamily="2" charset="0"/>
              </a:defRPr>
            </a:lvl1pPr>
            <a:lvl2pPr marL="0" indent="0">
              <a:lnSpc>
                <a:spcPct val="110000"/>
              </a:lnSpc>
              <a:spcBef>
                <a:spcPts val="1500"/>
              </a:spcBef>
              <a:tabLst/>
              <a:defRPr sz="1800" b="0" i="0">
                <a:solidFill>
                  <a:schemeClr val="tx1"/>
                </a:solidFill>
                <a:latin typeface="DINPro" pitchFamily="2" charset="0"/>
              </a:defRPr>
            </a:lvl2pPr>
          </a:lstStyle>
          <a:p>
            <a:r>
              <a:rPr lang="nl-NL" err="1"/>
              <a:t>Title</a:t>
            </a:r>
            <a:endParaRPr lang="nl-NL"/>
          </a:p>
          <a:p>
            <a:pPr lvl="1"/>
            <a:r>
              <a:rPr lang="nl-NL"/>
              <a:t>Body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DADBBBA-0594-BB4C-AE21-8F560B8ABA1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Footer text - Faculty or Research Institute name</a:t>
            </a:r>
            <a:endParaRPr lang="nl-NL"/>
          </a:p>
        </p:txBody>
      </p:sp>
      <p:pic>
        <p:nvPicPr>
          <p:cNvPr id="25" name="Afbeelding 5">
            <a:extLst>
              <a:ext uri="{FF2B5EF4-FFF2-40B4-BE49-F238E27FC236}">
                <a16:creationId xmlns:a16="http://schemas.microsoft.com/office/drawing/2014/main" id="{C94FE580-587B-0B4A-8115-C8DDC69391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497"/>
          <a:stretch/>
        </p:blipFill>
        <p:spPr>
          <a:xfrm>
            <a:off x="10672412" y="6102174"/>
            <a:ext cx="1105113" cy="609600"/>
          </a:xfrm>
          <a:prstGeom prst="rect">
            <a:avLst/>
          </a:prstGeom>
        </p:spPr>
      </p:pic>
      <p:sp>
        <p:nvSpPr>
          <p:cNvPr id="10" name="TypeTextLevel" hidden="1">
            <a:extLst>
              <a:ext uri="{FF2B5EF4-FFF2-40B4-BE49-F238E27FC236}">
                <a16:creationId xmlns:a16="http://schemas.microsoft.com/office/drawing/2014/main" id="{F9A5E08B-6F35-4EA2-85E2-7F7236DE3573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i="0" err="1">
                <a:latin typeface="DINPro" pitchFamily="2" charset="0"/>
              </a:rPr>
              <a:t>TextSlide</a:t>
            </a:r>
            <a:endParaRPr lang="nl-NL" sz="800" b="0" i="0">
              <a:latin typeface="DINPro" pitchFamily="2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5F02FB-EEA6-4DE9-B86D-173BE0BBC29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2D4B636-43B2-44B1-AD57-97EDEF3E577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081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0" userDrawn="1">
          <p15:clr>
            <a:srgbClr val="FBAE40"/>
          </p15:clr>
        </p15:guide>
        <p15:guide id="2" orient="horz" pos="2540" userDrawn="1">
          <p15:clr>
            <a:srgbClr val="FBAE40"/>
          </p15:clr>
        </p15:guide>
        <p15:guide id="4" pos="2989" userDrawn="1">
          <p15:clr>
            <a:srgbClr val="FBAE40"/>
          </p15:clr>
        </p15:guide>
        <p15:guide id="5" pos="3268" userDrawn="1">
          <p15:clr>
            <a:srgbClr val="FBAE40"/>
          </p15:clr>
        </p15:guide>
        <p15:guide id="6" pos="5195" userDrawn="1">
          <p15:clr>
            <a:srgbClr val="FBAE40"/>
          </p15:clr>
        </p15:guide>
        <p15:guide id="7" pos="5475" userDrawn="1">
          <p15:clr>
            <a:srgbClr val="FBAE40"/>
          </p15:clr>
        </p15:guide>
        <p15:guide id="9" pos="1062" userDrawn="1">
          <p15:clr>
            <a:srgbClr val="FBAE40"/>
          </p15:clr>
        </p15:guide>
        <p15:guide id="13" pos="5285" userDrawn="1">
          <p15:clr>
            <a:srgbClr val="FBAE40"/>
          </p15:clr>
        </p15:guide>
        <p15:guide id="14" orient="horz" pos="2160" userDrawn="1">
          <p15:clr>
            <a:srgbClr val="FBAE40"/>
          </p15:clr>
        </p15:guide>
        <p15:guide id="15" orient="horz" pos="2352" userDrawn="1">
          <p15:clr>
            <a:srgbClr val="FBAE40"/>
          </p15:clr>
        </p15:guide>
        <p15:guide id="16" orient="horz" pos="2446" userDrawn="1">
          <p15:clr>
            <a:srgbClr val="FBAE40"/>
          </p15:clr>
        </p15:guide>
        <p15:guide id="17" pos="5383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el 23">
            <a:extLst>
              <a:ext uri="{FF2B5EF4-FFF2-40B4-BE49-F238E27FC236}">
                <a16:creationId xmlns:a16="http://schemas.microsoft.com/office/drawing/2014/main" id="{216E04F8-3B97-084F-BBD4-7DD8B2DED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84" y="447568"/>
            <a:ext cx="4273931" cy="782467"/>
          </a:xfrm>
        </p:spPr>
        <p:txBody>
          <a:bodyPr tIns="216000" bIns="216000"/>
          <a:lstStyle>
            <a:lvl1pPr>
              <a:lnSpc>
                <a:spcPct val="90000"/>
              </a:lnSpc>
              <a:defRPr sz="2500" b="0" i="0">
                <a:latin typeface="DINPro-Medium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nl-NL"/>
          </a:p>
        </p:txBody>
      </p:sp>
      <p:sp>
        <p:nvSpPr>
          <p:cNvPr id="22" name="Tijdelijke aanduiding voor tekst 9">
            <a:extLst>
              <a:ext uri="{FF2B5EF4-FFF2-40B4-BE49-F238E27FC236}">
                <a16:creationId xmlns:a16="http://schemas.microsoft.com/office/drawing/2014/main" id="{AC4D2E7B-A481-5040-8E7B-8A8AB40FEF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90429" y="1685925"/>
            <a:ext cx="3052366" cy="427037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i="0">
                <a:solidFill>
                  <a:schemeClr val="tx2"/>
                </a:solidFill>
                <a:latin typeface="DINPro-Medium" pitchFamily="2" charset="0"/>
              </a:defRPr>
            </a:lvl1pPr>
            <a:lvl2pPr marL="0" indent="0">
              <a:lnSpc>
                <a:spcPct val="110000"/>
              </a:lnSpc>
              <a:spcBef>
                <a:spcPts val="1500"/>
              </a:spcBef>
              <a:tabLst/>
              <a:defRPr sz="1800" b="0" i="0">
                <a:solidFill>
                  <a:schemeClr val="tx1"/>
                </a:solidFill>
                <a:latin typeface="DINPro" pitchFamily="2" charset="0"/>
              </a:defRPr>
            </a:lvl2pPr>
          </a:lstStyle>
          <a:p>
            <a:r>
              <a:rPr lang="nl-NL" err="1"/>
              <a:t>Title</a:t>
            </a:r>
            <a:endParaRPr lang="nl-NL"/>
          </a:p>
          <a:p>
            <a:pPr lvl="1"/>
            <a:r>
              <a:rPr lang="nl-NL"/>
              <a:t>Body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DADBBBA-0594-BB4C-AE21-8F560B8ABA1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Footer text - Faculty or Research Institute name</a:t>
            </a:r>
            <a:endParaRPr lang="nl-NL"/>
          </a:p>
        </p:txBody>
      </p:sp>
      <p:pic>
        <p:nvPicPr>
          <p:cNvPr id="25" name="Afbeelding 5">
            <a:extLst>
              <a:ext uri="{FF2B5EF4-FFF2-40B4-BE49-F238E27FC236}">
                <a16:creationId xmlns:a16="http://schemas.microsoft.com/office/drawing/2014/main" id="{C94FE580-587B-0B4A-8115-C8DDC69391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497"/>
          <a:stretch/>
        </p:blipFill>
        <p:spPr>
          <a:xfrm>
            <a:off x="10672412" y="6102174"/>
            <a:ext cx="1105113" cy="609600"/>
          </a:xfrm>
          <a:prstGeom prst="rect">
            <a:avLst/>
          </a:prstGeom>
        </p:spPr>
      </p:pic>
      <p:sp>
        <p:nvSpPr>
          <p:cNvPr id="7" name="TypeTextLevel" hidden="1">
            <a:extLst>
              <a:ext uri="{FF2B5EF4-FFF2-40B4-BE49-F238E27FC236}">
                <a16:creationId xmlns:a16="http://schemas.microsoft.com/office/drawing/2014/main" id="{810C2A13-CF92-47CC-8BB1-C1C4211AF7A8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i="0" err="1">
                <a:latin typeface="DINPro" pitchFamily="2" charset="0"/>
              </a:rPr>
              <a:t>TextSlide</a:t>
            </a:r>
            <a:endParaRPr lang="nl-NL" sz="800" b="0" i="0">
              <a:latin typeface="DINPro" pitchFamily="2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74ABC8-21F7-4E05-85DA-D130C88A095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2D4B636-43B2-44B1-AD57-97EDEF3E577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263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0" userDrawn="1">
          <p15:clr>
            <a:srgbClr val="FBAE40"/>
          </p15:clr>
        </p15:guide>
        <p15:guide id="2" orient="horz" pos="2540" userDrawn="1">
          <p15:clr>
            <a:srgbClr val="FBAE40"/>
          </p15:clr>
        </p15:guide>
        <p15:guide id="4" pos="2989" userDrawn="1">
          <p15:clr>
            <a:srgbClr val="FBAE40"/>
          </p15:clr>
        </p15:guide>
        <p15:guide id="5" pos="3268" userDrawn="1">
          <p15:clr>
            <a:srgbClr val="FBAE40"/>
          </p15:clr>
        </p15:guide>
        <p15:guide id="6" pos="5195" userDrawn="1">
          <p15:clr>
            <a:srgbClr val="FBAE40"/>
          </p15:clr>
        </p15:guide>
        <p15:guide id="7" pos="5475" userDrawn="1">
          <p15:clr>
            <a:srgbClr val="FBAE40"/>
          </p15:clr>
        </p15:guide>
        <p15:guide id="9" pos="1062" userDrawn="1">
          <p15:clr>
            <a:srgbClr val="FBAE40"/>
          </p15:clr>
        </p15:guide>
        <p15:guide id="11" pos="3082" userDrawn="1">
          <p15:clr>
            <a:srgbClr val="FBAE40"/>
          </p15:clr>
        </p15:guide>
        <p15:guide id="12" pos="3176" userDrawn="1">
          <p15:clr>
            <a:srgbClr val="FBAE40"/>
          </p15:clr>
        </p15:guide>
        <p15:guide id="13" pos="3939" userDrawn="1">
          <p15:clr>
            <a:srgbClr val="FBAE40"/>
          </p15:clr>
        </p15:guide>
        <p15:guide id="14" orient="horz" pos="2160" userDrawn="1">
          <p15:clr>
            <a:srgbClr val="FBAE40"/>
          </p15:clr>
        </p15:guide>
        <p15:guide id="15" orient="horz" pos="2352" userDrawn="1">
          <p15:clr>
            <a:srgbClr val="FBAE40"/>
          </p15:clr>
        </p15:guide>
        <p15:guide id="16" orient="horz" pos="2446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FE1CA300-B451-A048-8408-FA52BBBC47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77B3"/>
          </a:solidFill>
          <a:ln>
            <a:noFill/>
          </a:ln>
        </p:spPr>
        <p:txBody>
          <a:bodyPr/>
          <a:lstStyle/>
          <a:p>
            <a:r>
              <a:rPr lang="en-GB"/>
              <a:t>Click icon to add picture</a:t>
            </a:r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7D79DC2E-4F5A-E045-8370-A849FB985C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0791" y="450851"/>
            <a:ext cx="3611129" cy="1349917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r"/>
          </a:blipFill>
          <a:effectLst>
            <a:outerShdw blurRad="190500" dist="63500" dir="2700000" algn="tl" rotWithShape="0">
              <a:prstClr val="black">
                <a:alpha val="15000"/>
              </a:prstClr>
            </a:outerShdw>
          </a:effectLst>
        </p:spPr>
        <p:txBody>
          <a:bodyPr wrap="square" lIns="360000" tIns="270000" rIns="360000" bIns="270000" anchor="t" anchorCtr="0">
            <a:sp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rgbClr val="005CA9"/>
                </a:solidFill>
              </a:defRPr>
            </a:lvl1pPr>
            <a:lvl2pPr marL="0" indent="0">
              <a:lnSpc>
                <a:spcPct val="110000"/>
              </a:lnSpc>
              <a:spcBef>
                <a:spcPts val="1500"/>
              </a:spcBef>
              <a:tabLst/>
              <a:defRPr sz="1800">
                <a:solidFill>
                  <a:schemeClr val="tx1"/>
                </a:solidFill>
              </a:defRPr>
            </a:lvl2pPr>
          </a:lstStyle>
          <a:p>
            <a:r>
              <a:rPr lang="nl-NL" err="1"/>
              <a:t>Title</a:t>
            </a:r>
            <a:endParaRPr lang="nl-NL"/>
          </a:p>
          <a:p>
            <a:pPr lvl="1"/>
            <a:r>
              <a:rPr lang="nl-NL"/>
              <a:t>Body</a:t>
            </a:r>
          </a:p>
        </p:txBody>
      </p:sp>
      <p:sp>
        <p:nvSpPr>
          <p:cNvPr id="4" name="TypeTextLevel" hidden="1">
            <a:extLst>
              <a:ext uri="{FF2B5EF4-FFF2-40B4-BE49-F238E27FC236}">
                <a16:creationId xmlns:a16="http://schemas.microsoft.com/office/drawing/2014/main" id="{36D40590-4D6C-4940-801D-F2770FBA85A1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i="0" err="1">
                <a:latin typeface="DINPro" pitchFamily="2" charset="0"/>
              </a:rPr>
              <a:t>Caption</a:t>
            </a:r>
            <a:endParaRPr lang="nl-NL" sz="800" b="0" i="0">
              <a:latin typeface="DINPr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7418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2466" userDrawn="1">
          <p15:clr>
            <a:srgbClr val="FBAE40"/>
          </p15:clr>
        </p15:guide>
        <p15:guide id="3" pos="2750" userDrawn="1">
          <p15:clr>
            <a:srgbClr val="FBAE40"/>
          </p15:clr>
        </p15:guide>
        <p15:guide id="4" pos="4933" userDrawn="1">
          <p15:clr>
            <a:srgbClr val="FBAE40"/>
          </p15:clr>
        </p15:guide>
        <p15:guide id="5" pos="5215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FE1CA300-B451-A048-8408-FA52BBBC47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794" y="0"/>
            <a:ext cx="12192000" cy="6858000"/>
          </a:xfrm>
          <a:prstGeom prst="rect">
            <a:avLst/>
          </a:prstGeom>
          <a:solidFill>
            <a:srgbClr val="0077B3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7D79DC2E-4F5A-E045-8370-A849FB985C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79322" y="5047679"/>
            <a:ext cx="3463474" cy="1359471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effectLst>
            <a:outerShdw blurRad="190500" dist="63500" dir="2700000" algn="tl" rotWithShape="0">
              <a:prstClr val="black">
                <a:alpha val="15000"/>
              </a:prstClr>
            </a:outerShdw>
          </a:effectLst>
        </p:spPr>
        <p:txBody>
          <a:bodyPr wrap="square" lIns="360000" tIns="270000" rIns="360000" bIns="270000" anchor="b" anchorCtr="0">
            <a:sp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2400">
                <a:solidFill>
                  <a:srgbClr val="005CA9"/>
                </a:solidFill>
              </a:defRPr>
            </a:lvl1pPr>
            <a:lvl2pPr marL="0" indent="0">
              <a:lnSpc>
                <a:spcPct val="110000"/>
              </a:lnSpc>
              <a:spcBef>
                <a:spcPts val="1500"/>
              </a:spcBef>
              <a:tabLst/>
              <a:defRPr sz="1800">
                <a:solidFill>
                  <a:schemeClr val="tx1"/>
                </a:solidFill>
              </a:defRPr>
            </a:lvl2pPr>
          </a:lstStyle>
          <a:p>
            <a:r>
              <a:rPr lang="nl-NL" err="1"/>
              <a:t>Title</a:t>
            </a:r>
            <a:endParaRPr lang="nl-NL"/>
          </a:p>
          <a:p>
            <a:pPr lvl="1"/>
            <a:r>
              <a:rPr lang="nl-NL"/>
              <a:t>Body</a:t>
            </a:r>
          </a:p>
        </p:txBody>
      </p:sp>
      <p:sp>
        <p:nvSpPr>
          <p:cNvPr id="5" name="TypeTextLevel" hidden="1">
            <a:extLst>
              <a:ext uri="{FF2B5EF4-FFF2-40B4-BE49-F238E27FC236}">
                <a16:creationId xmlns:a16="http://schemas.microsoft.com/office/drawing/2014/main" id="{D650A649-4A30-4A89-BED5-DDB68B8DF222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i="0" err="1">
                <a:latin typeface="DINPro" pitchFamily="2" charset="0"/>
              </a:rPr>
              <a:t>Caption</a:t>
            </a:r>
            <a:endParaRPr lang="nl-NL" sz="800" b="0" i="0">
              <a:latin typeface="DINPr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667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2466" userDrawn="1">
          <p15:clr>
            <a:srgbClr val="FBAE40"/>
          </p15:clr>
        </p15:guide>
        <p15:guide id="3" pos="2750" userDrawn="1">
          <p15:clr>
            <a:srgbClr val="FBAE40"/>
          </p15:clr>
        </p15:guide>
        <p15:guide id="4" pos="4933" userDrawn="1">
          <p15:clr>
            <a:srgbClr val="FBAE40"/>
          </p15:clr>
        </p15:guide>
        <p15:guide id="5" pos="5215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/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8DE7B067-3B39-4C45-8542-7786B2F08212}"/>
              </a:ext>
            </a:extLst>
          </p:cNvPr>
          <p:cNvSpPr/>
          <p:nvPr userDrawn="1"/>
        </p:nvSpPr>
        <p:spPr>
          <a:xfrm>
            <a:off x="0" y="-1"/>
            <a:ext cx="12290323" cy="6858001"/>
          </a:xfrm>
          <a:prstGeom prst="rect">
            <a:avLst/>
          </a:prstGeom>
          <a:solidFill>
            <a:srgbClr val="0077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 b="0" i="0">
              <a:solidFill>
                <a:schemeClr val="bg2"/>
              </a:solidFill>
              <a:latin typeface="DINPro" pitchFamily="2" charset="0"/>
            </a:endParaRP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9D4AC89-CCE6-6049-A5FF-F2EE4C7D01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2743" y="442800"/>
            <a:ext cx="11306515" cy="59724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lnSpc>
                <a:spcPct val="100000"/>
              </a:lnSpc>
              <a:defRPr sz="4000">
                <a:ln>
                  <a:noFill/>
                </a:ln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ypeTextLevel" hidden="1">
            <a:extLst>
              <a:ext uri="{FF2B5EF4-FFF2-40B4-BE49-F238E27FC236}">
                <a16:creationId xmlns:a16="http://schemas.microsoft.com/office/drawing/2014/main" id="{65456933-FC8C-49C9-8667-FA951FB0C6FA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i="0" err="1">
                <a:latin typeface="DINPro" pitchFamily="2" charset="0"/>
              </a:rPr>
              <a:t>NoLevel</a:t>
            </a:r>
            <a:endParaRPr lang="nl-NL" sz="800" b="0" i="0">
              <a:latin typeface="DINPr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719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0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us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8DE7B067-3B39-4C45-8542-7786B2F08212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007A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 b="0" i="0">
              <a:latin typeface="DINPro" pitchFamily="2" charset="0"/>
            </a:endParaRPr>
          </a:p>
        </p:txBody>
      </p:sp>
      <p:sp>
        <p:nvSpPr>
          <p:cNvPr id="30" name="Tijdelijke aanduiding voor tekst 29">
            <a:extLst>
              <a:ext uri="{FF2B5EF4-FFF2-40B4-BE49-F238E27FC236}">
                <a16:creationId xmlns:a16="http://schemas.microsoft.com/office/drawing/2014/main" id="{52C414BC-31E2-FE45-9874-0AD51AE319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0792" y="450850"/>
            <a:ext cx="3463474" cy="2290664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</p:spPr>
        <p:txBody>
          <a:bodyPr lIns="360000" tIns="360000" rIns="360000" bIns="360000">
            <a:spAutoFit/>
          </a:bodyPr>
          <a:lstStyle>
            <a:lvl1pPr>
              <a:lnSpc>
                <a:spcPct val="90000"/>
              </a:lnSpc>
              <a:defRPr>
                <a:solidFill>
                  <a:schemeClr val="tx2"/>
                </a:solidFill>
              </a:defRPr>
            </a:lvl1pPr>
            <a:lvl5pPr marL="358739" indent="-158734">
              <a:tabLst/>
              <a:defRPr/>
            </a:lvl5pPr>
          </a:lstStyle>
          <a:p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31" name="Tijdelijke aanduiding voor tekst 29">
            <a:extLst>
              <a:ext uri="{FF2B5EF4-FFF2-40B4-BE49-F238E27FC236}">
                <a16:creationId xmlns:a16="http://schemas.microsoft.com/office/drawing/2014/main" id="{E851BC3C-5907-1644-A5FD-EBDF946BBE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65057" y="450851"/>
            <a:ext cx="3463474" cy="247242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bl"/>
          </a:blipFill>
        </p:spPr>
        <p:txBody>
          <a:bodyPr lIns="360000" tIns="360000" rIns="360000" bIns="540000">
            <a:spAutoFit/>
          </a:bodyPr>
          <a:lstStyle>
            <a:lvl1pPr>
              <a:lnSpc>
                <a:spcPct val="90000"/>
              </a:lnSpc>
              <a:defRPr>
                <a:solidFill>
                  <a:schemeClr val="tx2"/>
                </a:solidFill>
              </a:defRPr>
            </a:lvl1pPr>
            <a:lvl5pPr marL="358739" indent="-158734">
              <a:tabLst/>
              <a:defRPr/>
            </a:lvl5pPr>
          </a:lstStyle>
          <a:p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5" name="TypeTextLevel" hidden="1">
            <a:extLst>
              <a:ext uri="{FF2B5EF4-FFF2-40B4-BE49-F238E27FC236}">
                <a16:creationId xmlns:a16="http://schemas.microsoft.com/office/drawing/2014/main" id="{F51249D2-B280-4187-A2B6-1E52C563A0F3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i="0" err="1">
                <a:latin typeface="DINPro" pitchFamily="2" charset="0"/>
              </a:rPr>
              <a:t>TextSlide</a:t>
            </a:r>
            <a:endParaRPr lang="nl-NL" sz="800" b="0" i="0">
              <a:latin typeface="DINPr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084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232" userDrawn="1">
          <p15:clr>
            <a:srgbClr val="FBAE40"/>
          </p15:clr>
        </p15:guide>
        <p15:guide id="6" pos="1516" userDrawn="1">
          <p15:clr>
            <a:srgbClr val="FBAE40"/>
          </p15:clr>
        </p15:guide>
        <p15:guide id="7" pos="2466" userDrawn="1">
          <p15:clr>
            <a:srgbClr val="FBAE40"/>
          </p15:clr>
        </p15:guide>
        <p15:guide id="8" pos="2750" userDrawn="1">
          <p15:clr>
            <a:srgbClr val="FBAE40"/>
          </p15:clr>
        </p15:guide>
        <p15:guide id="9" pos="3698" userDrawn="1">
          <p15:clr>
            <a:srgbClr val="FBAE40"/>
          </p15:clr>
        </p15:guide>
        <p15:guide id="10" pos="3981" userDrawn="1">
          <p15:clr>
            <a:srgbClr val="FBAE40"/>
          </p15:clr>
        </p15:guide>
        <p15:guide id="11" pos="6163" userDrawn="1">
          <p15:clr>
            <a:srgbClr val="FBAE40"/>
          </p15:clr>
        </p15:guide>
        <p15:guide id="12" pos="6447" userDrawn="1">
          <p15:clr>
            <a:srgbClr val="FBAE40"/>
          </p15:clr>
        </p15:guide>
        <p15:guide id="13" pos="4929" userDrawn="1">
          <p15:clr>
            <a:srgbClr val="FBAE40"/>
          </p15:clr>
        </p15:guide>
        <p15:guide id="14" pos="5215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5">
            <a:extLst>
              <a:ext uri="{FF2B5EF4-FFF2-40B4-BE49-F238E27FC236}">
                <a16:creationId xmlns:a16="http://schemas.microsoft.com/office/drawing/2014/main" id="{89795FE0-6FA0-F148-8C28-A37E61C9F3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497"/>
          <a:stretch/>
        </p:blipFill>
        <p:spPr>
          <a:xfrm>
            <a:off x="10672412" y="6102174"/>
            <a:ext cx="1105113" cy="609600"/>
          </a:xfrm>
          <a:prstGeom prst="rect">
            <a:avLst/>
          </a:prstGeom>
        </p:spPr>
      </p:pic>
      <p:sp>
        <p:nvSpPr>
          <p:cNvPr id="9" name="Titel 8">
            <a:extLst>
              <a:ext uri="{FF2B5EF4-FFF2-40B4-BE49-F238E27FC236}">
                <a16:creationId xmlns:a16="http://schemas.microsoft.com/office/drawing/2014/main" id="{284A8469-7372-B547-ACE6-C9E7A14FA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790" y="450001"/>
            <a:ext cx="4273931" cy="782467"/>
          </a:xfrm>
        </p:spPr>
        <p:txBody>
          <a:bodyPr anchor="t" anchorCtr="0"/>
          <a:lstStyle>
            <a:lvl1pPr>
              <a:lnSpc>
                <a:spcPct val="90000"/>
              </a:lnSpc>
              <a:defRPr/>
            </a:lvl1pPr>
          </a:lstStyle>
          <a:p>
            <a:r>
              <a:rPr lang="en-GB"/>
              <a:t>Click to edit Master title style</a:t>
            </a:r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053898B-A0FB-6F41-8248-C3D134E59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85706" y="1685925"/>
            <a:ext cx="2174592" cy="4272817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Aft>
                <a:spcPts val="0"/>
              </a:spcAft>
              <a:defRPr sz="1400">
                <a:solidFill>
                  <a:schemeClr val="tx2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 marL="0" marR="0" indent="0" algn="l" defTabSz="685731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accent2"/>
                </a:solidFill>
              </a:defRPr>
            </a:lvl3pPr>
            <a:lvl4pPr marL="284372" indent="-298420">
              <a:tabLst/>
              <a:defRPr sz="1200"/>
            </a:lvl4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ijdelijke aanduiding voor tekst 2">
            <a:extLst>
              <a:ext uri="{FF2B5EF4-FFF2-40B4-BE49-F238E27FC236}">
                <a16:creationId xmlns:a16="http://schemas.microsoft.com/office/drawing/2014/main" id="{F603BC99-1834-4146-9507-D97E1F7F5F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4263" y="1685925"/>
            <a:ext cx="2174592" cy="4272817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Aft>
                <a:spcPts val="0"/>
              </a:spcAft>
              <a:defRPr sz="1400">
                <a:solidFill>
                  <a:schemeClr val="tx2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 marL="0" marR="0" indent="0" algn="l" defTabSz="685731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accent2"/>
                </a:solidFill>
              </a:defRPr>
            </a:lvl3pPr>
            <a:lvl4pPr marL="284372" indent="-298420">
              <a:tabLst/>
              <a:defRPr sz="1200"/>
            </a:lvl4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ijdelijke aanduiding voor tekst 2">
            <a:extLst>
              <a:ext uri="{FF2B5EF4-FFF2-40B4-BE49-F238E27FC236}">
                <a16:creationId xmlns:a16="http://schemas.microsoft.com/office/drawing/2014/main" id="{ACCE8A20-CC86-CA4D-B024-FB2F78E18A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42821" y="1685925"/>
            <a:ext cx="2174592" cy="4272817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Aft>
                <a:spcPts val="0"/>
              </a:spcAft>
              <a:defRPr sz="1400">
                <a:solidFill>
                  <a:schemeClr val="tx2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 marL="0" marR="0" indent="0" algn="l" defTabSz="685731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accent2"/>
                </a:solidFill>
              </a:defRPr>
            </a:lvl3pPr>
            <a:lvl4pPr marL="284372" indent="-298420">
              <a:tabLst/>
              <a:defRPr sz="1200"/>
            </a:lvl4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Tijdelijke aanduiding voor tekst 2">
            <a:extLst>
              <a:ext uri="{FF2B5EF4-FFF2-40B4-BE49-F238E27FC236}">
                <a16:creationId xmlns:a16="http://schemas.microsoft.com/office/drawing/2014/main" id="{16FAC097-6C6A-4445-A425-7A7103C70D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71379" y="1685925"/>
            <a:ext cx="2174592" cy="4272817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Aft>
                <a:spcPts val="0"/>
              </a:spcAft>
              <a:defRPr sz="1400">
                <a:solidFill>
                  <a:schemeClr val="tx2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 marL="0" marR="0" indent="0" algn="l" defTabSz="685731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accent2"/>
                </a:solidFill>
              </a:defRPr>
            </a:lvl3pPr>
            <a:lvl4pPr marL="284372" indent="-298420">
              <a:tabLst/>
              <a:defRPr sz="1200"/>
            </a:lvl4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ypeTextLevel" hidden="1">
            <a:extLst>
              <a:ext uri="{FF2B5EF4-FFF2-40B4-BE49-F238E27FC236}">
                <a16:creationId xmlns:a16="http://schemas.microsoft.com/office/drawing/2014/main" id="{5224EB65-967A-4B88-AB03-7A6AA0243080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i="0" err="1">
                <a:latin typeface="DINPro" pitchFamily="2" charset="0"/>
              </a:rPr>
              <a:t>TextSlide</a:t>
            </a:r>
            <a:endParaRPr lang="nl-NL" sz="800" b="0" i="0">
              <a:latin typeface="DINPro" pitchFamily="2" charset="0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CE69AFB-FDA0-4186-AE46-81AF13BC06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Footer text - Faculty or Research Institute name</a:t>
            </a:r>
            <a:endParaRPr lang="nl-NL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A271AF-05F5-48F9-9BE8-5E589B5A77F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2D4B636-43B2-44B1-AD57-97EDEF3E577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855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432" userDrawn="1">
          <p15:clr>
            <a:srgbClr val="FBAE40"/>
          </p15:clr>
        </p15:guide>
        <p15:guide id="3" pos="2714" userDrawn="1">
          <p15:clr>
            <a:srgbClr val="FBAE40"/>
          </p15:clr>
        </p15:guide>
        <p15:guide id="4" pos="4089" userDrawn="1">
          <p15:clr>
            <a:srgbClr val="FBAE40"/>
          </p15:clr>
        </p15:guide>
        <p15:guide id="5" pos="4369" userDrawn="1">
          <p15:clr>
            <a:srgbClr val="FBAE40"/>
          </p15:clr>
        </p15:guide>
        <p15:guide id="6" pos="5741" userDrawn="1">
          <p15:clr>
            <a:srgbClr val="FBAE40"/>
          </p15:clr>
        </p15:guide>
        <p15:guide id="7" pos="6025" userDrawn="1">
          <p15:clr>
            <a:srgbClr val="FBAE40"/>
          </p15:clr>
        </p15:guide>
        <p15:guide id="9" pos="1061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A69575-FC44-7E4A-8838-61D5730DC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792" y="451167"/>
            <a:ext cx="4273931" cy="782467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GB"/>
              <a:t>Click to edit Master title style</a:t>
            </a:r>
            <a:endParaRPr lang="nl-NL"/>
          </a:p>
        </p:txBody>
      </p:sp>
      <p:sp>
        <p:nvSpPr>
          <p:cNvPr id="6" name="Tijdelijke aanduiding voor tabel 5">
            <a:extLst>
              <a:ext uri="{FF2B5EF4-FFF2-40B4-BE49-F238E27FC236}">
                <a16:creationId xmlns:a16="http://schemas.microsoft.com/office/drawing/2014/main" id="{5AD1E237-53F2-D740-A90A-6D81BF701411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1510085" y="1685925"/>
            <a:ext cx="10237473" cy="4270374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table</a:t>
            </a:r>
            <a:endParaRPr lang="nl-NL"/>
          </a:p>
        </p:txBody>
      </p:sp>
      <p:pic>
        <p:nvPicPr>
          <p:cNvPr id="7" name="Afbeelding 5">
            <a:extLst>
              <a:ext uri="{FF2B5EF4-FFF2-40B4-BE49-F238E27FC236}">
                <a16:creationId xmlns:a16="http://schemas.microsoft.com/office/drawing/2014/main" id="{63563CDA-94CD-CF48-ABF5-65A46919EF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497"/>
          <a:stretch/>
        </p:blipFill>
        <p:spPr>
          <a:xfrm>
            <a:off x="10672412" y="6102174"/>
            <a:ext cx="1105113" cy="6096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A0F3B-5B4C-4221-BF73-1E0637789E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/>
              <a:t>Footer text - Faculty or Research Institute name</a:t>
            </a:r>
            <a:endParaRPr lang="nl-NL"/>
          </a:p>
        </p:txBody>
      </p:sp>
      <p:sp>
        <p:nvSpPr>
          <p:cNvPr id="9" name="TypeTextLevel" hidden="1">
            <a:extLst>
              <a:ext uri="{FF2B5EF4-FFF2-40B4-BE49-F238E27FC236}">
                <a16:creationId xmlns:a16="http://schemas.microsoft.com/office/drawing/2014/main" id="{6A62A801-68F1-4302-B58F-E01797EA2E86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i="0" err="1">
                <a:latin typeface="DINPro" pitchFamily="2" charset="0"/>
              </a:rPr>
              <a:t>NoLevel</a:t>
            </a:r>
            <a:endParaRPr lang="nl-NL" sz="800" b="0" i="0">
              <a:latin typeface="DINPro" pitchFamily="2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A516E7-65B0-4FF8-A2D8-04AF6D77BAE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2D4B636-43B2-44B1-AD57-97EDEF3E577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3402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el 23">
            <a:extLst>
              <a:ext uri="{FF2B5EF4-FFF2-40B4-BE49-F238E27FC236}">
                <a16:creationId xmlns:a16="http://schemas.microsoft.com/office/drawing/2014/main" id="{216E04F8-3B97-084F-BBD4-7DD8B2DED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84" y="447568"/>
            <a:ext cx="3653157" cy="782467"/>
          </a:xfrm>
        </p:spPr>
        <p:txBody>
          <a:bodyPr tIns="216000" bIns="216000"/>
          <a:lstStyle>
            <a:lvl1pPr>
              <a:lnSpc>
                <a:spcPct val="90000"/>
              </a:lnSpc>
              <a:defRPr sz="2500" b="0" i="0">
                <a:latin typeface="DINPro-Medium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22" name="Tijdelijke aanduiding voor tekst 9">
            <a:extLst>
              <a:ext uri="{FF2B5EF4-FFF2-40B4-BE49-F238E27FC236}">
                <a16:creationId xmlns:a16="http://schemas.microsoft.com/office/drawing/2014/main" id="{AC4D2E7B-A481-5040-8E7B-8A8AB40FEF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90429" y="1685925"/>
            <a:ext cx="3052366" cy="427037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i="0">
                <a:solidFill>
                  <a:schemeClr val="tx2"/>
                </a:solidFill>
                <a:latin typeface="DINPro-Medium" pitchFamily="2" charset="0"/>
              </a:defRPr>
            </a:lvl1pPr>
            <a:lvl2pPr marL="0" indent="0">
              <a:lnSpc>
                <a:spcPct val="110000"/>
              </a:lnSpc>
              <a:spcBef>
                <a:spcPts val="1500"/>
              </a:spcBef>
              <a:tabLst/>
              <a:defRPr sz="1800" b="0" i="0">
                <a:solidFill>
                  <a:schemeClr val="tx1"/>
                </a:solidFill>
                <a:latin typeface="DINPro" pitchFamily="2" charset="0"/>
              </a:defRPr>
            </a:lvl2pPr>
          </a:lstStyle>
          <a:p>
            <a:r>
              <a:rPr lang="nl-NL" err="1"/>
              <a:t>Title</a:t>
            </a:r>
            <a:endParaRPr lang="nl-NL"/>
          </a:p>
          <a:p>
            <a:pPr lvl="1"/>
            <a:r>
              <a:rPr lang="nl-NL"/>
              <a:t>Body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DADBBBA-0594-BB4C-AE21-8F560B8ABA1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Footer text - Faculty or Research Institute name</a:t>
            </a: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53D2EB5-540C-F841-B6AD-3FA82E56D6E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42784" y="5958000"/>
            <a:ext cx="611179" cy="900000"/>
          </a:xfrm>
        </p:spPr>
        <p:txBody>
          <a:bodyPr/>
          <a:lstStyle/>
          <a:p>
            <a:pPr algn="l"/>
            <a:fld id="{840C1E0B-154D-844F-9C3C-CB8827A7EAB0}" type="slidenum">
              <a:rPr lang="nl-NL" smtClean="0"/>
              <a:pPr algn="l"/>
              <a:t>‹#›</a:t>
            </a:fld>
            <a:r>
              <a:rPr lang="nl-NL"/>
              <a:t> </a:t>
            </a:r>
          </a:p>
        </p:txBody>
      </p:sp>
      <p:pic>
        <p:nvPicPr>
          <p:cNvPr id="25" name="Afbeelding 5">
            <a:extLst>
              <a:ext uri="{FF2B5EF4-FFF2-40B4-BE49-F238E27FC236}">
                <a16:creationId xmlns:a16="http://schemas.microsoft.com/office/drawing/2014/main" id="{C94FE580-587B-0B4A-8115-C8DDC69391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497"/>
          <a:stretch/>
        </p:blipFill>
        <p:spPr>
          <a:xfrm>
            <a:off x="10672412" y="6102174"/>
            <a:ext cx="1105113" cy="609600"/>
          </a:xfrm>
          <a:prstGeom prst="rect">
            <a:avLst/>
          </a:prstGeom>
        </p:spPr>
      </p:pic>
      <p:sp>
        <p:nvSpPr>
          <p:cNvPr id="7" name="TypeTextLevel" hidden="1">
            <a:extLst>
              <a:ext uri="{FF2B5EF4-FFF2-40B4-BE49-F238E27FC236}">
                <a16:creationId xmlns:a16="http://schemas.microsoft.com/office/drawing/2014/main" id="{810C2A13-CF92-47CC-8BB1-C1C4211AF7A8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err="1"/>
              <a:t>TextSlide</a:t>
            </a:r>
            <a:endParaRPr lang="nl-NL" sz="800"/>
          </a:p>
        </p:txBody>
      </p:sp>
    </p:spTree>
    <p:extLst>
      <p:ext uri="{BB962C8B-B14F-4D97-AF65-F5344CB8AC3E}">
        <p14:creationId xmlns:p14="http://schemas.microsoft.com/office/powerpoint/2010/main" val="3601263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0" userDrawn="1">
          <p15:clr>
            <a:srgbClr val="FBAE40"/>
          </p15:clr>
        </p15:guide>
        <p15:guide id="2" orient="horz" pos="2540" userDrawn="1">
          <p15:clr>
            <a:srgbClr val="FBAE40"/>
          </p15:clr>
        </p15:guide>
        <p15:guide id="4" pos="2989" userDrawn="1">
          <p15:clr>
            <a:srgbClr val="FBAE40"/>
          </p15:clr>
        </p15:guide>
        <p15:guide id="5" pos="3268" userDrawn="1">
          <p15:clr>
            <a:srgbClr val="FBAE40"/>
          </p15:clr>
        </p15:guide>
        <p15:guide id="6" pos="5195" userDrawn="1">
          <p15:clr>
            <a:srgbClr val="FBAE40"/>
          </p15:clr>
        </p15:guide>
        <p15:guide id="7" pos="5475" userDrawn="1">
          <p15:clr>
            <a:srgbClr val="FBAE40"/>
          </p15:clr>
        </p15:guide>
        <p15:guide id="9" pos="1062" userDrawn="1">
          <p15:clr>
            <a:srgbClr val="FBAE40"/>
          </p15:clr>
        </p15:guide>
        <p15:guide id="11" pos="3082" userDrawn="1">
          <p15:clr>
            <a:srgbClr val="FBAE40"/>
          </p15:clr>
        </p15:guide>
        <p15:guide id="12" pos="3176" userDrawn="1">
          <p15:clr>
            <a:srgbClr val="FBAE40"/>
          </p15:clr>
        </p15:guide>
        <p15:guide id="13" pos="3939" userDrawn="1">
          <p15:clr>
            <a:srgbClr val="FBAE40"/>
          </p15:clr>
        </p15:guide>
        <p15:guide id="14" orient="horz" pos="2160" userDrawn="1">
          <p15:clr>
            <a:srgbClr val="FBAE40"/>
          </p15:clr>
        </p15:guide>
        <p15:guide id="15" orient="horz" pos="2352" userDrawn="1">
          <p15:clr>
            <a:srgbClr val="FBAE40"/>
          </p15:clr>
        </p15:guide>
        <p15:guide id="16" orient="horz" pos="2446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onsors/partners, VU logo only">
    <p:bg>
      <p:bgPr>
        <a:solidFill>
          <a:srgbClr val="F2EF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D303578-903C-A34A-AF9B-392F1BD2B760}"/>
              </a:ext>
            </a:extLst>
          </p:cNvPr>
          <p:cNvSpPr/>
          <p:nvPr userDrawn="1"/>
        </p:nvSpPr>
        <p:spPr>
          <a:xfrm>
            <a:off x="3968" y="1"/>
            <a:ext cx="12192000" cy="21367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800" b="0" i="0">
              <a:latin typeface="DINPro" pitchFamily="2" charset="0"/>
            </a:endParaRP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9B428526-287A-244A-8A85-27B89673C4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792" y="1680793"/>
            <a:ext cx="11298352" cy="2559128"/>
          </a:xfrm>
          <a:prstGeom prst="rect">
            <a:avLst/>
          </a:pr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100000" sy="100000" flip="none" algn="bl"/>
          </a:blipFill>
        </p:spPr>
        <p:txBody>
          <a:bodyPr wrap="square" lIns="442800" tIns="442800" rIns="442800" bIns="442800">
            <a:spAutoFit/>
          </a:bodyPr>
          <a:lstStyle>
            <a:lvl1pPr>
              <a:lnSpc>
                <a:spcPct val="90000"/>
              </a:lnSpc>
              <a:spcAft>
                <a:spcPts val="0"/>
              </a:spcAft>
              <a:defRPr sz="3200" b="0" i="0">
                <a:solidFill>
                  <a:schemeClr val="bg2"/>
                </a:solidFill>
                <a:latin typeface="DINPro-Medium" pitchFamily="2" charset="0"/>
              </a:defRPr>
            </a:lvl1pPr>
            <a:lvl2pPr>
              <a:lnSpc>
                <a:spcPct val="90000"/>
              </a:lnSpc>
              <a:defRPr sz="2400">
                <a:solidFill>
                  <a:schemeClr val="bg2"/>
                </a:solidFill>
                <a:latin typeface="DINPro" pitchFamily="2" charset="0"/>
              </a:defRPr>
            </a:lvl2pPr>
            <a:lvl3pPr>
              <a:defRPr>
                <a:solidFill>
                  <a:schemeClr val="bg2"/>
                </a:solidFill>
                <a:latin typeface="DINPro" pitchFamily="2" charset="0"/>
              </a:defRPr>
            </a:lvl3pPr>
          </a:lstStyle>
          <a:p>
            <a:r>
              <a:rPr lang="nl-NL"/>
              <a:t>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
Vierde niveau
Vijfde niveau</a:t>
            </a:r>
          </a:p>
        </p:txBody>
      </p:sp>
      <p:sp>
        <p:nvSpPr>
          <p:cNvPr id="5" name="TypeTextLevel" hidden="1">
            <a:extLst>
              <a:ext uri="{FF2B5EF4-FFF2-40B4-BE49-F238E27FC236}">
                <a16:creationId xmlns:a16="http://schemas.microsoft.com/office/drawing/2014/main" id="{D6489275-1A54-4253-9B79-42FA5F1E3216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i="0" err="1">
                <a:latin typeface="DINPro" pitchFamily="2" charset="0"/>
              </a:rPr>
              <a:t>TextSlide</a:t>
            </a:r>
            <a:endParaRPr lang="nl-NL" sz="800" b="0" i="0">
              <a:latin typeface="DINPro" pitchFamily="2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83FBF2E-73CB-2744-ABB2-73A4A75C7BF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995" y="501839"/>
            <a:ext cx="2343697" cy="5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46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9" pos="567" userDrawn="1">
          <p15:clr>
            <a:srgbClr val="FBAE40"/>
          </p15:clr>
        </p15:guide>
        <p15:guide id="10" orient="horz" pos="1346" userDrawn="1">
          <p15:clr>
            <a:srgbClr val="FBAE40"/>
          </p15:clr>
        </p15:guide>
        <p15:guide id="11" pos="3983" userDrawn="1">
          <p15:clr>
            <a:srgbClr val="FBAE40"/>
          </p15:clr>
        </p15:guide>
        <p15:guide id="12" pos="3700" userDrawn="1">
          <p15:clr>
            <a:srgbClr val="FBAE40"/>
          </p15:clr>
        </p15:guide>
        <p15:guide id="13" pos="7119" userDrawn="1">
          <p15:clr>
            <a:srgbClr val="FBAE40"/>
          </p15:clr>
        </p15:guide>
        <p15:guide id="14" pos="2276" userDrawn="1">
          <p15:clr>
            <a:srgbClr val="FBAE40"/>
          </p15:clr>
        </p15:guide>
        <p15:guide id="15" pos="1996" userDrawn="1">
          <p15:clr>
            <a:srgbClr val="FBAE40"/>
          </p15:clr>
        </p15:guide>
        <p15:guide id="16" pos="5410" userDrawn="1">
          <p15:clr>
            <a:srgbClr val="FBAE40"/>
          </p15:clr>
        </p15:guide>
        <p15:guide id="17" pos="5689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onsors/partners, faculty/department">
    <p:bg>
      <p:bgPr>
        <a:solidFill>
          <a:srgbClr val="F2EF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D303578-903C-A34A-AF9B-392F1BD2B760}"/>
              </a:ext>
            </a:extLst>
          </p:cNvPr>
          <p:cNvSpPr/>
          <p:nvPr userDrawn="1"/>
        </p:nvSpPr>
        <p:spPr>
          <a:xfrm>
            <a:off x="3968" y="1"/>
            <a:ext cx="12192000" cy="21367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800" b="0" i="0">
              <a:latin typeface="DINPro" pitchFamily="2" charset="0"/>
            </a:endParaRP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9B428526-287A-244A-8A85-27B89673C4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792" y="1680793"/>
            <a:ext cx="11298352" cy="2632994"/>
          </a:xfrm>
          <a:prstGeom prst="rect">
            <a:avLst/>
          </a:pr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100000" sy="100000" flip="none" algn="bl"/>
          </a:blipFill>
        </p:spPr>
        <p:txBody>
          <a:bodyPr wrap="square" lIns="442800" tIns="442800" rIns="442800" bIns="442800">
            <a:spAutoFit/>
          </a:bodyPr>
          <a:lstStyle>
            <a:lvl1pPr>
              <a:lnSpc>
                <a:spcPct val="90000"/>
              </a:lnSpc>
              <a:spcAft>
                <a:spcPts val="0"/>
              </a:spcAft>
              <a:defRPr sz="3200" b="0" i="0">
                <a:solidFill>
                  <a:schemeClr val="bg2"/>
                </a:solidFill>
                <a:latin typeface="DINPro-Medium" pitchFamily="2" charset="0"/>
              </a:defRPr>
            </a:lvl1pPr>
            <a:lvl2pPr>
              <a:defRPr sz="2400">
                <a:solidFill>
                  <a:schemeClr val="bg2"/>
                </a:solidFill>
                <a:latin typeface="DINPro" pitchFamily="2" charset="0"/>
              </a:defRPr>
            </a:lvl2pPr>
            <a:lvl3pPr>
              <a:defRPr>
                <a:solidFill>
                  <a:schemeClr val="bg2"/>
                </a:solidFill>
                <a:latin typeface="DINPro" pitchFamily="2" charset="0"/>
              </a:defRPr>
            </a:lvl3pPr>
          </a:lstStyle>
          <a:p>
            <a:r>
              <a:rPr lang="nl-NL"/>
              <a:t>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
Vierde niveau
Vijfde niveau</a:t>
            </a:r>
          </a:p>
        </p:txBody>
      </p:sp>
      <p:sp>
        <p:nvSpPr>
          <p:cNvPr id="7" name="TypeTextLevel" hidden="1">
            <a:extLst>
              <a:ext uri="{FF2B5EF4-FFF2-40B4-BE49-F238E27FC236}">
                <a16:creationId xmlns:a16="http://schemas.microsoft.com/office/drawing/2014/main" id="{DD0753F9-AB9F-484E-AB75-937E33C9CD6E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i="0" err="1">
                <a:latin typeface="DINPro" pitchFamily="2" charset="0"/>
              </a:rPr>
              <a:t>TextSlide</a:t>
            </a:r>
            <a:endParaRPr lang="nl-NL" sz="800" b="0" i="0">
              <a:latin typeface="DINPro" pitchFamily="2" charset="0"/>
            </a:endParaRPr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044E1D69-4E50-474F-B8E2-B92F4F8635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21412" y="455858"/>
            <a:ext cx="2902365" cy="784225"/>
          </a:xfrm>
          <a:prstGeom prst="rect">
            <a:avLst/>
          </a:prstGeom>
          <a:noFill/>
        </p:spPr>
        <p:txBody>
          <a:bodyPr lIns="241200" anchor="ctr" anchorCtr="0">
            <a:noAutofit/>
          </a:bodyPr>
          <a:lstStyle>
            <a:lvl1pPr>
              <a:lnSpc>
                <a:spcPct val="100000"/>
              </a:lnSpc>
              <a:defRPr sz="1100" cap="all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THE NAME OF THE FACULTY OR RESEARCH INSTITUTE HERE</a:t>
            </a:r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FCB0984-B48F-41EB-BF9A-E2EB899248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1188" t="409" r="95017" b="6030"/>
          <a:stretch/>
        </p:blipFill>
        <p:spPr>
          <a:xfrm>
            <a:off x="3292774" y="459582"/>
            <a:ext cx="682516" cy="784225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D18C03A2-AA0D-CB43-9EF7-8D4AE80B9D2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995" y="501839"/>
            <a:ext cx="2343697" cy="5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531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9" pos="567" userDrawn="1">
          <p15:clr>
            <a:srgbClr val="FBAE40"/>
          </p15:clr>
        </p15:guide>
        <p15:guide id="10" orient="horz" pos="1346" userDrawn="1">
          <p15:clr>
            <a:srgbClr val="FBAE40"/>
          </p15:clr>
        </p15:guide>
        <p15:guide id="11" pos="3983" userDrawn="1">
          <p15:clr>
            <a:srgbClr val="FBAE40"/>
          </p15:clr>
        </p15:guide>
        <p15:guide id="12" pos="3700" userDrawn="1">
          <p15:clr>
            <a:srgbClr val="FBAE40"/>
          </p15:clr>
        </p15:guide>
        <p15:guide id="13" pos="7119" userDrawn="1">
          <p15:clr>
            <a:srgbClr val="FBAE40"/>
          </p15:clr>
        </p15:guide>
        <p15:guide id="14" pos="2276" userDrawn="1">
          <p15:clr>
            <a:srgbClr val="FBAE40"/>
          </p15:clr>
        </p15:guide>
        <p15:guide id="15" pos="1996" userDrawn="1">
          <p15:clr>
            <a:srgbClr val="FBAE40"/>
          </p15:clr>
        </p15:guide>
        <p15:guide id="16" pos="5410" userDrawn="1">
          <p15:clr>
            <a:srgbClr val="FBAE40"/>
          </p15:clr>
        </p15:guide>
        <p15:guide id="17" pos="5689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onsors/partners, VU logo only">
    <p:bg>
      <p:bgPr>
        <a:solidFill>
          <a:srgbClr val="F2EF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D303578-903C-A34A-AF9B-392F1BD2B760}"/>
              </a:ext>
            </a:extLst>
          </p:cNvPr>
          <p:cNvSpPr/>
          <p:nvPr userDrawn="1"/>
        </p:nvSpPr>
        <p:spPr>
          <a:xfrm>
            <a:off x="3968" y="1"/>
            <a:ext cx="12192000" cy="21367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800" b="0" i="0">
              <a:latin typeface="DINPro" pitchFamily="2" charset="0"/>
            </a:endParaRP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9B428526-287A-244A-8A85-27B89673C4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792" y="1680793"/>
            <a:ext cx="11298352" cy="2559128"/>
          </a:xfrm>
          <a:prstGeom prst="rect">
            <a:avLst/>
          </a:pr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100000" sy="100000" flip="none" algn="bl"/>
          </a:blipFill>
        </p:spPr>
        <p:txBody>
          <a:bodyPr wrap="square" lIns="442800" tIns="442800" rIns="442800" bIns="442800">
            <a:spAutoFit/>
          </a:bodyPr>
          <a:lstStyle>
            <a:lvl1pPr>
              <a:lnSpc>
                <a:spcPct val="90000"/>
              </a:lnSpc>
              <a:spcAft>
                <a:spcPts val="0"/>
              </a:spcAft>
              <a:defRPr sz="3200" b="0" i="0">
                <a:solidFill>
                  <a:schemeClr val="bg2"/>
                </a:solidFill>
                <a:latin typeface="DINPro-Medium" pitchFamily="2" charset="0"/>
              </a:defRPr>
            </a:lvl1pPr>
            <a:lvl2pPr>
              <a:lnSpc>
                <a:spcPct val="90000"/>
              </a:lnSpc>
              <a:defRPr sz="2400">
                <a:solidFill>
                  <a:schemeClr val="bg2"/>
                </a:solidFill>
                <a:latin typeface="DINPro" pitchFamily="2" charset="0"/>
              </a:defRPr>
            </a:lvl2pPr>
            <a:lvl3pPr>
              <a:defRPr>
                <a:solidFill>
                  <a:schemeClr val="bg2"/>
                </a:solidFill>
                <a:latin typeface="DINPro" pitchFamily="2" charset="0"/>
              </a:defRPr>
            </a:lvl3pPr>
          </a:lstStyle>
          <a:p>
            <a:r>
              <a:rPr lang="nl-NL"/>
              <a:t>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
Vierde niveau
Vijfde niveau</a:t>
            </a:r>
          </a:p>
        </p:txBody>
      </p:sp>
      <p:sp>
        <p:nvSpPr>
          <p:cNvPr id="5" name="TypeTextLevel" hidden="1">
            <a:extLst>
              <a:ext uri="{FF2B5EF4-FFF2-40B4-BE49-F238E27FC236}">
                <a16:creationId xmlns:a16="http://schemas.microsoft.com/office/drawing/2014/main" id="{D6489275-1A54-4253-9B79-42FA5F1E3216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i="0" err="1">
                <a:latin typeface="DINPro" pitchFamily="2" charset="0"/>
              </a:rPr>
              <a:t>TextSlide</a:t>
            </a:r>
            <a:endParaRPr lang="nl-NL" sz="800" b="0" i="0">
              <a:latin typeface="DINPro" pitchFamily="2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83FBF2E-73CB-2744-ABB2-73A4A75C7BF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995" y="501839"/>
            <a:ext cx="2343697" cy="5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46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9" pos="567" userDrawn="1">
          <p15:clr>
            <a:srgbClr val="FBAE40"/>
          </p15:clr>
        </p15:guide>
        <p15:guide id="10" orient="horz" pos="1346" userDrawn="1">
          <p15:clr>
            <a:srgbClr val="FBAE40"/>
          </p15:clr>
        </p15:guide>
        <p15:guide id="11" pos="3983" userDrawn="1">
          <p15:clr>
            <a:srgbClr val="FBAE40"/>
          </p15:clr>
        </p15:guide>
        <p15:guide id="12" pos="3700" userDrawn="1">
          <p15:clr>
            <a:srgbClr val="FBAE40"/>
          </p15:clr>
        </p15:guide>
        <p15:guide id="13" pos="7119" userDrawn="1">
          <p15:clr>
            <a:srgbClr val="FBAE40"/>
          </p15:clr>
        </p15:guide>
        <p15:guide id="14" pos="2276" userDrawn="1">
          <p15:clr>
            <a:srgbClr val="FBAE40"/>
          </p15:clr>
        </p15:guide>
        <p15:guide id="15" pos="1996" userDrawn="1">
          <p15:clr>
            <a:srgbClr val="FBAE40"/>
          </p15:clr>
        </p15:guide>
        <p15:guide id="16" pos="5410" userDrawn="1">
          <p15:clr>
            <a:srgbClr val="FBAE40"/>
          </p15:clr>
        </p15:guide>
        <p15:guide id="17" pos="5689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onsors/partners, faculty/department">
    <p:bg>
      <p:bgPr>
        <a:solidFill>
          <a:srgbClr val="F2EF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D303578-903C-A34A-AF9B-392F1BD2B760}"/>
              </a:ext>
            </a:extLst>
          </p:cNvPr>
          <p:cNvSpPr/>
          <p:nvPr userDrawn="1"/>
        </p:nvSpPr>
        <p:spPr>
          <a:xfrm>
            <a:off x="3968" y="1"/>
            <a:ext cx="12192000" cy="21367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800" b="0" i="0">
              <a:latin typeface="DINPro" pitchFamily="2" charset="0"/>
            </a:endParaRP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9B428526-287A-244A-8A85-27B89673C4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792" y="1680793"/>
            <a:ext cx="11298352" cy="2632994"/>
          </a:xfrm>
          <a:prstGeom prst="rect">
            <a:avLst/>
          </a:pr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100000" sy="100000" flip="none" algn="bl"/>
          </a:blipFill>
        </p:spPr>
        <p:txBody>
          <a:bodyPr wrap="square" lIns="442800" tIns="442800" rIns="442800" bIns="442800">
            <a:spAutoFit/>
          </a:bodyPr>
          <a:lstStyle>
            <a:lvl1pPr>
              <a:lnSpc>
                <a:spcPct val="90000"/>
              </a:lnSpc>
              <a:spcAft>
                <a:spcPts val="0"/>
              </a:spcAft>
              <a:defRPr sz="3200" b="0" i="0">
                <a:solidFill>
                  <a:schemeClr val="bg2"/>
                </a:solidFill>
                <a:latin typeface="DINPro-Medium" pitchFamily="2" charset="0"/>
              </a:defRPr>
            </a:lvl1pPr>
            <a:lvl2pPr>
              <a:defRPr sz="2400">
                <a:solidFill>
                  <a:schemeClr val="bg2"/>
                </a:solidFill>
                <a:latin typeface="DINPro" pitchFamily="2" charset="0"/>
              </a:defRPr>
            </a:lvl2pPr>
            <a:lvl3pPr>
              <a:defRPr>
                <a:solidFill>
                  <a:schemeClr val="bg2"/>
                </a:solidFill>
                <a:latin typeface="DINPro" pitchFamily="2" charset="0"/>
              </a:defRPr>
            </a:lvl3pPr>
          </a:lstStyle>
          <a:p>
            <a:r>
              <a:rPr lang="nl-NL"/>
              <a:t>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
Vierde niveau
Vijfde niveau</a:t>
            </a:r>
          </a:p>
        </p:txBody>
      </p:sp>
      <p:sp>
        <p:nvSpPr>
          <p:cNvPr id="7" name="TypeTextLevel" hidden="1">
            <a:extLst>
              <a:ext uri="{FF2B5EF4-FFF2-40B4-BE49-F238E27FC236}">
                <a16:creationId xmlns:a16="http://schemas.microsoft.com/office/drawing/2014/main" id="{DD0753F9-AB9F-484E-AB75-937E33C9CD6E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i="0" err="1">
                <a:latin typeface="DINPro" pitchFamily="2" charset="0"/>
              </a:rPr>
              <a:t>TextSlide</a:t>
            </a:r>
            <a:endParaRPr lang="nl-NL" sz="800" b="0" i="0">
              <a:latin typeface="DINPro" pitchFamily="2" charset="0"/>
            </a:endParaRPr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044E1D69-4E50-474F-B8E2-B92F4F8635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21412" y="455858"/>
            <a:ext cx="2902365" cy="784225"/>
          </a:xfrm>
          <a:prstGeom prst="rect">
            <a:avLst/>
          </a:prstGeom>
          <a:noFill/>
        </p:spPr>
        <p:txBody>
          <a:bodyPr lIns="241200" anchor="ctr" anchorCtr="0">
            <a:noAutofit/>
          </a:bodyPr>
          <a:lstStyle>
            <a:lvl1pPr>
              <a:lnSpc>
                <a:spcPct val="100000"/>
              </a:lnSpc>
              <a:defRPr sz="1100" cap="all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THE NAME OF THE FACULTY OR RESEARCH INSTITUTE HERE</a:t>
            </a:r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FCB0984-B48F-41EB-BF9A-E2EB899248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1188" t="409" r="95017" b="6030"/>
          <a:stretch/>
        </p:blipFill>
        <p:spPr>
          <a:xfrm>
            <a:off x="3292774" y="459582"/>
            <a:ext cx="682516" cy="784225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D18C03A2-AA0D-CB43-9EF7-8D4AE80B9D2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995" y="501839"/>
            <a:ext cx="2343697" cy="5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531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9" pos="567" userDrawn="1">
          <p15:clr>
            <a:srgbClr val="FBAE40"/>
          </p15:clr>
        </p15:guide>
        <p15:guide id="10" orient="horz" pos="1346" userDrawn="1">
          <p15:clr>
            <a:srgbClr val="FBAE40"/>
          </p15:clr>
        </p15:guide>
        <p15:guide id="11" pos="3983" userDrawn="1">
          <p15:clr>
            <a:srgbClr val="FBAE40"/>
          </p15:clr>
        </p15:guide>
        <p15:guide id="12" pos="3700" userDrawn="1">
          <p15:clr>
            <a:srgbClr val="FBAE40"/>
          </p15:clr>
        </p15:guide>
        <p15:guide id="13" pos="7119" userDrawn="1">
          <p15:clr>
            <a:srgbClr val="FBAE40"/>
          </p15:clr>
        </p15:guide>
        <p15:guide id="14" pos="2276" userDrawn="1">
          <p15:clr>
            <a:srgbClr val="FBAE40"/>
          </p15:clr>
        </p15:guide>
        <p15:guide id="15" pos="1996" userDrawn="1">
          <p15:clr>
            <a:srgbClr val="FBAE40"/>
          </p15:clr>
        </p15:guide>
        <p15:guide id="16" pos="5410" userDrawn="1">
          <p15:clr>
            <a:srgbClr val="FBAE40"/>
          </p15:clr>
        </p15:guide>
        <p15:guide id="17" pos="5689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onsors/partners, VU logo only">
    <p:bg>
      <p:bgPr>
        <a:solidFill>
          <a:srgbClr val="F2EF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D303578-903C-A34A-AF9B-392F1BD2B760}"/>
              </a:ext>
            </a:extLst>
          </p:cNvPr>
          <p:cNvSpPr/>
          <p:nvPr userDrawn="1"/>
        </p:nvSpPr>
        <p:spPr>
          <a:xfrm>
            <a:off x="3968" y="1"/>
            <a:ext cx="12192000" cy="21367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800" b="0" i="0">
              <a:latin typeface="DINPro" pitchFamily="2" charset="0"/>
            </a:endParaRP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9B428526-287A-244A-8A85-27B89673C4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792" y="1680793"/>
            <a:ext cx="11298352" cy="2559128"/>
          </a:xfrm>
          <a:prstGeom prst="rect">
            <a:avLst/>
          </a:pr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100000" sy="100000" flip="none" algn="bl"/>
          </a:blipFill>
        </p:spPr>
        <p:txBody>
          <a:bodyPr wrap="square" lIns="442800" tIns="442800" rIns="442800" bIns="442800">
            <a:spAutoFit/>
          </a:bodyPr>
          <a:lstStyle>
            <a:lvl1pPr>
              <a:lnSpc>
                <a:spcPct val="90000"/>
              </a:lnSpc>
              <a:spcAft>
                <a:spcPts val="0"/>
              </a:spcAft>
              <a:defRPr sz="3200" b="0" i="0">
                <a:solidFill>
                  <a:schemeClr val="bg2"/>
                </a:solidFill>
                <a:latin typeface="DINPro-Medium" pitchFamily="2" charset="0"/>
              </a:defRPr>
            </a:lvl1pPr>
            <a:lvl2pPr>
              <a:lnSpc>
                <a:spcPct val="90000"/>
              </a:lnSpc>
              <a:defRPr sz="2400">
                <a:solidFill>
                  <a:schemeClr val="bg2"/>
                </a:solidFill>
                <a:latin typeface="DINPro" pitchFamily="2" charset="0"/>
              </a:defRPr>
            </a:lvl2pPr>
            <a:lvl3pPr>
              <a:defRPr>
                <a:solidFill>
                  <a:schemeClr val="bg2"/>
                </a:solidFill>
                <a:latin typeface="DINPro" pitchFamily="2" charset="0"/>
              </a:defRPr>
            </a:lvl3pPr>
          </a:lstStyle>
          <a:p>
            <a:r>
              <a:rPr lang="nl-NL"/>
              <a:t>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
Vierde niveau
Vijfde niveau</a:t>
            </a:r>
          </a:p>
        </p:txBody>
      </p:sp>
      <p:sp>
        <p:nvSpPr>
          <p:cNvPr id="5" name="TypeTextLevel" hidden="1">
            <a:extLst>
              <a:ext uri="{FF2B5EF4-FFF2-40B4-BE49-F238E27FC236}">
                <a16:creationId xmlns:a16="http://schemas.microsoft.com/office/drawing/2014/main" id="{D6489275-1A54-4253-9B79-42FA5F1E3216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i="0" err="1">
                <a:latin typeface="DINPro" pitchFamily="2" charset="0"/>
              </a:rPr>
              <a:t>TextSlide</a:t>
            </a:r>
            <a:endParaRPr lang="nl-NL" sz="800" b="0" i="0">
              <a:latin typeface="DINPro" pitchFamily="2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83FBF2E-73CB-2744-ABB2-73A4A75C7BF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995" y="501839"/>
            <a:ext cx="2343697" cy="5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46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9" pos="567" userDrawn="1">
          <p15:clr>
            <a:srgbClr val="FBAE40"/>
          </p15:clr>
        </p15:guide>
        <p15:guide id="10" orient="horz" pos="1346" userDrawn="1">
          <p15:clr>
            <a:srgbClr val="FBAE40"/>
          </p15:clr>
        </p15:guide>
        <p15:guide id="11" pos="3983" userDrawn="1">
          <p15:clr>
            <a:srgbClr val="FBAE40"/>
          </p15:clr>
        </p15:guide>
        <p15:guide id="12" pos="3700" userDrawn="1">
          <p15:clr>
            <a:srgbClr val="FBAE40"/>
          </p15:clr>
        </p15:guide>
        <p15:guide id="13" pos="7119" userDrawn="1">
          <p15:clr>
            <a:srgbClr val="FBAE40"/>
          </p15:clr>
        </p15:guide>
        <p15:guide id="14" pos="2276" userDrawn="1">
          <p15:clr>
            <a:srgbClr val="FBAE40"/>
          </p15:clr>
        </p15:guide>
        <p15:guide id="15" pos="1996" userDrawn="1">
          <p15:clr>
            <a:srgbClr val="FBAE40"/>
          </p15:clr>
        </p15:guide>
        <p15:guide id="16" pos="5410" userDrawn="1">
          <p15:clr>
            <a:srgbClr val="FBAE40"/>
          </p15:clr>
        </p15:guide>
        <p15:guide id="17" pos="5689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onsors/partners, faculty/department">
    <p:bg>
      <p:bgPr>
        <a:solidFill>
          <a:srgbClr val="F2EF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D303578-903C-A34A-AF9B-392F1BD2B760}"/>
              </a:ext>
            </a:extLst>
          </p:cNvPr>
          <p:cNvSpPr/>
          <p:nvPr userDrawn="1"/>
        </p:nvSpPr>
        <p:spPr>
          <a:xfrm>
            <a:off x="3968" y="1"/>
            <a:ext cx="12192000" cy="21367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800" b="0" i="0">
              <a:latin typeface="DINPro" pitchFamily="2" charset="0"/>
            </a:endParaRP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9B428526-287A-244A-8A85-27B89673C4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792" y="1680793"/>
            <a:ext cx="11298352" cy="2632994"/>
          </a:xfrm>
          <a:prstGeom prst="rect">
            <a:avLst/>
          </a:pr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100000" sy="100000" flip="none" algn="bl"/>
          </a:blipFill>
        </p:spPr>
        <p:txBody>
          <a:bodyPr wrap="square" lIns="442800" tIns="442800" rIns="442800" bIns="442800">
            <a:spAutoFit/>
          </a:bodyPr>
          <a:lstStyle>
            <a:lvl1pPr>
              <a:lnSpc>
                <a:spcPct val="90000"/>
              </a:lnSpc>
              <a:spcAft>
                <a:spcPts val="0"/>
              </a:spcAft>
              <a:defRPr sz="3200" b="0" i="0">
                <a:solidFill>
                  <a:schemeClr val="bg2"/>
                </a:solidFill>
                <a:latin typeface="DINPro-Medium" pitchFamily="2" charset="0"/>
              </a:defRPr>
            </a:lvl1pPr>
            <a:lvl2pPr>
              <a:defRPr sz="2400">
                <a:solidFill>
                  <a:schemeClr val="bg2"/>
                </a:solidFill>
                <a:latin typeface="DINPro" pitchFamily="2" charset="0"/>
              </a:defRPr>
            </a:lvl2pPr>
            <a:lvl3pPr>
              <a:defRPr>
                <a:solidFill>
                  <a:schemeClr val="bg2"/>
                </a:solidFill>
                <a:latin typeface="DINPro" pitchFamily="2" charset="0"/>
              </a:defRPr>
            </a:lvl3pPr>
          </a:lstStyle>
          <a:p>
            <a:r>
              <a:rPr lang="nl-NL"/>
              <a:t>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
Vierde niveau
Vijfde niveau</a:t>
            </a:r>
          </a:p>
        </p:txBody>
      </p:sp>
      <p:sp>
        <p:nvSpPr>
          <p:cNvPr id="7" name="TypeTextLevel" hidden="1">
            <a:extLst>
              <a:ext uri="{FF2B5EF4-FFF2-40B4-BE49-F238E27FC236}">
                <a16:creationId xmlns:a16="http://schemas.microsoft.com/office/drawing/2014/main" id="{DD0753F9-AB9F-484E-AB75-937E33C9CD6E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i="0" err="1">
                <a:latin typeface="DINPro" pitchFamily="2" charset="0"/>
              </a:rPr>
              <a:t>TextSlide</a:t>
            </a:r>
            <a:endParaRPr lang="nl-NL" sz="800" b="0" i="0">
              <a:latin typeface="DINPro" pitchFamily="2" charset="0"/>
            </a:endParaRPr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044E1D69-4E50-474F-B8E2-B92F4F8635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21412" y="455858"/>
            <a:ext cx="2902365" cy="784225"/>
          </a:xfrm>
          <a:prstGeom prst="rect">
            <a:avLst/>
          </a:prstGeom>
          <a:noFill/>
        </p:spPr>
        <p:txBody>
          <a:bodyPr lIns="241200" anchor="ctr" anchorCtr="0">
            <a:noAutofit/>
          </a:bodyPr>
          <a:lstStyle>
            <a:lvl1pPr>
              <a:lnSpc>
                <a:spcPct val="100000"/>
              </a:lnSpc>
              <a:defRPr sz="1100" cap="all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THE NAME OF THE FACULTY OR RESEARCH INSTITUTE HERE</a:t>
            </a:r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FCB0984-B48F-41EB-BF9A-E2EB899248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1188" t="409" r="95017" b="6030"/>
          <a:stretch/>
        </p:blipFill>
        <p:spPr>
          <a:xfrm>
            <a:off x="3292774" y="459582"/>
            <a:ext cx="682516" cy="784225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D18C03A2-AA0D-CB43-9EF7-8D4AE80B9D2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995" y="501839"/>
            <a:ext cx="2343697" cy="5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531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9" pos="567" userDrawn="1">
          <p15:clr>
            <a:srgbClr val="FBAE40"/>
          </p15:clr>
        </p15:guide>
        <p15:guide id="10" orient="horz" pos="1346" userDrawn="1">
          <p15:clr>
            <a:srgbClr val="FBAE40"/>
          </p15:clr>
        </p15:guide>
        <p15:guide id="11" pos="3983" userDrawn="1">
          <p15:clr>
            <a:srgbClr val="FBAE40"/>
          </p15:clr>
        </p15:guide>
        <p15:guide id="12" pos="3700" userDrawn="1">
          <p15:clr>
            <a:srgbClr val="FBAE40"/>
          </p15:clr>
        </p15:guide>
        <p15:guide id="13" pos="7119" userDrawn="1">
          <p15:clr>
            <a:srgbClr val="FBAE40"/>
          </p15:clr>
        </p15:guide>
        <p15:guide id="14" pos="2276" userDrawn="1">
          <p15:clr>
            <a:srgbClr val="FBAE40"/>
          </p15:clr>
        </p15:guide>
        <p15:guide id="15" pos="1996" userDrawn="1">
          <p15:clr>
            <a:srgbClr val="FBAE40"/>
          </p15:clr>
        </p15:guide>
        <p15:guide id="16" pos="5410" userDrawn="1">
          <p15:clr>
            <a:srgbClr val="FBAE40"/>
          </p15:clr>
        </p15:guide>
        <p15:guide id="17" pos="5689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onsors/partners, VU logo only">
    <p:bg>
      <p:bgPr>
        <a:solidFill>
          <a:srgbClr val="F2EF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D303578-903C-A34A-AF9B-392F1BD2B760}"/>
              </a:ext>
            </a:extLst>
          </p:cNvPr>
          <p:cNvSpPr/>
          <p:nvPr userDrawn="1"/>
        </p:nvSpPr>
        <p:spPr>
          <a:xfrm>
            <a:off x="3968" y="1"/>
            <a:ext cx="12192000" cy="21367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800" b="0" i="0">
              <a:latin typeface="DINPro" pitchFamily="2" charset="0"/>
            </a:endParaRP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9B428526-287A-244A-8A85-27B89673C4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792" y="1680793"/>
            <a:ext cx="11298352" cy="2559128"/>
          </a:xfrm>
          <a:prstGeom prst="rect">
            <a:avLst/>
          </a:pr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100000" sy="100000" flip="none" algn="bl"/>
          </a:blipFill>
        </p:spPr>
        <p:txBody>
          <a:bodyPr wrap="square" lIns="442800" tIns="442800" rIns="442800" bIns="442800">
            <a:spAutoFit/>
          </a:bodyPr>
          <a:lstStyle>
            <a:lvl1pPr>
              <a:lnSpc>
                <a:spcPct val="90000"/>
              </a:lnSpc>
              <a:spcAft>
                <a:spcPts val="0"/>
              </a:spcAft>
              <a:defRPr sz="3200" b="0" i="0">
                <a:solidFill>
                  <a:schemeClr val="bg2"/>
                </a:solidFill>
                <a:latin typeface="DINPro-Medium" pitchFamily="2" charset="0"/>
              </a:defRPr>
            </a:lvl1pPr>
            <a:lvl2pPr>
              <a:lnSpc>
                <a:spcPct val="90000"/>
              </a:lnSpc>
              <a:defRPr sz="2400">
                <a:solidFill>
                  <a:schemeClr val="bg2"/>
                </a:solidFill>
                <a:latin typeface="DINPro" pitchFamily="2" charset="0"/>
              </a:defRPr>
            </a:lvl2pPr>
            <a:lvl3pPr>
              <a:defRPr>
                <a:solidFill>
                  <a:schemeClr val="bg2"/>
                </a:solidFill>
                <a:latin typeface="DINPro" pitchFamily="2" charset="0"/>
              </a:defRPr>
            </a:lvl3pPr>
          </a:lstStyle>
          <a:p>
            <a:r>
              <a:rPr lang="nl-NL"/>
              <a:t>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
Vierde niveau
Vijfde niveau</a:t>
            </a:r>
          </a:p>
        </p:txBody>
      </p:sp>
      <p:sp>
        <p:nvSpPr>
          <p:cNvPr id="5" name="TypeTextLevel" hidden="1">
            <a:extLst>
              <a:ext uri="{FF2B5EF4-FFF2-40B4-BE49-F238E27FC236}">
                <a16:creationId xmlns:a16="http://schemas.microsoft.com/office/drawing/2014/main" id="{D6489275-1A54-4253-9B79-42FA5F1E3216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i="0" err="1">
                <a:latin typeface="DINPro" pitchFamily="2" charset="0"/>
              </a:rPr>
              <a:t>TextSlide</a:t>
            </a:r>
            <a:endParaRPr lang="nl-NL" sz="800" b="0" i="0">
              <a:latin typeface="DINPro" pitchFamily="2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83FBF2E-73CB-2744-ABB2-73A4A75C7BF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995" y="501839"/>
            <a:ext cx="2343697" cy="5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46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9" pos="567" userDrawn="1">
          <p15:clr>
            <a:srgbClr val="FBAE40"/>
          </p15:clr>
        </p15:guide>
        <p15:guide id="10" orient="horz" pos="1346" userDrawn="1">
          <p15:clr>
            <a:srgbClr val="FBAE40"/>
          </p15:clr>
        </p15:guide>
        <p15:guide id="11" pos="3983" userDrawn="1">
          <p15:clr>
            <a:srgbClr val="FBAE40"/>
          </p15:clr>
        </p15:guide>
        <p15:guide id="12" pos="3700" userDrawn="1">
          <p15:clr>
            <a:srgbClr val="FBAE40"/>
          </p15:clr>
        </p15:guide>
        <p15:guide id="13" pos="7119" userDrawn="1">
          <p15:clr>
            <a:srgbClr val="FBAE40"/>
          </p15:clr>
        </p15:guide>
        <p15:guide id="14" pos="2276" userDrawn="1">
          <p15:clr>
            <a:srgbClr val="FBAE40"/>
          </p15:clr>
        </p15:guide>
        <p15:guide id="15" pos="1996" userDrawn="1">
          <p15:clr>
            <a:srgbClr val="FBAE40"/>
          </p15:clr>
        </p15:guide>
        <p15:guide id="16" pos="5410" userDrawn="1">
          <p15:clr>
            <a:srgbClr val="FBAE40"/>
          </p15:clr>
        </p15:guide>
        <p15:guide id="17" pos="5689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onsors/partners, faculty/department">
    <p:bg>
      <p:bgPr>
        <a:solidFill>
          <a:srgbClr val="F2EF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D303578-903C-A34A-AF9B-392F1BD2B760}"/>
              </a:ext>
            </a:extLst>
          </p:cNvPr>
          <p:cNvSpPr/>
          <p:nvPr userDrawn="1"/>
        </p:nvSpPr>
        <p:spPr>
          <a:xfrm>
            <a:off x="3968" y="1"/>
            <a:ext cx="12192000" cy="21367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800" b="0" i="0">
              <a:latin typeface="DINPro" pitchFamily="2" charset="0"/>
            </a:endParaRP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9B428526-287A-244A-8A85-27B89673C4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792" y="1680793"/>
            <a:ext cx="11298352" cy="2632994"/>
          </a:xfrm>
          <a:prstGeom prst="rect">
            <a:avLst/>
          </a:pr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100000" sy="100000" flip="none" algn="bl"/>
          </a:blipFill>
        </p:spPr>
        <p:txBody>
          <a:bodyPr wrap="square" lIns="442800" tIns="442800" rIns="442800" bIns="442800">
            <a:spAutoFit/>
          </a:bodyPr>
          <a:lstStyle>
            <a:lvl1pPr>
              <a:lnSpc>
                <a:spcPct val="90000"/>
              </a:lnSpc>
              <a:spcAft>
                <a:spcPts val="0"/>
              </a:spcAft>
              <a:defRPr sz="3200" b="0" i="0">
                <a:solidFill>
                  <a:schemeClr val="bg2"/>
                </a:solidFill>
                <a:latin typeface="DINPro-Medium" pitchFamily="2" charset="0"/>
              </a:defRPr>
            </a:lvl1pPr>
            <a:lvl2pPr>
              <a:defRPr sz="2400">
                <a:solidFill>
                  <a:schemeClr val="bg2"/>
                </a:solidFill>
                <a:latin typeface="DINPro" pitchFamily="2" charset="0"/>
              </a:defRPr>
            </a:lvl2pPr>
            <a:lvl3pPr>
              <a:defRPr>
                <a:solidFill>
                  <a:schemeClr val="bg2"/>
                </a:solidFill>
                <a:latin typeface="DINPro" pitchFamily="2" charset="0"/>
              </a:defRPr>
            </a:lvl3pPr>
          </a:lstStyle>
          <a:p>
            <a:r>
              <a:rPr lang="nl-NL"/>
              <a:t>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
Vierde niveau
Vijfde niveau</a:t>
            </a:r>
          </a:p>
        </p:txBody>
      </p:sp>
      <p:sp>
        <p:nvSpPr>
          <p:cNvPr id="7" name="TypeTextLevel" hidden="1">
            <a:extLst>
              <a:ext uri="{FF2B5EF4-FFF2-40B4-BE49-F238E27FC236}">
                <a16:creationId xmlns:a16="http://schemas.microsoft.com/office/drawing/2014/main" id="{DD0753F9-AB9F-484E-AB75-937E33C9CD6E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i="0" err="1">
                <a:latin typeface="DINPro" pitchFamily="2" charset="0"/>
              </a:rPr>
              <a:t>TextSlide</a:t>
            </a:r>
            <a:endParaRPr lang="nl-NL" sz="800" b="0" i="0">
              <a:latin typeface="DINPro" pitchFamily="2" charset="0"/>
            </a:endParaRPr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044E1D69-4E50-474F-B8E2-B92F4F8635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21412" y="455858"/>
            <a:ext cx="2902365" cy="784225"/>
          </a:xfrm>
          <a:prstGeom prst="rect">
            <a:avLst/>
          </a:prstGeom>
          <a:noFill/>
        </p:spPr>
        <p:txBody>
          <a:bodyPr lIns="241200" anchor="ctr" anchorCtr="0">
            <a:noAutofit/>
          </a:bodyPr>
          <a:lstStyle>
            <a:lvl1pPr>
              <a:lnSpc>
                <a:spcPct val="100000"/>
              </a:lnSpc>
              <a:defRPr sz="1100" cap="all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THE NAME OF THE FACULTY OR RESEARCH INSTITUTE HERE</a:t>
            </a:r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FCB0984-B48F-41EB-BF9A-E2EB899248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1188" t="409" r="95017" b="6030"/>
          <a:stretch/>
        </p:blipFill>
        <p:spPr>
          <a:xfrm>
            <a:off x="3292774" y="459582"/>
            <a:ext cx="682516" cy="784225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D18C03A2-AA0D-CB43-9EF7-8D4AE80B9D2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995" y="501839"/>
            <a:ext cx="2343697" cy="5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531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9" pos="567" userDrawn="1">
          <p15:clr>
            <a:srgbClr val="FBAE40"/>
          </p15:clr>
        </p15:guide>
        <p15:guide id="10" orient="horz" pos="1346" userDrawn="1">
          <p15:clr>
            <a:srgbClr val="FBAE40"/>
          </p15:clr>
        </p15:guide>
        <p15:guide id="11" pos="3983" userDrawn="1">
          <p15:clr>
            <a:srgbClr val="FBAE40"/>
          </p15:clr>
        </p15:guide>
        <p15:guide id="12" pos="3700" userDrawn="1">
          <p15:clr>
            <a:srgbClr val="FBAE40"/>
          </p15:clr>
        </p15:guide>
        <p15:guide id="13" pos="7119" userDrawn="1">
          <p15:clr>
            <a:srgbClr val="FBAE40"/>
          </p15:clr>
        </p15:guide>
        <p15:guide id="14" pos="2276" userDrawn="1">
          <p15:clr>
            <a:srgbClr val="FBAE40"/>
          </p15:clr>
        </p15:guide>
        <p15:guide id="15" pos="1996" userDrawn="1">
          <p15:clr>
            <a:srgbClr val="FBAE40"/>
          </p15:clr>
        </p15:guide>
        <p15:guide id="16" pos="5410" userDrawn="1">
          <p15:clr>
            <a:srgbClr val="FBAE40"/>
          </p15:clr>
        </p15:guide>
        <p15:guide id="17" pos="568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383810-1B9D-A54C-B8B3-2DC1891D9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792" y="452609"/>
            <a:ext cx="3653157" cy="782467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15BF070F-36E8-EB4A-BC44-747226A0F8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5707" y="1685926"/>
            <a:ext cx="3044427" cy="42703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chemeClr val="tx2"/>
                </a:solidFill>
              </a:defRPr>
            </a:lvl1pPr>
            <a:lvl2pPr marL="0" indent="0">
              <a:lnSpc>
                <a:spcPct val="110000"/>
              </a:lnSpc>
              <a:spcBef>
                <a:spcPts val="1500"/>
              </a:spcBef>
              <a:tabLst/>
              <a:defRPr sz="1800">
                <a:solidFill>
                  <a:schemeClr val="tx1"/>
                </a:solidFill>
              </a:defRPr>
            </a:lvl2pPr>
          </a:lstStyle>
          <a:p>
            <a:r>
              <a:rPr lang="nl-NL" err="1"/>
              <a:t>Title</a:t>
            </a:r>
            <a:endParaRPr lang="nl-NL"/>
          </a:p>
          <a:p>
            <a:pPr lvl="1"/>
            <a:r>
              <a:rPr lang="nl-NL"/>
              <a:t>Body</a:t>
            </a:r>
          </a:p>
        </p:txBody>
      </p:sp>
      <p:pic>
        <p:nvPicPr>
          <p:cNvPr id="18" name="Afbeelding 5">
            <a:extLst>
              <a:ext uri="{FF2B5EF4-FFF2-40B4-BE49-F238E27FC236}">
                <a16:creationId xmlns:a16="http://schemas.microsoft.com/office/drawing/2014/main" id="{6803C291-5BCE-2D4D-A894-F85A6B3EC3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497"/>
          <a:stretch/>
        </p:blipFill>
        <p:spPr>
          <a:xfrm>
            <a:off x="10672412" y="6102174"/>
            <a:ext cx="1105113" cy="609600"/>
          </a:xfrm>
          <a:prstGeom prst="rect">
            <a:avLst/>
          </a:prstGeom>
        </p:spPr>
      </p:pic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B78DE520-A3FF-FA41-9A52-8ADC66B7B7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80926" y="0"/>
            <a:ext cx="6561870" cy="5956300"/>
          </a:xfrm>
          <a:custGeom>
            <a:avLst/>
            <a:gdLst>
              <a:gd name="connsiteX0" fmla="*/ 0 w 6562725"/>
              <a:gd name="connsiteY0" fmla="*/ 0 h 5956300"/>
              <a:gd name="connsiteX1" fmla="*/ 6562725 w 6562725"/>
              <a:gd name="connsiteY1" fmla="*/ 0 h 5956300"/>
              <a:gd name="connsiteX2" fmla="*/ 6562725 w 6562725"/>
              <a:gd name="connsiteY2" fmla="*/ 5956300 h 5956300"/>
              <a:gd name="connsiteX3" fmla="*/ 0 w 6562725"/>
              <a:gd name="connsiteY3" fmla="*/ 5956300 h 5956300"/>
              <a:gd name="connsiteX4" fmla="*/ 0 w 6562725"/>
              <a:gd name="connsiteY4" fmla="*/ 1979922 h 5956300"/>
              <a:gd name="connsiteX5" fmla="*/ 141261 w 6562725"/>
              <a:gd name="connsiteY5" fmla="*/ 1838661 h 5956300"/>
              <a:gd name="connsiteX6" fmla="*/ 0 w 6562725"/>
              <a:gd name="connsiteY6" fmla="*/ 1697400 h 595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62725" h="5956300">
                <a:moveTo>
                  <a:pt x="0" y="0"/>
                </a:moveTo>
                <a:lnTo>
                  <a:pt x="6562725" y="0"/>
                </a:lnTo>
                <a:lnTo>
                  <a:pt x="6562725" y="5956300"/>
                </a:lnTo>
                <a:lnTo>
                  <a:pt x="0" y="5956300"/>
                </a:lnTo>
                <a:lnTo>
                  <a:pt x="0" y="1979922"/>
                </a:lnTo>
                <a:lnTo>
                  <a:pt x="141261" y="1838661"/>
                </a:lnTo>
                <a:lnTo>
                  <a:pt x="0" y="1697400"/>
                </a:lnTo>
                <a:close/>
              </a:path>
            </a:pathLst>
          </a:custGeom>
          <a:solidFill>
            <a:srgbClr val="D8D3D0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89DAC3E-F024-AC44-97AE-3E8B420650A3}"/>
              </a:ext>
            </a:extLst>
          </p:cNvPr>
          <p:cNvSpPr txBox="1"/>
          <p:nvPr userDrawn="1"/>
        </p:nvSpPr>
        <p:spPr>
          <a:xfrm>
            <a:off x="717754" y="6383708"/>
            <a:ext cx="0" cy="0"/>
          </a:xfrm>
          <a:prstGeom prst="rect">
            <a:avLst/>
          </a:prstGeom>
          <a:solidFill>
            <a:schemeClr val="bg1"/>
          </a:solidFill>
          <a:effectLst>
            <a:outerShdw blurRad="254000" dist="127000" dir="2700000" algn="ctr" rotWithShape="0">
              <a:schemeClr val="tx1">
                <a:alpha val="5000"/>
              </a:schemeClr>
            </a:outerShdw>
          </a:effectLst>
        </p:spPr>
        <p:txBody>
          <a:bodyPr wrap="none" lIns="359953" tIns="359953" rIns="359953" bIns="359953" rtlCol="0">
            <a:noAutofit/>
          </a:bodyPr>
          <a:lstStyle/>
          <a:p>
            <a:pPr algn="l"/>
            <a:endParaRPr lang="nl-NL" sz="2400">
              <a:solidFill>
                <a:srgbClr val="005CA9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817C8D-42D8-4AD9-AFEA-518E90B940E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Footer text - Faculty or Research Institute name</a:t>
            </a:r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5B3B55-CC9A-40A5-9F7F-D83F3C2DD3A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fld id="{840C1E0B-154D-844F-9C3C-CB8827A7EAB0}" type="slidenum">
              <a:rPr lang="nl-NL" smtClean="0"/>
              <a:pPr algn="l"/>
              <a:t>‹#›</a:t>
            </a:fld>
            <a:r>
              <a:rPr lang="nl-NL"/>
              <a:t> </a:t>
            </a:r>
          </a:p>
        </p:txBody>
      </p:sp>
      <p:sp>
        <p:nvSpPr>
          <p:cNvPr id="9" name="TypeTextLevel" hidden="1">
            <a:extLst>
              <a:ext uri="{FF2B5EF4-FFF2-40B4-BE49-F238E27FC236}">
                <a16:creationId xmlns:a16="http://schemas.microsoft.com/office/drawing/2014/main" id="{0295FA58-33EA-4383-82B8-1D8CB2FC7541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err="1"/>
              <a:t>TextSlide</a:t>
            </a:r>
            <a:endParaRPr lang="nl-NL" sz="800"/>
          </a:p>
        </p:txBody>
      </p:sp>
    </p:spTree>
    <p:extLst>
      <p:ext uri="{BB962C8B-B14F-4D97-AF65-F5344CB8AC3E}">
        <p14:creationId xmlns:p14="http://schemas.microsoft.com/office/powerpoint/2010/main" val="3320460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980" userDrawn="1">
          <p15:clr>
            <a:srgbClr val="FBAE40"/>
          </p15:clr>
        </p15:guide>
        <p15:guide id="3" pos="326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eft -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F8860968-3F8E-6549-A0BF-73A91B9371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34914" y="0"/>
            <a:ext cx="7155853" cy="5956300"/>
          </a:xfrm>
          <a:custGeom>
            <a:avLst/>
            <a:gdLst>
              <a:gd name="connsiteX0" fmla="*/ 0 w 7156785"/>
              <a:gd name="connsiteY0" fmla="*/ 0 h 5956300"/>
              <a:gd name="connsiteX1" fmla="*/ 7004050 w 7156785"/>
              <a:gd name="connsiteY1" fmla="*/ 0 h 5956300"/>
              <a:gd name="connsiteX2" fmla="*/ 7004050 w 7156785"/>
              <a:gd name="connsiteY2" fmla="*/ 1685926 h 5956300"/>
              <a:gd name="connsiteX3" fmla="*/ 7156785 w 7156785"/>
              <a:gd name="connsiteY3" fmla="*/ 1838661 h 5956300"/>
              <a:gd name="connsiteX4" fmla="*/ 7004050 w 7156785"/>
              <a:gd name="connsiteY4" fmla="*/ 1991396 h 5956300"/>
              <a:gd name="connsiteX5" fmla="*/ 7004050 w 7156785"/>
              <a:gd name="connsiteY5" fmla="*/ 5956300 h 5956300"/>
              <a:gd name="connsiteX6" fmla="*/ 0 w 7156785"/>
              <a:gd name="connsiteY6" fmla="*/ 5956300 h 595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56785" h="5956300">
                <a:moveTo>
                  <a:pt x="0" y="0"/>
                </a:moveTo>
                <a:lnTo>
                  <a:pt x="7004050" y="0"/>
                </a:lnTo>
                <a:lnTo>
                  <a:pt x="7004050" y="1685926"/>
                </a:lnTo>
                <a:lnTo>
                  <a:pt x="7156785" y="1838661"/>
                </a:lnTo>
                <a:lnTo>
                  <a:pt x="7004050" y="1991396"/>
                </a:lnTo>
                <a:lnTo>
                  <a:pt x="7004050" y="5956300"/>
                </a:lnTo>
                <a:lnTo>
                  <a:pt x="0" y="5956300"/>
                </a:lnTo>
                <a:close/>
              </a:path>
            </a:pathLst>
          </a:custGeom>
          <a:solidFill>
            <a:srgbClr val="D8D3D0"/>
          </a:solidFill>
        </p:spPr>
        <p:txBody>
          <a:bodyPr wrap="square" anchor="b">
            <a:noAutofit/>
          </a:bodyPr>
          <a:lstStyle/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C383810-1B9D-A54C-B8B3-2DC1891D9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840" y="452609"/>
            <a:ext cx="3653157" cy="782467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15BF070F-36E8-EB4A-BC44-747226A0F8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88843" y="1685926"/>
            <a:ext cx="3053952" cy="427037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chemeClr val="tx2"/>
                </a:solidFill>
              </a:defRPr>
            </a:lvl1pPr>
            <a:lvl2pPr marL="0" indent="0">
              <a:lnSpc>
                <a:spcPct val="110000"/>
              </a:lnSpc>
              <a:spcBef>
                <a:spcPts val="1500"/>
              </a:spcBef>
              <a:tabLst/>
              <a:defRPr sz="1800">
                <a:solidFill>
                  <a:schemeClr val="tx1"/>
                </a:solidFill>
              </a:defRPr>
            </a:lvl2pPr>
          </a:lstStyle>
          <a:p>
            <a:r>
              <a:rPr lang="nl-NL" err="1"/>
              <a:t>Title</a:t>
            </a:r>
            <a:endParaRPr lang="nl-NL"/>
          </a:p>
          <a:p>
            <a:pPr lvl="1"/>
            <a:r>
              <a:rPr lang="nl-NL"/>
              <a:t>Body</a:t>
            </a:r>
          </a:p>
        </p:txBody>
      </p:sp>
      <p:pic>
        <p:nvPicPr>
          <p:cNvPr id="18" name="Afbeelding 5">
            <a:extLst>
              <a:ext uri="{FF2B5EF4-FFF2-40B4-BE49-F238E27FC236}">
                <a16:creationId xmlns:a16="http://schemas.microsoft.com/office/drawing/2014/main" id="{6803C291-5BCE-2D4D-A894-F85A6B3EC3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497"/>
          <a:stretch/>
        </p:blipFill>
        <p:spPr>
          <a:xfrm>
            <a:off x="10672412" y="6102174"/>
            <a:ext cx="1105113" cy="6096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F8012FC1-0E7E-9841-882C-A325E0E2022A}"/>
              </a:ext>
            </a:extLst>
          </p:cNvPr>
          <p:cNvSpPr txBox="1"/>
          <p:nvPr userDrawn="1"/>
        </p:nvSpPr>
        <p:spPr>
          <a:xfrm>
            <a:off x="3323881" y="6486258"/>
            <a:ext cx="0" cy="0"/>
          </a:xfrm>
          <a:prstGeom prst="rect">
            <a:avLst/>
          </a:prstGeom>
          <a:solidFill>
            <a:schemeClr val="bg1"/>
          </a:solidFill>
          <a:effectLst>
            <a:outerShdw blurRad="254000" dist="127000" dir="2700000" algn="ctr" rotWithShape="0">
              <a:schemeClr val="tx1">
                <a:alpha val="5000"/>
              </a:schemeClr>
            </a:outerShdw>
          </a:effectLst>
        </p:spPr>
        <p:txBody>
          <a:bodyPr wrap="none" lIns="359953" tIns="359953" rIns="359953" bIns="359953" rtlCol="0">
            <a:noAutofit/>
          </a:bodyPr>
          <a:lstStyle/>
          <a:p>
            <a:pPr algn="l"/>
            <a:endParaRPr lang="nl-NL" sz="2400">
              <a:solidFill>
                <a:srgbClr val="005CA9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68EB5B-88DF-44E8-9ACB-CE99AE035E2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Footer text - Faculty or Research Institute name</a:t>
            </a:r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105514-3463-4886-8499-F5003FAC2D3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fld id="{840C1E0B-154D-844F-9C3C-CB8827A7EAB0}" type="slidenum">
              <a:rPr lang="nl-NL" smtClean="0"/>
              <a:pPr algn="l"/>
              <a:t>‹#›</a:t>
            </a:fld>
            <a:r>
              <a:rPr lang="nl-NL"/>
              <a:t> </a:t>
            </a:r>
          </a:p>
        </p:txBody>
      </p:sp>
      <p:sp>
        <p:nvSpPr>
          <p:cNvPr id="9" name="TypeTextLevel" hidden="1">
            <a:extLst>
              <a:ext uri="{FF2B5EF4-FFF2-40B4-BE49-F238E27FC236}">
                <a16:creationId xmlns:a16="http://schemas.microsoft.com/office/drawing/2014/main" id="{35AB9CDD-1E28-436D-9C2F-A4BE95A9C2D1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err="1"/>
              <a:t>TextSlide</a:t>
            </a:r>
            <a:endParaRPr lang="nl-NL" sz="800"/>
          </a:p>
        </p:txBody>
      </p:sp>
    </p:spTree>
    <p:extLst>
      <p:ext uri="{BB962C8B-B14F-4D97-AF65-F5344CB8AC3E}">
        <p14:creationId xmlns:p14="http://schemas.microsoft.com/office/powerpoint/2010/main" val="212134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189" userDrawn="1">
          <p15:clr>
            <a:srgbClr val="FBAE40"/>
          </p15:clr>
        </p15:guide>
        <p15:guide id="4" pos="547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D303578-903C-A34A-AF9B-392F1BD2B760}"/>
              </a:ext>
            </a:extLst>
          </p:cNvPr>
          <p:cNvSpPr/>
          <p:nvPr userDrawn="1"/>
        </p:nvSpPr>
        <p:spPr>
          <a:xfrm>
            <a:off x="0" y="5133"/>
            <a:ext cx="12192000" cy="21316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800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E3A53032-6181-1545-8CE7-8EC49EB8AF93}"/>
              </a:ext>
            </a:extLst>
          </p:cNvPr>
          <p:cNvSpPr/>
          <p:nvPr userDrawn="1"/>
        </p:nvSpPr>
        <p:spPr>
          <a:xfrm>
            <a:off x="450792" y="1685926"/>
            <a:ext cx="11292003" cy="4721225"/>
          </a:xfrm>
          <a:prstGeom prst="rect">
            <a:avLst/>
          </a:prstGeom>
          <a:solidFill>
            <a:srgbClr val="0077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800">
              <a:solidFill>
                <a:schemeClr val="bg2"/>
              </a:solidFill>
            </a:endParaRP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9B428526-287A-244A-8A85-27B89673C4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9996" y="2136776"/>
            <a:ext cx="5196004" cy="381952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Aft>
                <a:spcPts val="0"/>
              </a:spcAft>
              <a:defRPr sz="3200">
                <a:solidFill>
                  <a:schemeClr val="bg2"/>
                </a:solidFill>
              </a:defRPr>
            </a:lvl1pPr>
            <a:lvl2pPr>
              <a:defRPr sz="2400"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</a:lstStyle>
          <a:p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
Vierde niveau
Vijfde niveau</a:t>
            </a:r>
          </a:p>
        </p:txBody>
      </p:sp>
      <p:pic>
        <p:nvPicPr>
          <p:cNvPr id="41" name="Afbeelding 40">
            <a:extLst>
              <a:ext uri="{FF2B5EF4-FFF2-40B4-BE49-F238E27FC236}">
                <a16:creationId xmlns:a16="http://schemas.microsoft.com/office/drawing/2014/main" id="{4D98F890-147B-F648-803A-FC9E10FDD2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995" y="501839"/>
            <a:ext cx="2343697" cy="565200"/>
          </a:xfrm>
          <a:prstGeom prst="rect">
            <a:avLst/>
          </a:prstGeom>
        </p:spPr>
      </p:pic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6ABD7D3F-B308-EA43-ADDC-2B9B754A0C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321753" y="1685925"/>
            <a:ext cx="5421043" cy="4719600"/>
          </a:xfrm>
          <a:custGeom>
            <a:avLst/>
            <a:gdLst>
              <a:gd name="connsiteX0" fmla="*/ 0 w 5421749"/>
              <a:gd name="connsiteY0" fmla="*/ 0 h 4719600"/>
              <a:gd name="connsiteX1" fmla="*/ 5421749 w 5421749"/>
              <a:gd name="connsiteY1" fmla="*/ 0 h 4719600"/>
              <a:gd name="connsiteX2" fmla="*/ 5421749 w 5421749"/>
              <a:gd name="connsiteY2" fmla="*/ 4719600 h 4719600"/>
              <a:gd name="connsiteX3" fmla="*/ 0 w 5421749"/>
              <a:gd name="connsiteY3" fmla="*/ 4719600 h 4719600"/>
              <a:gd name="connsiteX4" fmla="*/ 0 w 5421749"/>
              <a:gd name="connsiteY4" fmla="*/ 908893 h 4719600"/>
              <a:gd name="connsiteX5" fmla="*/ 2024 w 5421749"/>
              <a:gd name="connsiteY5" fmla="*/ 910917 h 4719600"/>
              <a:gd name="connsiteX6" fmla="*/ 164024 w 5421749"/>
              <a:gd name="connsiteY6" fmla="*/ 748917 h 4719600"/>
              <a:gd name="connsiteX7" fmla="*/ 2024 w 5421749"/>
              <a:gd name="connsiteY7" fmla="*/ 586917 h 4719600"/>
              <a:gd name="connsiteX8" fmla="*/ 0 w 5421749"/>
              <a:gd name="connsiteY8" fmla="*/ 588941 h 471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21749" h="4719600">
                <a:moveTo>
                  <a:pt x="0" y="0"/>
                </a:moveTo>
                <a:lnTo>
                  <a:pt x="5421749" y="0"/>
                </a:lnTo>
                <a:lnTo>
                  <a:pt x="5421749" y="4719600"/>
                </a:lnTo>
                <a:lnTo>
                  <a:pt x="0" y="4719600"/>
                </a:lnTo>
                <a:lnTo>
                  <a:pt x="0" y="908893"/>
                </a:lnTo>
                <a:lnTo>
                  <a:pt x="2024" y="910917"/>
                </a:lnTo>
                <a:lnTo>
                  <a:pt x="164024" y="748917"/>
                </a:lnTo>
                <a:lnTo>
                  <a:pt x="2024" y="586917"/>
                </a:lnTo>
                <a:lnTo>
                  <a:pt x="0" y="588941"/>
                </a:lnTo>
                <a:close/>
              </a:path>
            </a:pathLst>
          </a:custGeom>
        </p:spPr>
        <p:txBody>
          <a:bodyPr wrap="square" lIns="360000" tIns="360000" rIns="360000" bIns="360000" anchor="ctr" anchorCtr="0">
            <a:noAutofit/>
          </a:bodyPr>
          <a:lstStyle>
            <a:lvl1pPr algn="ctr">
              <a:defRPr sz="1800" b="0" i="0">
                <a:solidFill>
                  <a:schemeClr val="bg1"/>
                </a:solidFill>
                <a:latin typeface="DINPro" pitchFamily="2" charset="0"/>
              </a:defRPr>
            </a:lvl1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8" name="TypeTextLevel" hidden="1">
            <a:extLst>
              <a:ext uri="{FF2B5EF4-FFF2-40B4-BE49-F238E27FC236}">
                <a16:creationId xmlns:a16="http://schemas.microsoft.com/office/drawing/2014/main" id="{5B1491E1-F8A5-45E1-8274-30DA887CB213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/>
              <a:t>Cover</a:t>
            </a:r>
          </a:p>
        </p:txBody>
      </p:sp>
    </p:spTree>
    <p:extLst>
      <p:ext uri="{BB962C8B-B14F-4D97-AF65-F5344CB8AC3E}">
        <p14:creationId xmlns:p14="http://schemas.microsoft.com/office/powerpoint/2010/main" val="1718854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01" userDrawn="1">
          <p15:clr>
            <a:srgbClr val="FBAE40"/>
          </p15:clr>
        </p15:guide>
        <p15:guide id="9" pos="567" userDrawn="1">
          <p15:clr>
            <a:srgbClr val="FBAE40"/>
          </p15:clr>
        </p15:guide>
        <p15:guide id="10" orient="horz" pos="1346" userDrawn="1">
          <p15:clr>
            <a:srgbClr val="FBAE40"/>
          </p15:clr>
        </p15:guide>
        <p15:guide id="11" pos="3983" userDrawn="1">
          <p15:clr>
            <a:srgbClr val="FBAE40"/>
          </p15:clr>
        </p15:guide>
        <p15:guide id="12" pos="3700" userDrawn="1">
          <p15:clr>
            <a:srgbClr val="FBAE40"/>
          </p15:clr>
        </p15:guide>
        <p15:guide id="13" pos="7110" userDrawn="1">
          <p15:clr>
            <a:srgbClr val="FBAE40"/>
          </p15:clr>
        </p15:guide>
        <p15:guide id="14" pos="2309" userDrawn="1">
          <p15:clr>
            <a:srgbClr val="FBAE40"/>
          </p15:clr>
        </p15:guide>
        <p15:guide id="15" pos="215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>
            <a:extLst>
              <a:ext uri="{FF2B5EF4-FFF2-40B4-BE49-F238E27FC236}">
                <a16:creationId xmlns:a16="http://schemas.microsoft.com/office/drawing/2014/main" id="{56F83F56-7ED0-46EC-A011-7B7F09875A99}"/>
              </a:ext>
            </a:extLst>
          </p:cNvPr>
          <p:cNvSpPr/>
          <p:nvPr userDrawn="1"/>
        </p:nvSpPr>
        <p:spPr>
          <a:xfrm flipH="1">
            <a:off x="-3" y="2136775"/>
            <a:ext cx="12192002" cy="4721224"/>
          </a:xfrm>
          <a:prstGeom prst="rect">
            <a:avLst/>
          </a:prstGeom>
          <a:solidFill>
            <a:srgbClr val="F2EF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>
              <a:latin typeface="DINPro" pitchFamily="2" charset="0"/>
            </a:endParaRP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AD303578-903C-A34A-AF9B-392F1BD2B760}"/>
              </a:ext>
            </a:extLst>
          </p:cNvPr>
          <p:cNvSpPr/>
          <p:nvPr userDrawn="1"/>
        </p:nvSpPr>
        <p:spPr>
          <a:xfrm>
            <a:off x="0" y="5133"/>
            <a:ext cx="12192000" cy="21316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800" b="0" i="0">
              <a:latin typeface="DINPro" pitchFamily="2" charset="0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E3A53032-6181-1545-8CE7-8EC49EB8AF93}"/>
              </a:ext>
            </a:extLst>
          </p:cNvPr>
          <p:cNvSpPr/>
          <p:nvPr userDrawn="1"/>
        </p:nvSpPr>
        <p:spPr>
          <a:xfrm>
            <a:off x="450792" y="1685926"/>
            <a:ext cx="11292003" cy="4721225"/>
          </a:xfrm>
          <a:prstGeom prst="rect">
            <a:avLst/>
          </a:prstGeom>
          <a:solidFill>
            <a:srgbClr val="0077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800" b="0" i="0">
              <a:solidFill>
                <a:schemeClr val="bg2"/>
              </a:solidFill>
              <a:latin typeface="DINPro" pitchFamily="2" charset="0"/>
            </a:endParaRP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9B428526-287A-244A-8A85-27B89673C4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9996" y="2136776"/>
            <a:ext cx="5196004" cy="381952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Aft>
                <a:spcPts val="0"/>
              </a:spcAft>
              <a:defRPr sz="3200">
                <a:solidFill>
                  <a:schemeClr val="bg2"/>
                </a:solidFill>
              </a:defRPr>
            </a:lvl1pPr>
            <a:lvl2pPr>
              <a:defRPr sz="2400"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</a:lstStyle>
          <a:p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
Vierde niveau
Vijfde niveau</a:t>
            </a:r>
          </a:p>
        </p:txBody>
      </p:sp>
      <p:pic>
        <p:nvPicPr>
          <p:cNvPr id="41" name="Afbeelding 40">
            <a:extLst>
              <a:ext uri="{FF2B5EF4-FFF2-40B4-BE49-F238E27FC236}">
                <a16:creationId xmlns:a16="http://schemas.microsoft.com/office/drawing/2014/main" id="{4D98F890-147B-F648-803A-FC9E10FDD2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995" y="501839"/>
            <a:ext cx="2343697" cy="565200"/>
          </a:xfrm>
          <a:prstGeom prst="rect">
            <a:avLst/>
          </a:prstGeom>
        </p:spPr>
      </p:pic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6ABD7D3F-B308-EA43-ADDC-2B9B754A0C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321753" y="1685925"/>
            <a:ext cx="5421043" cy="4719600"/>
          </a:xfrm>
          <a:custGeom>
            <a:avLst/>
            <a:gdLst>
              <a:gd name="connsiteX0" fmla="*/ 0 w 5421749"/>
              <a:gd name="connsiteY0" fmla="*/ 0 h 4719600"/>
              <a:gd name="connsiteX1" fmla="*/ 5421749 w 5421749"/>
              <a:gd name="connsiteY1" fmla="*/ 0 h 4719600"/>
              <a:gd name="connsiteX2" fmla="*/ 5421749 w 5421749"/>
              <a:gd name="connsiteY2" fmla="*/ 4719600 h 4719600"/>
              <a:gd name="connsiteX3" fmla="*/ 0 w 5421749"/>
              <a:gd name="connsiteY3" fmla="*/ 4719600 h 4719600"/>
              <a:gd name="connsiteX4" fmla="*/ 0 w 5421749"/>
              <a:gd name="connsiteY4" fmla="*/ 908893 h 4719600"/>
              <a:gd name="connsiteX5" fmla="*/ 2024 w 5421749"/>
              <a:gd name="connsiteY5" fmla="*/ 910917 h 4719600"/>
              <a:gd name="connsiteX6" fmla="*/ 164024 w 5421749"/>
              <a:gd name="connsiteY6" fmla="*/ 748917 h 4719600"/>
              <a:gd name="connsiteX7" fmla="*/ 2024 w 5421749"/>
              <a:gd name="connsiteY7" fmla="*/ 586917 h 4719600"/>
              <a:gd name="connsiteX8" fmla="*/ 0 w 5421749"/>
              <a:gd name="connsiteY8" fmla="*/ 588941 h 471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21749" h="4719600">
                <a:moveTo>
                  <a:pt x="0" y="0"/>
                </a:moveTo>
                <a:lnTo>
                  <a:pt x="5421749" y="0"/>
                </a:lnTo>
                <a:lnTo>
                  <a:pt x="5421749" y="4719600"/>
                </a:lnTo>
                <a:lnTo>
                  <a:pt x="0" y="4719600"/>
                </a:lnTo>
                <a:lnTo>
                  <a:pt x="0" y="908893"/>
                </a:lnTo>
                <a:lnTo>
                  <a:pt x="2024" y="910917"/>
                </a:lnTo>
                <a:lnTo>
                  <a:pt x="164024" y="748917"/>
                </a:lnTo>
                <a:lnTo>
                  <a:pt x="2024" y="586917"/>
                </a:lnTo>
                <a:lnTo>
                  <a:pt x="0" y="588941"/>
                </a:lnTo>
                <a:close/>
              </a:path>
            </a:pathLst>
          </a:custGeom>
        </p:spPr>
        <p:txBody>
          <a:bodyPr wrap="square" lIns="360000" tIns="360000" rIns="360000" bIns="360000" anchor="ctr" anchorCtr="0">
            <a:noAutofit/>
          </a:bodyPr>
          <a:lstStyle>
            <a:lvl1pPr algn="ctr">
              <a:defRPr sz="1800" b="0" i="0">
                <a:solidFill>
                  <a:schemeClr val="bg1"/>
                </a:solidFill>
                <a:latin typeface="DINPro" pitchFamily="2" charset="0"/>
              </a:defRPr>
            </a:lvl1pPr>
          </a:lstStyle>
          <a:p>
            <a:r>
              <a:rPr lang="en-GB"/>
              <a:t>Click icon to add picture</a:t>
            </a:r>
            <a:endParaRPr lang="nl-NL"/>
          </a:p>
        </p:txBody>
      </p:sp>
      <p:sp>
        <p:nvSpPr>
          <p:cNvPr id="8" name="TypeTextLevel" hidden="1">
            <a:extLst>
              <a:ext uri="{FF2B5EF4-FFF2-40B4-BE49-F238E27FC236}">
                <a16:creationId xmlns:a16="http://schemas.microsoft.com/office/drawing/2014/main" id="{5B1491E1-F8A5-45E1-8274-30DA887CB213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i="0">
                <a:latin typeface="DINPro" pitchFamily="2" charset="0"/>
              </a:rPr>
              <a:t>Cover</a:t>
            </a:r>
          </a:p>
        </p:txBody>
      </p:sp>
    </p:spTree>
    <p:extLst>
      <p:ext uri="{BB962C8B-B14F-4D97-AF65-F5344CB8AC3E}">
        <p14:creationId xmlns:p14="http://schemas.microsoft.com/office/powerpoint/2010/main" val="1718854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01" userDrawn="1">
          <p15:clr>
            <a:srgbClr val="FBAE40"/>
          </p15:clr>
        </p15:guide>
        <p15:guide id="9" pos="567" userDrawn="1">
          <p15:clr>
            <a:srgbClr val="FBAE40"/>
          </p15:clr>
        </p15:guide>
        <p15:guide id="10" orient="horz" pos="1346" userDrawn="1">
          <p15:clr>
            <a:srgbClr val="FBAE40"/>
          </p15:clr>
        </p15:guide>
        <p15:guide id="11" pos="3983" userDrawn="1">
          <p15:clr>
            <a:srgbClr val="FBAE40"/>
          </p15:clr>
        </p15:guide>
        <p15:guide id="12" pos="3700" userDrawn="1">
          <p15:clr>
            <a:srgbClr val="FBAE40"/>
          </p15:clr>
        </p15:guide>
        <p15:guide id="13" pos="7110" userDrawn="1">
          <p15:clr>
            <a:srgbClr val="FBAE40"/>
          </p15:clr>
        </p15:guide>
        <p15:guide id="14" pos="2309" userDrawn="1">
          <p15:clr>
            <a:srgbClr val="FBAE40"/>
          </p15:clr>
        </p15:guide>
        <p15:guide id="15" pos="215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faculty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>
            <a:extLst>
              <a:ext uri="{FF2B5EF4-FFF2-40B4-BE49-F238E27FC236}">
                <a16:creationId xmlns:a16="http://schemas.microsoft.com/office/drawing/2014/main" id="{3C024C33-3074-48C4-AE67-F22CD92A4DBC}"/>
              </a:ext>
            </a:extLst>
          </p:cNvPr>
          <p:cNvSpPr/>
          <p:nvPr userDrawn="1"/>
        </p:nvSpPr>
        <p:spPr>
          <a:xfrm flipH="1">
            <a:off x="-3" y="2136775"/>
            <a:ext cx="12192002" cy="4721224"/>
          </a:xfrm>
          <a:prstGeom prst="rect">
            <a:avLst/>
          </a:prstGeom>
          <a:solidFill>
            <a:srgbClr val="F2EF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>
              <a:latin typeface="DINPro" pitchFamily="2" charset="0"/>
            </a:endParaRP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AD303578-903C-A34A-AF9B-392F1BD2B760}"/>
              </a:ext>
            </a:extLst>
          </p:cNvPr>
          <p:cNvSpPr/>
          <p:nvPr userDrawn="1"/>
        </p:nvSpPr>
        <p:spPr>
          <a:xfrm>
            <a:off x="0" y="5133"/>
            <a:ext cx="12192000" cy="21316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800" b="0" i="0">
              <a:latin typeface="DINPro" pitchFamily="2" charset="0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E3A53032-6181-1545-8CE7-8EC49EB8AF93}"/>
              </a:ext>
            </a:extLst>
          </p:cNvPr>
          <p:cNvSpPr/>
          <p:nvPr userDrawn="1"/>
        </p:nvSpPr>
        <p:spPr>
          <a:xfrm>
            <a:off x="450792" y="1685926"/>
            <a:ext cx="11292003" cy="4721225"/>
          </a:xfrm>
          <a:prstGeom prst="rect">
            <a:avLst/>
          </a:prstGeom>
          <a:solidFill>
            <a:srgbClr val="0077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800" b="0" i="0">
              <a:latin typeface="DINPro" pitchFamily="2" charset="0"/>
            </a:endParaRP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9B428526-287A-244A-8A85-27B89673C4A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9996" y="2136776"/>
            <a:ext cx="5196004" cy="3819525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00">
                <a:solidFill>
                  <a:schemeClr val="bg2"/>
                </a:solidFill>
              </a:defRPr>
            </a:lvl1pPr>
            <a:lvl2pPr>
              <a:defRPr sz="2400"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41" name="Afbeelding 40">
            <a:extLst>
              <a:ext uri="{FF2B5EF4-FFF2-40B4-BE49-F238E27FC236}">
                <a16:creationId xmlns:a16="http://schemas.microsoft.com/office/drawing/2014/main" id="{4D98F890-147B-F648-803A-FC9E10FDD2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995" y="501839"/>
            <a:ext cx="2343697" cy="565200"/>
          </a:xfrm>
          <a:prstGeom prst="rect">
            <a:avLst/>
          </a:prstGeom>
        </p:spPr>
      </p:pic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6ABD7D3F-B308-EA43-ADDC-2B9B754A0C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321753" y="1685925"/>
            <a:ext cx="5421043" cy="4719600"/>
          </a:xfrm>
          <a:custGeom>
            <a:avLst/>
            <a:gdLst>
              <a:gd name="connsiteX0" fmla="*/ 0 w 5421749"/>
              <a:gd name="connsiteY0" fmla="*/ 0 h 4719600"/>
              <a:gd name="connsiteX1" fmla="*/ 5421749 w 5421749"/>
              <a:gd name="connsiteY1" fmla="*/ 0 h 4719600"/>
              <a:gd name="connsiteX2" fmla="*/ 5421749 w 5421749"/>
              <a:gd name="connsiteY2" fmla="*/ 4719600 h 4719600"/>
              <a:gd name="connsiteX3" fmla="*/ 0 w 5421749"/>
              <a:gd name="connsiteY3" fmla="*/ 4719600 h 4719600"/>
              <a:gd name="connsiteX4" fmla="*/ 0 w 5421749"/>
              <a:gd name="connsiteY4" fmla="*/ 908893 h 4719600"/>
              <a:gd name="connsiteX5" fmla="*/ 2024 w 5421749"/>
              <a:gd name="connsiteY5" fmla="*/ 910917 h 4719600"/>
              <a:gd name="connsiteX6" fmla="*/ 164024 w 5421749"/>
              <a:gd name="connsiteY6" fmla="*/ 748917 h 4719600"/>
              <a:gd name="connsiteX7" fmla="*/ 2024 w 5421749"/>
              <a:gd name="connsiteY7" fmla="*/ 586917 h 4719600"/>
              <a:gd name="connsiteX8" fmla="*/ 0 w 5421749"/>
              <a:gd name="connsiteY8" fmla="*/ 588941 h 471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21749" h="4719600">
                <a:moveTo>
                  <a:pt x="0" y="0"/>
                </a:moveTo>
                <a:lnTo>
                  <a:pt x="5421749" y="0"/>
                </a:lnTo>
                <a:lnTo>
                  <a:pt x="5421749" y="4719600"/>
                </a:lnTo>
                <a:lnTo>
                  <a:pt x="0" y="4719600"/>
                </a:lnTo>
                <a:lnTo>
                  <a:pt x="0" y="908893"/>
                </a:lnTo>
                <a:lnTo>
                  <a:pt x="2024" y="910917"/>
                </a:lnTo>
                <a:lnTo>
                  <a:pt x="164024" y="748917"/>
                </a:lnTo>
                <a:lnTo>
                  <a:pt x="2024" y="586917"/>
                </a:lnTo>
                <a:lnTo>
                  <a:pt x="0" y="588941"/>
                </a:lnTo>
                <a:close/>
              </a:path>
            </a:pathLst>
          </a:custGeom>
        </p:spPr>
        <p:txBody>
          <a:bodyPr wrap="square" lIns="360000" tIns="360000" rIns="360000" bIns="360000" anchor="ctr" anchorCtr="0">
            <a:noAutofit/>
          </a:bodyPr>
          <a:lstStyle>
            <a:lvl1pPr algn="ctr">
              <a:defRPr sz="1800" b="0" i="0">
                <a:solidFill>
                  <a:schemeClr val="bg1"/>
                </a:solidFill>
                <a:latin typeface="DINPro" pitchFamily="2" charset="0"/>
              </a:defRPr>
            </a:lvl1pPr>
          </a:lstStyle>
          <a:p>
            <a:r>
              <a:rPr lang="en-GB"/>
              <a:t>Click icon to add picture</a:t>
            </a:r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DD0FA1B-56A4-864D-B0BA-DEF9442557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21412" y="455858"/>
            <a:ext cx="2902365" cy="784225"/>
          </a:xfrm>
          <a:prstGeom prst="rect">
            <a:avLst/>
          </a:prstGeom>
          <a:noFill/>
        </p:spPr>
        <p:txBody>
          <a:bodyPr lIns="241200" anchor="ctr" anchorCtr="0">
            <a:noAutofit/>
          </a:bodyPr>
          <a:lstStyle>
            <a:lvl1pPr>
              <a:lnSpc>
                <a:spcPct val="100000"/>
              </a:lnSpc>
              <a:defRPr sz="1100" cap="all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THE NAME OF THE FACULTY OR RESEARCH INSTITUTE HERE</a:t>
            </a:r>
            <a:endParaRPr lang="nl-NL"/>
          </a:p>
        </p:txBody>
      </p:sp>
      <p:sp>
        <p:nvSpPr>
          <p:cNvPr id="10" name="TypeTextLevel" hidden="1">
            <a:extLst>
              <a:ext uri="{FF2B5EF4-FFF2-40B4-BE49-F238E27FC236}">
                <a16:creationId xmlns:a16="http://schemas.microsoft.com/office/drawing/2014/main" id="{5A370B58-68F1-4C86-AF65-9C2CEEF87930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i="0">
                <a:latin typeface="DINPro" pitchFamily="2" charset="0"/>
              </a:rPr>
              <a:t>Cover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A9EF36-2B1E-4FCE-8501-A7D6D2A1D6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188" t="409" r="95017" b="6030"/>
          <a:stretch/>
        </p:blipFill>
        <p:spPr>
          <a:xfrm>
            <a:off x="3292774" y="459582"/>
            <a:ext cx="682516" cy="78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07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01" userDrawn="1">
          <p15:clr>
            <a:srgbClr val="FBAE40"/>
          </p15:clr>
        </p15:guide>
        <p15:guide id="9" pos="567" userDrawn="1">
          <p15:clr>
            <a:srgbClr val="FBAE40"/>
          </p15:clr>
        </p15:guide>
        <p15:guide id="10" orient="horz" pos="1346" userDrawn="1">
          <p15:clr>
            <a:srgbClr val="FBAE40"/>
          </p15:clr>
        </p15:guide>
        <p15:guide id="11" pos="3983" userDrawn="1">
          <p15:clr>
            <a:srgbClr val="FBAE40"/>
          </p15:clr>
        </p15:guide>
        <p15:guide id="12" pos="3700" userDrawn="1">
          <p15:clr>
            <a:srgbClr val="FBAE40"/>
          </p15:clr>
        </p15:guide>
        <p15:guide id="13" pos="7110" userDrawn="1">
          <p15:clr>
            <a:srgbClr val="FBAE40"/>
          </p15:clr>
        </p15:guide>
        <p15:guide id="14" pos="2309" userDrawn="1">
          <p15:clr>
            <a:srgbClr val="FBAE40"/>
          </p15:clr>
        </p15:guide>
        <p15:guide id="15" pos="215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5">
            <a:extLst>
              <a:ext uri="{FF2B5EF4-FFF2-40B4-BE49-F238E27FC236}">
                <a16:creationId xmlns:a16="http://schemas.microsoft.com/office/drawing/2014/main" id="{89795FE0-6FA0-F148-8C28-A37E61C9F3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497"/>
          <a:stretch/>
        </p:blipFill>
        <p:spPr>
          <a:xfrm>
            <a:off x="10672412" y="6102174"/>
            <a:ext cx="1105113" cy="609600"/>
          </a:xfrm>
          <a:prstGeom prst="rect">
            <a:avLst/>
          </a:prstGeom>
        </p:spPr>
      </p:pic>
      <p:sp>
        <p:nvSpPr>
          <p:cNvPr id="21" name="Titel 20">
            <a:extLst>
              <a:ext uri="{FF2B5EF4-FFF2-40B4-BE49-F238E27FC236}">
                <a16:creationId xmlns:a16="http://schemas.microsoft.com/office/drawing/2014/main" id="{5CF86F60-AA27-104D-BDB6-48EBA751C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792" y="451167"/>
            <a:ext cx="4273931" cy="782467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GB"/>
              <a:t>Click to edit Master title style</a:t>
            </a:r>
            <a:endParaRPr lang="nl-NL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92DF140-6C53-44AA-83B1-6399EDE16B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5705" y="1685925"/>
            <a:ext cx="6552347" cy="4273550"/>
          </a:xfrm>
        </p:spPr>
        <p:txBody>
          <a:bodyPr/>
          <a:lstStyle>
            <a:lvl1pPr>
              <a:spcAft>
                <a:spcPts val="0"/>
              </a:spcAft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ypeTextLevel" hidden="1">
            <a:extLst>
              <a:ext uri="{FF2B5EF4-FFF2-40B4-BE49-F238E27FC236}">
                <a16:creationId xmlns:a16="http://schemas.microsoft.com/office/drawing/2014/main" id="{AAD0BC9D-8444-4495-A390-04858A2A3185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i="0" err="1">
                <a:latin typeface="DINPro" pitchFamily="2" charset="0"/>
              </a:rPr>
              <a:t>TextSlide</a:t>
            </a:r>
            <a:endParaRPr lang="nl-NL" sz="800" b="0" i="0">
              <a:latin typeface="DINPro" pitchFamily="2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D2FA5A-329B-4468-87F9-2EBFDB8D47C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2D4B636-43B2-44B1-AD57-97EDEF3E577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378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982" userDrawn="1">
          <p15:clr>
            <a:srgbClr val="FBAE40"/>
          </p15:clr>
        </p15:guide>
        <p15:guide id="4" pos="3266" userDrawn="1">
          <p15:clr>
            <a:srgbClr val="FBAE40"/>
          </p15:clr>
        </p15:guide>
        <p15:guide id="5" pos="5189" userDrawn="1">
          <p15:clr>
            <a:srgbClr val="FBAE40"/>
          </p15:clr>
        </p15:guide>
        <p15:guide id="6" pos="5473" userDrawn="1">
          <p15:clr>
            <a:srgbClr val="FBAE40"/>
          </p15:clr>
        </p15:guide>
        <p15:guide id="8" pos="106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eft -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F8860968-3F8E-6549-A0BF-73A91B9371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34914" y="0"/>
            <a:ext cx="7155853" cy="5956300"/>
          </a:xfrm>
          <a:custGeom>
            <a:avLst/>
            <a:gdLst>
              <a:gd name="connsiteX0" fmla="*/ 0 w 7156785"/>
              <a:gd name="connsiteY0" fmla="*/ 0 h 5956300"/>
              <a:gd name="connsiteX1" fmla="*/ 7004050 w 7156785"/>
              <a:gd name="connsiteY1" fmla="*/ 0 h 5956300"/>
              <a:gd name="connsiteX2" fmla="*/ 7004050 w 7156785"/>
              <a:gd name="connsiteY2" fmla="*/ 1685926 h 5956300"/>
              <a:gd name="connsiteX3" fmla="*/ 7156785 w 7156785"/>
              <a:gd name="connsiteY3" fmla="*/ 1838661 h 5956300"/>
              <a:gd name="connsiteX4" fmla="*/ 7004050 w 7156785"/>
              <a:gd name="connsiteY4" fmla="*/ 1991396 h 5956300"/>
              <a:gd name="connsiteX5" fmla="*/ 7004050 w 7156785"/>
              <a:gd name="connsiteY5" fmla="*/ 5956300 h 5956300"/>
              <a:gd name="connsiteX6" fmla="*/ 0 w 7156785"/>
              <a:gd name="connsiteY6" fmla="*/ 5956300 h 595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56785" h="5956300">
                <a:moveTo>
                  <a:pt x="0" y="0"/>
                </a:moveTo>
                <a:lnTo>
                  <a:pt x="7004050" y="0"/>
                </a:lnTo>
                <a:lnTo>
                  <a:pt x="7004050" y="1685926"/>
                </a:lnTo>
                <a:lnTo>
                  <a:pt x="7156785" y="1838661"/>
                </a:lnTo>
                <a:lnTo>
                  <a:pt x="7004050" y="1991396"/>
                </a:lnTo>
                <a:lnTo>
                  <a:pt x="7004050" y="5956300"/>
                </a:lnTo>
                <a:lnTo>
                  <a:pt x="0" y="5956300"/>
                </a:lnTo>
                <a:close/>
              </a:path>
            </a:pathLst>
          </a:custGeom>
          <a:solidFill>
            <a:srgbClr val="D8D3D0"/>
          </a:solidFill>
        </p:spPr>
        <p:txBody>
          <a:bodyPr wrap="square" anchor="b">
            <a:noAutofit/>
          </a:bodyPr>
          <a:lstStyle/>
          <a:p>
            <a:r>
              <a:rPr lang="en-GB"/>
              <a:t>Click icon to add picture</a:t>
            </a:r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C383810-1B9D-A54C-B8B3-2DC1891D9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840" y="452609"/>
            <a:ext cx="4273931" cy="782467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GB"/>
              <a:t>Click to edit Master title style</a:t>
            </a:r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15BF070F-36E8-EB4A-BC44-747226A0F8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88843" y="1685926"/>
            <a:ext cx="3053952" cy="427037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chemeClr val="tx2"/>
                </a:solidFill>
              </a:defRPr>
            </a:lvl1pPr>
            <a:lvl2pPr marL="0" indent="0">
              <a:lnSpc>
                <a:spcPct val="110000"/>
              </a:lnSpc>
              <a:spcBef>
                <a:spcPts val="1500"/>
              </a:spcBef>
              <a:tabLst/>
              <a:defRPr sz="1800">
                <a:solidFill>
                  <a:schemeClr val="tx1"/>
                </a:solidFill>
              </a:defRPr>
            </a:lvl2pPr>
          </a:lstStyle>
          <a:p>
            <a:r>
              <a:rPr lang="nl-NL" err="1"/>
              <a:t>Title</a:t>
            </a:r>
            <a:endParaRPr lang="nl-NL"/>
          </a:p>
          <a:p>
            <a:pPr lvl="1"/>
            <a:r>
              <a:rPr lang="nl-NL"/>
              <a:t>Body</a:t>
            </a:r>
          </a:p>
        </p:txBody>
      </p:sp>
      <p:pic>
        <p:nvPicPr>
          <p:cNvPr id="18" name="Afbeelding 5">
            <a:extLst>
              <a:ext uri="{FF2B5EF4-FFF2-40B4-BE49-F238E27FC236}">
                <a16:creationId xmlns:a16="http://schemas.microsoft.com/office/drawing/2014/main" id="{6803C291-5BCE-2D4D-A894-F85A6B3EC3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497"/>
          <a:stretch/>
        </p:blipFill>
        <p:spPr>
          <a:xfrm>
            <a:off x="10672412" y="6102174"/>
            <a:ext cx="1105113" cy="6096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F8012FC1-0E7E-9841-882C-A325E0E2022A}"/>
              </a:ext>
            </a:extLst>
          </p:cNvPr>
          <p:cNvSpPr txBox="1"/>
          <p:nvPr userDrawn="1"/>
        </p:nvSpPr>
        <p:spPr>
          <a:xfrm>
            <a:off x="3323881" y="6486258"/>
            <a:ext cx="0" cy="0"/>
          </a:xfrm>
          <a:prstGeom prst="rect">
            <a:avLst/>
          </a:prstGeom>
          <a:solidFill>
            <a:schemeClr val="bg1"/>
          </a:solidFill>
          <a:effectLst>
            <a:outerShdw blurRad="254000" dist="127000" dir="2700000" algn="ctr" rotWithShape="0">
              <a:schemeClr val="tx1">
                <a:alpha val="5000"/>
              </a:schemeClr>
            </a:outerShdw>
          </a:effectLst>
        </p:spPr>
        <p:txBody>
          <a:bodyPr wrap="none" lIns="359953" tIns="359953" rIns="359953" bIns="359953" rtlCol="0">
            <a:noAutofit/>
          </a:bodyPr>
          <a:lstStyle/>
          <a:p>
            <a:pPr algn="l"/>
            <a:endParaRPr lang="nl-NL" sz="2400" b="0" i="0">
              <a:solidFill>
                <a:srgbClr val="005CA9"/>
              </a:solidFill>
              <a:latin typeface="DINPro" pitchFamily="2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68EB5B-88DF-44E8-9ACB-CE99AE035E2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Footer text - Faculty or Research Institute name</a:t>
            </a:r>
            <a:endParaRPr lang="nl-NL"/>
          </a:p>
        </p:txBody>
      </p:sp>
      <p:sp>
        <p:nvSpPr>
          <p:cNvPr id="9" name="TypeTextLevel" hidden="1">
            <a:extLst>
              <a:ext uri="{FF2B5EF4-FFF2-40B4-BE49-F238E27FC236}">
                <a16:creationId xmlns:a16="http://schemas.microsoft.com/office/drawing/2014/main" id="{35AB9CDD-1E28-436D-9C2F-A4BE95A9C2D1}"/>
              </a:ext>
            </a:extLst>
          </p:cNvPr>
          <p:cNvSpPr txBox="1"/>
          <p:nvPr userDrawn="1"/>
        </p:nvSpPr>
        <p:spPr>
          <a:xfrm>
            <a:off x="-1680645" y="188640"/>
            <a:ext cx="16806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i="0" err="1">
                <a:latin typeface="DINPro" pitchFamily="2" charset="0"/>
              </a:rPr>
              <a:t>TextSlide</a:t>
            </a:r>
            <a:endParaRPr lang="nl-NL" sz="800" b="0" i="0">
              <a:latin typeface="DINPro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116E7E-F581-4414-AD65-78853E6BF08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2D4B636-43B2-44B1-AD57-97EDEF3E577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34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189" userDrawn="1">
          <p15:clr>
            <a:srgbClr val="FBAE40"/>
          </p15:clr>
        </p15:guide>
        <p15:guide id="4" pos="547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27665E69-18C9-CF48-BFCD-B5F193A54EE1}"/>
              </a:ext>
            </a:extLst>
          </p:cNvPr>
          <p:cNvSpPr/>
          <p:nvPr userDrawn="1"/>
        </p:nvSpPr>
        <p:spPr>
          <a:xfrm flipH="1">
            <a:off x="0" y="1"/>
            <a:ext cx="1234914" cy="6857999"/>
          </a:xfrm>
          <a:prstGeom prst="rect">
            <a:avLst/>
          </a:prstGeom>
          <a:solidFill>
            <a:srgbClr val="F2EF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792" y="451167"/>
            <a:ext cx="3653157" cy="782467"/>
          </a:xfrm>
          <a:prstGeom prst="rect">
            <a:avLst/>
          </a:prstGeom>
          <a:solidFill>
            <a:srgbClr val="0077B3"/>
          </a:solidFill>
        </p:spPr>
        <p:txBody>
          <a:bodyPr vert="horz" wrap="square" lIns="251999" tIns="216000" rIns="216000" bIns="216000" rtlCol="0" anchor="ctr">
            <a:sp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0791" y="5958000"/>
            <a:ext cx="784123" cy="90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50" b="0" i="0">
                <a:solidFill>
                  <a:srgbClr val="7F7F7F"/>
                </a:solidFill>
                <a:latin typeface="DINPro" pitchFamily="2" charset="0"/>
              </a:defRPr>
            </a:lvl1pPr>
          </a:lstStyle>
          <a:p>
            <a:pPr algn="l"/>
            <a:fld id="{840C1E0B-154D-844F-9C3C-CB8827A7EAB0}" type="slidenum">
              <a:rPr lang="nl-NL" smtClean="0"/>
              <a:pPr algn="l"/>
              <a:t>‹#›</a:t>
            </a:fld>
            <a:r>
              <a:rPr lang="nl-NL"/>
              <a:t> </a:t>
            </a:r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90943D11-E52B-384D-9FC1-2B4069AF57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85704" y="5958000"/>
            <a:ext cx="6924894" cy="9000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 b="0" i="0">
                <a:solidFill>
                  <a:srgbClr val="7F7F7F"/>
                </a:solidFill>
                <a:latin typeface="DINPro" pitchFamily="2" charset="0"/>
              </a:defRPr>
            </a:lvl1pPr>
          </a:lstStyle>
          <a:p>
            <a:r>
              <a:rPr lang="en-GB"/>
              <a:t>Footer text - Faculty or Research Institute name</a:t>
            </a:r>
            <a:endParaRPr lang="nl-NL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16ED97E-E821-4DC0-8C69-955187195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4147" y="1684373"/>
            <a:ext cx="10057063" cy="42736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633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900" r:id="rId2"/>
    <p:sldLayoutId id="2147483890" r:id="rId3"/>
    <p:sldLayoutId id="2147483885" r:id="rId4"/>
    <p:sldLayoutId id="2147483888" r:id="rId5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500" b="0" i="0" kern="1200">
          <a:solidFill>
            <a:schemeClr val="bg2"/>
          </a:solidFill>
          <a:latin typeface="DINPro-Medium" pitchFamily="2" charset="0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2400" b="0" i="0" kern="1200">
          <a:solidFill>
            <a:schemeClr val="tx2"/>
          </a:solidFill>
          <a:latin typeface="DINPro-Medium" pitchFamily="2" charset="0"/>
          <a:ea typeface="+mn-ea"/>
          <a:cs typeface="+mn-cs"/>
        </a:defRPr>
      </a:lvl1pPr>
      <a:lvl2pPr marL="0" indent="0" algn="l" defTabSz="6858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None/>
        <a:tabLst/>
        <a:defRPr sz="1800" b="0" i="0" kern="1200">
          <a:solidFill>
            <a:schemeClr val="tx1"/>
          </a:solidFill>
          <a:latin typeface="DINPro" pitchFamily="2" charset="0"/>
          <a:ea typeface="+mn-ea"/>
          <a:cs typeface="+mn-cs"/>
        </a:defRPr>
      </a:lvl2pPr>
      <a:lvl3pPr marL="450850" indent="-277813" algn="l" defTabSz="6858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tabLst/>
        <a:defRPr sz="1800" b="0" i="0" kern="1200" baseline="0">
          <a:solidFill>
            <a:schemeClr val="tx1"/>
          </a:solidFill>
          <a:latin typeface="DINPro" pitchFamily="2" charset="0"/>
          <a:ea typeface="+mn-ea"/>
          <a:cs typeface="Calibri Light" panose="020F0302020204030204" pitchFamily="34" charset="0"/>
        </a:defRPr>
      </a:lvl3pPr>
      <a:lvl4pPr marL="625475" indent="-174625" algn="l" defTabSz="6858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tabLst/>
        <a:defRPr lang="en-US" sz="1800" b="0" i="0" kern="1200" dirty="0">
          <a:solidFill>
            <a:schemeClr val="tx1"/>
          </a:solidFill>
          <a:latin typeface="DINPro" pitchFamily="2" charset="0"/>
          <a:ea typeface="+mn-ea"/>
          <a:cs typeface="+mn-cs"/>
        </a:defRPr>
      </a:lvl4pPr>
      <a:lvl5pPr marL="80962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84" userDrawn="1">
          <p15:clr>
            <a:srgbClr val="F26B43"/>
          </p15:clr>
        </p15:guide>
        <p15:guide id="4" orient="horz" pos="778" userDrawn="1">
          <p15:clr>
            <a:srgbClr val="F26B43"/>
          </p15:clr>
        </p15:guide>
        <p15:guide id="10" pos="7397" userDrawn="1">
          <p15:clr>
            <a:srgbClr val="F26B43"/>
          </p15:clr>
        </p15:guide>
        <p15:guide id="11" orient="horz" pos="3752" userDrawn="1">
          <p15:clr>
            <a:srgbClr val="F26B43"/>
          </p15:clr>
        </p15:guide>
        <p15:guide id="12" orient="horz" pos="4036" userDrawn="1">
          <p15:clr>
            <a:srgbClr val="F26B43"/>
          </p15:clr>
        </p15:guide>
        <p15:guide id="13" pos="284" userDrawn="1">
          <p15:clr>
            <a:srgbClr val="F26B43"/>
          </p15:clr>
        </p15:guide>
        <p15:guide id="15" orient="horz" pos="106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27665E69-18C9-CF48-BFCD-B5F193A54EE1}"/>
              </a:ext>
            </a:extLst>
          </p:cNvPr>
          <p:cNvSpPr/>
          <p:nvPr userDrawn="1"/>
        </p:nvSpPr>
        <p:spPr>
          <a:xfrm flipH="1">
            <a:off x="0" y="1"/>
            <a:ext cx="1234914" cy="6857999"/>
          </a:xfrm>
          <a:prstGeom prst="rect">
            <a:avLst/>
          </a:prstGeom>
          <a:solidFill>
            <a:srgbClr val="F2EF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>
              <a:latin typeface="DINPro" pitchFamily="2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792" y="451167"/>
            <a:ext cx="3653157" cy="782467"/>
          </a:xfrm>
          <a:prstGeom prst="rect">
            <a:avLst/>
          </a:prstGeom>
          <a:solidFill>
            <a:srgbClr val="0077B3"/>
          </a:solidFill>
        </p:spPr>
        <p:txBody>
          <a:bodyPr vert="horz" wrap="none" lIns="251999" tIns="216000" rIns="216000" bIns="216000" rtlCol="0" anchor="ctr">
            <a:sp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90943D11-E52B-384D-9FC1-2B4069AF57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85704" y="5958000"/>
            <a:ext cx="6924894" cy="9000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 b="0" i="0">
                <a:solidFill>
                  <a:srgbClr val="7F7F7F"/>
                </a:solidFill>
                <a:latin typeface="DINPro" pitchFamily="2" charset="0"/>
              </a:defRPr>
            </a:lvl1pPr>
          </a:lstStyle>
          <a:p>
            <a:r>
              <a:rPr lang="en-GB"/>
              <a:t>Footer text - Faculty or Research Institute name</a:t>
            </a:r>
            <a:endParaRPr lang="nl-NL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16ED97E-E821-4DC0-8C69-955187195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4147" y="1684373"/>
            <a:ext cx="10057063" cy="42736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1362B0-D944-4CE2-971C-022869DCEF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49941" y="5958000"/>
            <a:ext cx="784698" cy="90000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DINPro" pitchFamily="2" charset="0"/>
              </a:defRPr>
            </a:lvl1pPr>
          </a:lstStyle>
          <a:p>
            <a:fld id="{62D4B636-43B2-44B1-AD57-97EDEF3E577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633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898" r:id="rId2"/>
    <p:sldLayoutId id="2147483874" r:id="rId3"/>
    <p:sldLayoutId id="2147483905" r:id="rId4"/>
    <p:sldLayoutId id="2147483906" r:id="rId5"/>
    <p:sldLayoutId id="2147483889" r:id="rId6"/>
    <p:sldLayoutId id="2147483896" r:id="rId7"/>
    <p:sldLayoutId id="2147483907" r:id="rId8"/>
    <p:sldLayoutId id="2147483893" r:id="rId9"/>
    <p:sldLayoutId id="2147483908" r:id="rId10"/>
    <p:sldLayoutId id="2147483883" r:id="rId11"/>
    <p:sldLayoutId id="2147483895" r:id="rId12"/>
    <p:sldLayoutId id="2147483892" r:id="rId13"/>
    <p:sldLayoutId id="2147483886" r:id="rId14"/>
    <p:sldLayoutId id="2147483909" r:id="rId15"/>
    <p:sldLayoutId id="2147483910" r:id="rId16"/>
    <p:sldLayoutId id="2147483911" r:id="rId17"/>
    <p:sldLayoutId id="2147483912" r:id="rId18"/>
    <p:sldLayoutId id="2147483901" r:id="rId19"/>
    <p:sldLayoutId id="2147483902" r:id="rId20"/>
    <p:sldLayoutId id="2147483899" r:id="rId21"/>
    <p:sldLayoutId id="2147483897" r:id="rId22"/>
  </p:sldLayoutIdLst>
  <p:hf hdr="0" dt="0"/>
  <p:txStyles>
    <p:titleStyle>
      <a:lvl1pPr algn="l" defTabSz="685731" rtl="0" eaLnBrk="1" latinLnBrk="0" hangingPunct="1">
        <a:lnSpc>
          <a:spcPct val="90000"/>
        </a:lnSpc>
        <a:spcBef>
          <a:spcPct val="0"/>
        </a:spcBef>
        <a:buNone/>
        <a:defRPr sz="2500" b="0" i="0" kern="1200">
          <a:solidFill>
            <a:schemeClr val="bg2"/>
          </a:solidFill>
          <a:latin typeface="DINPro-Medium" pitchFamily="2" charset="0"/>
          <a:ea typeface="+mj-ea"/>
          <a:cs typeface="+mj-cs"/>
        </a:defRPr>
      </a:lvl1pPr>
    </p:titleStyle>
    <p:bodyStyle>
      <a:lvl1pPr marL="0" indent="0" algn="l" defTabSz="685731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2400" b="0" i="0" kern="1200">
          <a:solidFill>
            <a:schemeClr val="tx2"/>
          </a:solidFill>
          <a:latin typeface="DINPro-Medium" pitchFamily="2" charset="0"/>
          <a:ea typeface="+mn-ea"/>
          <a:cs typeface="+mn-cs"/>
        </a:defRPr>
      </a:lvl1pPr>
      <a:lvl2pPr marL="0" indent="0" algn="l" defTabSz="685731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None/>
        <a:tabLst/>
        <a:defRPr sz="1800" b="0" i="0" kern="1200">
          <a:solidFill>
            <a:schemeClr val="tx1"/>
          </a:solidFill>
          <a:latin typeface="DINPro" pitchFamily="2" charset="0"/>
          <a:ea typeface="+mn-ea"/>
          <a:cs typeface="+mn-cs"/>
        </a:defRPr>
      </a:lvl2pPr>
      <a:lvl3pPr marL="450805" indent="-277785" algn="l" defTabSz="685731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tabLst/>
        <a:defRPr sz="1800" b="0" i="0" kern="1200" baseline="0">
          <a:solidFill>
            <a:schemeClr val="tx1"/>
          </a:solidFill>
          <a:latin typeface="DINPro" pitchFamily="2" charset="0"/>
          <a:ea typeface="+mn-ea"/>
          <a:cs typeface="Calibri Light" panose="020F0302020204030204" pitchFamily="34" charset="0"/>
        </a:defRPr>
      </a:lvl3pPr>
      <a:lvl4pPr marL="625412" indent="-174608" algn="l" defTabSz="685731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tabLst/>
        <a:defRPr lang="en-US" sz="1800" b="0" i="0" kern="1200" dirty="0">
          <a:solidFill>
            <a:schemeClr val="tx1"/>
          </a:solidFill>
          <a:latin typeface="DINPro" pitchFamily="2" charset="0"/>
          <a:ea typeface="+mn-ea"/>
          <a:cs typeface="+mn-cs"/>
        </a:defRPr>
      </a:lvl4pPr>
      <a:lvl5pPr marL="809544" indent="-171433" algn="l" defTabSz="68573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61" indent="-171433" algn="l" defTabSz="68573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27" indent="-171433" algn="l" defTabSz="68573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93" indent="-171433" algn="l" defTabSz="68573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59" indent="-171433" algn="l" defTabSz="68573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6" algn="l" defTabSz="6857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31" algn="l" defTabSz="6857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97" algn="l" defTabSz="6857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3" algn="l" defTabSz="6857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29" algn="l" defTabSz="6857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94" algn="l" defTabSz="6857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60" algn="l" defTabSz="6857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26" algn="l" defTabSz="6857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84" userDrawn="1">
          <p15:clr>
            <a:srgbClr val="F26B43"/>
          </p15:clr>
        </p15:guide>
        <p15:guide id="4" orient="horz" pos="778" userDrawn="1">
          <p15:clr>
            <a:srgbClr val="F26B43"/>
          </p15:clr>
        </p15:guide>
        <p15:guide id="10" pos="7397" userDrawn="1">
          <p15:clr>
            <a:srgbClr val="F26B43"/>
          </p15:clr>
        </p15:guide>
        <p15:guide id="11" orient="horz" pos="3752" userDrawn="1">
          <p15:clr>
            <a:srgbClr val="F26B43"/>
          </p15:clr>
        </p15:guide>
        <p15:guide id="12" orient="horz" pos="4036" userDrawn="1">
          <p15:clr>
            <a:srgbClr val="F26B43"/>
          </p15:clr>
        </p15:guide>
        <p15:guide id="13" pos="284" userDrawn="1">
          <p15:clr>
            <a:srgbClr val="F26B43"/>
          </p15:clr>
        </p15:guide>
        <p15:guide id="15" orient="horz" pos="10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u.nl/enterprisin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hyperlink" Target="mailto:sustainability@vu.n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wmf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kKwhO_XYin0?feature=oembed" TargetMode="Externa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 hidden="1">
            <a:extLst>
              <a:ext uri="{FF2B5EF4-FFF2-40B4-BE49-F238E27FC236}">
                <a16:creationId xmlns:a16="http://schemas.microsoft.com/office/drawing/2014/main" id="{D9C39FCF-4F8C-4D53-8F00-45512C7E3A5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50791" y="5957671"/>
            <a:ext cx="784123" cy="899883"/>
          </a:xfrm>
        </p:spPr>
        <p:txBody>
          <a:bodyPr anchor="ctr">
            <a:normAutofit/>
          </a:bodyPr>
          <a:lstStyle/>
          <a:p>
            <a:pPr algn="l">
              <a:spcAft>
                <a:spcPts val="600"/>
              </a:spcAft>
            </a:pPr>
            <a:fld id="{840C1E0B-154D-844F-9C3C-CB8827A7EAB0}" type="slidenum">
              <a:rPr lang="nl-NL" smtClean="0"/>
              <a:pPr algn="l">
                <a:spcAft>
                  <a:spcPts val="600"/>
                </a:spcAft>
              </a:pPr>
              <a:t>1</a:t>
            </a:fld>
            <a:r>
              <a:rPr lang="nl-NL"/>
              <a:t> </a:t>
            </a:r>
          </a:p>
        </p:txBody>
      </p:sp>
      <p:pic>
        <p:nvPicPr>
          <p:cNvPr id="3" name="Tijdelijke aanduiding voor afbeelding 5">
            <a:extLst>
              <a:ext uri="{FF2B5EF4-FFF2-40B4-BE49-F238E27FC236}">
                <a16:creationId xmlns:a16="http://schemas.microsoft.com/office/drawing/2014/main" id="{AF0937D5-235E-D191-3B00-BC6A8870AE4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70" r="18342" b="-2"/>
          <a:stretch/>
        </p:blipFill>
        <p:spPr>
          <a:xfrm>
            <a:off x="1234914" y="-2689"/>
            <a:ext cx="7941359" cy="6609258"/>
          </a:xfrm>
          <a:noFill/>
        </p:spPr>
      </p:pic>
      <p:sp>
        <p:nvSpPr>
          <p:cNvPr id="1047" name="Title 1">
            <a:extLst>
              <a:ext uri="{FF2B5EF4-FFF2-40B4-BE49-F238E27FC236}">
                <a16:creationId xmlns:a16="http://schemas.microsoft.com/office/drawing/2014/main" id="{A74A4E8A-AEBE-45E7-7F87-3662DAFE4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697" y="452996"/>
            <a:ext cx="6746617" cy="782365"/>
          </a:xfrm>
        </p:spPr>
        <p:txBody>
          <a:bodyPr vert="horz" wrap="none" lIns="251966" tIns="215972" rIns="215972" bIns="215972" rtlCol="0" anchor="ctr" anchorCtr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2700">
                <a:latin typeface="DINPro"/>
              </a:rPr>
              <a:t>Welcome to Vrije Universiteit Amsterdam</a:t>
            </a:r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2124867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BD64028F-E534-CB82-43EF-C66C96D8D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791" y="703255"/>
            <a:ext cx="3231524" cy="810167"/>
          </a:xfrm>
        </p:spPr>
        <p:txBody>
          <a:bodyPr/>
          <a:lstStyle/>
          <a:p>
            <a:pPr algn="ctr"/>
            <a:r>
              <a:rPr lang="en-GB" sz="2700"/>
              <a:t>Entrepreneurial</a:t>
            </a:r>
            <a:endParaRPr lang="en-US" sz="270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37DB1AA-79AC-E74C-AC00-3643E2F86A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03633" y="2158723"/>
            <a:ext cx="4157362" cy="4699277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i="0">
                <a:solidFill>
                  <a:schemeClr val="bg1"/>
                </a:solidFill>
                <a:effectLst/>
                <a:latin typeface="DINPro"/>
              </a:rPr>
              <a:t>Collaborate, Innovate &amp; Accelerate</a:t>
            </a:r>
          </a:p>
          <a:p>
            <a:pPr>
              <a:lnSpc>
                <a:spcPct val="100000"/>
              </a:lnSpc>
            </a:pPr>
            <a:endParaRPr lang="en-US" sz="1600">
              <a:solidFill>
                <a:schemeClr val="tx1"/>
              </a:solidFill>
              <a:latin typeface="DINPro"/>
            </a:endParaRPr>
          </a:p>
          <a:p>
            <a:pPr>
              <a:lnSpc>
                <a:spcPct val="100000"/>
              </a:lnSpc>
            </a:pPr>
            <a:r>
              <a:rPr lang="en-US" sz="1600" b="0" i="0">
                <a:solidFill>
                  <a:schemeClr val="tx1"/>
                </a:solidFill>
                <a:effectLst/>
                <a:latin typeface="DINPro"/>
              </a:rPr>
              <a:t>VU Amsterdam encourages and facilitates an enterprising attitude among our students and staff to create added value for our society. </a:t>
            </a:r>
          </a:p>
          <a:p>
            <a:pPr>
              <a:lnSpc>
                <a:spcPct val="100000"/>
              </a:lnSpc>
            </a:pPr>
            <a:endParaRPr lang="en-US" sz="1600" b="0" i="0">
              <a:solidFill>
                <a:schemeClr val="tx1"/>
              </a:solidFill>
              <a:effectLst/>
              <a:latin typeface="DINPro"/>
            </a:endParaRPr>
          </a:p>
          <a:p>
            <a:pPr>
              <a:lnSpc>
                <a:spcPct val="100000"/>
              </a:lnSpc>
            </a:pPr>
            <a:endParaRPr lang="en-US" sz="1600">
              <a:solidFill>
                <a:schemeClr val="tx1"/>
              </a:solidFill>
              <a:latin typeface="DINPro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400">
                <a:solidFill>
                  <a:schemeClr val="tx1"/>
                </a:solidFill>
                <a:latin typeface="DINPro"/>
              </a:rPr>
              <a:t>VU </a:t>
            </a:r>
            <a:r>
              <a:rPr lang="nl-NL" sz="1400" err="1">
                <a:solidFill>
                  <a:schemeClr val="tx1"/>
                </a:solidFill>
                <a:latin typeface="DINPro"/>
              </a:rPr>
              <a:t>Starthub</a:t>
            </a:r>
            <a:r>
              <a:rPr lang="nl-NL" sz="1400">
                <a:solidFill>
                  <a:schemeClr val="tx1"/>
                </a:solidFill>
                <a:latin typeface="DINPro"/>
              </a:rPr>
              <a:t> Community</a:t>
            </a:r>
          </a:p>
          <a:p>
            <a:pPr marL="285115" indent="-285115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nl-NL" sz="1400" err="1">
                <a:solidFill>
                  <a:schemeClr val="tx1"/>
                </a:solidFill>
                <a:latin typeface="DINPro"/>
              </a:rPr>
              <a:t>Demonstrator</a:t>
            </a:r>
            <a:r>
              <a:rPr lang="nl-NL" sz="1400">
                <a:solidFill>
                  <a:schemeClr val="tx1"/>
                </a:solidFill>
                <a:latin typeface="DINPro"/>
              </a:rPr>
              <a:t> Lab</a:t>
            </a:r>
          </a:p>
          <a:p>
            <a:pPr marL="285115" indent="-285115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nl-NL" sz="1400">
                <a:solidFill>
                  <a:schemeClr val="tx1"/>
                </a:solidFill>
                <a:latin typeface="DINPro"/>
              </a:rPr>
              <a:t>Startup ACE Incubator</a:t>
            </a:r>
          </a:p>
          <a:p>
            <a:pPr marL="285115" indent="-285115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nl-NL" sz="1400" err="1">
                <a:solidFill>
                  <a:schemeClr val="tx1"/>
                </a:solidFill>
                <a:latin typeface="DINPro"/>
              </a:rPr>
              <a:t>Innovation</a:t>
            </a:r>
            <a:r>
              <a:rPr lang="nl-NL" sz="1400">
                <a:solidFill>
                  <a:schemeClr val="tx1"/>
                </a:solidFill>
                <a:latin typeface="DINPro"/>
              </a:rPr>
              <a:t> Exchange Amsterdam (IXA-GO)</a:t>
            </a:r>
          </a:p>
          <a:p>
            <a:pPr marL="285115" indent="-285115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nl-NL" sz="1600" b="1">
              <a:solidFill>
                <a:schemeClr val="tx1"/>
              </a:solidFill>
              <a:latin typeface="DINPro"/>
            </a:endParaRPr>
          </a:p>
          <a:p>
            <a:pPr lvl="1"/>
            <a:endParaRPr lang="nl-NL" sz="800" b="1">
              <a:solidFill>
                <a:srgbClr val="0077B3"/>
              </a:solidFill>
              <a:latin typeface="DINPro"/>
            </a:endParaRPr>
          </a:p>
          <a:p>
            <a:pPr lvl="1"/>
            <a:endParaRPr lang="nl-NL" sz="1300" b="1">
              <a:solidFill>
                <a:srgbClr val="0077B3"/>
              </a:solidFill>
              <a:latin typeface="DINPro"/>
            </a:endParaRPr>
          </a:p>
          <a:p>
            <a:pPr lvl="1"/>
            <a:endParaRPr lang="nl-NL" sz="400" b="1">
              <a:solidFill>
                <a:srgbClr val="0077B3"/>
              </a:solidFill>
              <a:latin typeface="DINPro"/>
            </a:endParaRPr>
          </a:p>
          <a:p>
            <a:pPr lvl="1"/>
            <a:r>
              <a:rPr lang="nl-NL" sz="1100" b="1">
                <a:solidFill>
                  <a:srgbClr val="0077B3"/>
                </a:solidFill>
                <a:latin typeface="DINPro"/>
                <a:hlinkClick r:id="rId3"/>
              </a:rPr>
              <a:t>vu.nl/enterprising</a:t>
            </a:r>
            <a:endParaRPr lang="en-GB" sz="1100" b="1">
              <a:solidFill>
                <a:srgbClr val="0077B3"/>
              </a:solidFill>
              <a:latin typeface="DINPro"/>
            </a:endParaRPr>
          </a:p>
        </p:txBody>
      </p:sp>
      <p:pic>
        <p:nvPicPr>
          <p:cNvPr id="6" name="Tijdelijke aanduiding voor afbeelding 5" descr="Afbeelding met tekst, gebouw, buiten, mensen&#10;&#10;Automatisch gegenereerde beschrijving">
            <a:extLst>
              <a:ext uri="{FF2B5EF4-FFF2-40B4-BE49-F238E27FC236}">
                <a16:creationId xmlns:a16="http://schemas.microsoft.com/office/drawing/2014/main" id="{4C273569-17E5-4EB5-A67D-2316DB9CDB3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8658" r="8658"/>
          <a:stretch>
            <a:fillRect/>
          </a:stretch>
        </p:blipFill>
        <p:spPr>
          <a:xfrm>
            <a:off x="5786556" y="292963"/>
            <a:ext cx="5954653" cy="5699759"/>
          </a:xfrm>
        </p:spPr>
      </p:pic>
    </p:spTree>
    <p:extLst>
      <p:ext uri="{BB962C8B-B14F-4D97-AF65-F5344CB8AC3E}">
        <p14:creationId xmlns:p14="http://schemas.microsoft.com/office/powerpoint/2010/main" val="390165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Tijdelijke aanduiding voor afbeelding 5">
            <a:extLst>
              <a:ext uri="{FF2B5EF4-FFF2-40B4-BE49-F238E27FC236}">
                <a16:creationId xmlns:a16="http://schemas.microsoft.com/office/drawing/2014/main" id="{F5811FD0-4227-41E5-9A83-9D30C2148D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8" b="7818"/>
          <a:stretch/>
        </p:blipFill>
        <p:spPr>
          <a:xfrm>
            <a:off x="-794" y="447"/>
            <a:ext cx="12192000" cy="6857107"/>
          </a:xfrm>
          <a:prstGeom prst="rect">
            <a:avLst/>
          </a:prstGeom>
          <a:solidFill>
            <a:srgbClr val="0077B3"/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6F096D-8C3F-9313-ECE9-0B4AEFED8A11}"/>
              </a:ext>
            </a:extLst>
          </p:cNvPr>
          <p:cNvSpPr txBox="1"/>
          <p:nvPr/>
        </p:nvSpPr>
        <p:spPr>
          <a:xfrm>
            <a:off x="4329138" y="2371129"/>
            <a:ext cx="7432555" cy="3806336"/>
          </a:xfrm>
          <a:prstGeom prst="rect">
            <a:avLst/>
          </a:prstGeom>
          <a:solidFill>
            <a:schemeClr val="bg2"/>
          </a:solidFill>
          <a:effectLst>
            <a:outerShdw blurRad="254000" dist="127000" dir="2700000" algn="ctr" rotWithShape="0">
              <a:schemeClr val="tx1">
                <a:alpha val="5000"/>
              </a:schemeClr>
            </a:outerShdw>
          </a:effectLst>
        </p:spPr>
        <p:txBody>
          <a:bodyPr rot="0" spcFirstLastPara="0" vertOverflow="overflow" horzOverflow="overflow" vert="horz" wrap="square" lIns="360000" tIns="360000" rIns="360000" bIns="3600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Aft>
                <a:spcPts val="1500"/>
              </a:spcAft>
            </a:pPr>
            <a:r>
              <a:rPr lang="en-GB" sz="2700">
                <a:solidFill>
                  <a:srgbClr val="008053"/>
                </a:solidFill>
                <a:latin typeface="DINPro"/>
                <a:cs typeface="Segoe UI"/>
              </a:rPr>
              <a:t>Sustainability</a:t>
            </a:r>
            <a:endParaRPr lang="en-US" sz="2700">
              <a:solidFill>
                <a:srgbClr val="008053"/>
              </a:solidFill>
              <a:latin typeface="DINPro"/>
              <a:cs typeface="Segoe UI"/>
            </a:endParaRPr>
          </a:p>
          <a:p>
            <a:pPr>
              <a:lnSpc>
                <a:spcPct val="90000"/>
              </a:lnSpc>
              <a:spcAft>
                <a:spcPts val="1500"/>
              </a:spcAft>
            </a:pPr>
            <a:r>
              <a:rPr lang="en-US" sz="1500">
                <a:solidFill>
                  <a:srgbClr val="333333"/>
                </a:solidFill>
                <a:latin typeface="DINPro"/>
                <a:cs typeface="Segoe UI"/>
              </a:rPr>
              <a:t>As the VU community, we contribute to the transition towards a sustainable campus, university, and society – every day. </a:t>
            </a:r>
            <a:endParaRPr lang="en-US" sz="1500">
              <a:solidFill>
                <a:srgbClr val="000000"/>
              </a:solidFill>
              <a:latin typeface="DINPro"/>
              <a:cs typeface="Segoe UI"/>
            </a:endParaRPr>
          </a:p>
          <a:p>
            <a:pPr>
              <a:lnSpc>
                <a:spcPct val="90000"/>
              </a:lnSpc>
              <a:spcAft>
                <a:spcPts val="1500"/>
              </a:spcAft>
            </a:pPr>
            <a:r>
              <a:rPr lang="en-GB" sz="1500">
                <a:solidFill>
                  <a:srgbClr val="000000"/>
                </a:solidFill>
                <a:latin typeface="DINPro"/>
                <a:cs typeface="Segoe UI"/>
              </a:rPr>
              <a:t>We do this by implementing our sustainability ambition in operations, education, research, and valorisation. </a:t>
            </a:r>
            <a:endParaRPr lang="en-GB" sz="1300">
              <a:solidFill>
                <a:srgbClr val="000000"/>
              </a:solidFill>
              <a:latin typeface="DINPro"/>
              <a:cs typeface="Segoe UI"/>
            </a:endParaRPr>
          </a:p>
          <a:p>
            <a:pPr>
              <a:lnSpc>
                <a:spcPct val="90000"/>
              </a:lnSpc>
              <a:spcAft>
                <a:spcPts val="1500"/>
              </a:spcAft>
            </a:pPr>
            <a:r>
              <a:rPr lang="en-GB" sz="1300">
                <a:solidFill>
                  <a:srgbClr val="000000"/>
                </a:solidFill>
                <a:latin typeface="DINPro"/>
                <a:cs typeface="Segoe UI"/>
              </a:rPr>
              <a:t>Questions? Ideas? Contact Sustainability Office VU!  </a:t>
            </a:r>
            <a:r>
              <a:rPr lang="en-GB" sz="1300" u="sng">
                <a:solidFill>
                  <a:srgbClr val="0563C1"/>
                </a:solidFill>
                <a:latin typeface="DINPro"/>
                <a:cs typeface="Segoe UI"/>
                <a:hlinkClick r:id="rId4"/>
              </a:rPr>
              <a:t>sustainability@vu.nl</a:t>
            </a:r>
            <a:endParaRPr lang="en-GB" sz="1300">
              <a:solidFill>
                <a:srgbClr val="000000"/>
              </a:solidFill>
              <a:latin typeface="DINPro"/>
              <a:cs typeface="Segoe UI"/>
            </a:endParaRPr>
          </a:p>
          <a:p>
            <a:pPr algn="l">
              <a:lnSpc>
                <a:spcPct val="90000"/>
              </a:lnSpc>
              <a:spcAft>
                <a:spcPts val="1500"/>
              </a:spcAft>
            </a:pPr>
            <a:endParaRPr lang="en-GB" sz="1300" u="sng">
              <a:solidFill>
                <a:srgbClr val="0563C1"/>
              </a:solidFill>
              <a:latin typeface="DINPro"/>
              <a:cs typeface="Segoe UI"/>
            </a:endParaRPr>
          </a:p>
          <a:p>
            <a:pPr>
              <a:lnSpc>
                <a:spcPct val="90000"/>
              </a:lnSpc>
              <a:spcAft>
                <a:spcPts val="1500"/>
              </a:spcAft>
            </a:pPr>
            <a:endParaRPr lang="en-GB" sz="1300" u="sng">
              <a:solidFill>
                <a:srgbClr val="0563C1"/>
              </a:solidFill>
              <a:latin typeface="DINPro"/>
              <a:cs typeface="Segoe UI"/>
            </a:endParaRPr>
          </a:p>
          <a:p>
            <a:pPr>
              <a:lnSpc>
                <a:spcPct val="90000"/>
              </a:lnSpc>
              <a:spcAft>
                <a:spcPts val="1500"/>
              </a:spcAft>
            </a:pPr>
            <a:endParaRPr lang="en-GB" sz="1300" u="sng">
              <a:solidFill>
                <a:srgbClr val="0563C1"/>
              </a:solidFill>
              <a:latin typeface="DINPro"/>
              <a:cs typeface="Segoe UI"/>
            </a:endParaRPr>
          </a:p>
        </p:txBody>
      </p:sp>
      <p:pic>
        <p:nvPicPr>
          <p:cNvPr id="8" name="Afbeelding 1" descr="Qr code&#10;&#10;Description automatically generated">
            <a:extLst>
              <a:ext uri="{FF2B5EF4-FFF2-40B4-BE49-F238E27FC236}">
                <a16:creationId xmlns:a16="http://schemas.microsoft.com/office/drawing/2014/main" id="{87F9FACC-B4E8-3D89-35B7-F18053BA43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206" y="5084960"/>
            <a:ext cx="920583" cy="920583"/>
          </a:xfrm>
          <a:prstGeom prst="rect">
            <a:avLst/>
          </a:prstGeom>
        </p:spPr>
      </p:pic>
      <p:pic>
        <p:nvPicPr>
          <p:cNvPr id="10" name="Picture 4" descr="Amsterdam Sustainability Institute - Security &amp; Sustainability">
            <a:extLst>
              <a:ext uri="{FF2B5EF4-FFF2-40B4-BE49-F238E27FC236}">
                <a16:creationId xmlns:a16="http://schemas.microsoft.com/office/drawing/2014/main" id="{C399BB7A-F55E-95D8-C554-0AE5CD450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699" y="5374659"/>
            <a:ext cx="1992154" cy="39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ome — Green Office VU">
            <a:extLst>
              <a:ext uri="{FF2B5EF4-FFF2-40B4-BE49-F238E27FC236}">
                <a16:creationId xmlns:a16="http://schemas.microsoft.com/office/drawing/2014/main" id="{878F674E-B9DF-F2DD-2876-4FF1F66D4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1086" y="5082658"/>
            <a:ext cx="939138" cy="938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7728324-414E-F513-8C5E-A90B3C88CBDB}"/>
              </a:ext>
            </a:extLst>
          </p:cNvPr>
          <p:cNvSpPr txBox="1"/>
          <p:nvPr/>
        </p:nvSpPr>
        <p:spPr>
          <a:xfrm>
            <a:off x="9792421" y="5083135"/>
            <a:ext cx="1792942" cy="896308"/>
          </a:xfrm>
          <a:prstGeom prst="rect">
            <a:avLst/>
          </a:prstGeom>
          <a:solidFill>
            <a:schemeClr val="bg2"/>
          </a:solidFill>
          <a:effectLst>
            <a:outerShdw blurRad="254000" dist="127000" dir="2700000" algn="ctr" rotWithShape="0">
              <a:schemeClr val="tx1">
                <a:alpha val="5000"/>
              </a:schemeClr>
            </a:outerShdw>
          </a:effectLst>
        </p:spPr>
        <p:txBody>
          <a:bodyPr rot="0" spcFirstLastPara="0" vertOverflow="overflow" horzOverflow="overflow" vert="horz" wrap="square" lIns="360000" tIns="360000" rIns="360000" bIns="3600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100" b="1" dirty="0">
                <a:solidFill>
                  <a:srgbClr val="0077B3"/>
                </a:solidFill>
                <a:ea typeface="+mn-lt"/>
                <a:cs typeface="+mn-lt"/>
              </a:rPr>
              <a:t> vu.nl/sustainable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072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72E79E43-17AD-094D-8909-417CEF5D50A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5480" r="5480"/>
          <a:stretch/>
        </p:blipFill>
        <p:spPr>
          <a:xfrm>
            <a:off x="-794" y="447"/>
            <a:ext cx="12192000" cy="6857107"/>
          </a:xfrm>
        </p:spPr>
      </p:pic>
      <p:pic>
        <p:nvPicPr>
          <p:cNvPr id="5" name="Picture 4" descr="An aerial view of a city&#10;&#10;Description automatically generated">
            <a:extLst>
              <a:ext uri="{FF2B5EF4-FFF2-40B4-BE49-F238E27FC236}">
                <a16:creationId xmlns:a16="http://schemas.microsoft.com/office/drawing/2014/main" id="{A7258E83-CF5B-38F5-92CA-B908876D4E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05" y="-1000125"/>
            <a:ext cx="12195810" cy="9163050"/>
          </a:xfrm>
          <a:prstGeom prst="rect">
            <a:avLst/>
          </a:prstGeom>
        </p:spPr>
      </p:pic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37DB1AA-79AC-E74C-AC00-3643E2F86A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00334" y="-356236"/>
            <a:ext cx="4250696" cy="3462707"/>
          </a:xfrm>
          <a:blipFill dpi="0" rotWithShape="1">
            <a:blip r:embed="rId5"/>
            <a:srcRect/>
            <a:tile tx="0" ty="0" sx="100000" sy="100000" flip="none" algn="tl"/>
          </a:blipFill>
        </p:spPr>
        <p:txBody>
          <a:bodyPr tIns="269965"/>
          <a:lstStyle/>
          <a:p>
            <a:pPr>
              <a:spcAft>
                <a:spcPts val="1500"/>
              </a:spcAft>
            </a:pPr>
            <a:r>
              <a:rPr lang="en-GB" sz="2700">
                <a:solidFill>
                  <a:srgbClr val="008053"/>
                </a:solidFill>
              </a:rPr>
              <a:t>VU Amsterdam Campus </a:t>
            </a:r>
          </a:p>
          <a:p>
            <a:pPr lvl="1">
              <a:spcBef>
                <a:spcPts val="0"/>
              </a:spcBef>
            </a:pPr>
            <a:r>
              <a:rPr lang="nl-NL" sz="1600">
                <a:latin typeface="DINPro" pitchFamily="50" charset="0"/>
              </a:rPr>
              <a:t>The VU Amsterdam campus </a:t>
            </a:r>
            <a:r>
              <a:rPr lang="nl-NL" sz="1600" err="1">
                <a:latin typeface="DINPro" pitchFamily="50" charset="0"/>
              </a:rPr>
              <a:t>now</a:t>
            </a:r>
            <a:r>
              <a:rPr lang="nl-NL" sz="1600">
                <a:latin typeface="DINPro" pitchFamily="50" charset="0"/>
              </a:rPr>
              <a:t> </a:t>
            </a:r>
            <a:r>
              <a:rPr lang="nl-NL" sz="1600" err="1">
                <a:latin typeface="DINPro" pitchFamily="50" charset="0"/>
              </a:rPr>
              <a:t>consists</a:t>
            </a:r>
            <a:r>
              <a:rPr lang="nl-NL" sz="1600">
                <a:latin typeface="DINPro" pitchFamily="50" charset="0"/>
              </a:rPr>
              <a:t> of 14 buildings. </a:t>
            </a:r>
            <a:r>
              <a:rPr lang="nl-NL" sz="1600" err="1">
                <a:latin typeface="DINPro" pitchFamily="50" charset="0"/>
              </a:rPr>
              <a:t>Our</a:t>
            </a:r>
            <a:r>
              <a:rPr lang="nl-NL" sz="1600">
                <a:latin typeface="DINPro" pitchFamily="50" charset="0"/>
              </a:rPr>
              <a:t> campus is a close-</a:t>
            </a:r>
            <a:r>
              <a:rPr lang="nl-NL" sz="1600" err="1">
                <a:latin typeface="DINPro" pitchFamily="50" charset="0"/>
              </a:rPr>
              <a:t>knit</a:t>
            </a:r>
            <a:r>
              <a:rPr lang="nl-NL" sz="1600">
                <a:latin typeface="DINPro" pitchFamily="50" charset="0"/>
              </a:rPr>
              <a:t> community.</a:t>
            </a:r>
          </a:p>
          <a:p>
            <a:pPr lvl="1">
              <a:spcBef>
                <a:spcPts val="0"/>
              </a:spcBef>
            </a:pPr>
            <a:endParaRPr lang="nl-NL" sz="1600">
              <a:latin typeface="DINPro" pitchFamily="50" charset="0"/>
            </a:endParaRPr>
          </a:p>
          <a:p>
            <a:pPr lvl="1">
              <a:spcBef>
                <a:spcPts val="0"/>
              </a:spcBef>
            </a:pPr>
            <a:r>
              <a:rPr lang="nl-NL" sz="1600">
                <a:latin typeface="DINPro" pitchFamily="50" charset="0"/>
              </a:rPr>
              <a:t>We </a:t>
            </a:r>
            <a:r>
              <a:rPr lang="nl-NL" sz="1600" err="1">
                <a:latin typeface="DINPro" pitchFamily="50" charset="0"/>
              </a:rPr>
              <a:t>think</a:t>
            </a:r>
            <a:r>
              <a:rPr lang="nl-NL" sz="1600">
                <a:latin typeface="DINPro" pitchFamily="50" charset="0"/>
              </a:rPr>
              <a:t> </a:t>
            </a:r>
            <a:r>
              <a:rPr lang="nl-NL" sz="1600" err="1">
                <a:latin typeface="DINPro" pitchFamily="50" charset="0"/>
              </a:rPr>
              <a:t>it’s</a:t>
            </a:r>
            <a:r>
              <a:rPr lang="nl-NL" sz="1600">
                <a:latin typeface="DINPro" pitchFamily="50" charset="0"/>
              </a:rPr>
              <a:t> important </a:t>
            </a:r>
            <a:r>
              <a:rPr lang="nl-NL" sz="1600" err="1">
                <a:latin typeface="DINPro" pitchFamily="50" charset="0"/>
              </a:rPr>
              <a:t>that</a:t>
            </a:r>
            <a:r>
              <a:rPr lang="nl-NL" sz="1600">
                <a:latin typeface="DINPro" pitchFamily="50" charset="0"/>
              </a:rPr>
              <a:t> </a:t>
            </a:r>
            <a:r>
              <a:rPr lang="nl-NL" sz="1600" err="1">
                <a:latin typeface="DINPro" pitchFamily="50" charset="0"/>
              </a:rPr>
              <a:t>you</a:t>
            </a:r>
            <a:r>
              <a:rPr lang="nl-NL" sz="1600">
                <a:latin typeface="DINPro" pitchFamily="50" charset="0"/>
              </a:rPr>
              <a:t> feel at home!</a:t>
            </a:r>
            <a:endParaRPr lang="nl-NL" sz="1600" b="0" i="0">
              <a:effectLst/>
              <a:latin typeface="DINPro" pitchFamily="50" charset="0"/>
            </a:endParaRPr>
          </a:p>
          <a:p>
            <a:pPr lvl="1">
              <a:spcBef>
                <a:spcPts val="0"/>
              </a:spcBef>
            </a:pPr>
            <a:endParaRPr lang="en-GB" b="1">
              <a:solidFill>
                <a:schemeClr val="bg1"/>
              </a:solidFill>
              <a:latin typeface="DINPro" pitchFamily="50" charset="0"/>
            </a:endParaRPr>
          </a:p>
          <a:p>
            <a:pPr lvl="1">
              <a:spcBef>
                <a:spcPts val="0"/>
              </a:spcBef>
            </a:pPr>
            <a:r>
              <a:rPr lang="en-GB" sz="1300" b="1">
                <a:solidFill>
                  <a:schemeClr val="bg1"/>
                </a:solidFill>
                <a:latin typeface="DINPro" pitchFamily="50" charset="0"/>
              </a:rPr>
              <a:t>vu.nl/campus (+ virtual tour)</a:t>
            </a:r>
          </a:p>
        </p:txBody>
      </p:sp>
    </p:spTree>
    <p:extLst>
      <p:ext uri="{BB962C8B-B14F-4D97-AF65-F5344CB8AC3E}">
        <p14:creationId xmlns:p14="http://schemas.microsoft.com/office/powerpoint/2010/main" val="2378882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72E79E43-17AD-094D-8909-417CEF5D50A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871" r="9925" b="-1"/>
          <a:stretch/>
        </p:blipFill>
        <p:spPr>
          <a:xfrm>
            <a:off x="1234914" y="2156"/>
            <a:ext cx="7155853" cy="5955515"/>
          </a:xfrm>
          <a:noFill/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2D6F2A30-F41E-71FD-099F-0734B4347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841" y="711200"/>
            <a:ext cx="2572840" cy="760503"/>
          </a:xfrm>
        </p:spPr>
        <p:txBody>
          <a:bodyPr wrap="none" anchor="ctr">
            <a:noAutofit/>
          </a:bodyPr>
          <a:lstStyle/>
          <a:p>
            <a:pPr algn="ctr"/>
            <a:r>
              <a:rPr lang="en-GB" sz="2700"/>
              <a:t>Questions?</a:t>
            </a:r>
          </a:p>
        </p:txBody>
      </p:sp>
      <p:sp>
        <p:nvSpPr>
          <p:cNvPr id="7" name="Tijdelijke aanduiding voor tekst 2">
            <a:extLst>
              <a:ext uri="{FF2B5EF4-FFF2-40B4-BE49-F238E27FC236}">
                <a16:creationId xmlns:a16="http://schemas.microsoft.com/office/drawing/2014/main" id="{C9D635C9-8179-4CDA-BF11-36B967535F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84575" y="2494577"/>
            <a:ext cx="3238078" cy="1551826"/>
          </a:xfrm>
        </p:spPr>
        <p:txBody>
          <a:bodyPr tIns="0">
            <a:normAutofit/>
          </a:bodyPr>
          <a:lstStyle/>
          <a:p>
            <a:pPr>
              <a:lnSpc>
                <a:spcPct val="100000"/>
              </a:lnSpc>
            </a:pPr>
            <a:endParaRPr lang="nl-NL" sz="1500" kern="0">
              <a:solidFill>
                <a:schemeClr val="tx1"/>
              </a:solidFill>
              <a:latin typeface="DINPro" pitchFamily="2" charset="0"/>
            </a:endParaRPr>
          </a:p>
          <a:p>
            <a:pPr>
              <a:lnSpc>
                <a:spcPct val="100000"/>
              </a:lnSpc>
            </a:pPr>
            <a:endParaRPr lang="nl-NL" sz="1500" kern="0">
              <a:solidFill>
                <a:schemeClr val="tx1"/>
              </a:solidFill>
              <a:latin typeface="DINPr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212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37F3D132-0CB1-04C2-E3AF-30D2B6193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791" y="432170"/>
            <a:ext cx="3313640" cy="824017"/>
          </a:xfrm>
        </p:spPr>
        <p:txBody>
          <a:bodyPr/>
          <a:lstStyle/>
          <a:p>
            <a:pPr algn="ctr"/>
            <a:r>
              <a:rPr lang="en-US" sz="2700"/>
              <a:t>Executive Board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EDC80A1-4E43-4A37-28CB-7EBC707059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00083" y="1518060"/>
            <a:ext cx="3166724" cy="4251005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Aft>
                <a:spcPts val="600"/>
              </a:spcAft>
            </a:pPr>
            <a:br>
              <a:rPr lang="en-US"/>
            </a:br>
            <a:endParaRPr lang="en-US"/>
          </a:p>
          <a:p>
            <a:pPr>
              <a:spcAft>
                <a:spcPts val="600"/>
              </a:spcAft>
            </a:pPr>
            <a:r>
              <a:rPr lang="en-US">
                <a:solidFill>
                  <a:schemeClr val="tx1"/>
                </a:solidFill>
                <a:latin typeface="DINPro"/>
              </a:rPr>
              <a:t>Margrethe Jonkman</a:t>
            </a:r>
            <a:br>
              <a:rPr lang="en-US"/>
            </a:br>
            <a:r>
              <a:rPr lang="en-US" sz="1800">
                <a:solidFill>
                  <a:srgbClr val="0077B3"/>
                </a:solidFill>
                <a:latin typeface="DINPro-Medium"/>
              </a:rPr>
              <a:t>Chair</a:t>
            </a:r>
          </a:p>
          <a:p>
            <a:pPr>
              <a:spcAft>
                <a:spcPts val="600"/>
              </a:spcAft>
            </a:pPr>
            <a:br>
              <a:rPr lang="en-US"/>
            </a:br>
            <a:r>
              <a:rPr lang="en-US">
                <a:solidFill>
                  <a:schemeClr val="tx1"/>
                </a:solidFill>
                <a:latin typeface="DINPro"/>
              </a:rPr>
              <a:t>Jeroen Geurts</a:t>
            </a:r>
            <a:br>
              <a:rPr lang="en-US"/>
            </a:br>
            <a:r>
              <a:rPr lang="en-US" sz="1800">
                <a:solidFill>
                  <a:srgbClr val="0077B3"/>
                </a:solidFill>
                <a:latin typeface="DINPro-Medium"/>
              </a:rPr>
              <a:t>Rector Magnificus</a:t>
            </a:r>
          </a:p>
          <a:p>
            <a:pPr>
              <a:spcAft>
                <a:spcPts val="600"/>
              </a:spcAft>
            </a:pPr>
            <a:endParaRPr lang="en-US"/>
          </a:p>
          <a:p>
            <a:pPr>
              <a:spcAft>
                <a:spcPts val="600"/>
              </a:spcAft>
            </a:pPr>
            <a:r>
              <a:rPr lang="en-US">
                <a:solidFill>
                  <a:schemeClr val="tx1"/>
                </a:solidFill>
                <a:latin typeface="DINPro"/>
              </a:rPr>
              <a:t>Marcel Nollen</a:t>
            </a:r>
            <a:br>
              <a:rPr lang="en-US"/>
            </a:br>
            <a:r>
              <a:rPr lang="en-US" sz="1800">
                <a:solidFill>
                  <a:srgbClr val="0077B3"/>
                </a:solidFill>
                <a:latin typeface="DINPro-Medium"/>
              </a:rPr>
              <a:t>Member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87D9100-6013-D84C-9123-A0198041AEBD}"/>
              </a:ext>
            </a:extLst>
          </p:cNvPr>
          <p:cNvSpPr txBox="1"/>
          <p:nvPr/>
        </p:nvSpPr>
        <p:spPr>
          <a:xfrm>
            <a:off x="9568781" y="3595233"/>
            <a:ext cx="0" cy="0"/>
          </a:xfrm>
          <a:prstGeom prst="rect">
            <a:avLst/>
          </a:prstGeom>
          <a:solidFill>
            <a:schemeClr val="bg1"/>
          </a:solidFill>
          <a:effectLst>
            <a:outerShdw blurRad="254000" dist="127000" dir="2700000" algn="ctr" rotWithShape="0">
              <a:schemeClr val="tx1">
                <a:alpha val="5000"/>
              </a:schemeClr>
            </a:outerShdw>
          </a:effectLst>
        </p:spPr>
        <p:txBody>
          <a:bodyPr wrap="none" lIns="359953" tIns="359953" rIns="359953" bIns="359953" rtlCol="0">
            <a:noAutofit/>
          </a:bodyPr>
          <a:lstStyle/>
          <a:p>
            <a:pPr algn="l"/>
            <a:endParaRPr lang="en-GB" sz="2400">
              <a:solidFill>
                <a:srgbClr val="005CA9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6663C6-5CE4-EDCA-3E3D-D08C3E3D3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8971" y="1336995"/>
            <a:ext cx="5862926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145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5" descr="A group of people walking on a bridge&#10;&#10;Description automatically generated with low confidence">
            <a:extLst>
              <a:ext uri="{FF2B5EF4-FFF2-40B4-BE49-F238E27FC236}">
                <a16:creationId xmlns:a16="http://schemas.microsoft.com/office/drawing/2014/main" id="{72E79E43-17AD-094D-8909-417CEF5D50A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82" r="11114" b="-1"/>
          <a:stretch/>
        </p:blipFill>
        <p:spPr>
          <a:xfrm>
            <a:off x="1234914" y="456"/>
            <a:ext cx="7155853" cy="5955515"/>
          </a:xfrm>
          <a:noFill/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59C73453-73EB-A5C6-27E4-4736E393E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839" y="432223"/>
            <a:ext cx="7129538" cy="823910"/>
          </a:xfrm>
        </p:spPr>
        <p:txBody>
          <a:bodyPr/>
          <a:lstStyle/>
          <a:p>
            <a:pPr algn="ctr"/>
            <a:r>
              <a:rPr lang="en-GB" sz="2700" kern="0">
                <a:latin typeface="DINPro-Medium"/>
              </a:rPr>
              <a:t>Official name: Vrije Universiteit Amsterdam</a:t>
            </a:r>
            <a:endParaRPr lang="en-US" sz="2700" kern="0">
              <a:latin typeface="DINPro-Medium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37DB1AA-79AC-E74C-AC00-3643E2F86A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36850" y="2179063"/>
            <a:ext cx="3238078" cy="4228549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nl-NL" sz="1600" kern="0" dirty="0">
                <a:solidFill>
                  <a:schemeClr val="tx1"/>
                </a:solidFill>
                <a:latin typeface="DINPro"/>
              </a:rPr>
              <a:t>We have </a:t>
            </a:r>
            <a:r>
              <a:rPr lang="nl-NL" sz="1600" kern="0" dirty="0" err="1">
                <a:solidFill>
                  <a:schemeClr val="tx1"/>
                </a:solidFill>
                <a:latin typeface="DINPro"/>
              </a:rPr>
              <a:t>used</a:t>
            </a:r>
            <a:r>
              <a:rPr lang="nl-NL" sz="1600" kern="0" dirty="0">
                <a:solidFill>
                  <a:schemeClr val="tx1"/>
                </a:solidFill>
                <a:latin typeface="DINPro"/>
              </a:rPr>
              <a:t> </a:t>
            </a:r>
            <a:r>
              <a:rPr lang="nl-NL" sz="1600" kern="0" dirty="0" err="1">
                <a:solidFill>
                  <a:schemeClr val="tx1"/>
                </a:solidFill>
                <a:latin typeface="DINPro"/>
              </a:rPr>
              <a:t>one</a:t>
            </a:r>
            <a:r>
              <a:rPr lang="nl-NL" sz="1600" kern="0" dirty="0">
                <a:solidFill>
                  <a:schemeClr val="tx1"/>
                </a:solidFill>
                <a:latin typeface="DINPro"/>
              </a:rPr>
              <a:t> name </a:t>
            </a:r>
            <a:r>
              <a:rPr lang="nl-NL" sz="1600" kern="0" dirty="0" err="1">
                <a:solidFill>
                  <a:schemeClr val="tx1"/>
                </a:solidFill>
                <a:latin typeface="DINPro"/>
              </a:rPr>
              <a:t>nationally</a:t>
            </a:r>
            <a:r>
              <a:rPr lang="nl-NL" sz="1600" kern="0" dirty="0">
                <a:solidFill>
                  <a:schemeClr val="tx1"/>
                </a:solidFill>
                <a:latin typeface="DINPro"/>
              </a:rPr>
              <a:t> </a:t>
            </a:r>
            <a:r>
              <a:rPr lang="nl-NL" sz="1600" kern="0" dirty="0" err="1">
                <a:solidFill>
                  <a:schemeClr val="tx1"/>
                </a:solidFill>
                <a:latin typeface="DINPro"/>
              </a:rPr>
              <a:t>and</a:t>
            </a:r>
            <a:r>
              <a:rPr lang="nl-NL" sz="1600" kern="0" dirty="0">
                <a:solidFill>
                  <a:schemeClr val="tx1"/>
                </a:solidFill>
                <a:latin typeface="DINPro"/>
              </a:rPr>
              <a:t> </a:t>
            </a:r>
            <a:r>
              <a:rPr lang="nl-NL" sz="1600" kern="0" dirty="0" err="1">
                <a:solidFill>
                  <a:schemeClr val="tx1"/>
                </a:solidFill>
                <a:latin typeface="DINPro"/>
              </a:rPr>
              <a:t>internationally</a:t>
            </a:r>
            <a:r>
              <a:rPr lang="nl-NL" sz="1600" kern="0" dirty="0">
                <a:solidFill>
                  <a:schemeClr val="tx1"/>
                </a:solidFill>
                <a:latin typeface="DINPro"/>
              </a:rPr>
              <a:t> </a:t>
            </a:r>
            <a:r>
              <a:rPr lang="nl-NL" sz="1600" kern="0" dirty="0" err="1">
                <a:solidFill>
                  <a:schemeClr val="tx1"/>
                </a:solidFill>
                <a:latin typeface="DINPro"/>
              </a:rPr>
              <a:t>since</a:t>
            </a:r>
            <a:r>
              <a:rPr lang="nl-NL" sz="1600" kern="0" dirty="0">
                <a:solidFill>
                  <a:schemeClr val="tx1"/>
                </a:solidFill>
                <a:latin typeface="DINPro"/>
              </a:rPr>
              <a:t> 2015:</a:t>
            </a:r>
          </a:p>
          <a:p>
            <a:pPr>
              <a:lnSpc>
                <a:spcPct val="100000"/>
              </a:lnSpc>
            </a:pPr>
            <a:endParaRPr lang="nl-NL" sz="1600" kern="0">
              <a:solidFill>
                <a:schemeClr val="tx1"/>
              </a:solidFill>
              <a:latin typeface="DINPro" pitchFamily="2" charset="0"/>
            </a:endParaRPr>
          </a:p>
          <a:p>
            <a:pPr>
              <a:lnSpc>
                <a:spcPct val="100000"/>
              </a:lnSpc>
            </a:pPr>
            <a:endParaRPr lang="nl-NL" sz="1600" kern="0">
              <a:solidFill>
                <a:schemeClr val="tx1"/>
              </a:solidFill>
              <a:latin typeface="DINPro" pitchFamily="2" charset="0"/>
            </a:endParaRPr>
          </a:p>
          <a:p>
            <a:pPr>
              <a:lnSpc>
                <a:spcPct val="100000"/>
              </a:lnSpc>
            </a:pPr>
            <a:r>
              <a:rPr lang="nl-NL" sz="1600" kern="0" dirty="0">
                <a:solidFill>
                  <a:srgbClr val="0077B3"/>
                </a:solidFill>
                <a:latin typeface="DINPro-Medium"/>
              </a:rPr>
              <a:t>Vrije Universiteit Amsterdam</a:t>
            </a:r>
          </a:p>
          <a:p>
            <a:pPr>
              <a:lnSpc>
                <a:spcPct val="100000"/>
              </a:lnSpc>
            </a:pPr>
            <a:endParaRPr lang="nl-NL" sz="1600" kern="0">
              <a:solidFill>
                <a:schemeClr val="tx1"/>
              </a:solidFill>
              <a:latin typeface="DINPro" pitchFamily="2" charset="0"/>
            </a:endParaRPr>
          </a:p>
          <a:p>
            <a:pPr>
              <a:lnSpc>
                <a:spcPct val="100000"/>
              </a:lnSpc>
            </a:pPr>
            <a:endParaRPr lang="nl-NL" sz="1600" kern="0">
              <a:solidFill>
                <a:schemeClr val="tx1"/>
              </a:solidFill>
              <a:latin typeface="DINPro" pitchFamily="2" charset="0"/>
            </a:endParaRPr>
          </a:p>
          <a:p>
            <a:pPr>
              <a:lnSpc>
                <a:spcPct val="100000"/>
              </a:lnSpc>
            </a:pPr>
            <a:r>
              <a:rPr lang="nl-NL" sz="1600" kern="0" dirty="0">
                <a:solidFill>
                  <a:schemeClr val="tx1"/>
                </a:solidFill>
                <a:latin typeface="DINPro"/>
              </a:rPr>
              <a:t>As </a:t>
            </a:r>
            <a:r>
              <a:rPr lang="nl-NL" sz="1600" kern="0" dirty="0" err="1">
                <a:solidFill>
                  <a:schemeClr val="tx1"/>
                </a:solidFill>
                <a:latin typeface="DINPro"/>
              </a:rPr>
              <a:t>an</a:t>
            </a:r>
            <a:r>
              <a:rPr lang="nl-NL" sz="1600" kern="0" dirty="0">
                <a:solidFill>
                  <a:schemeClr val="tx1"/>
                </a:solidFill>
                <a:latin typeface="DINPro"/>
              </a:rPr>
              <a:t> </a:t>
            </a:r>
            <a:r>
              <a:rPr lang="nl-NL" sz="1600" kern="0" dirty="0" err="1">
                <a:solidFill>
                  <a:schemeClr val="tx1"/>
                </a:solidFill>
                <a:latin typeface="DINPro"/>
              </a:rPr>
              <a:t>abbreviation</a:t>
            </a:r>
            <a:r>
              <a:rPr lang="nl-NL" sz="1600" kern="0" dirty="0">
                <a:solidFill>
                  <a:schemeClr val="tx1"/>
                </a:solidFill>
                <a:latin typeface="DINPro"/>
              </a:rPr>
              <a:t> of </a:t>
            </a:r>
            <a:r>
              <a:rPr lang="nl-NL" sz="1600" kern="0" dirty="0" err="1">
                <a:solidFill>
                  <a:schemeClr val="tx1"/>
                </a:solidFill>
                <a:latin typeface="DINPro"/>
              </a:rPr>
              <a:t>the</a:t>
            </a:r>
            <a:r>
              <a:rPr lang="nl-NL" sz="1600" kern="0" dirty="0">
                <a:solidFill>
                  <a:schemeClr val="tx1"/>
                </a:solidFill>
                <a:latin typeface="DINPro"/>
              </a:rPr>
              <a:t> name, </a:t>
            </a:r>
            <a:br>
              <a:rPr lang="nl-NL" sz="1600" kern="0" dirty="0">
                <a:latin typeface="DINPro"/>
              </a:rPr>
            </a:br>
            <a:r>
              <a:rPr lang="nl-NL" sz="1600" kern="0" dirty="0">
                <a:solidFill>
                  <a:schemeClr val="tx1"/>
                </a:solidFill>
                <a:latin typeface="DINPro"/>
              </a:rPr>
              <a:t>'</a:t>
            </a:r>
            <a:r>
              <a:rPr lang="nl-NL" sz="1600" b="1" kern="0" dirty="0">
                <a:solidFill>
                  <a:schemeClr val="tx1"/>
                </a:solidFill>
                <a:latin typeface="DINPro"/>
              </a:rPr>
              <a:t>VU Amsterdam</a:t>
            </a:r>
            <a:r>
              <a:rPr lang="nl-NL" sz="1600" kern="0" dirty="0">
                <a:solidFill>
                  <a:schemeClr val="tx1"/>
                </a:solidFill>
                <a:latin typeface="DINPro"/>
              </a:rPr>
              <a:t>' or '</a:t>
            </a:r>
            <a:r>
              <a:rPr lang="nl-NL" sz="1600" b="1" kern="0" dirty="0">
                <a:solidFill>
                  <a:schemeClr val="tx1"/>
                </a:solidFill>
                <a:latin typeface="DINPro"/>
              </a:rPr>
              <a:t>VU</a:t>
            </a:r>
            <a:r>
              <a:rPr lang="nl-NL" sz="1600" kern="0" dirty="0">
                <a:solidFill>
                  <a:schemeClr val="tx1"/>
                </a:solidFill>
                <a:latin typeface="DINPro"/>
              </a:rPr>
              <a:t>' </a:t>
            </a:r>
            <a:r>
              <a:rPr lang="nl-NL" sz="1600" kern="0" dirty="0" err="1">
                <a:solidFill>
                  <a:schemeClr val="tx1"/>
                </a:solidFill>
                <a:latin typeface="DINPro"/>
              </a:rPr>
              <a:t>can</a:t>
            </a:r>
            <a:r>
              <a:rPr lang="nl-NL" sz="1600" kern="0" dirty="0">
                <a:solidFill>
                  <a:schemeClr val="tx1"/>
                </a:solidFill>
                <a:latin typeface="DINPro"/>
              </a:rPr>
              <a:t> </a:t>
            </a:r>
            <a:r>
              <a:rPr lang="nl-NL" sz="1600" kern="0" dirty="0" err="1">
                <a:solidFill>
                  <a:schemeClr val="tx1"/>
                </a:solidFill>
                <a:latin typeface="DINPro"/>
              </a:rPr>
              <a:t>be</a:t>
            </a:r>
            <a:r>
              <a:rPr lang="nl-NL" sz="1600" kern="0" dirty="0">
                <a:solidFill>
                  <a:schemeClr val="tx1"/>
                </a:solidFill>
                <a:latin typeface="DINPro"/>
              </a:rPr>
              <a:t> </a:t>
            </a:r>
            <a:r>
              <a:rPr lang="nl-NL" sz="1600" kern="0" dirty="0" err="1">
                <a:solidFill>
                  <a:schemeClr val="tx1"/>
                </a:solidFill>
                <a:latin typeface="DINPro"/>
              </a:rPr>
              <a:t>used</a:t>
            </a:r>
            <a:r>
              <a:rPr lang="nl-NL" sz="1600" kern="0" dirty="0">
                <a:solidFill>
                  <a:schemeClr val="tx1"/>
                </a:solidFill>
                <a:latin typeface="DINPro"/>
              </a:rPr>
              <a:t>. </a:t>
            </a:r>
            <a:endParaRPr lang="nl-NL" sz="1600" kern="0" dirty="0">
              <a:solidFill>
                <a:schemeClr val="tx1"/>
              </a:solidFill>
              <a:effectLst/>
              <a:latin typeface="DINPr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350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hoek 35">
            <a:extLst>
              <a:ext uri="{FF2B5EF4-FFF2-40B4-BE49-F238E27FC236}">
                <a16:creationId xmlns:a16="http://schemas.microsoft.com/office/drawing/2014/main" id="{E93BB034-E489-65AC-6A35-B4A65A555205}"/>
              </a:ext>
            </a:extLst>
          </p:cNvPr>
          <p:cNvSpPr/>
          <p:nvPr/>
        </p:nvSpPr>
        <p:spPr>
          <a:xfrm>
            <a:off x="1234639" y="447"/>
            <a:ext cx="10957361" cy="6857107"/>
          </a:xfrm>
          <a:prstGeom prst="rect">
            <a:avLst/>
          </a:prstGeom>
          <a:solidFill>
            <a:srgbClr val="D8D3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54D925D-F417-2B15-D10D-9C7D45651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790" y="451503"/>
            <a:ext cx="3491335" cy="782467"/>
          </a:xfrm>
        </p:spPr>
        <p:txBody>
          <a:bodyPr/>
          <a:lstStyle/>
          <a:p>
            <a:r>
              <a:rPr lang="nl-NL" kern="0" err="1">
                <a:latin typeface="DINPro-Medium"/>
              </a:rPr>
              <a:t>Organisational</a:t>
            </a:r>
            <a:r>
              <a:rPr lang="nl-NL" kern="0">
                <a:latin typeface="DINPro-Medium"/>
              </a:rPr>
              <a:t> </a:t>
            </a:r>
            <a:r>
              <a:rPr lang="nl-NL" kern="0" err="1">
                <a:latin typeface="DINPro-Medium"/>
              </a:rPr>
              <a:t>chart</a:t>
            </a:r>
            <a:endParaRPr lang="en-US" err="1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004E467-A640-4F3F-5533-C68B5FBE6A6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2D4B636-43B2-44B1-AD57-97EDEF3E577C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A532F9-16A2-F98D-F59B-542929C3AE0C}"/>
              </a:ext>
            </a:extLst>
          </p:cNvPr>
          <p:cNvSpPr txBox="1">
            <a:spLocks/>
          </p:cNvSpPr>
          <p:nvPr/>
        </p:nvSpPr>
        <p:spPr>
          <a:xfrm>
            <a:off x="1354871" y="1458406"/>
            <a:ext cx="3022702" cy="792133"/>
          </a:xfrm>
          <a:prstGeom prst="rect">
            <a:avLst/>
          </a:prstGeom>
          <a:solidFill>
            <a:srgbClr val="F2EFED"/>
          </a:solidFill>
          <a:effectLst>
            <a:outerShdw blurRad="76200" dist="38100" dir="5400000" algn="ctr" rotWithShape="0">
              <a:srgbClr val="000000">
                <a:alpha val="20000"/>
              </a:srgbClr>
            </a:outerShdw>
          </a:effectLst>
        </p:spPr>
        <p:txBody>
          <a:bodyPr lIns="107986" tIns="107986" rIns="107986" bIns="107986" anchor="ctr" anchorCtr="0"/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DINPro-Medium" pitchFamily="2" charset="0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2pPr>
            <a:lvl3pPr marL="450850" indent="-277813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 b="0" i="0" kern="1200" baseline="0">
                <a:solidFill>
                  <a:schemeClr val="tx1"/>
                </a:solidFill>
                <a:latin typeface="DINPro" pitchFamily="2" charset="0"/>
                <a:ea typeface="+mn-ea"/>
                <a:cs typeface="Calibri Light" panose="020F0302020204030204" pitchFamily="34" charset="0"/>
              </a:defRPr>
            </a:lvl3pPr>
            <a:lvl4pPr marL="625475" indent="-174625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lang="en-US" sz="1800" b="0" i="0" kern="1200" dirty="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4pPr>
            <a:lvl5pPr marL="809625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2000" kern="0">
                <a:solidFill>
                  <a:schemeClr val="tx1"/>
                </a:solidFill>
                <a:latin typeface="DINPro-Medium"/>
              </a:rPr>
              <a:t>PARTICIPATORY BODIES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02A3C94-0EE7-1075-596F-8E639F743FC9}"/>
              </a:ext>
            </a:extLst>
          </p:cNvPr>
          <p:cNvSpPr txBox="1">
            <a:spLocks/>
          </p:cNvSpPr>
          <p:nvPr/>
        </p:nvSpPr>
        <p:spPr>
          <a:xfrm>
            <a:off x="4487894" y="2551551"/>
            <a:ext cx="3814766" cy="3221981"/>
          </a:xfrm>
          <a:prstGeom prst="rect">
            <a:avLst/>
          </a:prstGeom>
          <a:solidFill>
            <a:srgbClr val="0077B3"/>
          </a:solidFill>
          <a:effectLst>
            <a:outerShdw blurRad="76200" dist="38100" dir="5400000" algn="ctr" rotWithShape="0">
              <a:srgbClr val="000000">
                <a:alpha val="20000"/>
              </a:srgbClr>
            </a:outerShdw>
          </a:effectLst>
        </p:spPr>
        <p:txBody>
          <a:bodyPr vert="horz" wrap="square" lIns="107986" tIns="251966" rIns="107986" bIns="107986" rtlCol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0" i="0" kern="1200">
                <a:solidFill>
                  <a:schemeClr val="tx2"/>
                </a:solidFill>
                <a:latin typeface="DINPro-Medium" pitchFamily="2" charset="0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200" b="0" i="0" kern="120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2pPr>
            <a:lvl3pPr marL="0" marR="0" indent="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 kern="1200" baseline="0">
                <a:solidFill>
                  <a:schemeClr val="accent2"/>
                </a:solidFill>
                <a:latin typeface="DINPro" pitchFamily="2" charset="0"/>
                <a:ea typeface="+mn-ea"/>
                <a:cs typeface="Calibri Light" panose="020F0302020204030204" pitchFamily="34" charset="0"/>
              </a:defRPr>
            </a:lvl3pPr>
            <a:lvl4pPr marL="284400" indent="-298450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lang="en-US" sz="1200" b="0" i="0" kern="120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4pPr>
            <a:lvl5pPr marL="809625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21" indent="-285721">
              <a:buChar char="•"/>
            </a:pPr>
            <a:r>
              <a:rPr lang="nl-NL" err="1">
                <a:solidFill>
                  <a:schemeClr val="bg2"/>
                </a:solidFill>
                <a:latin typeface="DINPro-Medium"/>
              </a:rPr>
              <a:t>Faculty</a:t>
            </a:r>
            <a:r>
              <a:rPr lang="nl-NL">
                <a:solidFill>
                  <a:schemeClr val="bg2"/>
                </a:solidFill>
                <a:latin typeface="DINPro-Medium"/>
              </a:rPr>
              <a:t> of </a:t>
            </a:r>
            <a:r>
              <a:rPr lang="nl-NL" err="1">
                <a:solidFill>
                  <a:schemeClr val="bg2"/>
                </a:solidFill>
                <a:latin typeface="DINPro-Medium"/>
              </a:rPr>
              <a:t>Science</a:t>
            </a:r>
            <a:r>
              <a:rPr lang="nl-NL">
                <a:solidFill>
                  <a:schemeClr val="bg2"/>
                </a:solidFill>
                <a:latin typeface="DINPro-Medium"/>
              </a:rPr>
              <a:t> (BETA)</a:t>
            </a:r>
            <a:endParaRPr lang="en-US">
              <a:solidFill>
                <a:schemeClr val="bg2"/>
              </a:solidFill>
              <a:latin typeface="DINPro-Medium"/>
            </a:endParaRPr>
          </a:p>
          <a:p>
            <a:pPr marL="285721" indent="-285721">
              <a:buChar char="•"/>
            </a:pPr>
            <a:r>
              <a:rPr lang="nl-NL" err="1">
                <a:solidFill>
                  <a:schemeClr val="bg2"/>
                </a:solidFill>
                <a:latin typeface="DINPro-Medium"/>
              </a:rPr>
              <a:t>Faculty</a:t>
            </a:r>
            <a:r>
              <a:rPr lang="nl-NL">
                <a:solidFill>
                  <a:schemeClr val="bg2"/>
                </a:solidFill>
                <a:latin typeface="DINPro-Medium"/>
              </a:rPr>
              <a:t> of </a:t>
            </a:r>
            <a:r>
              <a:rPr lang="nl-NL" err="1">
                <a:solidFill>
                  <a:schemeClr val="bg2"/>
                </a:solidFill>
                <a:latin typeface="DINPro-Medium"/>
              </a:rPr>
              <a:t>Behavioural</a:t>
            </a:r>
            <a:r>
              <a:rPr lang="nl-NL">
                <a:solidFill>
                  <a:schemeClr val="bg2"/>
                </a:solidFill>
                <a:latin typeface="DINPro-Medium"/>
              </a:rPr>
              <a:t> </a:t>
            </a:r>
            <a:r>
              <a:rPr lang="nl-NL" err="1">
                <a:solidFill>
                  <a:schemeClr val="bg2"/>
                </a:solidFill>
                <a:latin typeface="DINPro-Medium"/>
              </a:rPr>
              <a:t>and</a:t>
            </a:r>
            <a:r>
              <a:rPr lang="nl-NL">
                <a:solidFill>
                  <a:schemeClr val="bg2"/>
                </a:solidFill>
                <a:latin typeface="DINPro-Medium"/>
              </a:rPr>
              <a:t> </a:t>
            </a:r>
            <a:r>
              <a:rPr lang="nl-NL" err="1">
                <a:solidFill>
                  <a:schemeClr val="bg2"/>
                </a:solidFill>
                <a:latin typeface="DINPro-Medium"/>
              </a:rPr>
              <a:t>Movement</a:t>
            </a:r>
            <a:r>
              <a:rPr lang="nl-NL">
                <a:solidFill>
                  <a:schemeClr val="bg2"/>
                </a:solidFill>
                <a:latin typeface="DINPro-Medium"/>
              </a:rPr>
              <a:t> Sciences (FBMS)</a:t>
            </a:r>
            <a:endParaRPr lang="nl-NL">
              <a:solidFill>
                <a:schemeClr val="bg2"/>
              </a:solidFill>
            </a:endParaRPr>
          </a:p>
          <a:p>
            <a:pPr marL="285721" indent="-285721">
              <a:buChar char="•"/>
            </a:pPr>
            <a:r>
              <a:rPr lang="nl-NL" err="1">
                <a:solidFill>
                  <a:schemeClr val="bg2"/>
                </a:solidFill>
                <a:latin typeface="DINPro-Medium"/>
              </a:rPr>
              <a:t>Faculty</a:t>
            </a:r>
            <a:r>
              <a:rPr lang="nl-NL">
                <a:solidFill>
                  <a:schemeClr val="bg2"/>
                </a:solidFill>
                <a:latin typeface="DINPro-Medium"/>
              </a:rPr>
              <a:t> of </a:t>
            </a:r>
            <a:r>
              <a:rPr lang="nl-NL" err="1">
                <a:solidFill>
                  <a:schemeClr val="bg2"/>
                </a:solidFill>
                <a:latin typeface="DINPro-Medium"/>
              </a:rPr>
              <a:t>Humanities</a:t>
            </a:r>
            <a:r>
              <a:rPr lang="nl-NL">
                <a:solidFill>
                  <a:schemeClr val="bg2"/>
                </a:solidFill>
                <a:latin typeface="DINPro-Medium"/>
              </a:rPr>
              <a:t> (HUM)</a:t>
            </a:r>
          </a:p>
          <a:p>
            <a:pPr marL="285721" indent="-285721">
              <a:buChar char="•"/>
            </a:pPr>
            <a:r>
              <a:rPr lang="nl-NL" err="1">
                <a:solidFill>
                  <a:schemeClr val="bg2"/>
                </a:solidFill>
                <a:latin typeface="DINPro-Medium"/>
              </a:rPr>
              <a:t>Faculty</a:t>
            </a:r>
            <a:r>
              <a:rPr lang="nl-NL">
                <a:solidFill>
                  <a:schemeClr val="bg2"/>
                </a:solidFill>
                <a:latin typeface="DINPro-Medium"/>
              </a:rPr>
              <a:t> of </a:t>
            </a:r>
            <a:r>
              <a:rPr lang="nl-NL" err="1">
                <a:solidFill>
                  <a:schemeClr val="bg2"/>
                </a:solidFill>
                <a:latin typeface="DINPro-Medium"/>
              </a:rPr>
              <a:t>Medicine</a:t>
            </a:r>
            <a:r>
              <a:rPr lang="nl-NL">
                <a:solidFill>
                  <a:schemeClr val="bg2"/>
                </a:solidFill>
                <a:latin typeface="DINPro-Medium"/>
              </a:rPr>
              <a:t> (MED)</a:t>
            </a:r>
            <a:endParaRPr lang="nl-NL">
              <a:solidFill>
                <a:schemeClr val="bg2"/>
              </a:solidFill>
            </a:endParaRPr>
          </a:p>
          <a:p>
            <a:pPr marL="285721" indent="-285721">
              <a:buChar char="•"/>
            </a:pPr>
            <a:r>
              <a:rPr lang="nl-NL" err="1">
                <a:solidFill>
                  <a:schemeClr val="bg2"/>
                </a:solidFill>
                <a:latin typeface="DINPro-Medium"/>
              </a:rPr>
              <a:t>Faculty</a:t>
            </a:r>
            <a:r>
              <a:rPr lang="nl-NL">
                <a:solidFill>
                  <a:schemeClr val="bg2"/>
                </a:solidFill>
                <a:latin typeface="DINPro-Medium"/>
              </a:rPr>
              <a:t> of </a:t>
            </a:r>
            <a:r>
              <a:rPr lang="nl-NL" err="1">
                <a:solidFill>
                  <a:schemeClr val="bg2"/>
                </a:solidFill>
                <a:latin typeface="DINPro-Medium"/>
              </a:rPr>
              <a:t>Law</a:t>
            </a:r>
            <a:r>
              <a:rPr lang="nl-NL">
                <a:solidFill>
                  <a:schemeClr val="bg2"/>
                </a:solidFill>
                <a:latin typeface="DINPro-Medium"/>
              </a:rPr>
              <a:t> (LAW)</a:t>
            </a:r>
          </a:p>
          <a:p>
            <a:pPr marL="285721" indent="-285721">
              <a:buChar char="•"/>
            </a:pPr>
            <a:r>
              <a:rPr lang="nl-NL" err="1">
                <a:solidFill>
                  <a:schemeClr val="bg2"/>
                </a:solidFill>
                <a:latin typeface="DINPro-Medium"/>
              </a:rPr>
              <a:t>Faculty</a:t>
            </a:r>
            <a:r>
              <a:rPr lang="nl-NL">
                <a:solidFill>
                  <a:schemeClr val="bg2"/>
                </a:solidFill>
                <a:latin typeface="DINPro-Medium"/>
              </a:rPr>
              <a:t> of </a:t>
            </a:r>
            <a:r>
              <a:rPr lang="nl-NL" err="1">
                <a:solidFill>
                  <a:schemeClr val="bg2"/>
                </a:solidFill>
                <a:latin typeface="DINPro-Medium"/>
              </a:rPr>
              <a:t>Social</a:t>
            </a:r>
            <a:r>
              <a:rPr lang="nl-NL">
                <a:solidFill>
                  <a:schemeClr val="bg2"/>
                </a:solidFill>
                <a:latin typeface="DINPro-Medium"/>
              </a:rPr>
              <a:t> Sciences (FSS)</a:t>
            </a:r>
          </a:p>
          <a:p>
            <a:pPr marL="285721" indent="-285721">
              <a:buChar char="•"/>
            </a:pPr>
            <a:r>
              <a:rPr lang="nl-NL" err="1">
                <a:solidFill>
                  <a:schemeClr val="bg2"/>
                </a:solidFill>
                <a:latin typeface="DINPro-Medium"/>
              </a:rPr>
              <a:t>Faculty</a:t>
            </a:r>
            <a:r>
              <a:rPr lang="nl-NL">
                <a:solidFill>
                  <a:schemeClr val="bg2"/>
                </a:solidFill>
                <a:latin typeface="DINPro-Medium"/>
              </a:rPr>
              <a:t> of </a:t>
            </a:r>
            <a:r>
              <a:rPr lang="nl-NL" err="1">
                <a:solidFill>
                  <a:schemeClr val="bg2"/>
                </a:solidFill>
                <a:latin typeface="DINPro-Medium"/>
              </a:rPr>
              <a:t>Religion</a:t>
            </a:r>
            <a:r>
              <a:rPr lang="nl-NL">
                <a:solidFill>
                  <a:schemeClr val="bg2"/>
                </a:solidFill>
                <a:latin typeface="DINPro-Medium"/>
              </a:rPr>
              <a:t> </a:t>
            </a:r>
            <a:r>
              <a:rPr lang="nl-NL" err="1">
                <a:solidFill>
                  <a:schemeClr val="bg2"/>
                </a:solidFill>
                <a:latin typeface="DINPro-Medium"/>
              </a:rPr>
              <a:t>and</a:t>
            </a:r>
            <a:r>
              <a:rPr lang="nl-NL">
                <a:solidFill>
                  <a:schemeClr val="bg2"/>
                </a:solidFill>
                <a:latin typeface="DINPro-Medium"/>
              </a:rPr>
              <a:t> </a:t>
            </a:r>
            <a:r>
              <a:rPr lang="nl-NL" err="1">
                <a:solidFill>
                  <a:schemeClr val="bg2"/>
                </a:solidFill>
                <a:latin typeface="DINPro-Medium"/>
              </a:rPr>
              <a:t>Theology</a:t>
            </a:r>
            <a:r>
              <a:rPr lang="nl-NL">
                <a:solidFill>
                  <a:schemeClr val="bg2"/>
                </a:solidFill>
                <a:latin typeface="DINPro-Medium"/>
              </a:rPr>
              <a:t> (FRT)</a:t>
            </a:r>
          </a:p>
          <a:p>
            <a:pPr marL="285721" indent="-285721">
              <a:buChar char="•"/>
            </a:pPr>
            <a:r>
              <a:rPr lang="nl-NL">
                <a:solidFill>
                  <a:schemeClr val="bg2"/>
                </a:solidFill>
                <a:latin typeface="DINPro-Medium"/>
              </a:rPr>
              <a:t>School of Business </a:t>
            </a:r>
            <a:r>
              <a:rPr lang="nl-NL" err="1">
                <a:solidFill>
                  <a:schemeClr val="bg2"/>
                </a:solidFill>
                <a:latin typeface="DINPro-Medium"/>
              </a:rPr>
              <a:t>and</a:t>
            </a:r>
            <a:r>
              <a:rPr lang="nl-NL">
                <a:solidFill>
                  <a:schemeClr val="bg2"/>
                </a:solidFill>
                <a:latin typeface="DINPro-Medium"/>
              </a:rPr>
              <a:t> </a:t>
            </a:r>
            <a:r>
              <a:rPr lang="nl-NL" err="1">
                <a:solidFill>
                  <a:schemeClr val="bg2"/>
                </a:solidFill>
                <a:latin typeface="DINPro-Medium"/>
              </a:rPr>
              <a:t>Economics</a:t>
            </a:r>
            <a:r>
              <a:rPr lang="nl-NL">
                <a:solidFill>
                  <a:schemeClr val="bg2"/>
                </a:solidFill>
                <a:latin typeface="DINPro-Medium"/>
              </a:rPr>
              <a:t> (SBE)</a:t>
            </a:r>
            <a:endParaRPr lang="nl-NL">
              <a:solidFill>
                <a:schemeClr val="bg2"/>
              </a:solidFill>
            </a:endParaRPr>
          </a:p>
          <a:p>
            <a:pPr marL="285721" indent="-285721">
              <a:buChar char="•"/>
            </a:pPr>
            <a:r>
              <a:rPr lang="nl-NL">
                <a:solidFill>
                  <a:schemeClr val="bg2"/>
                </a:solidFill>
                <a:latin typeface="DINPro-Medium"/>
              </a:rPr>
              <a:t>Academisch Centrum Tandheelkunde Amsterdam (ACTA)</a:t>
            </a:r>
          </a:p>
          <a:p>
            <a:endParaRPr lang="nl-NL">
              <a:solidFill>
                <a:schemeClr val="bg2"/>
              </a:solidFill>
              <a:latin typeface="DINPro" pitchFamily="2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CA2416D-8596-6C45-0AEA-9112A9CCF7BB}"/>
              </a:ext>
            </a:extLst>
          </p:cNvPr>
          <p:cNvSpPr txBox="1">
            <a:spLocks/>
          </p:cNvSpPr>
          <p:nvPr/>
        </p:nvSpPr>
        <p:spPr>
          <a:xfrm>
            <a:off x="4491284" y="352819"/>
            <a:ext cx="3811375" cy="601524"/>
          </a:xfrm>
          <a:prstGeom prst="rect">
            <a:avLst/>
          </a:prstGeom>
          <a:solidFill>
            <a:srgbClr val="F2EFED"/>
          </a:solidFill>
          <a:effectLst>
            <a:outerShdw blurRad="76200" dist="38100" dir="5400000" algn="ctr" rotWithShape="0">
              <a:srgbClr val="000000">
                <a:alpha val="20000"/>
              </a:srgbClr>
            </a:outerShdw>
          </a:effectLst>
        </p:spPr>
        <p:txBody>
          <a:bodyPr lIns="107986" tIns="107986" rIns="107986" bIns="107986" anchor="b" anchorCtr="0"/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DINPro-Medium" pitchFamily="2" charset="0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2pPr>
            <a:lvl3pPr marL="450850" indent="-277813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 b="0" i="0" kern="1200" baseline="0">
                <a:solidFill>
                  <a:schemeClr val="tx1"/>
                </a:solidFill>
                <a:latin typeface="DINPro" pitchFamily="2" charset="0"/>
                <a:ea typeface="+mn-ea"/>
                <a:cs typeface="Calibri Light" panose="020F0302020204030204" pitchFamily="34" charset="0"/>
              </a:defRPr>
            </a:lvl3pPr>
            <a:lvl4pPr marL="625475" indent="-174625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lang="en-US" sz="1800" b="0" i="0" kern="1200" dirty="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4pPr>
            <a:lvl5pPr marL="809625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2000" kern="0" err="1">
                <a:solidFill>
                  <a:schemeClr val="tx1"/>
                </a:solidFill>
                <a:latin typeface="DINPro-Medium"/>
              </a:rPr>
              <a:t>SUPERVISORY</a:t>
            </a:r>
            <a:r>
              <a:rPr lang="nl-NL" sz="2000" kern="0">
                <a:solidFill>
                  <a:schemeClr val="tx1"/>
                </a:solidFill>
                <a:latin typeface="DINPro-Medium"/>
              </a:rPr>
              <a:t> BOARD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C1979CA-2620-283C-F4C4-4AD4FAE14371}"/>
              </a:ext>
            </a:extLst>
          </p:cNvPr>
          <p:cNvSpPr txBox="1">
            <a:spLocks/>
          </p:cNvSpPr>
          <p:nvPr/>
        </p:nvSpPr>
        <p:spPr>
          <a:xfrm>
            <a:off x="4487894" y="1150332"/>
            <a:ext cx="3814766" cy="619450"/>
          </a:xfrm>
          <a:prstGeom prst="rect">
            <a:avLst/>
          </a:prstGeom>
          <a:solidFill>
            <a:srgbClr val="F2EFED"/>
          </a:solidFill>
          <a:effectLst>
            <a:outerShdw blurRad="76200" dist="38100" dir="5400000" algn="ctr" rotWithShape="0">
              <a:srgbClr val="000000">
                <a:alpha val="20000"/>
              </a:srgbClr>
            </a:outerShdw>
          </a:effectLst>
        </p:spPr>
        <p:txBody>
          <a:bodyPr lIns="107986" tIns="107986" rIns="107986" bIns="107986" anchor="b" anchorCtr="0"/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DINPro-Medium" pitchFamily="2" charset="0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2pPr>
            <a:lvl3pPr marL="450850" indent="-277813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 b="0" i="0" kern="1200" baseline="0">
                <a:solidFill>
                  <a:schemeClr val="tx1"/>
                </a:solidFill>
                <a:latin typeface="DINPro" pitchFamily="2" charset="0"/>
                <a:ea typeface="+mn-ea"/>
                <a:cs typeface="Calibri Light" panose="020F0302020204030204" pitchFamily="34" charset="0"/>
              </a:defRPr>
            </a:lvl3pPr>
            <a:lvl4pPr marL="625475" indent="-174625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lang="en-US" sz="1800" b="0" i="0" kern="1200" dirty="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4pPr>
            <a:lvl5pPr marL="809625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2000" kern="0">
                <a:solidFill>
                  <a:schemeClr val="tx1"/>
                </a:solidFill>
                <a:latin typeface="DINPro-Medium"/>
              </a:rPr>
              <a:t>EXECUTIVE BOARD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99E10C7-A337-7334-64B6-52B393695DCB}"/>
              </a:ext>
            </a:extLst>
          </p:cNvPr>
          <p:cNvSpPr txBox="1">
            <a:spLocks/>
          </p:cNvSpPr>
          <p:nvPr/>
        </p:nvSpPr>
        <p:spPr>
          <a:xfrm>
            <a:off x="4487894" y="1958989"/>
            <a:ext cx="3814766" cy="592561"/>
          </a:xfrm>
          <a:prstGeom prst="rect">
            <a:avLst/>
          </a:prstGeom>
          <a:solidFill>
            <a:srgbClr val="F2EFED"/>
          </a:solidFill>
          <a:effectLst>
            <a:outerShdw blurRad="76200" dist="38100" dir="5400000" algn="ctr" rotWithShape="0">
              <a:srgbClr val="000000">
                <a:alpha val="20000"/>
              </a:srgbClr>
            </a:outerShdw>
          </a:effectLst>
        </p:spPr>
        <p:txBody>
          <a:bodyPr lIns="107986" tIns="107986" rIns="107986" bIns="107986" anchor="b" anchorCtr="0"/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DINPro-Medium" pitchFamily="2" charset="0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2pPr>
            <a:lvl3pPr marL="450850" indent="-277813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 b="0" i="0" kern="1200" baseline="0">
                <a:solidFill>
                  <a:schemeClr val="tx1"/>
                </a:solidFill>
                <a:latin typeface="DINPro" pitchFamily="2" charset="0"/>
                <a:ea typeface="+mn-ea"/>
                <a:cs typeface="Calibri Light" panose="020F0302020204030204" pitchFamily="34" charset="0"/>
              </a:defRPr>
            </a:lvl3pPr>
            <a:lvl4pPr marL="625475" indent="-174625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lang="en-US" sz="1800" b="0" i="0" kern="1200" dirty="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4pPr>
            <a:lvl5pPr marL="809625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2000" kern="0">
                <a:solidFill>
                  <a:schemeClr val="tx1"/>
                </a:solidFill>
                <a:latin typeface="DINPro-Medium"/>
              </a:rPr>
              <a:t> FACULTIES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ight Triangle 16">
            <a:extLst>
              <a:ext uri="{FF2B5EF4-FFF2-40B4-BE49-F238E27FC236}">
                <a16:creationId xmlns:a16="http://schemas.microsoft.com/office/drawing/2014/main" id="{28116D03-EF54-E4FB-B5D5-DB31E76D1AE4}"/>
              </a:ext>
            </a:extLst>
          </p:cNvPr>
          <p:cNvSpPr/>
          <p:nvPr/>
        </p:nvSpPr>
        <p:spPr>
          <a:xfrm rot="18900000">
            <a:off x="4852195" y="2404725"/>
            <a:ext cx="215159" cy="215159"/>
          </a:xfrm>
          <a:prstGeom prst="rtTriangle">
            <a:avLst/>
          </a:prstGeom>
          <a:solidFill>
            <a:srgbClr val="F2EFED"/>
          </a:solidFill>
          <a:ln>
            <a:noFill/>
          </a:ln>
          <a:effectLst>
            <a:outerShdw blurRad="76200" dist="38100" dir="54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NL">
              <a:latin typeface="DINPro" pitchFamily="2" charset="0"/>
            </a:endParaRP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7985116-AACE-330C-9950-ABD4CA9E97C8}"/>
              </a:ext>
            </a:extLst>
          </p:cNvPr>
          <p:cNvSpPr txBox="1">
            <a:spLocks/>
          </p:cNvSpPr>
          <p:nvPr/>
        </p:nvSpPr>
        <p:spPr>
          <a:xfrm>
            <a:off x="8412980" y="1168258"/>
            <a:ext cx="3608578" cy="601524"/>
          </a:xfrm>
          <a:prstGeom prst="rect">
            <a:avLst/>
          </a:prstGeom>
          <a:solidFill>
            <a:srgbClr val="F2EFED"/>
          </a:solidFill>
          <a:effectLst>
            <a:outerShdw blurRad="76200" dist="38100" dir="5400000" algn="ctr" rotWithShape="0">
              <a:srgbClr val="000000">
                <a:alpha val="20000"/>
              </a:srgbClr>
            </a:outerShdw>
          </a:effectLst>
        </p:spPr>
        <p:txBody>
          <a:bodyPr lIns="107986" tIns="107986" rIns="107986" bIns="107986" anchor="b" anchorCtr="0"/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DINPro-Medium" pitchFamily="2" charset="0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2pPr>
            <a:lvl3pPr marL="450850" indent="-277813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 b="0" i="0" kern="1200" baseline="0">
                <a:solidFill>
                  <a:schemeClr val="tx1"/>
                </a:solidFill>
                <a:latin typeface="DINPro" pitchFamily="2" charset="0"/>
                <a:ea typeface="+mn-ea"/>
                <a:cs typeface="Calibri Light" panose="020F0302020204030204" pitchFamily="34" charset="0"/>
              </a:defRPr>
            </a:lvl3pPr>
            <a:lvl4pPr marL="625475" indent="-174625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lang="en-US" sz="1800" b="0" i="0" kern="1200" dirty="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4pPr>
            <a:lvl5pPr marL="809625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2000" kern="0">
                <a:solidFill>
                  <a:schemeClr val="tx1"/>
                </a:solidFill>
                <a:latin typeface="DINPro-Medium"/>
              </a:rPr>
              <a:t>SERVICES</a:t>
            </a:r>
            <a:endParaRPr lang="en-NL" sz="2000" kern="0">
              <a:solidFill>
                <a:schemeClr val="tx1"/>
              </a:solidFill>
              <a:latin typeface="DINPro-Medium"/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20B6E4F-FE14-F110-1AA2-9878C1A759BF}"/>
              </a:ext>
            </a:extLst>
          </p:cNvPr>
          <p:cNvSpPr txBox="1">
            <a:spLocks/>
          </p:cNvSpPr>
          <p:nvPr/>
        </p:nvSpPr>
        <p:spPr>
          <a:xfrm>
            <a:off x="8412980" y="1769782"/>
            <a:ext cx="3608578" cy="2958135"/>
          </a:xfrm>
          <a:prstGeom prst="rect">
            <a:avLst/>
          </a:prstGeom>
          <a:solidFill>
            <a:srgbClr val="008053"/>
          </a:solidFill>
          <a:effectLst>
            <a:outerShdw blurRad="76200" dist="38100" dir="5400000" algn="ctr" rotWithShape="0">
              <a:srgbClr val="000000">
                <a:alpha val="20000"/>
              </a:srgbClr>
            </a:outerShdw>
          </a:effectLst>
        </p:spPr>
        <p:txBody>
          <a:bodyPr vert="horz" wrap="square" lIns="107986" tIns="251966" rIns="107986" bIns="107986" rtlCol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0" i="0" kern="1200">
                <a:solidFill>
                  <a:schemeClr val="tx2"/>
                </a:solidFill>
                <a:latin typeface="DINPro-Medium" pitchFamily="2" charset="0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200" b="0" i="0" kern="120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2pPr>
            <a:lvl3pPr marL="0" marR="0" indent="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 kern="1200" baseline="0">
                <a:solidFill>
                  <a:schemeClr val="accent2"/>
                </a:solidFill>
                <a:latin typeface="DINPro" pitchFamily="2" charset="0"/>
                <a:ea typeface="+mn-ea"/>
                <a:cs typeface="Calibri Light" panose="020F0302020204030204" pitchFamily="34" charset="0"/>
              </a:defRPr>
            </a:lvl3pPr>
            <a:lvl4pPr marL="284400" indent="-298450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lang="en-US" sz="1200" b="0" i="0" kern="120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4pPr>
            <a:lvl5pPr marL="809625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21" indent="-285721">
              <a:buChar char="•"/>
            </a:pPr>
            <a:r>
              <a:rPr lang="nl-NL">
                <a:solidFill>
                  <a:schemeClr val="bg2"/>
                </a:solidFill>
                <a:latin typeface="DINPro-Medium"/>
              </a:rPr>
              <a:t>Administration Office (BZ)</a:t>
            </a:r>
            <a:endParaRPr lang="en-US">
              <a:solidFill>
                <a:schemeClr val="bg2"/>
              </a:solidFill>
              <a:latin typeface="DINPro-Medium"/>
            </a:endParaRPr>
          </a:p>
          <a:p>
            <a:pPr marL="285721" indent="-285721">
              <a:buChar char="•"/>
            </a:pPr>
            <a:r>
              <a:rPr lang="nl-NL">
                <a:solidFill>
                  <a:schemeClr val="bg2"/>
                </a:solidFill>
                <a:latin typeface="DINPro-Medium"/>
              </a:rPr>
              <a:t>Communication &amp; Marketing (C&amp;M)</a:t>
            </a:r>
          </a:p>
          <a:p>
            <a:pPr marL="285721" indent="-285721">
              <a:buChar char="•"/>
            </a:pPr>
            <a:r>
              <a:rPr lang="nl-NL">
                <a:solidFill>
                  <a:schemeClr val="bg2"/>
                </a:solidFill>
                <a:latin typeface="DINPro-Medium"/>
              </a:rPr>
              <a:t>University Relations </a:t>
            </a:r>
            <a:r>
              <a:rPr lang="nl-NL" err="1">
                <a:solidFill>
                  <a:schemeClr val="bg2"/>
                </a:solidFill>
                <a:latin typeface="DINPro-Medium"/>
              </a:rPr>
              <a:t>and</a:t>
            </a:r>
            <a:r>
              <a:rPr lang="nl-NL">
                <a:solidFill>
                  <a:schemeClr val="bg2"/>
                </a:solidFill>
                <a:latin typeface="DINPro-Medium"/>
              </a:rPr>
              <a:t> Fundraising </a:t>
            </a:r>
            <a:br>
              <a:rPr lang="nl-NL">
                <a:solidFill>
                  <a:schemeClr val="bg2"/>
                </a:solidFill>
                <a:latin typeface="DINPro-Medium"/>
              </a:rPr>
            </a:br>
            <a:r>
              <a:rPr lang="nl-NL">
                <a:solidFill>
                  <a:schemeClr val="bg2"/>
                </a:solidFill>
                <a:latin typeface="DINPro-Medium"/>
              </a:rPr>
              <a:t>Service (DURF)</a:t>
            </a:r>
            <a:endParaRPr lang="nl-NL">
              <a:solidFill>
                <a:schemeClr val="bg2"/>
              </a:solidFill>
            </a:endParaRPr>
          </a:p>
          <a:p>
            <a:pPr marL="285721" indent="-285721">
              <a:buChar char="•"/>
            </a:pPr>
            <a:r>
              <a:rPr lang="nl-NL">
                <a:solidFill>
                  <a:schemeClr val="bg2"/>
                </a:solidFill>
                <a:latin typeface="DINPro-Medium"/>
              </a:rPr>
              <a:t>Corporate Real </a:t>
            </a:r>
            <a:r>
              <a:rPr lang="nl-NL" err="1">
                <a:solidFill>
                  <a:schemeClr val="bg2"/>
                </a:solidFill>
                <a:latin typeface="DINPro-Medium"/>
              </a:rPr>
              <a:t>Estate</a:t>
            </a:r>
            <a:r>
              <a:rPr lang="nl-NL">
                <a:solidFill>
                  <a:schemeClr val="bg2"/>
                </a:solidFill>
                <a:latin typeface="DINPro-Medium"/>
              </a:rPr>
              <a:t> </a:t>
            </a:r>
            <a:r>
              <a:rPr lang="nl-NL" err="1">
                <a:solidFill>
                  <a:schemeClr val="bg2"/>
                </a:solidFill>
                <a:latin typeface="DINPro-Medium"/>
              </a:rPr>
              <a:t>and</a:t>
            </a:r>
            <a:r>
              <a:rPr lang="nl-NL">
                <a:solidFill>
                  <a:schemeClr val="bg2"/>
                </a:solidFill>
                <a:latin typeface="DINPro-Medium"/>
              </a:rPr>
              <a:t> </a:t>
            </a:r>
            <a:r>
              <a:rPr lang="nl-NL" err="1">
                <a:solidFill>
                  <a:schemeClr val="bg2"/>
                </a:solidFill>
                <a:latin typeface="DINPro-Medium"/>
              </a:rPr>
              <a:t>Facilities</a:t>
            </a:r>
            <a:r>
              <a:rPr lang="nl-NL">
                <a:solidFill>
                  <a:schemeClr val="bg2"/>
                </a:solidFill>
                <a:latin typeface="DINPro-Medium"/>
              </a:rPr>
              <a:t> </a:t>
            </a:r>
            <a:r>
              <a:rPr lang="nl-NL">
                <a:solidFill>
                  <a:schemeClr val="bg2"/>
                </a:solidFill>
              </a:rPr>
              <a:t> </a:t>
            </a:r>
            <a:r>
              <a:rPr lang="nl-NL">
                <a:solidFill>
                  <a:schemeClr val="bg2"/>
                </a:solidFill>
                <a:latin typeface="DINPro-Medium"/>
              </a:rPr>
              <a:t>(FCO)</a:t>
            </a:r>
          </a:p>
          <a:p>
            <a:pPr marL="285721" indent="-285721">
              <a:buChar char="•"/>
            </a:pPr>
            <a:r>
              <a:rPr lang="nl-NL">
                <a:solidFill>
                  <a:schemeClr val="bg2"/>
                </a:solidFill>
                <a:latin typeface="DINPro-Medium"/>
              </a:rPr>
              <a:t>Finance (FIN)</a:t>
            </a:r>
          </a:p>
          <a:p>
            <a:pPr marL="285721" indent="-285721">
              <a:buChar char="•"/>
            </a:pPr>
            <a:r>
              <a:rPr lang="nl-NL">
                <a:solidFill>
                  <a:schemeClr val="bg2"/>
                </a:solidFill>
                <a:latin typeface="DINPro-Medium"/>
              </a:rPr>
              <a:t>Human Resources, Health Safety </a:t>
            </a:r>
            <a:endParaRPr lang="nl-NL">
              <a:solidFill>
                <a:schemeClr val="bg2"/>
              </a:solidFill>
            </a:endParaRPr>
          </a:p>
          <a:p>
            <a:pPr marL="285721" indent="-285721">
              <a:buChar char="•"/>
            </a:pPr>
            <a:r>
              <a:rPr lang="nl-NL" err="1">
                <a:solidFill>
                  <a:schemeClr val="bg2"/>
                </a:solidFill>
                <a:latin typeface="DINPro-Medium"/>
              </a:rPr>
              <a:t>and</a:t>
            </a:r>
            <a:r>
              <a:rPr lang="nl-NL">
                <a:solidFill>
                  <a:schemeClr val="bg2"/>
                </a:solidFill>
                <a:latin typeface="DINPro-Medium"/>
              </a:rPr>
              <a:t> Environment (HR &amp; HSE)</a:t>
            </a:r>
          </a:p>
          <a:p>
            <a:pPr marL="285721" indent="-285721">
              <a:buChar char="•"/>
            </a:pPr>
            <a:r>
              <a:rPr lang="nl-NL">
                <a:solidFill>
                  <a:schemeClr val="bg2"/>
                </a:solidFill>
                <a:latin typeface="DINPro-Medium"/>
              </a:rPr>
              <a:t>Information Technology (IT)</a:t>
            </a:r>
          </a:p>
          <a:p>
            <a:pPr marL="285721" indent="-285721">
              <a:buChar char="•"/>
            </a:pPr>
            <a:r>
              <a:rPr lang="nl-NL">
                <a:solidFill>
                  <a:schemeClr val="bg2"/>
                </a:solidFill>
                <a:latin typeface="DINPro-Medium"/>
              </a:rPr>
              <a:t>Student &amp; </a:t>
            </a:r>
            <a:r>
              <a:rPr lang="nl-NL" err="1">
                <a:solidFill>
                  <a:schemeClr val="bg2"/>
                </a:solidFill>
                <a:latin typeface="DINPro-Medium"/>
              </a:rPr>
              <a:t>Educational</a:t>
            </a:r>
            <a:r>
              <a:rPr lang="nl-NL">
                <a:solidFill>
                  <a:schemeClr val="bg2"/>
                </a:solidFill>
                <a:latin typeface="DINPro-Medium"/>
              </a:rPr>
              <a:t> </a:t>
            </a:r>
            <a:r>
              <a:rPr lang="nl-NL" err="1">
                <a:solidFill>
                  <a:schemeClr val="bg2"/>
                </a:solidFill>
                <a:latin typeface="DINPro-Medium"/>
              </a:rPr>
              <a:t>Affairs</a:t>
            </a:r>
            <a:r>
              <a:rPr lang="nl-NL">
                <a:solidFill>
                  <a:schemeClr val="bg2"/>
                </a:solidFill>
                <a:latin typeface="DINPro-Medium"/>
              </a:rPr>
              <a:t> (SOZ)</a:t>
            </a:r>
          </a:p>
          <a:p>
            <a:pPr marL="285721" indent="-285721">
              <a:buChar char="•"/>
            </a:pPr>
            <a:r>
              <a:rPr lang="nl-NL">
                <a:solidFill>
                  <a:schemeClr val="bg2"/>
                </a:solidFill>
                <a:latin typeface="DINPro-Medium"/>
              </a:rPr>
              <a:t>University Library (UB)</a:t>
            </a:r>
            <a:endParaRPr lang="nl-NL">
              <a:solidFill>
                <a:schemeClr val="bg2"/>
              </a:solidFill>
            </a:endParaRPr>
          </a:p>
        </p:txBody>
      </p:sp>
      <p:sp>
        <p:nvSpPr>
          <p:cNvPr id="19" name="Right Triangle 16">
            <a:extLst>
              <a:ext uri="{FF2B5EF4-FFF2-40B4-BE49-F238E27FC236}">
                <a16:creationId xmlns:a16="http://schemas.microsoft.com/office/drawing/2014/main" id="{0C33BED5-EE6F-5617-FE17-835422264B90}"/>
              </a:ext>
            </a:extLst>
          </p:cNvPr>
          <p:cNvSpPr/>
          <p:nvPr/>
        </p:nvSpPr>
        <p:spPr>
          <a:xfrm rot="18900000">
            <a:off x="8836915" y="1612781"/>
            <a:ext cx="215159" cy="215159"/>
          </a:xfrm>
          <a:prstGeom prst="rtTriangle">
            <a:avLst/>
          </a:prstGeom>
          <a:solidFill>
            <a:srgbClr val="F2EFED"/>
          </a:solidFill>
          <a:ln>
            <a:noFill/>
          </a:ln>
          <a:effectLst>
            <a:outerShdw blurRad="76200" dist="38100" dir="54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NL">
              <a:latin typeface="DINPro" pitchFamily="2" charset="0"/>
            </a:endParaRP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7446FA5-8F1F-4D70-A601-FB27BFC76DA8}"/>
              </a:ext>
            </a:extLst>
          </p:cNvPr>
          <p:cNvSpPr txBox="1">
            <a:spLocks/>
          </p:cNvSpPr>
          <p:nvPr/>
        </p:nvSpPr>
        <p:spPr>
          <a:xfrm>
            <a:off x="5219351" y="5899751"/>
            <a:ext cx="3078753" cy="784833"/>
          </a:xfrm>
          <a:prstGeom prst="rect">
            <a:avLst/>
          </a:prstGeom>
          <a:solidFill>
            <a:srgbClr val="F2EFED"/>
          </a:solidFill>
          <a:effectLst>
            <a:outerShdw blurRad="76200" dist="38100" dir="5400000" algn="ctr" rotWithShape="0">
              <a:prstClr val="black">
                <a:alpha val="20000"/>
              </a:prstClr>
            </a:outerShdw>
          </a:effectLst>
        </p:spPr>
        <p:txBody>
          <a:bodyPr lIns="107986" tIns="107986" rIns="107986" bIns="107986" anchor="b" anchorCtr="0"/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DINPro-Medium" pitchFamily="2" charset="0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2pPr>
            <a:lvl3pPr marL="450850" indent="-277813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 b="0" i="0" kern="1200" baseline="0">
                <a:solidFill>
                  <a:schemeClr val="tx1"/>
                </a:solidFill>
                <a:latin typeface="DINPro" pitchFamily="2" charset="0"/>
                <a:ea typeface="+mn-ea"/>
                <a:cs typeface="Calibri Light" panose="020F0302020204030204" pitchFamily="34" charset="0"/>
              </a:defRPr>
            </a:lvl3pPr>
            <a:lvl4pPr marL="625475" indent="-174625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lang="en-US" sz="1800" b="0" i="0" kern="1200" dirty="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4pPr>
            <a:lvl5pPr marL="809625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800" kern="0">
                <a:solidFill>
                  <a:schemeClr val="tx1"/>
                </a:solidFill>
                <a:latin typeface="DINPro-Medium"/>
              </a:rPr>
              <a:t>INTERDISCIPLINARY </a:t>
            </a:r>
            <a:endParaRPr lang="nl-NL" sz="1800" kern="0">
              <a:solidFill>
                <a:schemeClr val="tx1"/>
              </a:solidFill>
              <a:latin typeface="DINPro" pitchFamily="2" charset="0"/>
            </a:endParaRPr>
          </a:p>
          <a:p>
            <a:r>
              <a:rPr lang="nl-NL" sz="1800" kern="0">
                <a:solidFill>
                  <a:schemeClr val="tx1"/>
                </a:solidFill>
                <a:latin typeface="DINPro-Medium"/>
              </a:rPr>
              <a:t>RESEARCH INSTITUTES</a:t>
            </a:r>
            <a:endParaRPr lang="en-NL" sz="1800">
              <a:solidFill>
                <a:schemeClr val="tx1"/>
              </a:solidFill>
            </a:endParaRPr>
          </a:p>
        </p:txBody>
      </p:sp>
      <p:cxnSp>
        <p:nvCxnSpPr>
          <p:cNvPr id="22" name="Rechte verbindingslijn met pijl 21">
            <a:extLst>
              <a:ext uri="{FF2B5EF4-FFF2-40B4-BE49-F238E27FC236}">
                <a16:creationId xmlns:a16="http://schemas.microsoft.com/office/drawing/2014/main" id="{CA16B0FF-B35D-F040-C800-EB60311D75CA}"/>
              </a:ext>
            </a:extLst>
          </p:cNvPr>
          <p:cNvCxnSpPr/>
          <p:nvPr/>
        </p:nvCxnSpPr>
        <p:spPr>
          <a:xfrm>
            <a:off x="4296891" y="1559255"/>
            <a:ext cx="2718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met pijl 22">
            <a:extLst>
              <a:ext uri="{FF2B5EF4-FFF2-40B4-BE49-F238E27FC236}">
                <a16:creationId xmlns:a16="http://schemas.microsoft.com/office/drawing/2014/main" id="{1BE25F50-91D5-2031-DC96-4F2A01DB6263}"/>
              </a:ext>
            </a:extLst>
          </p:cNvPr>
          <p:cNvCxnSpPr>
            <a:cxnSpLocks/>
          </p:cNvCxnSpPr>
          <p:nvPr/>
        </p:nvCxnSpPr>
        <p:spPr>
          <a:xfrm>
            <a:off x="4277352" y="1566068"/>
            <a:ext cx="398911" cy="543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chte verbindingslijn met pijl 27">
            <a:extLst>
              <a:ext uri="{FF2B5EF4-FFF2-40B4-BE49-F238E27FC236}">
                <a16:creationId xmlns:a16="http://schemas.microsoft.com/office/drawing/2014/main" id="{EFDFC395-01B2-4DE8-B512-6545C6F9B961}"/>
              </a:ext>
            </a:extLst>
          </p:cNvPr>
          <p:cNvCxnSpPr>
            <a:stCxn id="13" idx="2"/>
          </p:cNvCxnSpPr>
          <p:nvPr/>
        </p:nvCxnSpPr>
        <p:spPr>
          <a:xfrm>
            <a:off x="6396972" y="954344"/>
            <a:ext cx="101836" cy="3804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chte verbindingslijn met pijl 28">
            <a:extLst>
              <a:ext uri="{FF2B5EF4-FFF2-40B4-BE49-F238E27FC236}">
                <a16:creationId xmlns:a16="http://schemas.microsoft.com/office/drawing/2014/main" id="{203897F4-8C1C-9502-1931-C86ADF5975F9}"/>
              </a:ext>
            </a:extLst>
          </p:cNvPr>
          <p:cNvCxnSpPr/>
          <p:nvPr/>
        </p:nvCxnSpPr>
        <p:spPr>
          <a:xfrm flipH="1">
            <a:off x="6481523" y="1722914"/>
            <a:ext cx="5740" cy="3804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chte verbindingslijn met pijl 29">
            <a:extLst>
              <a:ext uri="{FF2B5EF4-FFF2-40B4-BE49-F238E27FC236}">
                <a16:creationId xmlns:a16="http://schemas.microsoft.com/office/drawing/2014/main" id="{2880CA9F-2298-F8E3-BF4D-280917260985}"/>
              </a:ext>
            </a:extLst>
          </p:cNvPr>
          <p:cNvCxnSpPr>
            <a:cxnSpLocks/>
          </p:cNvCxnSpPr>
          <p:nvPr/>
        </p:nvCxnSpPr>
        <p:spPr>
          <a:xfrm flipH="1">
            <a:off x="8109096" y="1584456"/>
            <a:ext cx="3038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met pijl 30">
            <a:extLst>
              <a:ext uri="{FF2B5EF4-FFF2-40B4-BE49-F238E27FC236}">
                <a16:creationId xmlns:a16="http://schemas.microsoft.com/office/drawing/2014/main" id="{6C620919-FC7A-60C2-9150-D9F7A381F4A6}"/>
              </a:ext>
            </a:extLst>
          </p:cNvPr>
          <p:cNvCxnSpPr>
            <a:cxnSpLocks/>
          </p:cNvCxnSpPr>
          <p:nvPr/>
        </p:nvCxnSpPr>
        <p:spPr>
          <a:xfrm flipH="1">
            <a:off x="8109096" y="1584457"/>
            <a:ext cx="303884" cy="5351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chte verbindingslijn met pijl 34">
            <a:extLst>
              <a:ext uri="{FF2B5EF4-FFF2-40B4-BE49-F238E27FC236}">
                <a16:creationId xmlns:a16="http://schemas.microsoft.com/office/drawing/2014/main" id="{4380E9FC-7379-C82B-C3B0-B50610330345}"/>
              </a:ext>
            </a:extLst>
          </p:cNvPr>
          <p:cNvCxnSpPr/>
          <p:nvPr/>
        </p:nvCxnSpPr>
        <p:spPr>
          <a:xfrm flipH="1">
            <a:off x="6498371" y="5581625"/>
            <a:ext cx="5740" cy="3804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891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BD64028F-E534-CB82-43EF-C66C96D8D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790" y="432224"/>
            <a:ext cx="2546410" cy="823910"/>
          </a:xfrm>
        </p:spPr>
        <p:txBody>
          <a:bodyPr/>
          <a:lstStyle/>
          <a:p>
            <a:pPr algn="ctr"/>
            <a:r>
              <a:rPr lang="en-GB" sz="2700"/>
              <a:t>History</a:t>
            </a:r>
            <a:r>
              <a:rPr lang="en-GB" sz="2800"/>
              <a:t> </a:t>
            </a:r>
            <a:endParaRPr lang="en-US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37DB1AA-79AC-E74C-AC00-3643E2F86A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24044" y="1549645"/>
            <a:ext cx="3680321" cy="5202415"/>
          </a:xfrm>
        </p:spPr>
        <p:txBody>
          <a:bodyPr vert="horz" lIns="0" tIns="0" rIns="0" bIns="0" rtlCol="0" anchor="t">
            <a:no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</a:pPr>
            <a:r>
              <a:rPr lang="en-GB" sz="2000">
                <a:solidFill>
                  <a:srgbClr val="0077B3"/>
                </a:solidFill>
                <a:latin typeface="DINPro-Medium"/>
              </a:rPr>
              <a:t>Vrije Universiteit Amsterdam</a:t>
            </a:r>
            <a:endParaRPr lang="nl-NL" sz="2000">
              <a:solidFill>
                <a:srgbClr val="0077B3"/>
              </a:solidFill>
              <a:latin typeface="DINPro-Medium"/>
            </a:endParaRPr>
          </a:p>
          <a:p>
            <a:pPr marL="170815" indent="-170815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nl-NL" sz="1300" b="0" i="0" err="1">
                <a:solidFill>
                  <a:schemeClr val="tx1"/>
                </a:solidFill>
                <a:effectLst/>
                <a:latin typeface="DINPro"/>
              </a:rPr>
              <a:t>Established</a:t>
            </a:r>
            <a:r>
              <a:rPr lang="nl-NL" sz="1300" b="0" i="0">
                <a:solidFill>
                  <a:schemeClr val="tx1"/>
                </a:solidFill>
                <a:effectLst/>
                <a:latin typeface="DINPro"/>
              </a:rPr>
              <a:t> </a:t>
            </a:r>
            <a:r>
              <a:rPr lang="nl-NL" sz="1300" b="0" i="0" err="1">
                <a:solidFill>
                  <a:schemeClr val="tx1"/>
                </a:solidFill>
                <a:effectLst/>
                <a:latin typeface="DINPro"/>
              </a:rPr>
              <a:t>by</a:t>
            </a:r>
            <a:r>
              <a:rPr lang="nl-NL" sz="1300" b="0" i="0">
                <a:solidFill>
                  <a:schemeClr val="tx1"/>
                </a:solidFill>
                <a:effectLst/>
                <a:latin typeface="DINPro"/>
              </a:rPr>
              <a:t> Abraham Kuy</a:t>
            </a:r>
            <a:r>
              <a:rPr lang="nl-NL" sz="1300">
                <a:solidFill>
                  <a:schemeClr val="tx1"/>
                </a:solidFill>
                <a:latin typeface="DINPro"/>
              </a:rPr>
              <a:t>per in 1880</a:t>
            </a:r>
          </a:p>
          <a:p>
            <a:pPr marL="170815" indent="-170815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nl-NL" sz="1300">
                <a:solidFill>
                  <a:schemeClr val="tx1"/>
                </a:solidFill>
                <a:latin typeface="DINPro"/>
              </a:rPr>
              <a:t>1</a:t>
            </a:r>
            <a:r>
              <a:rPr lang="nl-NL" sz="1300" baseline="30000">
                <a:solidFill>
                  <a:schemeClr val="tx1"/>
                </a:solidFill>
                <a:latin typeface="DINPro"/>
              </a:rPr>
              <a:t>st</a:t>
            </a:r>
            <a:r>
              <a:rPr lang="nl-NL" sz="1300">
                <a:solidFill>
                  <a:schemeClr val="tx1"/>
                </a:solidFill>
                <a:latin typeface="DINPro"/>
              </a:rPr>
              <a:t> </a:t>
            </a:r>
            <a:r>
              <a:rPr lang="nl-NL" sz="1300" err="1">
                <a:solidFill>
                  <a:schemeClr val="tx1"/>
                </a:solidFill>
                <a:latin typeface="DINPro"/>
              </a:rPr>
              <a:t>location</a:t>
            </a:r>
            <a:r>
              <a:rPr lang="nl-NL" sz="1300">
                <a:solidFill>
                  <a:schemeClr val="tx1"/>
                </a:solidFill>
                <a:latin typeface="DINPro"/>
              </a:rPr>
              <a:t> </a:t>
            </a:r>
            <a:r>
              <a:rPr lang="nl-NL" sz="1300" err="1">
                <a:solidFill>
                  <a:schemeClr val="tx1"/>
                </a:solidFill>
                <a:latin typeface="DINPro"/>
              </a:rPr>
              <a:t>main</a:t>
            </a:r>
            <a:r>
              <a:rPr lang="nl-NL" sz="1300">
                <a:solidFill>
                  <a:schemeClr val="tx1"/>
                </a:solidFill>
                <a:latin typeface="DINPro"/>
              </a:rPr>
              <a:t> building: Keizersgracht</a:t>
            </a:r>
          </a:p>
          <a:p>
            <a:pPr marL="170815" indent="-170815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nl-NL" sz="1300">
                <a:solidFill>
                  <a:schemeClr val="tx1"/>
                </a:solidFill>
                <a:latin typeface="DINPro"/>
              </a:rPr>
              <a:t>1973 official opening </a:t>
            </a:r>
            <a:r>
              <a:rPr lang="nl-NL" sz="1300" err="1">
                <a:solidFill>
                  <a:schemeClr val="tx1"/>
                </a:solidFill>
                <a:latin typeface="DINPro"/>
              </a:rPr>
              <a:t>main</a:t>
            </a:r>
            <a:r>
              <a:rPr lang="nl-NL" sz="1300">
                <a:solidFill>
                  <a:schemeClr val="tx1"/>
                </a:solidFill>
                <a:latin typeface="DINPro"/>
              </a:rPr>
              <a:t> building De Boelelaan</a:t>
            </a:r>
          </a:p>
          <a:p>
            <a:pPr algn="l">
              <a:lnSpc>
                <a:spcPct val="130000"/>
              </a:lnSpc>
            </a:pPr>
            <a:endParaRPr lang="nl-NL" sz="1300" b="0" i="0">
              <a:solidFill>
                <a:schemeClr val="tx1"/>
              </a:solidFill>
              <a:effectLst/>
              <a:latin typeface="DINPro" pitchFamily="2" charset="0"/>
            </a:endParaRPr>
          </a:p>
          <a:p>
            <a:pPr>
              <a:lnSpc>
                <a:spcPct val="130000"/>
              </a:lnSpc>
            </a:pPr>
            <a:r>
              <a:rPr lang="nl-NL" sz="1300" u="sng">
                <a:solidFill>
                  <a:schemeClr val="tx1"/>
                </a:solidFill>
                <a:latin typeface="DINPro"/>
              </a:rPr>
              <a:t>Vrije</a:t>
            </a:r>
            <a:r>
              <a:rPr lang="nl-NL" sz="1300" b="1" i="1">
                <a:solidFill>
                  <a:schemeClr val="tx1"/>
                </a:solidFill>
                <a:latin typeface="DINPro"/>
              </a:rPr>
              <a:t> </a:t>
            </a:r>
            <a:r>
              <a:rPr lang="nl-NL" sz="1300">
                <a:solidFill>
                  <a:schemeClr val="tx1"/>
                </a:solidFill>
                <a:latin typeface="DINPro"/>
              </a:rPr>
              <a:t>Universiteit stands </a:t>
            </a:r>
            <a:r>
              <a:rPr lang="nl-NL" sz="1300" err="1">
                <a:solidFill>
                  <a:schemeClr val="tx1"/>
                </a:solidFill>
                <a:latin typeface="DINPro"/>
              </a:rPr>
              <a:t>for</a:t>
            </a:r>
            <a:r>
              <a:rPr lang="nl-NL" sz="1300">
                <a:solidFill>
                  <a:schemeClr val="tx1"/>
                </a:solidFill>
                <a:latin typeface="DINPro"/>
              </a:rPr>
              <a:t>: </a:t>
            </a:r>
            <a:r>
              <a:rPr lang="nl-NL" sz="1300" err="1">
                <a:solidFill>
                  <a:schemeClr val="tx1"/>
                </a:solidFill>
                <a:latin typeface="DINPro"/>
              </a:rPr>
              <a:t>freedom</a:t>
            </a:r>
            <a:r>
              <a:rPr lang="nl-NL" sz="1300">
                <a:solidFill>
                  <a:schemeClr val="tx1"/>
                </a:solidFill>
                <a:latin typeface="DINPro"/>
              </a:rPr>
              <a:t> </a:t>
            </a:r>
            <a:r>
              <a:rPr lang="nl-NL" sz="1300" err="1">
                <a:solidFill>
                  <a:schemeClr val="tx1"/>
                </a:solidFill>
                <a:latin typeface="DINPro"/>
              </a:rPr>
              <a:t>from</a:t>
            </a:r>
            <a:r>
              <a:rPr lang="nl-NL" sz="1300">
                <a:solidFill>
                  <a:schemeClr val="tx1"/>
                </a:solidFill>
                <a:latin typeface="DINPro"/>
              </a:rPr>
              <a:t> </a:t>
            </a:r>
            <a:r>
              <a:rPr lang="nl-NL" sz="1300" err="1">
                <a:solidFill>
                  <a:schemeClr val="tx1"/>
                </a:solidFill>
                <a:latin typeface="DINPro"/>
              </a:rPr>
              <a:t>church</a:t>
            </a:r>
            <a:r>
              <a:rPr lang="nl-NL" sz="1300">
                <a:solidFill>
                  <a:schemeClr val="tx1"/>
                </a:solidFill>
                <a:latin typeface="DINPro"/>
              </a:rPr>
              <a:t>, state, </a:t>
            </a:r>
            <a:r>
              <a:rPr lang="nl-NL" sz="1300" err="1">
                <a:solidFill>
                  <a:schemeClr val="tx1"/>
                </a:solidFill>
                <a:latin typeface="DINPro"/>
              </a:rPr>
              <a:t>and</a:t>
            </a:r>
            <a:r>
              <a:rPr lang="nl-NL" sz="1300">
                <a:solidFill>
                  <a:schemeClr val="tx1"/>
                </a:solidFill>
                <a:latin typeface="DINPro"/>
              </a:rPr>
              <a:t> commercial </a:t>
            </a:r>
            <a:r>
              <a:rPr lang="nl-NL" sz="1300" err="1">
                <a:solidFill>
                  <a:schemeClr val="tx1"/>
                </a:solidFill>
                <a:latin typeface="DINPro"/>
              </a:rPr>
              <a:t>interests</a:t>
            </a:r>
            <a:r>
              <a:rPr lang="nl-NL" sz="1300">
                <a:solidFill>
                  <a:schemeClr val="tx1"/>
                </a:solidFill>
                <a:latin typeface="DINPro"/>
              </a:rPr>
              <a:t>.</a:t>
            </a:r>
          </a:p>
          <a:p>
            <a:pPr algn="l">
              <a:lnSpc>
                <a:spcPct val="130000"/>
              </a:lnSpc>
            </a:pPr>
            <a:endParaRPr lang="nl-NL" sz="1300" b="0" i="0">
              <a:solidFill>
                <a:schemeClr val="tx1"/>
              </a:solidFill>
              <a:effectLst/>
              <a:latin typeface="DINPro" pitchFamily="2" charset="0"/>
            </a:endParaRPr>
          </a:p>
          <a:p>
            <a:pPr>
              <a:lnSpc>
                <a:spcPct val="130000"/>
              </a:lnSpc>
            </a:pPr>
            <a:r>
              <a:rPr lang="nl-NL" sz="1300" i="1">
                <a:solidFill>
                  <a:srgbClr val="0077B3"/>
                </a:solidFill>
                <a:latin typeface="DINPro-Medium"/>
              </a:rPr>
              <a:t>The </a:t>
            </a:r>
            <a:r>
              <a:rPr lang="nl-NL" sz="1300" i="1" err="1">
                <a:solidFill>
                  <a:srgbClr val="0077B3"/>
                </a:solidFill>
                <a:latin typeface="DINPro-Medium"/>
              </a:rPr>
              <a:t>motives</a:t>
            </a:r>
            <a:r>
              <a:rPr lang="nl-NL" sz="1300" i="1">
                <a:solidFill>
                  <a:srgbClr val="0077B3"/>
                </a:solidFill>
                <a:latin typeface="DINPro-Medium"/>
              </a:rPr>
              <a:t> of </a:t>
            </a:r>
            <a:r>
              <a:rPr lang="nl-NL" sz="1300" i="1" err="1">
                <a:solidFill>
                  <a:srgbClr val="0077B3"/>
                </a:solidFill>
                <a:latin typeface="DINPro-Medium"/>
              </a:rPr>
              <a:t>the</a:t>
            </a:r>
            <a:r>
              <a:rPr lang="nl-NL" sz="1300" i="1">
                <a:solidFill>
                  <a:srgbClr val="0077B3"/>
                </a:solidFill>
                <a:latin typeface="DINPro-Medium"/>
              </a:rPr>
              <a:t> time are </a:t>
            </a:r>
            <a:r>
              <a:rPr lang="nl-NL" sz="1300" i="1" err="1">
                <a:solidFill>
                  <a:srgbClr val="0077B3"/>
                </a:solidFill>
                <a:latin typeface="DINPro-Medium"/>
              </a:rPr>
              <a:t>still</a:t>
            </a:r>
            <a:r>
              <a:rPr lang="nl-NL" sz="1300" i="1">
                <a:solidFill>
                  <a:srgbClr val="0077B3"/>
                </a:solidFill>
                <a:latin typeface="DINPro-Medium"/>
              </a:rPr>
              <a:t> </a:t>
            </a:r>
            <a:r>
              <a:rPr lang="nl-NL" sz="1300" i="1" err="1">
                <a:solidFill>
                  <a:srgbClr val="0077B3"/>
                </a:solidFill>
                <a:latin typeface="DINPro-Medium"/>
              </a:rPr>
              <a:t>leading</a:t>
            </a:r>
            <a:r>
              <a:rPr lang="nl-NL" sz="1300" i="1">
                <a:solidFill>
                  <a:srgbClr val="0077B3"/>
                </a:solidFill>
                <a:latin typeface="DINPro-Medium"/>
              </a:rPr>
              <a:t> </a:t>
            </a:r>
            <a:r>
              <a:rPr lang="nl-NL" sz="1300" i="1" err="1">
                <a:solidFill>
                  <a:srgbClr val="0077B3"/>
                </a:solidFill>
                <a:latin typeface="DINPro-Medium"/>
              </a:rPr>
              <a:t>today</a:t>
            </a:r>
            <a:r>
              <a:rPr lang="nl-NL" sz="1300" i="1">
                <a:solidFill>
                  <a:srgbClr val="0077B3"/>
                </a:solidFill>
                <a:latin typeface="DINPro-Medium"/>
              </a:rPr>
              <a:t>.</a:t>
            </a:r>
          </a:p>
          <a:p>
            <a:pPr marL="170815" indent="-170815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nl-NL" sz="1300" i="1" err="1">
                <a:solidFill>
                  <a:schemeClr val="tx1"/>
                </a:solidFill>
                <a:latin typeface="DINPro"/>
              </a:rPr>
              <a:t>Freedom</a:t>
            </a:r>
            <a:r>
              <a:rPr lang="nl-NL" sz="1300" i="1">
                <a:solidFill>
                  <a:schemeClr val="tx1"/>
                </a:solidFill>
                <a:latin typeface="DINPro"/>
              </a:rPr>
              <a:t> </a:t>
            </a:r>
            <a:r>
              <a:rPr lang="nl-NL" sz="1300" i="1" err="1">
                <a:solidFill>
                  <a:schemeClr val="tx1"/>
                </a:solidFill>
                <a:latin typeface="DINPro"/>
              </a:rPr>
              <a:t>and</a:t>
            </a:r>
            <a:r>
              <a:rPr lang="nl-NL" sz="1300" i="1">
                <a:solidFill>
                  <a:schemeClr val="tx1"/>
                </a:solidFill>
                <a:latin typeface="DINPro"/>
              </a:rPr>
              <a:t> </a:t>
            </a:r>
            <a:r>
              <a:rPr lang="nl-NL" sz="1300" i="1" err="1">
                <a:solidFill>
                  <a:schemeClr val="tx1"/>
                </a:solidFill>
                <a:latin typeface="DINPro"/>
              </a:rPr>
              <a:t>responsibility</a:t>
            </a:r>
          </a:p>
          <a:p>
            <a:pPr marL="170815" indent="-170815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nl-NL" sz="1300" i="1" err="1">
                <a:solidFill>
                  <a:schemeClr val="tx1"/>
                </a:solidFill>
                <a:latin typeface="DINPro"/>
              </a:rPr>
              <a:t>Pluralism</a:t>
            </a:r>
          </a:p>
          <a:p>
            <a:pPr marL="170815" indent="-170815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nl-NL" sz="1300" i="1">
                <a:solidFill>
                  <a:schemeClr val="tx1"/>
                </a:solidFill>
                <a:latin typeface="DINPro"/>
              </a:rPr>
              <a:t>Room </a:t>
            </a:r>
            <a:r>
              <a:rPr lang="nl-NL" sz="1300" i="1" err="1">
                <a:solidFill>
                  <a:schemeClr val="tx1"/>
                </a:solidFill>
                <a:latin typeface="DINPro"/>
              </a:rPr>
              <a:t>for</a:t>
            </a:r>
            <a:r>
              <a:rPr lang="nl-NL" sz="1300" i="1">
                <a:solidFill>
                  <a:schemeClr val="tx1"/>
                </a:solidFill>
                <a:latin typeface="DINPro"/>
              </a:rPr>
              <a:t> </a:t>
            </a:r>
            <a:r>
              <a:rPr lang="nl-NL" sz="1300" i="1" err="1">
                <a:solidFill>
                  <a:schemeClr val="tx1"/>
                </a:solidFill>
                <a:latin typeface="DINPro"/>
              </a:rPr>
              <a:t>diversity</a:t>
            </a:r>
            <a:r>
              <a:rPr lang="nl-NL" sz="1300" i="1">
                <a:solidFill>
                  <a:schemeClr val="tx1"/>
                </a:solidFill>
                <a:latin typeface="DINPro"/>
              </a:rPr>
              <a:t> of </a:t>
            </a:r>
            <a:r>
              <a:rPr lang="nl-NL" sz="1300" i="1" err="1">
                <a:solidFill>
                  <a:schemeClr val="tx1"/>
                </a:solidFill>
                <a:latin typeface="DINPro"/>
              </a:rPr>
              <a:t>beliefs</a:t>
            </a:r>
          </a:p>
          <a:p>
            <a:pPr marL="170815" indent="-170815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nl-NL" sz="1300" i="1" err="1">
                <a:solidFill>
                  <a:schemeClr val="tx1"/>
                </a:solidFill>
                <a:latin typeface="DINPro"/>
              </a:rPr>
              <a:t>Intellectual</a:t>
            </a:r>
            <a:r>
              <a:rPr lang="nl-NL" sz="1300" i="1">
                <a:solidFill>
                  <a:schemeClr val="tx1"/>
                </a:solidFill>
                <a:latin typeface="DINPro"/>
              </a:rPr>
              <a:t> </a:t>
            </a:r>
            <a:r>
              <a:rPr lang="nl-NL" sz="1300" i="1" err="1">
                <a:solidFill>
                  <a:schemeClr val="tx1"/>
                </a:solidFill>
                <a:latin typeface="DINPro"/>
              </a:rPr>
              <a:t>education</a:t>
            </a:r>
            <a:r>
              <a:rPr lang="nl-NL" sz="1300" i="1">
                <a:solidFill>
                  <a:schemeClr val="tx1"/>
                </a:solidFill>
                <a:latin typeface="DINPro"/>
              </a:rPr>
              <a:t> </a:t>
            </a:r>
            <a:r>
              <a:rPr lang="nl-NL" sz="1300" i="1" err="1">
                <a:solidFill>
                  <a:schemeClr val="tx1"/>
                </a:solidFill>
                <a:latin typeface="DINPro"/>
              </a:rPr>
              <a:t>and</a:t>
            </a:r>
            <a:r>
              <a:rPr lang="nl-NL" sz="1300" i="1">
                <a:solidFill>
                  <a:schemeClr val="tx1"/>
                </a:solidFill>
                <a:latin typeface="DINPro"/>
              </a:rPr>
              <a:t> </a:t>
            </a:r>
            <a:r>
              <a:rPr lang="nl-NL" sz="1300" i="1" err="1">
                <a:solidFill>
                  <a:schemeClr val="tx1"/>
                </a:solidFill>
                <a:latin typeface="DINPro"/>
              </a:rPr>
              <a:t>citizenship</a:t>
            </a:r>
          </a:p>
          <a:p>
            <a:pPr algn="l">
              <a:lnSpc>
                <a:spcPct val="130000"/>
              </a:lnSpc>
            </a:pPr>
            <a:endParaRPr lang="nl-NL" sz="1300">
              <a:solidFill>
                <a:schemeClr val="bg1"/>
              </a:solidFill>
              <a:latin typeface="DINPro" pitchFamily="2" charset="0"/>
            </a:endParaRPr>
          </a:p>
          <a:p>
            <a:pPr algn="l">
              <a:lnSpc>
                <a:spcPct val="130000"/>
              </a:lnSpc>
            </a:pPr>
            <a:endParaRPr lang="nl-NL" sz="1300">
              <a:solidFill>
                <a:schemeClr val="bg1"/>
              </a:solidFill>
              <a:latin typeface="DINPro" pitchFamily="2" charset="0"/>
            </a:endParaRPr>
          </a:p>
          <a:p>
            <a:pPr algn="l">
              <a:lnSpc>
                <a:spcPct val="130000"/>
              </a:lnSpc>
            </a:pPr>
            <a:endParaRPr lang="nl-NL" sz="1300">
              <a:solidFill>
                <a:schemeClr val="bg1"/>
              </a:solidFill>
              <a:latin typeface="DINPro" pitchFamily="2" charset="0"/>
            </a:endParaRPr>
          </a:p>
          <a:p>
            <a:pPr algn="l">
              <a:lnSpc>
                <a:spcPct val="130000"/>
              </a:lnSpc>
            </a:pPr>
            <a:endParaRPr lang="nl-NL" sz="1300">
              <a:solidFill>
                <a:schemeClr val="bg1"/>
              </a:solidFill>
              <a:latin typeface="DINPro" pitchFamily="2" charset="0"/>
            </a:endParaRPr>
          </a:p>
          <a:p>
            <a:pPr algn="l">
              <a:lnSpc>
                <a:spcPct val="130000"/>
              </a:lnSpc>
            </a:pPr>
            <a:r>
              <a:rPr lang="nl-NL" sz="1100" b="1">
                <a:solidFill>
                  <a:srgbClr val="0077B3"/>
                </a:solidFill>
                <a:latin typeface="DINPro"/>
              </a:rPr>
              <a:t>www.geheugenvandevu.nl</a:t>
            </a:r>
          </a:p>
        </p:txBody>
      </p:sp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64D98E69-88BE-EC41-81CE-1AB7E03E052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89" r="4189"/>
          <a:stretch/>
        </p:blipFill>
        <p:spPr>
          <a:xfrm>
            <a:off x="5912078" y="447"/>
            <a:ext cx="6279923" cy="5699621"/>
          </a:xfrm>
          <a:noFill/>
        </p:spPr>
      </p:pic>
    </p:spTree>
    <p:extLst>
      <p:ext uri="{BB962C8B-B14F-4D97-AF65-F5344CB8AC3E}">
        <p14:creationId xmlns:p14="http://schemas.microsoft.com/office/powerpoint/2010/main" val="1688982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1ACEC85-D21C-4058-B3BC-1CBE04BD7618}"/>
              </a:ext>
            </a:extLst>
          </p:cNvPr>
          <p:cNvSpPr/>
          <p:nvPr/>
        </p:nvSpPr>
        <p:spPr>
          <a:xfrm>
            <a:off x="8530241" y="23064"/>
            <a:ext cx="3661759" cy="6857107"/>
          </a:xfrm>
          <a:prstGeom prst="rect">
            <a:avLst/>
          </a:prstGeom>
          <a:solidFill>
            <a:srgbClr val="DFF2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NL" sz="1800"/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72E79E43-17AD-094D-8909-417CEF5D50A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077" t="8865" r="4368" b="6781"/>
          <a:stretch/>
        </p:blipFill>
        <p:spPr>
          <a:xfrm>
            <a:off x="0" y="447"/>
            <a:ext cx="8530241" cy="6857107"/>
          </a:xfrm>
        </p:spPr>
      </p:pic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37DB1AA-79AC-E74C-AC00-3643E2F86A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64785" y="1381324"/>
            <a:ext cx="5160885" cy="4140586"/>
          </a:xfrm>
          <a:blipFill dpi="0" rotWithShape="1">
            <a:blip r:embed="rId4"/>
            <a:srcRect/>
            <a:tile tx="0" ty="0" sx="100000" sy="100000" flip="none" algn="tl"/>
          </a:blipFill>
        </p:spPr>
        <p:txBody>
          <a:bodyPr tIns="269965"/>
          <a:lstStyle/>
          <a:p>
            <a:pPr>
              <a:spcAft>
                <a:spcPts val="1500"/>
              </a:spcAft>
            </a:pPr>
            <a:r>
              <a:rPr lang="en-GB" sz="2600">
                <a:solidFill>
                  <a:srgbClr val="0077B3"/>
                </a:solidFill>
                <a:latin typeface="DINPro-Medium"/>
              </a:rPr>
              <a:t>Core values of VU Amsterdam</a:t>
            </a:r>
          </a:p>
          <a:p>
            <a:pPr lvl="1">
              <a:spcBef>
                <a:spcPts val="0"/>
              </a:spcBef>
            </a:pPr>
            <a:r>
              <a:rPr lang="en-GB" sz="1500">
                <a:latin typeface="DINPro"/>
              </a:rPr>
              <a:t>VU Amsterdam's basic philosophy guides the work and actions of staff and students. </a:t>
            </a:r>
            <a:br>
              <a:rPr lang="en-GB" sz="1500"/>
            </a:br>
            <a:endParaRPr lang="en-GB" sz="1500"/>
          </a:p>
          <a:p>
            <a:pPr marL="285115" lvl="1" indent="-28511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500" b="1">
                <a:latin typeface="DINPro"/>
              </a:rPr>
              <a:t>Responsible</a:t>
            </a:r>
            <a:br>
              <a:rPr lang="en-GB" sz="1500"/>
            </a:br>
            <a:r>
              <a:rPr lang="en-GB" sz="1500">
                <a:solidFill>
                  <a:srgbClr val="333333"/>
                </a:solidFill>
                <a:latin typeface="DINPro"/>
              </a:rPr>
              <a:t>We are committed to being of service to people and society.</a:t>
            </a:r>
            <a:br>
              <a:rPr lang="en-GB" sz="1500"/>
            </a:br>
            <a:endParaRPr lang="en-GB" sz="1500"/>
          </a:p>
          <a:p>
            <a:pPr marL="285115" lvl="1" indent="-28511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500" b="1">
                <a:latin typeface="DINPro"/>
              </a:rPr>
              <a:t>Open</a:t>
            </a:r>
            <a:br>
              <a:rPr lang="en-GB" sz="1500"/>
            </a:br>
            <a:r>
              <a:rPr lang="en-GB" sz="1500">
                <a:latin typeface="DINPro"/>
              </a:rPr>
              <a:t>We are accessible and receptive to diversity in disciplines, cultures, ideas, nationalities and beliefs.</a:t>
            </a:r>
            <a:br>
              <a:rPr lang="en-GB" sz="1500"/>
            </a:br>
            <a:endParaRPr lang="en-GB" sz="1500"/>
          </a:p>
          <a:p>
            <a:pPr marL="285115" lvl="1" indent="-28511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500" b="1">
                <a:latin typeface="DINPro"/>
              </a:rPr>
              <a:t>Personal</a:t>
            </a:r>
            <a:br>
              <a:rPr lang="en-GB" sz="1500"/>
            </a:br>
            <a:r>
              <a:rPr lang="en-GB" sz="1500">
                <a:latin typeface="DINPro"/>
              </a:rPr>
              <a:t>We pay attention to and respect each individual.</a:t>
            </a:r>
          </a:p>
        </p:txBody>
      </p:sp>
    </p:spTree>
    <p:extLst>
      <p:ext uri="{BB962C8B-B14F-4D97-AF65-F5344CB8AC3E}">
        <p14:creationId xmlns:p14="http://schemas.microsoft.com/office/powerpoint/2010/main" val="3252545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37DB1AA-79AC-E74C-AC00-3643E2F86A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9996" y="2136944"/>
            <a:ext cx="5196004" cy="3819028"/>
          </a:xfrm>
        </p:spPr>
        <p:txBody>
          <a:bodyPr vert="horz" lIns="0" tIns="269965" rIns="0" bIns="0" rtlCol="0" anchor="t">
            <a:noAutofit/>
          </a:bodyPr>
          <a:lstStyle/>
          <a:p>
            <a:pPr>
              <a:spcAft>
                <a:spcPts val="1500"/>
              </a:spcAft>
            </a:pPr>
            <a:r>
              <a:rPr lang="en-GB" sz="2300" b="1">
                <a:latin typeface="DINPro-Medium"/>
              </a:rPr>
              <a:t>Art of Engagement</a:t>
            </a:r>
          </a:p>
          <a:p>
            <a:pPr lvl="1"/>
            <a:r>
              <a:rPr lang="en-US" sz="1600">
                <a:latin typeface="DINPro"/>
              </a:rPr>
              <a:t>Working together for a better world is easier </a:t>
            </a:r>
            <a:r>
              <a:rPr lang="nl-NL" sz="1600">
                <a:latin typeface="DINPro"/>
              </a:rPr>
              <a:t>in a </a:t>
            </a:r>
            <a:r>
              <a:rPr lang="nl-NL" sz="1600" err="1">
                <a:latin typeface="DINPro"/>
              </a:rPr>
              <a:t>work</a:t>
            </a:r>
            <a:r>
              <a:rPr lang="nl-NL" sz="1600">
                <a:latin typeface="DINPro"/>
              </a:rPr>
              <a:t> environment </a:t>
            </a:r>
            <a:r>
              <a:rPr lang="nl-NL" sz="1600" err="1">
                <a:latin typeface="DINPro"/>
              </a:rPr>
              <a:t>that</a:t>
            </a:r>
            <a:r>
              <a:rPr lang="nl-NL" sz="1600">
                <a:latin typeface="DINPro"/>
              </a:rPr>
              <a:t> </a:t>
            </a:r>
            <a:r>
              <a:rPr lang="nl-NL" sz="1600" err="1">
                <a:latin typeface="DINPro"/>
              </a:rPr>
              <a:t>inspires</a:t>
            </a:r>
            <a:r>
              <a:rPr lang="nl-NL" sz="1600">
                <a:latin typeface="DINPro"/>
              </a:rPr>
              <a:t>, </a:t>
            </a:r>
            <a:r>
              <a:rPr lang="nl-NL" sz="1600" err="1">
                <a:latin typeface="DINPro"/>
              </a:rPr>
              <a:t>develops</a:t>
            </a:r>
            <a:r>
              <a:rPr lang="nl-NL" sz="1600">
                <a:latin typeface="DINPro"/>
              </a:rPr>
              <a:t> </a:t>
            </a:r>
            <a:r>
              <a:rPr lang="nl-NL" sz="1600" err="1">
                <a:latin typeface="DINPro"/>
              </a:rPr>
              <a:t>and</a:t>
            </a:r>
            <a:r>
              <a:rPr lang="nl-NL" sz="1600">
                <a:latin typeface="DINPro"/>
              </a:rPr>
              <a:t> </a:t>
            </a:r>
            <a:r>
              <a:rPr lang="nl-NL" sz="1600" err="1">
                <a:latin typeface="DINPro"/>
              </a:rPr>
              <a:t>engages</a:t>
            </a:r>
            <a:r>
              <a:rPr lang="nl-NL" sz="1600">
                <a:latin typeface="DINPro"/>
              </a:rPr>
              <a:t>. </a:t>
            </a:r>
            <a:endParaRPr lang="nl-NL" sz="1600"/>
          </a:p>
          <a:p>
            <a:pPr lvl="1"/>
            <a:endParaRPr lang="nl-NL" sz="1600"/>
          </a:p>
          <a:p>
            <a:pPr lvl="1"/>
            <a:r>
              <a:rPr lang="nl-NL" sz="1600" err="1">
                <a:latin typeface="DINPro"/>
              </a:rPr>
              <a:t>To</a:t>
            </a:r>
            <a:r>
              <a:rPr lang="nl-NL" sz="1600">
                <a:latin typeface="DINPro"/>
              </a:rPr>
              <a:t> </a:t>
            </a:r>
            <a:r>
              <a:rPr lang="nl-NL" sz="1600" err="1">
                <a:latin typeface="DINPro"/>
              </a:rPr>
              <a:t>achieve</a:t>
            </a:r>
            <a:r>
              <a:rPr lang="nl-NL" sz="1600">
                <a:latin typeface="DINPro"/>
              </a:rPr>
              <a:t> </a:t>
            </a:r>
            <a:r>
              <a:rPr lang="nl-NL" sz="1600" err="1">
                <a:latin typeface="DINPro"/>
              </a:rPr>
              <a:t>this</a:t>
            </a:r>
            <a:r>
              <a:rPr lang="nl-NL" sz="1600">
                <a:latin typeface="DINPro"/>
              </a:rPr>
              <a:t>, we </a:t>
            </a:r>
            <a:r>
              <a:rPr lang="nl-NL" sz="1600" err="1">
                <a:latin typeface="DINPro"/>
              </a:rPr>
              <a:t>formulated</a:t>
            </a:r>
            <a:r>
              <a:rPr lang="nl-NL" sz="1600">
                <a:latin typeface="DINPro"/>
              </a:rPr>
              <a:t> 4 </a:t>
            </a:r>
            <a:r>
              <a:rPr lang="nl-NL" sz="1600" err="1">
                <a:latin typeface="DINPro"/>
              </a:rPr>
              <a:t>principles</a:t>
            </a:r>
            <a:r>
              <a:rPr lang="nl-NL" sz="1600">
                <a:latin typeface="DINPro"/>
              </a:rPr>
              <a:t>:</a:t>
            </a:r>
          </a:p>
          <a:p>
            <a:pPr lvl="1"/>
            <a:endParaRPr lang="nl-NL" sz="1600"/>
          </a:p>
          <a:p>
            <a:pPr marL="285115" lvl="1" indent="-285115">
              <a:buFont typeface="Arial" panose="020B0604020202020204" pitchFamily="34" charset="0"/>
              <a:buChar char="•"/>
            </a:pPr>
            <a:r>
              <a:rPr lang="nl-NL" sz="1500" err="1">
                <a:latin typeface="DINPro"/>
              </a:rPr>
              <a:t>Contribute</a:t>
            </a:r>
            <a:r>
              <a:rPr lang="nl-NL" sz="1500">
                <a:latin typeface="DINPro"/>
              </a:rPr>
              <a:t> </a:t>
            </a:r>
            <a:r>
              <a:rPr lang="nl-NL" sz="1500" err="1">
                <a:latin typeface="DINPro"/>
              </a:rPr>
              <a:t>to</a:t>
            </a:r>
            <a:r>
              <a:rPr lang="nl-NL" sz="1500">
                <a:latin typeface="DINPro"/>
              </a:rPr>
              <a:t> </a:t>
            </a:r>
            <a:r>
              <a:rPr lang="nl-NL" sz="1500" err="1">
                <a:latin typeface="DINPro"/>
              </a:rPr>
              <a:t>the</a:t>
            </a:r>
            <a:r>
              <a:rPr lang="nl-NL" sz="1500">
                <a:latin typeface="DINPro"/>
              </a:rPr>
              <a:t> </a:t>
            </a:r>
            <a:r>
              <a:rPr lang="nl-NL" sz="1500" err="1">
                <a:latin typeface="DINPro"/>
              </a:rPr>
              <a:t>greater</a:t>
            </a:r>
            <a:r>
              <a:rPr lang="nl-NL" sz="1500">
                <a:latin typeface="DINPro"/>
              </a:rPr>
              <a:t> </a:t>
            </a:r>
            <a:r>
              <a:rPr lang="nl-NL" sz="1500" err="1">
                <a:latin typeface="DINPro"/>
              </a:rPr>
              <a:t>good</a:t>
            </a:r>
            <a:r>
              <a:rPr lang="nl-NL" sz="1500">
                <a:latin typeface="DINPro"/>
              </a:rPr>
              <a:t>;</a:t>
            </a:r>
          </a:p>
          <a:p>
            <a:pPr marL="285115" lvl="1" indent="-285115">
              <a:buFont typeface="Arial" panose="020B0604020202020204" pitchFamily="34" charset="0"/>
              <a:buChar char="•"/>
            </a:pPr>
            <a:r>
              <a:rPr lang="nl-NL" sz="1500">
                <a:latin typeface="DINPro"/>
              </a:rPr>
              <a:t>Be brave </a:t>
            </a:r>
            <a:r>
              <a:rPr lang="nl-NL" sz="1500" err="1">
                <a:latin typeface="DINPro"/>
              </a:rPr>
              <a:t>and</a:t>
            </a:r>
            <a:r>
              <a:rPr lang="nl-NL" sz="1500">
                <a:latin typeface="DINPro"/>
              </a:rPr>
              <a:t> </a:t>
            </a:r>
            <a:r>
              <a:rPr lang="nl-NL" sz="1500" err="1">
                <a:latin typeface="DINPro"/>
              </a:rPr>
              <a:t>decisive</a:t>
            </a:r>
            <a:r>
              <a:rPr lang="nl-NL" sz="1500">
                <a:latin typeface="DINPro"/>
              </a:rPr>
              <a:t>;</a:t>
            </a:r>
          </a:p>
          <a:p>
            <a:pPr marL="285115" lvl="1" indent="-285115">
              <a:buFont typeface="Arial" panose="020B0604020202020204" pitchFamily="34" charset="0"/>
              <a:buChar char="•"/>
            </a:pPr>
            <a:r>
              <a:rPr lang="nl-NL" sz="1500">
                <a:latin typeface="DINPro"/>
              </a:rPr>
              <a:t>Be </a:t>
            </a:r>
            <a:r>
              <a:rPr lang="nl-NL" sz="1500" err="1">
                <a:latin typeface="DINPro"/>
              </a:rPr>
              <a:t>transparent</a:t>
            </a:r>
            <a:r>
              <a:rPr lang="nl-NL" sz="1500">
                <a:latin typeface="DINPro"/>
              </a:rPr>
              <a:t> </a:t>
            </a:r>
            <a:r>
              <a:rPr lang="nl-NL" sz="1500" err="1">
                <a:latin typeface="DINPro"/>
              </a:rPr>
              <a:t>and</a:t>
            </a:r>
            <a:r>
              <a:rPr lang="nl-NL" sz="1500">
                <a:latin typeface="DINPro"/>
              </a:rPr>
              <a:t> </a:t>
            </a:r>
            <a:r>
              <a:rPr lang="nl-NL" sz="1500" err="1">
                <a:latin typeface="DINPro"/>
              </a:rPr>
              <a:t>clear</a:t>
            </a:r>
            <a:r>
              <a:rPr lang="nl-NL" sz="1500">
                <a:latin typeface="DINPro"/>
              </a:rPr>
              <a:t>;</a:t>
            </a:r>
          </a:p>
          <a:p>
            <a:pPr marL="285115" lvl="1" indent="-285115">
              <a:buFont typeface="Arial" panose="020B0604020202020204" pitchFamily="34" charset="0"/>
              <a:buChar char="•"/>
            </a:pPr>
            <a:r>
              <a:rPr lang="nl-NL" sz="1500">
                <a:latin typeface="DINPro"/>
              </a:rPr>
              <a:t>Listen </a:t>
            </a:r>
            <a:r>
              <a:rPr lang="nl-NL" sz="1500" err="1">
                <a:latin typeface="DINPro"/>
              </a:rPr>
              <a:t>and</a:t>
            </a:r>
            <a:r>
              <a:rPr lang="nl-NL" sz="1500">
                <a:latin typeface="DINPro"/>
              </a:rPr>
              <a:t> </a:t>
            </a:r>
            <a:r>
              <a:rPr lang="nl-NL" sz="1500" err="1">
                <a:latin typeface="DINPro"/>
              </a:rPr>
              <a:t>give</a:t>
            </a:r>
            <a:r>
              <a:rPr lang="nl-NL" sz="1500">
                <a:latin typeface="DINPro"/>
              </a:rPr>
              <a:t> room </a:t>
            </a:r>
            <a:r>
              <a:rPr lang="nl-NL" sz="1500" err="1">
                <a:latin typeface="DINPro"/>
              </a:rPr>
              <a:t>for</a:t>
            </a:r>
            <a:r>
              <a:rPr lang="nl-NL" sz="1500">
                <a:latin typeface="DINPro"/>
              </a:rPr>
              <a:t> </a:t>
            </a:r>
            <a:r>
              <a:rPr lang="nl-NL" sz="1500" err="1">
                <a:latin typeface="DINPro"/>
              </a:rPr>
              <a:t>growth</a:t>
            </a:r>
            <a:r>
              <a:rPr lang="nl-NL" sz="1500">
                <a:latin typeface="DINPro"/>
              </a:rPr>
              <a:t>.</a:t>
            </a:r>
          </a:p>
          <a:p>
            <a:pPr lvl="1"/>
            <a:endParaRPr lang="nl-NL" sz="1200" b="1"/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72E79E43-17AD-094D-8909-417CEF5D50A1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859" r="8459" b="-2"/>
          <a:stretch/>
        </p:blipFill>
        <p:spPr>
          <a:xfrm>
            <a:off x="6321753" y="1686152"/>
            <a:ext cx="5421043" cy="4718986"/>
          </a:xfrm>
          <a:noFill/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7BC962C-9BB5-4D37-B280-8B80CF9E4A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1690" y="202219"/>
            <a:ext cx="3791446" cy="175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565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2D6F2A30-F41E-71FD-099F-0734B4347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3" y="587363"/>
            <a:ext cx="2658167" cy="782467"/>
          </a:xfrm>
          <a:solidFill>
            <a:srgbClr val="0077B3"/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2700"/>
              <a:t>Diverse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72E79E43-17AD-094D-8909-417CEF5D50A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73" r="13273"/>
          <a:stretch/>
        </p:blipFill>
        <p:spPr>
          <a:xfrm>
            <a:off x="5913120" y="587363"/>
            <a:ext cx="5645207" cy="5124233"/>
          </a:xfrm>
          <a:noFill/>
        </p:spPr>
      </p:pic>
      <p:sp>
        <p:nvSpPr>
          <p:cNvPr id="2" name="Tijdelijke aanduiding voor tekst 2">
            <a:extLst>
              <a:ext uri="{FF2B5EF4-FFF2-40B4-BE49-F238E27FC236}">
                <a16:creationId xmlns:a16="http://schemas.microsoft.com/office/drawing/2014/main" id="{EE03A0AF-010B-7B87-0F5E-7D0617BA4E79}"/>
              </a:ext>
            </a:extLst>
          </p:cNvPr>
          <p:cNvSpPr txBox="1">
            <a:spLocks/>
          </p:cNvSpPr>
          <p:nvPr/>
        </p:nvSpPr>
        <p:spPr>
          <a:xfrm>
            <a:off x="1607838" y="1609584"/>
            <a:ext cx="4053015" cy="511767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DINPro-Medium" pitchFamily="2" charset="0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10000"/>
              </a:lnSpc>
              <a:spcBef>
                <a:spcPts val="1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2pPr>
            <a:lvl3pPr marL="450850" indent="-277813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 b="0" i="0" kern="1200" baseline="0">
                <a:solidFill>
                  <a:schemeClr val="tx1"/>
                </a:solidFill>
                <a:latin typeface="DINPro" pitchFamily="2" charset="0"/>
                <a:ea typeface="+mn-ea"/>
                <a:cs typeface="Calibri Light" panose="020F0302020204030204" pitchFamily="34" charset="0"/>
              </a:defRPr>
            </a:lvl3pPr>
            <a:lvl4pPr marL="625475" indent="-174625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lang="en-US" sz="1800" b="0" i="0" kern="1200" dirty="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4pPr>
            <a:lvl5pPr marL="809625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600" b="0" i="0">
              <a:solidFill>
                <a:srgbClr val="333333"/>
              </a:solidFill>
              <a:effectLst/>
              <a:latin typeface="DINPro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333333"/>
              </a:solidFill>
              <a:latin typeface="DINPro"/>
            </a:endParaRP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>
                <a:solidFill>
                  <a:srgbClr val="333333"/>
                </a:solidFill>
                <a:latin typeface="DINPro"/>
              </a:rPr>
              <a:t>VU Amsterdam aims to </a:t>
            </a:r>
            <a:r>
              <a:rPr lang="en-US" sz="1600" b="0" i="0">
                <a:solidFill>
                  <a:srgbClr val="333333"/>
                </a:solidFill>
                <a:effectLst/>
                <a:latin typeface="DINPro"/>
              </a:rPr>
              <a:t>provide an environment that promotes </a:t>
            </a:r>
            <a:r>
              <a:rPr lang="en-US" sz="1600" i="1">
                <a:solidFill>
                  <a:srgbClr val="333333"/>
                </a:solidFill>
                <a:effectLst/>
                <a:latin typeface="DINPro"/>
              </a:rPr>
              <a:t>diversity and inclusion</a:t>
            </a:r>
            <a:r>
              <a:rPr lang="en-US" sz="1600" b="0" i="0">
                <a:solidFill>
                  <a:srgbClr val="333333"/>
                </a:solidFill>
                <a:effectLst/>
                <a:latin typeface="DINPro"/>
              </a:rPr>
              <a:t>, where people feel comfortable and encouraged to share their unique perspectives.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333333"/>
              </a:solidFill>
              <a:latin typeface="DINPro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333333"/>
              </a:solidFill>
              <a:latin typeface="DINPro"/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>
                <a:solidFill>
                  <a:schemeClr val="tx2">
                    <a:lumMod val="75000"/>
                  </a:schemeClr>
                </a:solidFill>
                <a:effectLst/>
                <a:latin typeface="DINPro"/>
              </a:rPr>
              <a:t>Diversity Office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2">
                    <a:lumMod val="75000"/>
                  </a:schemeClr>
                </a:solidFill>
                <a:latin typeface="DINPro"/>
              </a:rPr>
              <a:t>Networks</a:t>
            </a:r>
          </a:p>
          <a:p>
            <a:pPr marL="736600" lvl="2" indent="-285750"/>
            <a:r>
              <a:rPr lang="en-US" sz="1400" b="0" i="0">
                <a:effectLst/>
                <a:latin typeface="DINPro"/>
              </a:rPr>
              <a:t>VU Pride</a:t>
            </a:r>
          </a:p>
          <a:p>
            <a:pPr marL="736600" lvl="2" indent="-285750"/>
            <a:r>
              <a:rPr lang="en-US" sz="1400">
                <a:latin typeface="DINPro"/>
              </a:rPr>
              <a:t>Wo/men Network @VU</a:t>
            </a:r>
          </a:p>
          <a:p>
            <a:pPr marL="736600" lvl="2" indent="-285750"/>
            <a:r>
              <a:rPr lang="en-US" sz="1400">
                <a:solidFill>
                  <a:srgbClr val="000000"/>
                </a:solidFill>
                <a:latin typeface="DINPro"/>
                <a:cs typeface="Calibri Light"/>
              </a:rPr>
              <a:t>Young.VU</a:t>
            </a:r>
          </a:p>
          <a:p>
            <a:pPr marL="736600" lvl="2" indent="-285750"/>
            <a:r>
              <a:rPr lang="en-US" sz="1400">
                <a:solidFill>
                  <a:srgbClr val="000000"/>
                </a:solidFill>
                <a:latin typeface="DINPro"/>
                <a:cs typeface="Calibri Light"/>
              </a:rPr>
              <a:t>International Academic staff network</a:t>
            </a:r>
          </a:p>
          <a:p>
            <a:pPr lvl="2" indent="0">
              <a:buNone/>
            </a:pPr>
            <a:endParaRPr lang="en-US" sz="1400">
              <a:solidFill>
                <a:srgbClr val="000000"/>
              </a:solidFill>
              <a:latin typeface="DINPro"/>
            </a:endParaRPr>
          </a:p>
          <a:p>
            <a:pPr lvl="2" indent="0">
              <a:buNone/>
            </a:pPr>
            <a:endParaRPr lang="en-US" sz="1400">
              <a:solidFill>
                <a:srgbClr val="000000"/>
              </a:solidFill>
              <a:latin typeface="DINPro"/>
            </a:endParaRPr>
          </a:p>
          <a:p>
            <a:pPr lvl="2" indent="0">
              <a:buNone/>
            </a:pPr>
            <a:endParaRPr lang="en-US" sz="1500">
              <a:solidFill>
                <a:schemeClr val="bg1">
                  <a:lumMod val="75000"/>
                </a:schemeClr>
              </a:solidFill>
              <a:latin typeface="DINPro"/>
            </a:endParaRPr>
          </a:p>
          <a:p>
            <a:pPr lvl="2" indent="0">
              <a:buNone/>
            </a:pPr>
            <a:endParaRPr lang="en-US" sz="1500">
              <a:solidFill>
                <a:schemeClr val="bg1">
                  <a:lumMod val="75000"/>
                </a:schemeClr>
              </a:solidFill>
              <a:latin typeface="DINPro"/>
            </a:endParaRPr>
          </a:p>
          <a:p>
            <a:pPr lvl="2" indent="0">
              <a:buNone/>
            </a:pPr>
            <a:endParaRPr lang="en-US" sz="1500">
              <a:solidFill>
                <a:schemeClr val="bg1">
                  <a:lumMod val="75000"/>
                </a:schemeClr>
              </a:solidFill>
              <a:latin typeface="DINPro"/>
            </a:endParaRPr>
          </a:p>
          <a:p>
            <a:pPr lvl="2" indent="0">
              <a:buNone/>
            </a:pPr>
            <a:endParaRPr lang="en-US" sz="1500">
              <a:solidFill>
                <a:schemeClr val="bg1">
                  <a:lumMod val="75000"/>
                </a:schemeClr>
              </a:solidFill>
              <a:latin typeface="DINPro"/>
            </a:endParaRPr>
          </a:p>
          <a:p>
            <a:pPr lvl="2" indent="-277495"/>
            <a:endParaRPr lang="en-US" sz="1500">
              <a:solidFill>
                <a:schemeClr val="bg1">
                  <a:lumMod val="75000"/>
                </a:schemeClr>
              </a:solidFill>
              <a:latin typeface="DINPro"/>
            </a:endParaRPr>
          </a:p>
          <a:p>
            <a:pPr lvl="1"/>
            <a:r>
              <a:rPr lang="nl-NL" sz="1100" b="1">
                <a:solidFill>
                  <a:schemeClr val="bg1">
                    <a:lumMod val="75000"/>
                  </a:schemeClr>
                </a:solidFill>
                <a:latin typeface="DINPro"/>
              </a:rPr>
              <a:t>vu.nl/</a:t>
            </a:r>
            <a:r>
              <a:rPr lang="nl-NL" sz="1100" b="1" err="1">
                <a:solidFill>
                  <a:schemeClr val="bg1">
                    <a:lumMod val="75000"/>
                  </a:schemeClr>
                </a:solidFill>
                <a:latin typeface="DINPro"/>
              </a:rPr>
              <a:t>diversity</a:t>
            </a:r>
            <a:endParaRPr lang="nl-NL" err="1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063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nline Media 5" title="Vrije Universiteit Amsterdam | Strategy 2020 - 2025">
            <a:hlinkClick r:id="" action="ppaction://media"/>
            <a:extLst>
              <a:ext uri="{FF2B5EF4-FFF2-40B4-BE49-F238E27FC236}">
                <a16:creationId xmlns:a16="http://schemas.microsoft.com/office/drawing/2014/main" id="{6310AF0C-9DD4-B596-EFF5-AC8BE7F86F0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4786" y="0"/>
            <a:ext cx="1214755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BD64028F-E534-CB82-43EF-C66C96D8D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790" y="409989"/>
            <a:ext cx="4368055" cy="761056"/>
          </a:xfrm>
        </p:spPr>
        <p:txBody>
          <a:bodyPr/>
          <a:lstStyle/>
          <a:p>
            <a:r>
              <a:rPr lang="en-GB" sz="2800"/>
              <a:t>VU Strategy 2020-2025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51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U layout">
  <a:themeElements>
    <a:clrScheme name="VU colors">
      <a:dk1>
        <a:srgbClr val="000000"/>
      </a:dk1>
      <a:lt1>
        <a:srgbClr val="0089CF"/>
      </a:lt1>
      <a:dk2>
        <a:srgbClr val="0089CF"/>
      </a:dk2>
      <a:lt2>
        <a:srgbClr val="FFFFFF"/>
      </a:lt2>
      <a:accent1>
        <a:srgbClr val="0089CF"/>
      </a:accent1>
      <a:accent2>
        <a:srgbClr val="4FAF48"/>
      </a:accent2>
      <a:accent3>
        <a:srgbClr val="E8692D"/>
      </a:accent3>
      <a:accent4>
        <a:srgbClr val="8E4DA4"/>
      </a:accent4>
      <a:accent5>
        <a:srgbClr val="F3BA30"/>
      </a:accent5>
      <a:accent6>
        <a:srgbClr val="666666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8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solidFill>
          <a:schemeClr val="bg1"/>
        </a:solidFill>
        <a:effectLst>
          <a:outerShdw blurRad="254000" dist="127000" dir="2700000" algn="ctr" rotWithShape="0">
            <a:schemeClr val="tx1">
              <a:alpha val="5000"/>
            </a:schemeClr>
          </a:outerShdw>
        </a:effectLst>
      </a:spPr>
      <a:bodyPr wrap="square" lIns="360000" tIns="360000" rIns="360000" bIns="360000" rtlCol="0">
        <a:noAutofit/>
      </a:bodyPr>
      <a:lstStyle>
        <a:defPPr algn="l">
          <a:defRPr sz="2400" dirty="0">
            <a:solidFill>
              <a:srgbClr val="005CA9"/>
            </a:solidFill>
          </a:defRPr>
        </a:defPPr>
      </a:lstStyle>
    </a:txDef>
  </a:objectDefaults>
  <a:extraClrSchemeLst/>
  <a:custClrLst>
    <a:custClr name="VU blue">
      <a:srgbClr val="0077B3"/>
    </a:custClr>
    <a:custClr name="Orange-red">
      <a:srgbClr val="CC4100"/>
    </a:custClr>
    <a:custClr name="Green">
      <a:srgbClr val="008053"/>
    </a:custClr>
    <a:custClr name="Purple">
      <a:srgbClr val="3B2171"/>
    </a:custClr>
    <a:custClr name="Blue">
      <a:srgbClr val="66AFD4"/>
    </a:custClr>
    <a:custClr name="Chart green">
      <a:srgbClr val="66AFD4"/>
    </a:custClr>
    <a:custClr name="Chart orange">
      <a:srgbClr val="E8692D"/>
    </a:custClr>
    <a:custClr name="Chart purple">
      <a:srgbClr val="8E4DA4"/>
    </a:custClr>
    <a:custClr name="Chart yellow">
      <a:srgbClr val="F3BA30"/>
    </a:custClr>
    <a:custClr name="Chart light grey">
      <a:srgbClr val="D8D3D0"/>
    </a:custClr>
    <a:custClr name="Chart dart grey">
      <a:srgbClr val="066666"/>
    </a:custClr>
    <a:custClr name="Light blue">
      <a:srgbClr val="DFF2FD"/>
    </a:custClr>
    <a:custClr name="Light orange">
      <a:srgbClr val="FCD3B6"/>
    </a:custClr>
    <a:custClr name="Light green">
      <a:srgbClr val="EBF0C6"/>
    </a:custClr>
    <a:custClr name="Light purple">
      <a:srgbClr val="DDC6EE"/>
    </a:custClr>
    <a:custClr name="Change your world">
      <a:srgbClr val="005B9D"/>
    </a:custClr>
  </a:custClrLst>
  <a:extLst>
    <a:ext uri="{05A4C25C-085E-4340-85A3-A5531E510DB2}">
      <thm15:themeFamily xmlns:thm15="http://schemas.microsoft.com/office/thememl/2012/main" name="VU presentation.potx" id="{B491838A-1F74-4D87-B398-7CDD8260CE70}" vid="{3D16D61C-C7BD-4AEA-844B-7B33D039B996}"/>
    </a:ext>
  </a:extLst>
</a:theme>
</file>

<file path=ppt/theme/theme2.xml><?xml version="1.0" encoding="utf-8"?>
<a:theme xmlns:a="http://schemas.openxmlformats.org/drawingml/2006/main" name="VU layout">
  <a:themeElements>
    <a:clrScheme name="VU colors">
      <a:dk1>
        <a:srgbClr val="000000"/>
      </a:dk1>
      <a:lt1>
        <a:srgbClr val="0089CF"/>
      </a:lt1>
      <a:dk2>
        <a:srgbClr val="0089CF"/>
      </a:dk2>
      <a:lt2>
        <a:srgbClr val="FFFFFF"/>
      </a:lt2>
      <a:accent1>
        <a:srgbClr val="0089CF"/>
      </a:accent1>
      <a:accent2>
        <a:srgbClr val="4FAF48"/>
      </a:accent2>
      <a:accent3>
        <a:srgbClr val="E8692D"/>
      </a:accent3>
      <a:accent4>
        <a:srgbClr val="8E4DA4"/>
      </a:accent4>
      <a:accent5>
        <a:srgbClr val="F3BA30"/>
      </a:accent5>
      <a:accent6>
        <a:srgbClr val="666666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8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solidFill>
          <a:schemeClr val="bg1"/>
        </a:solidFill>
        <a:effectLst>
          <a:outerShdw blurRad="254000" dist="127000" dir="2700000" algn="ctr" rotWithShape="0">
            <a:schemeClr val="tx1">
              <a:alpha val="5000"/>
            </a:schemeClr>
          </a:outerShdw>
        </a:effectLst>
      </a:spPr>
      <a:bodyPr wrap="square" lIns="360000" tIns="360000" rIns="360000" bIns="360000" rtlCol="0">
        <a:noAutofit/>
      </a:bodyPr>
      <a:lstStyle>
        <a:defPPr algn="l">
          <a:defRPr sz="2400" dirty="0">
            <a:solidFill>
              <a:srgbClr val="005CA9"/>
            </a:solidFill>
          </a:defRPr>
        </a:defPPr>
      </a:lstStyle>
    </a:txDef>
  </a:objectDefaults>
  <a:extraClrSchemeLst/>
  <a:custClrLst>
    <a:custClr name="VU blue">
      <a:srgbClr val="0077B3"/>
    </a:custClr>
    <a:custClr name="Orange-red">
      <a:srgbClr val="CC4100"/>
    </a:custClr>
    <a:custClr name="Green">
      <a:srgbClr val="008053"/>
    </a:custClr>
    <a:custClr name="Purple">
      <a:srgbClr val="3B2171"/>
    </a:custClr>
    <a:custClr name="Blue">
      <a:srgbClr val="66AFD4"/>
    </a:custClr>
    <a:custClr name="Chart green">
      <a:srgbClr val="66AFD4"/>
    </a:custClr>
    <a:custClr name="Chart orange">
      <a:srgbClr val="E8692D"/>
    </a:custClr>
    <a:custClr name="Chart purple">
      <a:srgbClr val="8E4DA4"/>
    </a:custClr>
    <a:custClr name="Chart yellow">
      <a:srgbClr val="F3BA30"/>
    </a:custClr>
    <a:custClr name="Chart light grey">
      <a:srgbClr val="D8D3D0"/>
    </a:custClr>
    <a:custClr name="Chart dart grey">
      <a:srgbClr val="066666"/>
    </a:custClr>
    <a:custClr name="Light blue">
      <a:srgbClr val="DFF2FD"/>
    </a:custClr>
    <a:custClr name="Light orange">
      <a:srgbClr val="FCD3B6"/>
    </a:custClr>
    <a:custClr name="Light green">
      <a:srgbClr val="EBF0C6"/>
    </a:custClr>
    <a:custClr name="Light purple">
      <a:srgbClr val="DDC6EE"/>
    </a:custClr>
    <a:custClr name="Change your world">
      <a:srgbClr val="005B9D"/>
    </a:custClr>
  </a:custClrLst>
  <a:extLst>
    <a:ext uri="{05A4C25C-085E-4340-85A3-A5531E510DB2}">
      <thm15:themeFamily xmlns:thm15="http://schemas.microsoft.com/office/thememl/2012/main" name="VU presentation.potx" id="{96BE626E-5F20-4262-8A21-39B32B3E1B30}" vid="{49E85636-67A3-432A-9F2D-0F1AF50170C9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A2E90DAE43124F9EFCD0EA491EF278" ma:contentTypeVersion="17" ma:contentTypeDescription="Create a new document." ma:contentTypeScope="" ma:versionID="e3d875fd2b9bfbaf59fd738902e7d631">
  <xsd:schema xmlns:xsd="http://www.w3.org/2001/XMLSchema" xmlns:xs="http://www.w3.org/2001/XMLSchema" xmlns:p="http://schemas.microsoft.com/office/2006/metadata/properties" xmlns:ns1="http://schemas.microsoft.com/sharepoint/v3" xmlns:ns2="f4d75b07-dfd3-40b1-97cb-805969efd459" xmlns:ns3="33488d45-9df9-4251-a80b-eb6f095bed73" targetNamespace="http://schemas.microsoft.com/office/2006/metadata/properties" ma:root="true" ma:fieldsID="7ff7ea98b0276652312c8e7fdb76c783" ns1:_="" ns2:_="" ns3:_="">
    <xsd:import namespace="http://schemas.microsoft.com/sharepoint/v3"/>
    <xsd:import namespace="f4d75b07-dfd3-40b1-97cb-805969efd459"/>
    <xsd:import namespace="33488d45-9df9-4251-a80b-eb6f095bed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d75b07-dfd3-40b1-97cb-805969efd4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95a2ead-fb08-4f89-b991-c2b77859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488d45-9df9-4251-a80b-eb6f095bed7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e7a2016-8567-444b-81ae-62236f906e30}" ma:internalName="TaxCatchAll" ma:showField="CatchAllData" ma:web="33488d45-9df9-4251-a80b-eb6f095bed7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33488d45-9df9-4251-a80b-eb6f095bed73" xsi:nil="true"/>
    <_ip_UnifiedCompliancePolicyProperties xmlns="http://schemas.microsoft.com/sharepoint/v3" xsi:nil="true"/>
    <lcf76f155ced4ddcb4097134ff3c332f xmlns="f4d75b07-dfd3-40b1-97cb-805969efd459">
      <Terms xmlns="http://schemas.microsoft.com/office/infopath/2007/PartnerControls"/>
    </lcf76f155ced4ddcb4097134ff3c332f>
    <SharedWithUsers xmlns="33488d45-9df9-4251-a80b-eb6f095bed73">
      <UserInfo>
        <DisplayName>Koornstra, R.A. (Renee Andree)</DisplayName>
        <AccountId>90</AccountId>
        <AccountType/>
      </UserInfo>
      <UserInfo>
        <DisplayName>Sambrink Sanderink, E. (Epke)</DisplayName>
        <AccountId>57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7721EFD5-2041-4100-8D26-953987D74F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4d75b07-dfd3-40b1-97cb-805969efd459"/>
    <ds:schemaRef ds:uri="33488d45-9df9-4251-a80b-eb6f095bed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28CC89F-60A6-4EB7-AA05-263263C1D04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E62C8D4-390A-41D3-93EE-F0ABD29FA9DD}">
  <ds:schemaRefs>
    <ds:schemaRef ds:uri="33488d45-9df9-4251-a80b-eb6f095bed73"/>
    <ds:schemaRef ds:uri="f4d75b07-dfd3-40b1-97cb-805969efd459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603</Words>
  <Application>Microsoft Office PowerPoint</Application>
  <PresentationFormat>Widescreen</PresentationFormat>
  <Paragraphs>139</Paragraphs>
  <Slides>13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DINPro</vt:lpstr>
      <vt:lpstr>DINPro-Medium</vt:lpstr>
      <vt:lpstr>Roboto</vt:lpstr>
      <vt:lpstr>VU layout</vt:lpstr>
      <vt:lpstr>VU layout</vt:lpstr>
      <vt:lpstr>Welcome to Vrije Universiteit Amsterdam</vt:lpstr>
      <vt:lpstr>Executive Board</vt:lpstr>
      <vt:lpstr>Official name: Vrije Universiteit Amsterdam</vt:lpstr>
      <vt:lpstr>Organisational chart</vt:lpstr>
      <vt:lpstr>History </vt:lpstr>
      <vt:lpstr>PowerPoint Presentation</vt:lpstr>
      <vt:lpstr>PowerPoint Presentation</vt:lpstr>
      <vt:lpstr>Diverse</vt:lpstr>
      <vt:lpstr>VU Strategy 2020-2025</vt:lpstr>
      <vt:lpstr>Entrepreneurial</vt:lpstr>
      <vt:lpstr>PowerPoint Presentation</vt:lpstr>
      <vt:lpstr>PowerPoint Presentation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Reshad, M. (Morsal)</dc:creator>
  <cp:lastModifiedBy>Mosheuvel, M.Y.C. (Manon)</cp:lastModifiedBy>
  <cp:revision>34</cp:revision>
  <dcterms:created xsi:type="dcterms:W3CDTF">2023-01-30T10:49:04Z</dcterms:created>
  <dcterms:modified xsi:type="dcterms:W3CDTF">2024-11-06T11:39:47Z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0x01010007A2E90DAE43124F9EFCD0EA491EF278</vt:lpwstr>
  </property>
  <property fmtid="{D5CDD505-2E9C-101B-9397-08002B2CF9AE}" pid="3" name="MediaServiceImageTags">
    <vt:lpwstr/>
  </property>
</Properties>
</file>