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7" r:id="rId5"/>
  </p:sldMasterIdLst>
  <p:notesMasterIdLst>
    <p:notesMasterId r:id="rId16"/>
  </p:notesMasterIdLst>
  <p:sldIdLst>
    <p:sldId id="256" r:id="rId6"/>
    <p:sldId id="269" r:id="rId7"/>
    <p:sldId id="336" r:id="rId8"/>
    <p:sldId id="318" r:id="rId9"/>
    <p:sldId id="331" r:id="rId10"/>
    <p:sldId id="330" r:id="rId11"/>
    <p:sldId id="332" r:id="rId12"/>
    <p:sldId id="333" r:id="rId13"/>
    <p:sldId id="335" r:id="rId14"/>
    <p:sldId id="279" r:id="rId1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68" autoAdjust="0"/>
  </p:normalViewPr>
  <p:slideViewPr>
    <p:cSldViewPr>
      <p:cViewPr varScale="1">
        <p:scale>
          <a:sx n="52" d="100"/>
          <a:sy n="52" d="100"/>
        </p:scale>
        <p:origin x="1204"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DEBB2-D055-4B1E-A1C0-7F414327858E}" type="doc">
      <dgm:prSet loTypeId="urn:microsoft.com/office/officeart/2005/8/layout/gear1" loCatId="relationship" qsTypeId="urn:microsoft.com/office/officeart/2005/8/quickstyle/simple1" qsCatId="simple" csTypeId="urn:microsoft.com/office/officeart/2005/8/colors/accent1_2" csCatId="accent1" phldr="1"/>
      <dgm:spPr/>
    </dgm:pt>
    <dgm:pt modelId="{53524052-D3B4-4792-8EB5-6482340FFB86}">
      <dgm:prSet phldrT="[Text]" custT="1"/>
      <dgm:spPr/>
      <dgm:t>
        <a:bodyPr/>
        <a:lstStyle/>
        <a:p>
          <a:r>
            <a:rPr lang="en-GB" sz="3200" b="1" dirty="0">
              <a:solidFill>
                <a:srgbClr val="C00000"/>
              </a:solidFill>
            </a:rPr>
            <a:t>Learner</a:t>
          </a:r>
        </a:p>
      </dgm:t>
    </dgm:pt>
    <dgm:pt modelId="{FFE0F067-202B-4D32-A788-451A20E4071D}" type="parTrans" cxnId="{ED6B6183-D60F-49B9-9E18-B089A1DF0DA1}">
      <dgm:prSet/>
      <dgm:spPr/>
      <dgm:t>
        <a:bodyPr/>
        <a:lstStyle/>
        <a:p>
          <a:endParaRPr lang="en-GB"/>
        </a:p>
      </dgm:t>
    </dgm:pt>
    <dgm:pt modelId="{DE102561-D650-407B-BF7B-8A85DFFE6BD1}" type="sibTrans" cxnId="{ED6B6183-D60F-49B9-9E18-B089A1DF0DA1}">
      <dgm:prSet/>
      <dgm:spPr/>
      <dgm:t>
        <a:bodyPr/>
        <a:lstStyle/>
        <a:p>
          <a:endParaRPr lang="en-GB"/>
        </a:p>
      </dgm:t>
    </dgm:pt>
    <dgm:pt modelId="{98196C73-D197-4D7C-BF65-45EB066A164B}">
      <dgm:prSet phldrT="[Text]" custT="1"/>
      <dgm:spPr/>
      <dgm:t>
        <a:bodyPr/>
        <a:lstStyle/>
        <a:p>
          <a:r>
            <a:rPr lang="en-GB" sz="2000" b="1" dirty="0">
              <a:solidFill>
                <a:srgbClr val="C00000"/>
              </a:solidFill>
            </a:rPr>
            <a:t>Employer</a:t>
          </a:r>
        </a:p>
      </dgm:t>
    </dgm:pt>
    <dgm:pt modelId="{EA5ABC20-5B77-41E1-844E-7E5115757404}" type="parTrans" cxnId="{BEA75EE3-6C22-4CED-8479-8C728A1CD6A2}">
      <dgm:prSet/>
      <dgm:spPr/>
      <dgm:t>
        <a:bodyPr/>
        <a:lstStyle/>
        <a:p>
          <a:endParaRPr lang="en-GB"/>
        </a:p>
      </dgm:t>
    </dgm:pt>
    <dgm:pt modelId="{E0FBC647-D043-4180-9DDF-16AB3572FB67}" type="sibTrans" cxnId="{BEA75EE3-6C22-4CED-8479-8C728A1CD6A2}">
      <dgm:prSet/>
      <dgm:spPr/>
      <dgm:t>
        <a:bodyPr/>
        <a:lstStyle/>
        <a:p>
          <a:endParaRPr lang="en-GB"/>
        </a:p>
      </dgm:t>
    </dgm:pt>
    <dgm:pt modelId="{6B989F6B-1861-4F62-A0B1-0EDB2248CFC1}">
      <dgm:prSet phldrT="[Text]" custT="1"/>
      <dgm:spPr/>
      <dgm:t>
        <a:bodyPr/>
        <a:lstStyle/>
        <a:p>
          <a:r>
            <a:rPr lang="en-GB" sz="2800" b="1" dirty="0">
              <a:solidFill>
                <a:srgbClr val="C00000"/>
              </a:solidFill>
            </a:rPr>
            <a:t>Tolley</a:t>
          </a:r>
        </a:p>
      </dgm:t>
    </dgm:pt>
    <dgm:pt modelId="{49616AAB-1A7C-4C96-A49D-B7AB31DA7D4E}" type="parTrans" cxnId="{90C3E653-5636-492D-A77A-21272D4E4A0A}">
      <dgm:prSet/>
      <dgm:spPr/>
      <dgm:t>
        <a:bodyPr/>
        <a:lstStyle/>
        <a:p>
          <a:endParaRPr lang="en-GB"/>
        </a:p>
      </dgm:t>
    </dgm:pt>
    <dgm:pt modelId="{F842F2F8-77D5-420E-BFF5-CCDD3331E5CA}" type="sibTrans" cxnId="{90C3E653-5636-492D-A77A-21272D4E4A0A}">
      <dgm:prSet/>
      <dgm:spPr/>
      <dgm:t>
        <a:bodyPr/>
        <a:lstStyle/>
        <a:p>
          <a:endParaRPr lang="en-GB"/>
        </a:p>
      </dgm:t>
    </dgm:pt>
    <dgm:pt modelId="{C1C5335C-375F-40F8-BE23-3DCD1D973834}" type="pres">
      <dgm:prSet presAssocID="{FA1DEBB2-D055-4B1E-A1C0-7F414327858E}" presName="composite" presStyleCnt="0">
        <dgm:presLayoutVars>
          <dgm:chMax val="3"/>
          <dgm:animLvl val="lvl"/>
          <dgm:resizeHandles val="exact"/>
        </dgm:presLayoutVars>
      </dgm:prSet>
      <dgm:spPr/>
    </dgm:pt>
    <dgm:pt modelId="{B6D4ABA4-8EED-4DFE-9707-3623510AAAEB}" type="pres">
      <dgm:prSet presAssocID="{53524052-D3B4-4792-8EB5-6482340FFB86}" presName="gear1" presStyleLbl="node1" presStyleIdx="0" presStyleCnt="3">
        <dgm:presLayoutVars>
          <dgm:chMax val="1"/>
          <dgm:bulletEnabled val="1"/>
        </dgm:presLayoutVars>
      </dgm:prSet>
      <dgm:spPr/>
      <dgm:t>
        <a:bodyPr/>
        <a:lstStyle/>
        <a:p>
          <a:endParaRPr lang="en-US"/>
        </a:p>
      </dgm:t>
    </dgm:pt>
    <dgm:pt modelId="{898D8C93-6007-4D10-9E9A-495DCC9E6C53}" type="pres">
      <dgm:prSet presAssocID="{53524052-D3B4-4792-8EB5-6482340FFB86}" presName="gear1srcNode" presStyleLbl="node1" presStyleIdx="0" presStyleCnt="3"/>
      <dgm:spPr/>
      <dgm:t>
        <a:bodyPr/>
        <a:lstStyle/>
        <a:p>
          <a:endParaRPr lang="en-US"/>
        </a:p>
      </dgm:t>
    </dgm:pt>
    <dgm:pt modelId="{233CB9C3-58D4-49F3-B220-FD5CEE30A3DA}" type="pres">
      <dgm:prSet presAssocID="{53524052-D3B4-4792-8EB5-6482340FFB86}" presName="gear1dstNode" presStyleLbl="node1" presStyleIdx="0" presStyleCnt="3"/>
      <dgm:spPr/>
      <dgm:t>
        <a:bodyPr/>
        <a:lstStyle/>
        <a:p>
          <a:endParaRPr lang="en-US"/>
        </a:p>
      </dgm:t>
    </dgm:pt>
    <dgm:pt modelId="{95B1EF8D-9A18-428F-A78E-B2036E88F9CD}" type="pres">
      <dgm:prSet presAssocID="{98196C73-D197-4D7C-BF65-45EB066A164B}" presName="gear2" presStyleLbl="node1" presStyleIdx="1" presStyleCnt="3">
        <dgm:presLayoutVars>
          <dgm:chMax val="1"/>
          <dgm:bulletEnabled val="1"/>
        </dgm:presLayoutVars>
      </dgm:prSet>
      <dgm:spPr/>
      <dgm:t>
        <a:bodyPr/>
        <a:lstStyle/>
        <a:p>
          <a:endParaRPr lang="en-US"/>
        </a:p>
      </dgm:t>
    </dgm:pt>
    <dgm:pt modelId="{D3157330-785F-4BEC-B490-35C3A52DE526}" type="pres">
      <dgm:prSet presAssocID="{98196C73-D197-4D7C-BF65-45EB066A164B}" presName="gear2srcNode" presStyleLbl="node1" presStyleIdx="1" presStyleCnt="3"/>
      <dgm:spPr/>
      <dgm:t>
        <a:bodyPr/>
        <a:lstStyle/>
        <a:p>
          <a:endParaRPr lang="en-US"/>
        </a:p>
      </dgm:t>
    </dgm:pt>
    <dgm:pt modelId="{4796FF2C-98D0-423C-B1B8-2FABE8D33090}" type="pres">
      <dgm:prSet presAssocID="{98196C73-D197-4D7C-BF65-45EB066A164B}" presName="gear2dstNode" presStyleLbl="node1" presStyleIdx="1" presStyleCnt="3"/>
      <dgm:spPr/>
      <dgm:t>
        <a:bodyPr/>
        <a:lstStyle/>
        <a:p>
          <a:endParaRPr lang="en-US"/>
        </a:p>
      </dgm:t>
    </dgm:pt>
    <dgm:pt modelId="{0D24621B-61C0-4428-94A6-A949B7319483}" type="pres">
      <dgm:prSet presAssocID="{6B989F6B-1861-4F62-A0B1-0EDB2248CFC1}" presName="gear3" presStyleLbl="node1" presStyleIdx="2" presStyleCnt="3"/>
      <dgm:spPr/>
      <dgm:t>
        <a:bodyPr/>
        <a:lstStyle/>
        <a:p>
          <a:endParaRPr lang="en-US"/>
        </a:p>
      </dgm:t>
    </dgm:pt>
    <dgm:pt modelId="{8D6544BC-C2FE-490C-8700-D469BFCB36BF}" type="pres">
      <dgm:prSet presAssocID="{6B989F6B-1861-4F62-A0B1-0EDB2248CFC1}" presName="gear3tx" presStyleLbl="node1" presStyleIdx="2" presStyleCnt="3">
        <dgm:presLayoutVars>
          <dgm:chMax val="1"/>
          <dgm:bulletEnabled val="1"/>
        </dgm:presLayoutVars>
      </dgm:prSet>
      <dgm:spPr/>
      <dgm:t>
        <a:bodyPr/>
        <a:lstStyle/>
        <a:p>
          <a:endParaRPr lang="en-US"/>
        </a:p>
      </dgm:t>
    </dgm:pt>
    <dgm:pt modelId="{C52F7D22-380E-4B71-87DC-A2B2A951C97A}" type="pres">
      <dgm:prSet presAssocID="{6B989F6B-1861-4F62-A0B1-0EDB2248CFC1}" presName="gear3srcNode" presStyleLbl="node1" presStyleIdx="2" presStyleCnt="3"/>
      <dgm:spPr/>
      <dgm:t>
        <a:bodyPr/>
        <a:lstStyle/>
        <a:p>
          <a:endParaRPr lang="en-US"/>
        </a:p>
      </dgm:t>
    </dgm:pt>
    <dgm:pt modelId="{5EBBF0E0-C237-41C6-AA70-A0245C1C5F33}" type="pres">
      <dgm:prSet presAssocID="{6B989F6B-1861-4F62-A0B1-0EDB2248CFC1}" presName="gear3dstNode" presStyleLbl="node1" presStyleIdx="2" presStyleCnt="3"/>
      <dgm:spPr/>
      <dgm:t>
        <a:bodyPr/>
        <a:lstStyle/>
        <a:p>
          <a:endParaRPr lang="en-US"/>
        </a:p>
      </dgm:t>
    </dgm:pt>
    <dgm:pt modelId="{619FA45A-1482-4140-93F3-615635686504}" type="pres">
      <dgm:prSet presAssocID="{DE102561-D650-407B-BF7B-8A85DFFE6BD1}" presName="connector1" presStyleLbl="sibTrans2D1" presStyleIdx="0" presStyleCnt="3"/>
      <dgm:spPr/>
      <dgm:t>
        <a:bodyPr/>
        <a:lstStyle/>
        <a:p>
          <a:endParaRPr lang="en-US"/>
        </a:p>
      </dgm:t>
    </dgm:pt>
    <dgm:pt modelId="{063A2B89-3B7D-4647-903F-3F7FA4471E04}" type="pres">
      <dgm:prSet presAssocID="{E0FBC647-D043-4180-9DDF-16AB3572FB67}" presName="connector2" presStyleLbl="sibTrans2D1" presStyleIdx="1" presStyleCnt="3"/>
      <dgm:spPr/>
      <dgm:t>
        <a:bodyPr/>
        <a:lstStyle/>
        <a:p>
          <a:endParaRPr lang="en-US"/>
        </a:p>
      </dgm:t>
    </dgm:pt>
    <dgm:pt modelId="{6FC13DD4-8AD9-4FFC-AB89-3FFFC15987E5}" type="pres">
      <dgm:prSet presAssocID="{F842F2F8-77D5-420E-BFF5-CCDD3331E5CA}" presName="connector3" presStyleLbl="sibTrans2D1" presStyleIdx="2" presStyleCnt="3"/>
      <dgm:spPr/>
      <dgm:t>
        <a:bodyPr/>
        <a:lstStyle/>
        <a:p>
          <a:endParaRPr lang="en-US"/>
        </a:p>
      </dgm:t>
    </dgm:pt>
  </dgm:ptLst>
  <dgm:cxnLst>
    <dgm:cxn modelId="{FA10D451-7DA4-4292-8C97-08181A0E3ED3}" type="presOf" srcId="{6B989F6B-1861-4F62-A0B1-0EDB2248CFC1}" destId="{8D6544BC-C2FE-490C-8700-D469BFCB36BF}" srcOrd="1" destOrd="0" presId="urn:microsoft.com/office/officeart/2005/8/layout/gear1"/>
    <dgm:cxn modelId="{BEA75EE3-6C22-4CED-8479-8C728A1CD6A2}" srcId="{FA1DEBB2-D055-4B1E-A1C0-7F414327858E}" destId="{98196C73-D197-4D7C-BF65-45EB066A164B}" srcOrd="1" destOrd="0" parTransId="{EA5ABC20-5B77-41E1-844E-7E5115757404}" sibTransId="{E0FBC647-D043-4180-9DDF-16AB3572FB67}"/>
    <dgm:cxn modelId="{D1909D7D-C558-4EF3-B12C-A1AB05992848}" type="presOf" srcId="{F842F2F8-77D5-420E-BFF5-CCDD3331E5CA}" destId="{6FC13DD4-8AD9-4FFC-AB89-3FFFC15987E5}" srcOrd="0" destOrd="0" presId="urn:microsoft.com/office/officeart/2005/8/layout/gear1"/>
    <dgm:cxn modelId="{9D18300F-4495-4503-860B-10F50A7D915C}" type="presOf" srcId="{53524052-D3B4-4792-8EB5-6482340FFB86}" destId="{898D8C93-6007-4D10-9E9A-495DCC9E6C53}" srcOrd="1" destOrd="0" presId="urn:microsoft.com/office/officeart/2005/8/layout/gear1"/>
    <dgm:cxn modelId="{C07B3B08-CCFB-441D-9BE1-0F2ABAA134DE}" type="presOf" srcId="{53524052-D3B4-4792-8EB5-6482340FFB86}" destId="{B6D4ABA4-8EED-4DFE-9707-3623510AAAEB}" srcOrd="0" destOrd="0" presId="urn:microsoft.com/office/officeart/2005/8/layout/gear1"/>
    <dgm:cxn modelId="{E9C64A99-28B4-47B8-856A-EB147F623A06}" type="presOf" srcId="{FA1DEBB2-D055-4B1E-A1C0-7F414327858E}" destId="{C1C5335C-375F-40F8-BE23-3DCD1D973834}" srcOrd="0" destOrd="0" presId="urn:microsoft.com/office/officeart/2005/8/layout/gear1"/>
    <dgm:cxn modelId="{ED6B6183-D60F-49B9-9E18-B089A1DF0DA1}" srcId="{FA1DEBB2-D055-4B1E-A1C0-7F414327858E}" destId="{53524052-D3B4-4792-8EB5-6482340FFB86}" srcOrd="0" destOrd="0" parTransId="{FFE0F067-202B-4D32-A788-451A20E4071D}" sibTransId="{DE102561-D650-407B-BF7B-8A85DFFE6BD1}"/>
    <dgm:cxn modelId="{60ABDFA0-3983-4DC1-A55D-2BF1C87E113C}" type="presOf" srcId="{DE102561-D650-407B-BF7B-8A85DFFE6BD1}" destId="{619FA45A-1482-4140-93F3-615635686504}" srcOrd="0" destOrd="0" presId="urn:microsoft.com/office/officeart/2005/8/layout/gear1"/>
    <dgm:cxn modelId="{B8B42B2D-4982-4444-918C-8D1F5DC2861E}" type="presOf" srcId="{6B989F6B-1861-4F62-A0B1-0EDB2248CFC1}" destId="{0D24621B-61C0-4428-94A6-A949B7319483}" srcOrd="0" destOrd="0" presId="urn:microsoft.com/office/officeart/2005/8/layout/gear1"/>
    <dgm:cxn modelId="{90C3E653-5636-492D-A77A-21272D4E4A0A}" srcId="{FA1DEBB2-D055-4B1E-A1C0-7F414327858E}" destId="{6B989F6B-1861-4F62-A0B1-0EDB2248CFC1}" srcOrd="2" destOrd="0" parTransId="{49616AAB-1A7C-4C96-A49D-B7AB31DA7D4E}" sibTransId="{F842F2F8-77D5-420E-BFF5-CCDD3331E5CA}"/>
    <dgm:cxn modelId="{CE1755A1-788E-46AF-A358-698D6F9CEF4C}" type="presOf" srcId="{6B989F6B-1861-4F62-A0B1-0EDB2248CFC1}" destId="{5EBBF0E0-C237-41C6-AA70-A0245C1C5F33}" srcOrd="3" destOrd="0" presId="urn:microsoft.com/office/officeart/2005/8/layout/gear1"/>
    <dgm:cxn modelId="{4903D4F8-39BE-4761-A4F6-B8F3DC7BABFD}" type="presOf" srcId="{6B989F6B-1861-4F62-A0B1-0EDB2248CFC1}" destId="{C52F7D22-380E-4B71-87DC-A2B2A951C97A}" srcOrd="2" destOrd="0" presId="urn:microsoft.com/office/officeart/2005/8/layout/gear1"/>
    <dgm:cxn modelId="{DCFB2429-D8A9-4058-9186-FDEAD0FC285C}" type="presOf" srcId="{98196C73-D197-4D7C-BF65-45EB066A164B}" destId="{4796FF2C-98D0-423C-B1B8-2FABE8D33090}" srcOrd="2" destOrd="0" presId="urn:microsoft.com/office/officeart/2005/8/layout/gear1"/>
    <dgm:cxn modelId="{8D549E3F-D412-471C-960B-8063BCFF4210}" type="presOf" srcId="{53524052-D3B4-4792-8EB5-6482340FFB86}" destId="{233CB9C3-58D4-49F3-B220-FD5CEE30A3DA}" srcOrd="2" destOrd="0" presId="urn:microsoft.com/office/officeart/2005/8/layout/gear1"/>
    <dgm:cxn modelId="{EDB06155-6D1C-479E-96B8-0DFB59F396F1}" type="presOf" srcId="{98196C73-D197-4D7C-BF65-45EB066A164B}" destId="{D3157330-785F-4BEC-B490-35C3A52DE526}" srcOrd="1" destOrd="0" presId="urn:microsoft.com/office/officeart/2005/8/layout/gear1"/>
    <dgm:cxn modelId="{0B0CAEFB-2D71-443A-9AC4-71889851E659}" type="presOf" srcId="{E0FBC647-D043-4180-9DDF-16AB3572FB67}" destId="{063A2B89-3B7D-4647-903F-3F7FA4471E04}" srcOrd="0" destOrd="0" presId="urn:microsoft.com/office/officeart/2005/8/layout/gear1"/>
    <dgm:cxn modelId="{63288AFF-FAE5-4677-A149-500EA2E10CAA}" type="presOf" srcId="{98196C73-D197-4D7C-BF65-45EB066A164B}" destId="{95B1EF8D-9A18-428F-A78E-B2036E88F9CD}" srcOrd="0" destOrd="0" presId="urn:microsoft.com/office/officeart/2005/8/layout/gear1"/>
    <dgm:cxn modelId="{A63E5294-1EA5-4A6F-9EF2-5703207AB833}" type="presParOf" srcId="{C1C5335C-375F-40F8-BE23-3DCD1D973834}" destId="{B6D4ABA4-8EED-4DFE-9707-3623510AAAEB}" srcOrd="0" destOrd="0" presId="urn:microsoft.com/office/officeart/2005/8/layout/gear1"/>
    <dgm:cxn modelId="{D2304E53-AD60-4DA0-8B5D-8EF2BAC43B24}" type="presParOf" srcId="{C1C5335C-375F-40F8-BE23-3DCD1D973834}" destId="{898D8C93-6007-4D10-9E9A-495DCC9E6C53}" srcOrd="1" destOrd="0" presId="urn:microsoft.com/office/officeart/2005/8/layout/gear1"/>
    <dgm:cxn modelId="{32522C2C-8AAE-45B1-B6F8-96D9DC318B73}" type="presParOf" srcId="{C1C5335C-375F-40F8-BE23-3DCD1D973834}" destId="{233CB9C3-58D4-49F3-B220-FD5CEE30A3DA}" srcOrd="2" destOrd="0" presId="urn:microsoft.com/office/officeart/2005/8/layout/gear1"/>
    <dgm:cxn modelId="{736DBEA4-0091-4E34-B31E-3D1D8217DD53}" type="presParOf" srcId="{C1C5335C-375F-40F8-BE23-3DCD1D973834}" destId="{95B1EF8D-9A18-428F-A78E-B2036E88F9CD}" srcOrd="3" destOrd="0" presId="urn:microsoft.com/office/officeart/2005/8/layout/gear1"/>
    <dgm:cxn modelId="{E7AFAE4A-DAE4-4D1F-85E3-56422811F874}" type="presParOf" srcId="{C1C5335C-375F-40F8-BE23-3DCD1D973834}" destId="{D3157330-785F-4BEC-B490-35C3A52DE526}" srcOrd="4" destOrd="0" presId="urn:microsoft.com/office/officeart/2005/8/layout/gear1"/>
    <dgm:cxn modelId="{217FB1F0-B6E4-41E4-AAC8-1877943F817A}" type="presParOf" srcId="{C1C5335C-375F-40F8-BE23-3DCD1D973834}" destId="{4796FF2C-98D0-423C-B1B8-2FABE8D33090}" srcOrd="5" destOrd="0" presId="urn:microsoft.com/office/officeart/2005/8/layout/gear1"/>
    <dgm:cxn modelId="{AF873751-8C8A-4E78-8AE7-FAF794CE7794}" type="presParOf" srcId="{C1C5335C-375F-40F8-BE23-3DCD1D973834}" destId="{0D24621B-61C0-4428-94A6-A949B7319483}" srcOrd="6" destOrd="0" presId="urn:microsoft.com/office/officeart/2005/8/layout/gear1"/>
    <dgm:cxn modelId="{0D33CDD6-883F-485E-9443-2D8EDFDFCF1A}" type="presParOf" srcId="{C1C5335C-375F-40F8-BE23-3DCD1D973834}" destId="{8D6544BC-C2FE-490C-8700-D469BFCB36BF}" srcOrd="7" destOrd="0" presId="urn:microsoft.com/office/officeart/2005/8/layout/gear1"/>
    <dgm:cxn modelId="{51263EF1-BD0F-454E-8404-542E73453BA8}" type="presParOf" srcId="{C1C5335C-375F-40F8-BE23-3DCD1D973834}" destId="{C52F7D22-380E-4B71-87DC-A2B2A951C97A}" srcOrd="8" destOrd="0" presId="urn:microsoft.com/office/officeart/2005/8/layout/gear1"/>
    <dgm:cxn modelId="{A513BC35-E540-4A24-BC2A-CE05DB741C38}" type="presParOf" srcId="{C1C5335C-375F-40F8-BE23-3DCD1D973834}" destId="{5EBBF0E0-C237-41C6-AA70-A0245C1C5F33}" srcOrd="9" destOrd="0" presId="urn:microsoft.com/office/officeart/2005/8/layout/gear1"/>
    <dgm:cxn modelId="{E15202BF-DA74-4D6F-80AC-4F3BC5EB479E}" type="presParOf" srcId="{C1C5335C-375F-40F8-BE23-3DCD1D973834}" destId="{619FA45A-1482-4140-93F3-615635686504}" srcOrd="10" destOrd="0" presId="urn:microsoft.com/office/officeart/2005/8/layout/gear1"/>
    <dgm:cxn modelId="{6BE5E851-66BD-44E9-B813-3D9F0A515741}" type="presParOf" srcId="{C1C5335C-375F-40F8-BE23-3DCD1D973834}" destId="{063A2B89-3B7D-4647-903F-3F7FA4471E04}" srcOrd="11" destOrd="0" presId="urn:microsoft.com/office/officeart/2005/8/layout/gear1"/>
    <dgm:cxn modelId="{17D6F875-5CF0-44A0-9038-5D5C4F5B524D}" type="presParOf" srcId="{C1C5335C-375F-40F8-BE23-3DCD1D973834}" destId="{6FC13DD4-8AD9-4FFC-AB89-3FFFC15987E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4ABA4-8EED-4DFE-9707-3623510AAAEB}">
      <dsp:nvSpPr>
        <dsp:cNvPr id="0" name=""/>
        <dsp:cNvSpPr/>
      </dsp:nvSpPr>
      <dsp:spPr>
        <a:xfrm>
          <a:off x="4491566" y="2438400"/>
          <a:ext cx="2980266" cy="298026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GB" sz="3200" b="1" kern="1200" dirty="0">
              <a:solidFill>
                <a:srgbClr val="C00000"/>
              </a:solidFill>
            </a:rPr>
            <a:t>Learner</a:t>
          </a:r>
        </a:p>
      </dsp:txBody>
      <dsp:txXfrm>
        <a:off x="5090732" y="3136513"/>
        <a:ext cx="1781934" cy="1531918"/>
      </dsp:txXfrm>
    </dsp:sp>
    <dsp:sp modelId="{95B1EF8D-9A18-428F-A78E-B2036E88F9CD}">
      <dsp:nvSpPr>
        <dsp:cNvPr id="0" name=""/>
        <dsp:cNvSpPr/>
      </dsp:nvSpPr>
      <dsp:spPr>
        <a:xfrm>
          <a:off x="2757593" y="1733973"/>
          <a:ext cx="2167466" cy="216746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solidFill>
                <a:srgbClr val="C00000"/>
              </a:solidFill>
            </a:rPr>
            <a:t>Employer</a:t>
          </a:r>
        </a:p>
      </dsp:txBody>
      <dsp:txXfrm>
        <a:off x="3303259" y="2282937"/>
        <a:ext cx="1076134" cy="1069538"/>
      </dsp:txXfrm>
    </dsp:sp>
    <dsp:sp modelId="{0D24621B-61C0-4428-94A6-A949B7319483}">
      <dsp:nvSpPr>
        <dsp:cNvPr id="0" name=""/>
        <dsp:cNvSpPr/>
      </dsp:nvSpPr>
      <dsp:spPr>
        <a:xfrm rot="20700000">
          <a:off x="3971595" y="238642"/>
          <a:ext cx="2123675" cy="212367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a:solidFill>
                <a:srgbClr val="C00000"/>
              </a:solidFill>
            </a:rPr>
            <a:t>Tolley</a:t>
          </a:r>
        </a:p>
      </dsp:txBody>
      <dsp:txXfrm rot="-20700000">
        <a:off x="4437379" y="704426"/>
        <a:ext cx="1192106" cy="1192106"/>
      </dsp:txXfrm>
    </dsp:sp>
    <dsp:sp modelId="{619FA45A-1482-4140-93F3-615635686504}">
      <dsp:nvSpPr>
        <dsp:cNvPr id="0" name=""/>
        <dsp:cNvSpPr/>
      </dsp:nvSpPr>
      <dsp:spPr>
        <a:xfrm>
          <a:off x="4276077" y="1980864"/>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3A2B89-3B7D-4647-903F-3F7FA4471E04}">
      <dsp:nvSpPr>
        <dsp:cNvPr id="0" name=""/>
        <dsp:cNvSpPr/>
      </dsp:nvSpPr>
      <dsp:spPr>
        <a:xfrm>
          <a:off x="2373738" y="1249140"/>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C13DD4-8AD9-4FFC-AB89-3FFFC15987E5}">
      <dsp:nvSpPr>
        <dsp:cNvPr id="0" name=""/>
        <dsp:cNvSpPr/>
      </dsp:nvSpPr>
      <dsp:spPr>
        <a:xfrm>
          <a:off x="3480367" y="-231776"/>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36812DF6-8FE4-45BE-840B-AB6CB87871E2}" type="datetimeFigureOut">
              <a:rPr lang="en-GB" smtClean="0"/>
              <a:t>06/12/2022</a:t>
            </a:fld>
            <a:endParaRPr lang="en-GB"/>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1C58227E-1A3A-40B6-B20C-8A7647E06C15}" type="slidenum">
              <a:rPr lang="en-GB" smtClean="0"/>
              <a:t>‹#›</a:t>
            </a:fld>
            <a:endParaRPr lang="en-GB"/>
          </a:p>
        </p:txBody>
      </p:sp>
    </p:spTree>
    <p:extLst>
      <p:ext uri="{BB962C8B-B14F-4D97-AF65-F5344CB8AC3E}">
        <p14:creationId xmlns:p14="http://schemas.microsoft.com/office/powerpoint/2010/main" val="968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58227E-1A3A-40B6-B20C-8A7647E06C15}" type="slidenum">
              <a:rPr lang="en-GB" smtClean="0"/>
              <a:t>2</a:t>
            </a:fld>
            <a:endParaRPr lang="en-GB"/>
          </a:p>
        </p:txBody>
      </p:sp>
    </p:spTree>
    <p:extLst>
      <p:ext uri="{BB962C8B-B14F-4D97-AF65-F5344CB8AC3E}">
        <p14:creationId xmlns:p14="http://schemas.microsoft.com/office/powerpoint/2010/main" val="272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three parties need to work together to ensure learners successfully reach their individual potential</a:t>
            </a:r>
          </a:p>
          <a:p>
            <a:endParaRPr lang="en-GB" dirty="0"/>
          </a:p>
          <a:p>
            <a:r>
              <a:rPr lang="en-GB" dirty="0"/>
              <a:t>Learners need to be supported as they balance the needs of work, study and family. Learners need support from both Tolley and the Employer to achieve this.</a:t>
            </a:r>
          </a:p>
          <a:p>
            <a:endParaRPr lang="en-GB" dirty="0"/>
          </a:p>
          <a:p>
            <a:r>
              <a:rPr lang="en-GB" dirty="0"/>
              <a:t>Support needs to be in the form of encouragement and understanding of the commitments the learners have made and ensuring that they are achievable – eg checking with the learners as to their study programme and how it fits with their work commitments. Learners who complete and submit their practice and mock exams are far more likely to pass than those who don’t.  An employer who ensures that work and study complement each other is more likely to have successful learners.</a:t>
            </a:r>
          </a:p>
        </p:txBody>
      </p:sp>
      <p:sp>
        <p:nvSpPr>
          <p:cNvPr id="4" name="Slide Number Placeholder 3"/>
          <p:cNvSpPr>
            <a:spLocks noGrp="1"/>
          </p:cNvSpPr>
          <p:nvPr>
            <p:ph type="sldNum" sz="quarter" idx="5"/>
          </p:nvPr>
        </p:nvSpPr>
        <p:spPr/>
        <p:txBody>
          <a:bodyPr/>
          <a:lstStyle/>
          <a:p>
            <a:fld id="{1C58227E-1A3A-40B6-B20C-8A7647E06C15}" type="slidenum">
              <a:rPr lang="en-GB" smtClean="0"/>
              <a:t>3</a:t>
            </a:fld>
            <a:endParaRPr lang="en-GB"/>
          </a:p>
        </p:txBody>
      </p:sp>
    </p:spTree>
    <p:extLst>
      <p:ext uri="{BB962C8B-B14F-4D97-AF65-F5344CB8AC3E}">
        <p14:creationId xmlns:p14="http://schemas.microsoft.com/office/powerpoint/2010/main" val="268336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Tolley Onscreen Mock (TOM) system – mirrors Exam4 software to ensure that when Tolley learners complete their practice and mock exams they are in an exact replica of the environment they will need to use for the real exams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Learner forums – learners can post queries on our various learner forums, other learners may join in the conversation, all queries will also receive a response from a tax qualified tutor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Technical queries email – if learners prefer they can send technical queries to our technical mailbox where a tax-qualified tutor will respond</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C58227E-1A3A-40B6-B20C-8A7647E06C15}" type="slidenum">
              <a:rPr lang="en-GB" smtClean="0"/>
              <a:t>4</a:t>
            </a:fld>
            <a:endParaRPr lang="en-GB"/>
          </a:p>
        </p:txBody>
      </p:sp>
    </p:spTree>
    <p:extLst>
      <p:ext uri="{BB962C8B-B14F-4D97-AF65-F5344CB8AC3E}">
        <p14:creationId xmlns:p14="http://schemas.microsoft.com/office/powerpoint/2010/main" val="239367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My progress tab on the virtual learning environment enables both learners and employers to see in real time learner attendance and results of practice and mock exams. This is a detailed level view which is also the learner view, training managers can also see a higher level view of all their learners across the whole employer and also by training manager within a firm</a:t>
            </a:r>
          </a:p>
        </p:txBody>
      </p:sp>
      <p:sp>
        <p:nvSpPr>
          <p:cNvPr id="4" name="Slide Number Placeholder 3"/>
          <p:cNvSpPr>
            <a:spLocks noGrp="1"/>
          </p:cNvSpPr>
          <p:nvPr>
            <p:ph type="sldNum" sz="quarter" idx="5"/>
          </p:nvPr>
        </p:nvSpPr>
        <p:spPr/>
        <p:txBody>
          <a:bodyPr/>
          <a:lstStyle/>
          <a:p>
            <a:fld id="{1C58227E-1A3A-40B6-B20C-8A7647E06C15}" type="slidenum">
              <a:rPr lang="en-GB" smtClean="0"/>
              <a:t>5</a:t>
            </a:fld>
            <a:endParaRPr lang="en-GB"/>
          </a:p>
        </p:txBody>
      </p:sp>
    </p:spTree>
    <p:extLst>
      <p:ext uri="{BB962C8B-B14F-4D97-AF65-F5344CB8AC3E}">
        <p14:creationId xmlns:p14="http://schemas.microsoft.com/office/powerpoint/2010/main" val="8085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shows a training manager view of learner progress for one training manager within an employer – green is good, red is bad and orange is </a:t>
            </a:r>
            <a:r>
              <a:rPr lang="en-US" sz="1200" b="0" i="0" kern="1200">
                <a:solidFill>
                  <a:schemeClr val="tx1"/>
                </a:solidFill>
                <a:effectLst/>
                <a:latin typeface="+mn-lt"/>
                <a:ea typeface="+mn-ea"/>
                <a:cs typeface="+mn-cs"/>
              </a:rPr>
              <a:t>a warning</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C58227E-1A3A-40B6-B20C-8A7647E06C15}" type="slidenum">
              <a:rPr lang="en-GB" smtClean="0"/>
              <a:t>6</a:t>
            </a:fld>
            <a:endParaRPr lang="en-GB"/>
          </a:p>
        </p:txBody>
      </p:sp>
    </p:spTree>
    <p:extLst>
      <p:ext uri="{BB962C8B-B14F-4D97-AF65-F5344CB8AC3E}">
        <p14:creationId xmlns:p14="http://schemas.microsoft.com/office/powerpoint/2010/main" val="81771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use Adobe Classroom Connect as our software provider to deliver online classes. It enables learners and tutors to connect in a safe environment specifically designed for education.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an example of a short tutorial offered after an online class for those struggling with opening year rules – approx. 25 minutes. The recording is then made available to everyone – eg if they couldn’t stay after class it is still accessible.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normal online class would also have a </a:t>
            </a:r>
            <a:r>
              <a:rPr lang="en-US" sz="1200" b="0" i="0" kern="1200" dirty="0" err="1">
                <a:solidFill>
                  <a:schemeClr val="tx1"/>
                </a:solidFill>
                <a:effectLst/>
                <a:latin typeface="+mn-lt"/>
                <a:ea typeface="+mn-ea"/>
                <a:cs typeface="+mn-cs"/>
              </a:rPr>
              <a:t>chatbox</a:t>
            </a:r>
            <a:r>
              <a:rPr lang="en-US" sz="1200" b="0" i="0" kern="1200" dirty="0">
                <a:solidFill>
                  <a:schemeClr val="tx1"/>
                </a:solidFill>
                <a:effectLst/>
                <a:latin typeface="+mn-lt"/>
                <a:ea typeface="+mn-ea"/>
                <a:cs typeface="+mn-cs"/>
              </a:rPr>
              <a:t> for learners to ask questions and also virtual polls and quizzes to test understanding. Often we have more interaction in an online classroom than in a physical classroom.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most online classes there will be both a lead tutor and a support tutor. The lead tutor delivers the course and the support tutor (who is equally qualified) answers queries in the </a:t>
            </a:r>
            <a:r>
              <a:rPr lang="en-US" sz="1200" b="0" i="0" kern="1200" dirty="0" err="1">
                <a:solidFill>
                  <a:schemeClr val="tx1"/>
                </a:solidFill>
                <a:effectLst/>
                <a:latin typeface="+mn-lt"/>
                <a:ea typeface="+mn-ea"/>
                <a:cs typeface="+mn-cs"/>
              </a:rPr>
              <a:t>chatbox</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C58227E-1A3A-40B6-B20C-8A7647E06C15}" type="slidenum">
              <a:rPr lang="en-GB" smtClean="0"/>
              <a:t>7</a:t>
            </a:fld>
            <a:endParaRPr lang="en-GB"/>
          </a:p>
        </p:txBody>
      </p:sp>
    </p:spTree>
    <p:extLst>
      <p:ext uri="{BB962C8B-B14F-4D97-AF65-F5344CB8AC3E}">
        <p14:creationId xmlns:p14="http://schemas.microsoft.com/office/powerpoint/2010/main" val="252012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Safeguarding is of critical importance to us – we have a safeguarding team responsible for responding to and managing any safeguarding referrals. All staff are also trained in safeguarding.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a specialist tax provider all of our staff are able to give advice on the timing of exams, combinations of papers, which qualification is right for you</a:t>
            </a:r>
          </a:p>
        </p:txBody>
      </p:sp>
      <p:sp>
        <p:nvSpPr>
          <p:cNvPr id="4" name="Slide Number Placeholder 3"/>
          <p:cNvSpPr>
            <a:spLocks noGrp="1"/>
          </p:cNvSpPr>
          <p:nvPr>
            <p:ph type="sldNum" sz="quarter" idx="5"/>
          </p:nvPr>
        </p:nvSpPr>
        <p:spPr/>
        <p:txBody>
          <a:bodyPr/>
          <a:lstStyle/>
          <a:p>
            <a:fld id="{1C58227E-1A3A-40B6-B20C-8A7647E06C15}" type="slidenum">
              <a:rPr lang="en-GB" smtClean="0"/>
              <a:t>8</a:t>
            </a:fld>
            <a:endParaRPr lang="en-GB"/>
          </a:p>
        </p:txBody>
      </p:sp>
    </p:spTree>
    <p:extLst>
      <p:ext uri="{BB962C8B-B14F-4D97-AF65-F5344CB8AC3E}">
        <p14:creationId xmlns:p14="http://schemas.microsoft.com/office/powerpoint/2010/main" val="217963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2B734-0A12-4756-BF6C-AB490AE6B12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992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58227E-1A3A-40B6-B20C-8A7647E06C15}" type="slidenum">
              <a:rPr lang="en-GB" smtClean="0"/>
              <a:t>10</a:t>
            </a:fld>
            <a:endParaRPr lang="en-GB"/>
          </a:p>
        </p:txBody>
      </p:sp>
    </p:spTree>
    <p:extLst>
      <p:ext uri="{BB962C8B-B14F-4D97-AF65-F5344CB8AC3E}">
        <p14:creationId xmlns:p14="http://schemas.microsoft.com/office/powerpoint/2010/main" val="266808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5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5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5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691140" y="276225"/>
            <a:ext cx="2138909" cy="139065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3746-DA66-4877-8ACC-11649B19627E}"/>
              </a:ext>
            </a:extLst>
          </p:cNvPr>
          <p:cNvSpPr>
            <a:spLocks noGrp="1"/>
          </p:cNvSpPr>
          <p:nvPr>
            <p:ph type="ctrTitle"/>
          </p:nvPr>
        </p:nvSpPr>
        <p:spPr>
          <a:xfrm>
            <a:off x="2437606" y="1254539"/>
            <a:ext cx="8704699" cy="4006436"/>
          </a:xfrm>
        </p:spPr>
        <p:txBody>
          <a:bodyPr anchor="ctr">
            <a:normAutofit/>
          </a:bodyPr>
          <a:lstStyle>
            <a:lvl1pPr algn="l">
              <a:defRPr sz="4600" b="0">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DA9047C2-36E2-4A55-8EA4-2B21E447085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FEBC3C-5C83-4600-9EC1-E248FF1BA5AC}" type="datetimeFigureOut">
              <a:rPr kumimoji="0" lang="en-GB" sz="1100" b="0" i="0" u="none" strike="noStrike" kern="1200" cap="none" spc="0" normalizeH="0" baseline="0" noProof="0" smtClean="0">
                <a:ln>
                  <a:noFill/>
                </a:ln>
                <a:solidFill>
                  <a:srgbClr val="1D34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06/12/2022</a:t>
            </a:fld>
            <a:endParaRPr kumimoji="0" lang="en-GB" sz="1100" b="0" i="0" u="none" strike="noStrike" kern="1200" cap="none" spc="0" normalizeH="0" baseline="0" noProof="0">
              <a:ln>
                <a:noFill/>
              </a:ln>
              <a:solidFill>
                <a:srgbClr val="1D348B"/>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FF5CB399-9FDD-43AF-8EF7-64781178CE9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1D348B"/>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D2C4F4F6-F212-457F-BBBF-E8B31E6869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49215-AC48-4A37-815E-C77647DB7A7F}" type="slidenum">
              <a:rPr kumimoji="0" lang="en-GB" sz="1100" b="0" i="0" u="none" strike="noStrike" kern="1200" cap="none" spc="0" normalizeH="0" baseline="0" noProof="0" smtClean="0">
                <a:ln>
                  <a:noFill/>
                </a:ln>
                <a:solidFill>
                  <a:srgbClr val="1D348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a:ln>
                <a:noFill/>
              </a:ln>
              <a:solidFill>
                <a:srgbClr val="1D348B"/>
              </a:solidFill>
              <a:effectLst/>
              <a:uLnTx/>
              <a:uFillTx/>
              <a:latin typeface="Arial"/>
              <a:ea typeface="+mn-ea"/>
              <a:cs typeface="+mn-cs"/>
            </a:endParaRPr>
          </a:p>
        </p:txBody>
      </p:sp>
      <p:pic>
        <p:nvPicPr>
          <p:cNvPr id="7" name="Picture 6">
            <a:extLst>
              <a:ext uri="{FF2B5EF4-FFF2-40B4-BE49-F238E27FC236}">
                <a16:creationId xmlns:a16="http://schemas.microsoft.com/office/drawing/2014/main" id="{B3E54BB1-1E10-42CE-9978-00D7D0BAEC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8027" y="255333"/>
            <a:ext cx="822533" cy="1523364"/>
          </a:xfrm>
          <a:prstGeom prst="rect">
            <a:avLst/>
          </a:prstGeom>
        </p:spPr>
      </p:pic>
    </p:spTree>
    <p:extLst>
      <p:ext uri="{BB962C8B-B14F-4D97-AF65-F5344CB8AC3E}">
        <p14:creationId xmlns:p14="http://schemas.microsoft.com/office/powerpoint/2010/main" val="13742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D348A"/>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9601200" y="190500"/>
            <a:ext cx="2333625" cy="1504950"/>
          </a:xfrm>
          <a:prstGeom prst="rect">
            <a:avLst/>
          </a:prstGeom>
        </p:spPr>
      </p:pic>
      <p:sp>
        <p:nvSpPr>
          <p:cNvPr id="2" name="Holder 2"/>
          <p:cNvSpPr>
            <a:spLocks noGrp="1"/>
          </p:cNvSpPr>
          <p:nvPr>
            <p:ph type="title"/>
          </p:nvPr>
        </p:nvSpPr>
        <p:spPr>
          <a:xfrm>
            <a:off x="2548635" y="2380614"/>
            <a:ext cx="7094728" cy="2135504"/>
          </a:xfrm>
          <a:prstGeom prst="rect">
            <a:avLst/>
          </a:prstGeom>
        </p:spPr>
        <p:txBody>
          <a:bodyPr wrap="square" lIns="0" tIns="0" rIns="0" bIns="0">
            <a:spAutoFit/>
          </a:bodyPr>
          <a:lstStyle>
            <a:lvl1pPr>
              <a:defRPr sz="4550" b="1" i="0">
                <a:solidFill>
                  <a:schemeClr val="bg1"/>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B2647-9EC9-4CDF-896A-F4C6894553D7}"/>
              </a:ext>
            </a:extLst>
          </p:cNvPr>
          <p:cNvSpPr>
            <a:spLocks noGrp="1"/>
          </p:cNvSpPr>
          <p:nvPr>
            <p:ph type="title"/>
          </p:nvPr>
        </p:nvSpPr>
        <p:spPr>
          <a:xfrm>
            <a:off x="400050" y="423863"/>
            <a:ext cx="10515600" cy="1266825"/>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1BA246C-8732-4341-A8E4-8569323EC00F}"/>
              </a:ext>
            </a:extLst>
          </p:cNvPr>
          <p:cNvSpPr>
            <a:spLocks noGrp="1"/>
          </p:cNvSpPr>
          <p:nvPr>
            <p:ph type="body" idx="1"/>
          </p:nvPr>
        </p:nvSpPr>
        <p:spPr>
          <a:xfrm>
            <a:off x="2438400" y="2120901"/>
            <a:ext cx="8477250" cy="411117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BEFCFAF5-3BFA-4DCC-81F4-EA6072C7344A}"/>
              </a:ext>
            </a:extLst>
          </p:cNvPr>
          <p:cNvSpPr>
            <a:spLocks noGrp="1"/>
          </p:cNvSpPr>
          <p:nvPr>
            <p:ph type="dt" sz="half" idx="2"/>
          </p:nvPr>
        </p:nvSpPr>
        <p:spPr>
          <a:xfrm>
            <a:off x="4724400" y="6415315"/>
            <a:ext cx="2743200" cy="248104"/>
          </a:xfrm>
          <a:prstGeom prst="rect">
            <a:avLst/>
          </a:prstGeom>
        </p:spPr>
        <p:txBody>
          <a:bodyPr vert="horz" lIns="0" tIns="0" rIns="0" bIns="0" rtlCol="0" anchor="ctr"/>
          <a:lstStyle>
            <a:lvl1pPr algn="ctr">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8FEBC3C-5C83-4600-9EC1-E248FF1BA5AC}" type="datetimeFigureOut">
              <a:rPr kumimoji="0" lang="en-GB" sz="1100" b="0" i="0" u="none" strike="noStrike" kern="1200" cap="none" spc="0" normalizeH="0" baseline="0" noProof="0" smtClean="0">
                <a:ln>
                  <a:noFill/>
                </a:ln>
                <a:solidFill>
                  <a:srgbClr val="1D34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06/12/2022</a:t>
            </a:fld>
            <a:endParaRPr kumimoji="0" lang="en-GB" sz="1100" b="0" i="0" u="none" strike="noStrike" kern="1200" cap="none" spc="0" normalizeH="0" baseline="0" noProof="0">
              <a:ln>
                <a:noFill/>
              </a:ln>
              <a:solidFill>
                <a:srgbClr val="1D348B"/>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E1FFDF39-7ADF-4275-97B7-96FE27B090C3}"/>
              </a:ext>
            </a:extLst>
          </p:cNvPr>
          <p:cNvSpPr>
            <a:spLocks noGrp="1"/>
          </p:cNvSpPr>
          <p:nvPr>
            <p:ph type="ftr" sz="quarter" idx="3"/>
          </p:nvPr>
        </p:nvSpPr>
        <p:spPr>
          <a:xfrm>
            <a:off x="400050" y="6415315"/>
            <a:ext cx="4114800" cy="248104"/>
          </a:xfrm>
          <a:prstGeom prst="rect">
            <a:avLst/>
          </a:prstGeom>
        </p:spPr>
        <p:txBody>
          <a:bodyPr vert="horz" lIns="0" tIns="0" rIns="0" bIns="0" rtlCol="0" anchor="ctr"/>
          <a:lstStyle>
            <a:lvl1pPr algn="l">
              <a:defRPr sz="11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1D348B"/>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7858A2E2-0D28-4953-AC61-F889DFD16EEF}"/>
              </a:ext>
            </a:extLst>
          </p:cNvPr>
          <p:cNvSpPr>
            <a:spLocks noGrp="1"/>
          </p:cNvSpPr>
          <p:nvPr>
            <p:ph type="sldNum" sz="quarter" idx="4"/>
          </p:nvPr>
        </p:nvSpPr>
        <p:spPr>
          <a:xfrm>
            <a:off x="9191167" y="6415315"/>
            <a:ext cx="2743200" cy="248104"/>
          </a:xfrm>
          <a:prstGeom prst="rect">
            <a:avLst/>
          </a:prstGeom>
        </p:spPr>
        <p:txBody>
          <a:bodyPr vert="horz" lIns="0" tIns="0" rIns="0" bIns="0" rtlCol="0" anchor="ctr"/>
          <a:lstStyle>
            <a:lvl1pPr algn="r">
              <a:defRPr sz="11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949215-AC48-4A37-815E-C77647DB7A7F}" type="slidenum">
              <a:rPr kumimoji="0" lang="en-GB" sz="1100" b="0" i="0" u="none" strike="noStrike" kern="1200" cap="none" spc="0" normalizeH="0" baseline="0" noProof="0" smtClean="0">
                <a:ln>
                  <a:noFill/>
                </a:ln>
                <a:solidFill>
                  <a:srgbClr val="1D348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a:ln>
                <a:noFill/>
              </a:ln>
              <a:solidFill>
                <a:srgbClr val="1D348B"/>
              </a:solidFill>
              <a:effectLst/>
              <a:uLnTx/>
              <a:uFillTx/>
              <a:latin typeface="Arial"/>
              <a:ea typeface="+mn-ea"/>
              <a:cs typeface="+mn-cs"/>
            </a:endParaRPr>
          </a:p>
        </p:txBody>
      </p:sp>
    </p:spTree>
    <p:extLst>
      <p:ext uri="{BB962C8B-B14F-4D97-AF65-F5344CB8AC3E}">
        <p14:creationId xmlns:p14="http://schemas.microsoft.com/office/powerpoint/2010/main" val="3165475911"/>
      </p:ext>
    </p:extLst>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2000" b="1"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200"/>
        </a:spcBef>
        <a:buFont typeface="Arial" panose="020B0604020202020204" pitchFamily="34" charset="0"/>
        <a:buChar char="•"/>
        <a:defRPr sz="2800" kern="1200">
          <a:solidFill>
            <a:schemeClr val="tx2"/>
          </a:solidFill>
          <a:latin typeface="+mn-lt"/>
          <a:ea typeface="+mn-ea"/>
          <a:cs typeface="+mn-cs"/>
        </a:defRPr>
      </a:lvl1pPr>
      <a:lvl2pPr marL="228600" indent="-228600" algn="l" defTabSz="914400" rtl="0" eaLnBrk="1" latinLnBrk="0" hangingPunct="1">
        <a:lnSpc>
          <a:spcPct val="110000"/>
        </a:lnSpc>
        <a:spcBef>
          <a:spcPts val="1200"/>
        </a:spcBef>
        <a:buFont typeface="Arial" panose="020B0604020202020204" pitchFamily="34" charset="0"/>
        <a:buChar char="•"/>
        <a:defRPr sz="2400" kern="1200">
          <a:solidFill>
            <a:schemeClr val="tx2"/>
          </a:solidFill>
          <a:latin typeface="+mn-lt"/>
          <a:ea typeface="+mn-ea"/>
          <a:cs typeface="+mn-cs"/>
        </a:defRPr>
      </a:lvl2pPr>
      <a:lvl3pPr marL="228600" indent="-228600" algn="l" defTabSz="914400" rtl="0" eaLnBrk="1" latinLnBrk="0" hangingPunct="1">
        <a:lnSpc>
          <a:spcPct val="110000"/>
        </a:lnSpc>
        <a:spcBef>
          <a:spcPts val="1200"/>
        </a:spcBef>
        <a:buFont typeface="Arial" panose="020B0604020202020204" pitchFamily="34" charset="0"/>
        <a:buChar char="•"/>
        <a:defRPr sz="2000" kern="1200">
          <a:solidFill>
            <a:schemeClr val="tx2"/>
          </a:solidFill>
          <a:latin typeface="+mn-lt"/>
          <a:ea typeface="+mn-ea"/>
          <a:cs typeface="+mn-cs"/>
        </a:defRPr>
      </a:lvl3pPr>
      <a:lvl4pPr marL="228600" indent="-228600" algn="l" defTabSz="914400" rtl="0" eaLnBrk="1" latinLnBrk="0" hangingPunct="1">
        <a:lnSpc>
          <a:spcPct val="110000"/>
        </a:lnSpc>
        <a:spcBef>
          <a:spcPts val="1200"/>
        </a:spcBef>
        <a:buFont typeface="Arial" panose="020B0604020202020204" pitchFamily="34" charset="0"/>
        <a:buChar char="•"/>
        <a:defRPr sz="1800" kern="1200">
          <a:solidFill>
            <a:schemeClr val="tx2"/>
          </a:solidFill>
          <a:latin typeface="+mn-lt"/>
          <a:ea typeface="+mn-ea"/>
          <a:cs typeface="+mn-cs"/>
        </a:defRPr>
      </a:lvl4pPr>
      <a:lvl5pPr marL="228600" indent="-228600" algn="l" defTabSz="914400" rtl="0" eaLnBrk="1" latinLnBrk="0" hangingPunct="1">
        <a:lnSpc>
          <a:spcPct val="110000"/>
        </a:lnSpc>
        <a:spcBef>
          <a:spcPts val="12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lexisnexis.adobeconnect.com/p8yk8snka61t/"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9601200" y="190500"/>
              <a:ext cx="2333625" cy="1504950"/>
            </a:xfrm>
            <a:prstGeom prst="rect">
              <a:avLst/>
            </a:prstGeom>
          </p:spPr>
        </p:pic>
      </p:grpSp>
      <p:sp>
        <p:nvSpPr>
          <p:cNvPr id="5" name="object 5"/>
          <p:cNvSpPr txBox="1">
            <a:spLocks noGrp="1"/>
          </p:cNvSpPr>
          <p:nvPr>
            <p:ph type="title"/>
          </p:nvPr>
        </p:nvSpPr>
        <p:spPr>
          <a:xfrm>
            <a:off x="28303" y="772776"/>
            <a:ext cx="7772400" cy="1678665"/>
          </a:xfrm>
          <a:prstGeom prst="rect">
            <a:avLst/>
          </a:prstGeom>
        </p:spPr>
        <p:txBody>
          <a:bodyPr vert="horz" wrap="square" lIns="0" tIns="16510" rIns="0" bIns="0" rtlCol="0">
            <a:spAutoFit/>
          </a:bodyPr>
          <a:lstStyle/>
          <a:p>
            <a:pPr marL="1101090">
              <a:lnSpc>
                <a:spcPct val="100000"/>
              </a:lnSpc>
              <a:spcBef>
                <a:spcPts val="130"/>
              </a:spcBef>
            </a:pPr>
            <a:r>
              <a:rPr lang="en-US" sz="5400" b="0" dirty="0"/>
              <a:t>Support the learning journey of tax trainees</a:t>
            </a:r>
            <a:endParaRPr sz="5400" b="0" spc="20" dirty="0"/>
          </a:p>
        </p:txBody>
      </p:sp>
      <p:sp>
        <p:nvSpPr>
          <p:cNvPr id="6" name="object 5"/>
          <p:cNvSpPr txBox="1">
            <a:spLocks/>
          </p:cNvSpPr>
          <p:nvPr/>
        </p:nvSpPr>
        <p:spPr>
          <a:xfrm>
            <a:off x="4343400" y="4609081"/>
            <a:ext cx="7094728" cy="891270"/>
          </a:xfrm>
          <a:prstGeom prst="rect">
            <a:avLst/>
          </a:prstGeom>
        </p:spPr>
        <p:txBody>
          <a:bodyPr vert="horz" wrap="square" lIns="0" tIns="16510" rIns="0" bIns="0" rtlCol="0">
            <a:spAutoFit/>
          </a:bodyPr>
          <a:lstStyle>
            <a:lvl1pPr>
              <a:defRPr sz="4550" b="1" i="0">
                <a:solidFill>
                  <a:schemeClr val="bg1"/>
                </a:solidFill>
                <a:latin typeface="Calibri"/>
                <a:ea typeface="+mj-ea"/>
                <a:cs typeface="Calibri"/>
              </a:defRPr>
            </a:lvl1pPr>
          </a:lstStyle>
          <a:p>
            <a:pPr marL="1101090">
              <a:spcBef>
                <a:spcPts val="130"/>
              </a:spcBef>
            </a:pPr>
            <a:r>
              <a:rPr lang="en-GB" sz="2800" kern="0" dirty="0"/>
              <a:t>Amber Cottrell</a:t>
            </a:r>
          </a:p>
          <a:p>
            <a:pPr marL="1101090">
              <a:spcBef>
                <a:spcPts val="130"/>
              </a:spcBef>
            </a:pPr>
            <a:r>
              <a:rPr lang="en-US" sz="2800" kern="0" spc="20" dirty="0"/>
              <a:t>Head of Learning Content</a:t>
            </a:r>
            <a:endParaRPr lang="en-GB" sz="2800" kern="0" spc="20" dirty="0"/>
          </a:p>
        </p:txBody>
      </p:sp>
      <p:sp>
        <p:nvSpPr>
          <p:cNvPr id="10" name="object 5"/>
          <p:cNvSpPr txBox="1">
            <a:spLocks/>
          </p:cNvSpPr>
          <p:nvPr/>
        </p:nvSpPr>
        <p:spPr>
          <a:xfrm>
            <a:off x="1295400" y="3051061"/>
            <a:ext cx="8424165" cy="847668"/>
          </a:xfrm>
          <a:prstGeom prst="rect">
            <a:avLst/>
          </a:prstGeom>
        </p:spPr>
        <p:txBody>
          <a:bodyPr vert="horz" wrap="square" lIns="0" tIns="16510" rIns="0" bIns="0" rtlCol="0">
            <a:spAutoFit/>
          </a:bodyPr>
          <a:lstStyle>
            <a:lvl1pPr>
              <a:defRPr sz="4550" b="1" i="0">
                <a:solidFill>
                  <a:schemeClr val="bg1"/>
                </a:solidFill>
                <a:latin typeface="Calibri"/>
                <a:ea typeface="+mj-ea"/>
                <a:cs typeface="Calibri"/>
              </a:defRPr>
            </a:lvl1pPr>
          </a:lstStyle>
          <a:p>
            <a:pPr marL="1101090">
              <a:spcBef>
                <a:spcPts val="130"/>
              </a:spcBef>
            </a:pPr>
            <a:r>
              <a:rPr lang="en-US" sz="5400" kern="0" dirty="0"/>
              <a:t>Learning in partnership</a:t>
            </a:r>
            <a:endParaRPr lang="en-US" sz="5400" kern="0" spc="2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85446" y="0"/>
            <a:ext cx="6106795" cy="6858000"/>
            <a:chOff x="6085446" y="0"/>
            <a:chExt cx="6106795" cy="6858000"/>
          </a:xfrm>
        </p:grpSpPr>
        <p:pic>
          <p:nvPicPr>
            <p:cNvPr id="3" name="object 3"/>
            <p:cNvPicPr/>
            <p:nvPr/>
          </p:nvPicPr>
          <p:blipFill>
            <a:blip r:embed="rId3" cstate="print"/>
            <a:stretch>
              <a:fillRect/>
            </a:stretch>
          </p:blipFill>
          <p:spPr>
            <a:xfrm>
              <a:off x="6085446" y="0"/>
              <a:ext cx="6106553" cy="6858000"/>
            </a:xfrm>
            <a:prstGeom prst="rect">
              <a:avLst/>
            </a:prstGeom>
          </p:spPr>
        </p:pic>
        <p:pic>
          <p:nvPicPr>
            <p:cNvPr id="4" name="object 4"/>
            <p:cNvPicPr/>
            <p:nvPr/>
          </p:nvPicPr>
          <p:blipFill>
            <a:blip r:embed="rId4" cstate="print"/>
            <a:stretch>
              <a:fillRect/>
            </a:stretch>
          </p:blipFill>
          <p:spPr>
            <a:xfrm>
              <a:off x="9601200" y="190500"/>
              <a:ext cx="2333625" cy="1504950"/>
            </a:xfrm>
            <a:prstGeom prst="rect">
              <a:avLst/>
            </a:prstGeom>
          </p:spPr>
        </p:pic>
      </p:grpSp>
      <p:sp>
        <p:nvSpPr>
          <p:cNvPr id="8" name="TextBox 7">
            <a:extLst>
              <a:ext uri="{FF2B5EF4-FFF2-40B4-BE49-F238E27FC236}">
                <a16:creationId xmlns:a16="http://schemas.microsoft.com/office/drawing/2014/main" id="{C1177BA6-589E-4B1F-ACDB-8F004EA69A23}"/>
              </a:ext>
            </a:extLst>
          </p:cNvPr>
          <p:cNvSpPr txBox="1"/>
          <p:nvPr/>
        </p:nvSpPr>
        <p:spPr>
          <a:xfrm>
            <a:off x="1066800" y="2590800"/>
            <a:ext cx="3581400" cy="1446550"/>
          </a:xfrm>
          <a:prstGeom prst="rect">
            <a:avLst/>
          </a:prstGeom>
          <a:noFill/>
        </p:spPr>
        <p:txBody>
          <a:bodyPr wrap="square" rtlCol="0">
            <a:spAutoFit/>
          </a:bodyPr>
          <a:lstStyle/>
          <a:p>
            <a:pPr algn="ctr"/>
            <a:r>
              <a:rPr lang="en-GB" sz="4400" b="1" dirty="0">
                <a:solidFill>
                  <a:schemeClr val="tx2"/>
                </a:solidFill>
              </a:rPr>
              <a:t>Thank you for your time</a:t>
            </a:r>
          </a:p>
        </p:txBody>
      </p:sp>
    </p:spTree>
    <p:extLst>
      <p:ext uri="{BB962C8B-B14F-4D97-AF65-F5344CB8AC3E}">
        <p14:creationId xmlns:p14="http://schemas.microsoft.com/office/powerpoint/2010/main" val="412582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381000"/>
            <a:ext cx="8927084" cy="716863"/>
          </a:xfrm>
          <a:prstGeom prst="rect">
            <a:avLst/>
          </a:prstGeom>
        </p:spPr>
        <p:txBody>
          <a:bodyPr vert="horz" wrap="square" lIns="0" tIns="16510" rIns="0" bIns="0" rtlCol="0">
            <a:spAutoFit/>
          </a:bodyPr>
          <a:lstStyle/>
          <a:p>
            <a:pPr marL="12700">
              <a:lnSpc>
                <a:spcPct val="100000"/>
              </a:lnSpc>
              <a:spcBef>
                <a:spcPts val="130"/>
              </a:spcBef>
            </a:pPr>
            <a:r>
              <a:rPr lang="en-GB" spc="-5" dirty="0"/>
              <a:t>Contents                            </a:t>
            </a:r>
            <a:r>
              <a:rPr lang="en-GB" sz="1800" dirty="0">
                <a:effectLst/>
                <a:latin typeface="Calibri" panose="020F0502020204030204" pitchFamily="34" charset="0"/>
                <a:ea typeface="Calibri" panose="020F0502020204030204" pitchFamily="34" charset="0"/>
              </a:rPr>
              <a:t> </a:t>
            </a:r>
            <a:endParaRPr lang="en-US" spc="10" dirty="0"/>
          </a:p>
        </p:txBody>
      </p:sp>
      <p:sp>
        <p:nvSpPr>
          <p:cNvPr id="5" name="TextBox 4"/>
          <p:cNvSpPr txBox="1"/>
          <p:nvPr/>
        </p:nvSpPr>
        <p:spPr>
          <a:xfrm>
            <a:off x="1600200" y="1676400"/>
            <a:ext cx="9829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Tripartite relationship</a:t>
            </a:r>
          </a:p>
          <a:p>
            <a:endParaRPr lang="en-US" sz="3200" dirty="0">
              <a:solidFill>
                <a:schemeClr val="bg1"/>
              </a:solidFill>
            </a:endParaRPr>
          </a:p>
          <a:p>
            <a:pPr marL="285750" indent="-285750">
              <a:buFont typeface="Arial" panose="020B0604020202020204" pitchFamily="34" charset="0"/>
              <a:buChar char="•"/>
            </a:pPr>
            <a:r>
              <a:rPr lang="en-US" sz="3200" dirty="0">
                <a:solidFill>
                  <a:schemeClr val="bg1"/>
                </a:solidFill>
              </a:rPr>
              <a:t>Tolley support</a:t>
            </a:r>
          </a:p>
          <a:p>
            <a:pPr marL="285750" indent="-285750">
              <a:buFont typeface="Arial" panose="020B0604020202020204" pitchFamily="34" charset="0"/>
              <a:buChar char="•"/>
            </a:pPr>
            <a:endParaRPr lang="en-US" sz="3200" dirty="0">
              <a:solidFill>
                <a:schemeClr val="bg1"/>
              </a:solidFill>
            </a:endParaRPr>
          </a:p>
          <a:p>
            <a:pPr marL="285750" indent="-285750">
              <a:buFont typeface="Arial" panose="020B0604020202020204" pitchFamily="34" charset="0"/>
              <a:buChar char="•"/>
            </a:pPr>
            <a:r>
              <a:rPr lang="en-US" sz="3200" dirty="0">
                <a:solidFill>
                  <a:schemeClr val="bg1"/>
                </a:solidFill>
              </a:rPr>
              <a:t>Tax is special</a:t>
            </a:r>
          </a:p>
        </p:txBody>
      </p:sp>
    </p:spTree>
    <p:extLst>
      <p:ext uri="{BB962C8B-B14F-4D97-AF65-F5344CB8AC3E}">
        <p14:creationId xmlns:p14="http://schemas.microsoft.com/office/powerpoint/2010/main" val="1679793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381000"/>
            <a:ext cx="9372600" cy="716863"/>
          </a:xfrm>
          <a:prstGeom prst="rect">
            <a:avLst/>
          </a:prstGeom>
        </p:spPr>
        <p:txBody>
          <a:bodyPr vert="horz" wrap="square" lIns="0" tIns="16510" rIns="0" bIns="0" rtlCol="0">
            <a:spAutoFit/>
          </a:bodyPr>
          <a:lstStyle/>
          <a:p>
            <a:pPr marL="12700">
              <a:lnSpc>
                <a:spcPct val="100000"/>
              </a:lnSpc>
              <a:spcBef>
                <a:spcPts val="130"/>
              </a:spcBef>
            </a:pPr>
            <a:r>
              <a:rPr lang="en-GB" spc="-5" dirty="0"/>
              <a:t>Tripartite relationship                             </a:t>
            </a:r>
            <a:r>
              <a:rPr lang="en-GB" sz="1800" dirty="0">
                <a:effectLst/>
                <a:latin typeface="Calibri" panose="020F0502020204030204" pitchFamily="34" charset="0"/>
                <a:ea typeface="Calibri" panose="020F0502020204030204" pitchFamily="34" charset="0"/>
              </a:rPr>
              <a:t> </a:t>
            </a:r>
            <a:endParaRPr lang="en-US" spc="10" dirty="0"/>
          </a:p>
        </p:txBody>
      </p:sp>
      <p:graphicFrame>
        <p:nvGraphicFramePr>
          <p:cNvPr id="8" name="Diagram 7">
            <a:extLst>
              <a:ext uri="{FF2B5EF4-FFF2-40B4-BE49-F238E27FC236}">
                <a16:creationId xmlns:a16="http://schemas.microsoft.com/office/drawing/2014/main" id="{789D4AE7-DBF0-48BB-8B72-D9F1A144BB00}"/>
              </a:ext>
            </a:extLst>
          </p:cNvPr>
          <p:cNvGraphicFramePr/>
          <p:nvPr>
            <p:extLst>
              <p:ext uri="{D42A27DB-BD31-4B8C-83A1-F6EECF244321}">
                <p14:modId xmlns:p14="http://schemas.microsoft.com/office/powerpoint/2010/main" val="3364286701"/>
              </p:ext>
            </p:extLst>
          </p:nvPr>
        </p:nvGraphicFramePr>
        <p:xfrm>
          <a:off x="1333500" y="1061287"/>
          <a:ext cx="9525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877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p:cNvSpPr>
          <p:nvPr/>
        </p:nvSpPr>
        <p:spPr>
          <a:xfrm>
            <a:off x="1066800" y="381000"/>
            <a:ext cx="8927084" cy="693780"/>
          </a:xfrm>
          <a:prstGeom prst="rect">
            <a:avLst/>
          </a:prstGeom>
        </p:spPr>
        <p:txBody>
          <a:bodyPr vert="horz" wrap="square" lIns="0" tIns="16510" rIns="0" bIns="0" rtlCol="0">
            <a:spAutoFit/>
          </a:bodyPr>
          <a:lstStyle>
            <a:lvl1pPr>
              <a:defRPr>
                <a:latin typeface="+mj-lt"/>
                <a:ea typeface="+mj-ea"/>
                <a:cs typeface="+mj-cs"/>
              </a:defRPr>
            </a:lvl1pPr>
          </a:lstStyle>
          <a:p>
            <a:pPr marL="12700">
              <a:spcBef>
                <a:spcPts val="130"/>
              </a:spcBef>
            </a:pPr>
            <a:r>
              <a:rPr lang="en-GB" sz="4400" kern="0" spc="-5" dirty="0">
                <a:solidFill>
                  <a:schemeClr val="tx2"/>
                </a:solidFill>
                <a:latin typeface="Calibri" panose="020F0502020204030204" pitchFamily="34" charset="0"/>
                <a:cs typeface="Calibri" panose="020F0502020204030204" pitchFamily="34" charset="0"/>
              </a:rPr>
              <a:t>Tolley support        </a:t>
            </a:r>
            <a:r>
              <a:rPr lang="en-GB" kern="0" spc="-5" dirty="0">
                <a:solidFill>
                  <a:sysClr val="windowText" lastClr="000000"/>
                </a:solidFill>
              </a:rPr>
              <a:t>                     </a:t>
            </a:r>
            <a:r>
              <a:rPr lang="en-GB" kern="0" dirty="0">
                <a:solidFill>
                  <a:sysClr val="windowText" lastClr="000000"/>
                </a:solidFill>
                <a:latin typeface="Calibri" panose="020F0502020204030204" pitchFamily="34" charset="0"/>
                <a:ea typeface="Calibri" panose="020F0502020204030204" pitchFamily="34" charset="0"/>
              </a:rPr>
              <a:t> </a:t>
            </a:r>
            <a:endParaRPr lang="en-US" kern="0" spc="10" dirty="0">
              <a:solidFill>
                <a:sysClr val="windowText" lastClr="000000"/>
              </a:solidFill>
            </a:endParaRPr>
          </a:p>
        </p:txBody>
      </p:sp>
      <p:pic>
        <p:nvPicPr>
          <p:cNvPr id="1026" name="Picture 2" descr="Pin de Zsuzsi Takács-Kovács em Tom &amp; Jerry applique | Tom e jerry, Desenho  tom e jerry, Tom e jerry desenho animado">
            <a:extLst>
              <a:ext uri="{FF2B5EF4-FFF2-40B4-BE49-F238E27FC236}">
                <a16:creationId xmlns:a16="http://schemas.microsoft.com/office/drawing/2014/main" id="{1F1741DD-86C1-4E31-B6F1-22EB67F9D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62087"/>
            <a:ext cx="3010725" cy="3933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9E93E3-2960-4E07-8599-52008ACAE11A}"/>
              </a:ext>
            </a:extLst>
          </p:cNvPr>
          <p:cNvSpPr txBox="1"/>
          <p:nvPr/>
        </p:nvSpPr>
        <p:spPr>
          <a:xfrm>
            <a:off x="6284366" y="5715000"/>
            <a:ext cx="2362200" cy="646331"/>
          </a:xfrm>
          <a:prstGeom prst="rect">
            <a:avLst/>
          </a:prstGeom>
          <a:noFill/>
        </p:spPr>
        <p:txBody>
          <a:bodyPr wrap="square" rtlCol="0">
            <a:spAutoFit/>
          </a:bodyPr>
          <a:lstStyle/>
          <a:p>
            <a:pPr algn="ctr"/>
            <a:r>
              <a:rPr lang="en-GB" sz="3600" b="1" dirty="0"/>
              <a:t>Forums</a:t>
            </a:r>
          </a:p>
        </p:txBody>
      </p:sp>
      <p:pic>
        <p:nvPicPr>
          <p:cNvPr id="4" name="Picture 3">
            <a:extLst>
              <a:ext uri="{FF2B5EF4-FFF2-40B4-BE49-F238E27FC236}">
                <a16:creationId xmlns:a16="http://schemas.microsoft.com/office/drawing/2014/main" id="{C1B7F82F-B75A-4B02-916B-37C35E8AA7AB}"/>
              </a:ext>
            </a:extLst>
          </p:cNvPr>
          <p:cNvPicPr>
            <a:picLocks noChangeAspect="1"/>
          </p:cNvPicPr>
          <p:nvPr/>
        </p:nvPicPr>
        <p:blipFill>
          <a:blip r:embed="rId4"/>
          <a:stretch>
            <a:fillRect/>
          </a:stretch>
        </p:blipFill>
        <p:spPr>
          <a:xfrm>
            <a:off x="3881932" y="1266825"/>
            <a:ext cx="7167068" cy="4129087"/>
          </a:xfrm>
          <a:prstGeom prst="rect">
            <a:avLst/>
          </a:prstGeom>
        </p:spPr>
      </p:pic>
      <p:sp>
        <p:nvSpPr>
          <p:cNvPr id="8" name="TextBox 7">
            <a:extLst>
              <a:ext uri="{FF2B5EF4-FFF2-40B4-BE49-F238E27FC236}">
                <a16:creationId xmlns:a16="http://schemas.microsoft.com/office/drawing/2014/main" id="{3DA7993C-8738-4D62-8E7B-99CEA1520A8C}"/>
              </a:ext>
            </a:extLst>
          </p:cNvPr>
          <p:cNvSpPr txBox="1"/>
          <p:nvPr/>
        </p:nvSpPr>
        <p:spPr>
          <a:xfrm>
            <a:off x="1447800" y="5715000"/>
            <a:ext cx="2362200" cy="646331"/>
          </a:xfrm>
          <a:prstGeom prst="rect">
            <a:avLst/>
          </a:prstGeom>
          <a:noFill/>
        </p:spPr>
        <p:txBody>
          <a:bodyPr wrap="square" rtlCol="0">
            <a:spAutoFit/>
          </a:bodyPr>
          <a:lstStyle/>
          <a:p>
            <a:pPr algn="ctr"/>
            <a:r>
              <a:rPr lang="en-GB" sz="3600" b="1" dirty="0"/>
              <a:t>T.O.M.</a:t>
            </a:r>
          </a:p>
        </p:txBody>
      </p:sp>
    </p:spTree>
    <p:extLst>
      <p:ext uri="{BB962C8B-B14F-4D97-AF65-F5344CB8AC3E}">
        <p14:creationId xmlns:p14="http://schemas.microsoft.com/office/powerpoint/2010/main" val="251969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p:cNvSpPr>
          <p:nvPr/>
        </p:nvSpPr>
        <p:spPr>
          <a:xfrm>
            <a:off x="1066800" y="381000"/>
            <a:ext cx="8927084" cy="693780"/>
          </a:xfrm>
          <a:prstGeom prst="rect">
            <a:avLst/>
          </a:prstGeom>
        </p:spPr>
        <p:txBody>
          <a:bodyPr vert="horz" wrap="square" lIns="0" tIns="16510" rIns="0" bIns="0" rtlCol="0">
            <a:spAutoFit/>
          </a:bodyPr>
          <a:lstStyle>
            <a:lvl1pPr>
              <a:defRPr>
                <a:latin typeface="+mj-lt"/>
                <a:ea typeface="+mj-ea"/>
                <a:cs typeface="+mj-cs"/>
              </a:defRPr>
            </a:lvl1pPr>
          </a:lstStyle>
          <a:p>
            <a:pPr marL="12700">
              <a:spcBef>
                <a:spcPts val="130"/>
              </a:spcBef>
            </a:pPr>
            <a:r>
              <a:rPr lang="en-GB" sz="4400" kern="0" spc="-5" dirty="0">
                <a:solidFill>
                  <a:schemeClr val="tx2"/>
                </a:solidFill>
                <a:latin typeface="Calibri" panose="020F0502020204030204" pitchFamily="34" charset="0"/>
                <a:cs typeface="Calibri" panose="020F0502020204030204" pitchFamily="34" charset="0"/>
              </a:rPr>
              <a:t>Tolley support        </a:t>
            </a:r>
            <a:r>
              <a:rPr lang="en-GB" kern="0" spc="-5" dirty="0">
                <a:solidFill>
                  <a:sysClr val="windowText" lastClr="000000"/>
                </a:solidFill>
              </a:rPr>
              <a:t>                     </a:t>
            </a:r>
            <a:r>
              <a:rPr lang="en-GB" kern="0" dirty="0">
                <a:solidFill>
                  <a:sysClr val="windowText" lastClr="000000"/>
                </a:solidFill>
                <a:latin typeface="Calibri" panose="020F0502020204030204" pitchFamily="34" charset="0"/>
                <a:ea typeface="Calibri" panose="020F0502020204030204" pitchFamily="34" charset="0"/>
              </a:rPr>
              <a:t> </a:t>
            </a:r>
            <a:endParaRPr lang="en-US" kern="0" spc="10" dirty="0">
              <a:solidFill>
                <a:sysClr val="windowText" lastClr="000000"/>
              </a:solidFill>
            </a:endParaRPr>
          </a:p>
        </p:txBody>
      </p:sp>
      <p:pic>
        <p:nvPicPr>
          <p:cNvPr id="3" name="Picture 2">
            <a:extLst>
              <a:ext uri="{FF2B5EF4-FFF2-40B4-BE49-F238E27FC236}">
                <a16:creationId xmlns:a16="http://schemas.microsoft.com/office/drawing/2014/main" id="{BB68CCD8-87CB-4546-8D06-EE21C8FFE3BA}"/>
              </a:ext>
            </a:extLst>
          </p:cNvPr>
          <p:cNvPicPr>
            <a:picLocks noChangeAspect="1"/>
          </p:cNvPicPr>
          <p:nvPr/>
        </p:nvPicPr>
        <p:blipFill>
          <a:blip r:embed="rId3"/>
          <a:stretch>
            <a:fillRect/>
          </a:stretch>
        </p:blipFill>
        <p:spPr>
          <a:xfrm>
            <a:off x="1066800" y="1111356"/>
            <a:ext cx="8469767" cy="5592509"/>
          </a:xfrm>
          <a:prstGeom prst="rect">
            <a:avLst/>
          </a:prstGeom>
        </p:spPr>
      </p:pic>
    </p:spTree>
    <p:extLst>
      <p:ext uri="{BB962C8B-B14F-4D97-AF65-F5344CB8AC3E}">
        <p14:creationId xmlns:p14="http://schemas.microsoft.com/office/powerpoint/2010/main" val="236783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p:cNvSpPr>
          <p:nvPr/>
        </p:nvSpPr>
        <p:spPr>
          <a:xfrm>
            <a:off x="1066800" y="381000"/>
            <a:ext cx="8927084" cy="693780"/>
          </a:xfrm>
          <a:prstGeom prst="rect">
            <a:avLst/>
          </a:prstGeom>
        </p:spPr>
        <p:txBody>
          <a:bodyPr vert="horz" wrap="square" lIns="0" tIns="16510" rIns="0" bIns="0" rtlCol="0">
            <a:spAutoFit/>
          </a:bodyPr>
          <a:lstStyle>
            <a:lvl1pPr>
              <a:defRPr>
                <a:latin typeface="+mj-lt"/>
                <a:ea typeface="+mj-ea"/>
                <a:cs typeface="+mj-cs"/>
              </a:defRPr>
            </a:lvl1pPr>
          </a:lstStyle>
          <a:p>
            <a:pPr marL="12700">
              <a:spcBef>
                <a:spcPts val="130"/>
              </a:spcBef>
            </a:pPr>
            <a:r>
              <a:rPr lang="en-GB" sz="4400" kern="0" spc="-5" dirty="0">
                <a:solidFill>
                  <a:schemeClr val="tx2"/>
                </a:solidFill>
                <a:latin typeface="Calibri" panose="020F0502020204030204" pitchFamily="34" charset="0"/>
                <a:cs typeface="Calibri" panose="020F0502020204030204" pitchFamily="34" charset="0"/>
              </a:rPr>
              <a:t>Tolley support        </a:t>
            </a:r>
            <a:r>
              <a:rPr lang="en-GB" kern="0" spc="-5" dirty="0">
                <a:solidFill>
                  <a:sysClr val="windowText" lastClr="000000"/>
                </a:solidFill>
              </a:rPr>
              <a:t>                     </a:t>
            </a:r>
            <a:r>
              <a:rPr lang="en-GB" kern="0" dirty="0">
                <a:solidFill>
                  <a:sysClr val="windowText" lastClr="000000"/>
                </a:solidFill>
                <a:latin typeface="Calibri" panose="020F0502020204030204" pitchFamily="34" charset="0"/>
                <a:ea typeface="Calibri" panose="020F0502020204030204" pitchFamily="34" charset="0"/>
              </a:rPr>
              <a:t> </a:t>
            </a:r>
            <a:endParaRPr lang="en-US" kern="0" spc="10" dirty="0">
              <a:solidFill>
                <a:sysClr val="windowText" lastClr="000000"/>
              </a:solidFill>
            </a:endParaRPr>
          </a:p>
        </p:txBody>
      </p:sp>
      <p:pic>
        <p:nvPicPr>
          <p:cNvPr id="8" name="Picture 7">
            <a:extLst>
              <a:ext uri="{FF2B5EF4-FFF2-40B4-BE49-F238E27FC236}">
                <a16:creationId xmlns:a16="http://schemas.microsoft.com/office/drawing/2014/main" id="{BF697214-0BBA-4779-A3DB-9672316FA4C0}"/>
              </a:ext>
            </a:extLst>
          </p:cNvPr>
          <p:cNvPicPr>
            <a:picLocks noChangeAspect="1"/>
          </p:cNvPicPr>
          <p:nvPr/>
        </p:nvPicPr>
        <p:blipFill>
          <a:blip r:embed="rId3"/>
          <a:stretch>
            <a:fillRect/>
          </a:stretch>
        </p:blipFill>
        <p:spPr>
          <a:xfrm>
            <a:off x="919162" y="1533525"/>
            <a:ext cx="10353675" cy="3790950"/>
          </a:xfrm>
          <a:prstGeom prst="rect">
            <a:avLst/>
          </a:prstGeom>
        </p:spPr>
      </p:pic>
    </p:spTree>
    <p:extLst>
      <p:ext uri="{BB962C8B-B14F-4D97-AF65-F5344CB8AC3E}">
        <p14:creationId xmlns:p14="http://schemas.microsoft.com/office/powerpoint/2010/main" val="324486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p:cNvSpPr>
          <p:nvPr/>
        </p:nvSpPr>
        <p:spPr>
          <a:xfrm>
            <a:off x="1066800" y="381000"/>
            <a:ext cx="8927084" cy="693780"/>
          </a:xfrm>
          <a:prstGeom prst="rect">
            <a:avLst/>
          </a:prstGeom>
        </p:spPr>
        <p:txBody>
          <a:bodyPr vert="horz" wrap="square" lIns="0" tIns="16510" rIns="0" bIns="0" rtlCol="0">
            <a:spAutoFit/>
          </a:bodyPr>
          <a:lstStyle>
            <a:lvl1pPr>
              <a:defRPr>
                <a:latin typeface="+mj-lt"/>
                <a:ea typeface="+mj-ea"/>
                <a:cs typeface="+mj-cs"/>
              </a:defRPr>
            </a:lvl1pPr>
          </a:lstStyle>
          <a:p>
            <a:pPr marL="12700">
              <a:spcBef>
                <a:spcPts val="130"/>
              </a:spcBef>
            </a:pPr>
            <a:r>
              <a:rPr lang="en-GB" sz="4400" kern="0" spc="-5" dirty="0">
                <a:solidFill>
                  <a:schemeClr val="tx2"/>
                </a:solidFill>
                <a:latin typeface="Calibri" panose="020F0502020204030204" pitchFamily="34" charset="0"/>
                <a:cs typeface="Calibri" panose="020F0502020204030204" pitchFamily="34" charset="0"/>
              </a:rPr>
              <a:t>Tolley support        </a:t>
            </a:r>
            <a:r>
              <a:rPr lang="en-GB" kern="0" spc="-5" dirty="0">
                <a:solidFill>
                  <a:sysClr val="windowText" lastClr="000000"/>
                </a:solidFill>
              </a:rPr>
              <a:t>                     </a:t>
            </a:r>
            <a:r>
              <a:rPr lang="en-GB" kern="0" dirty="0">
                <a:solidFill>
                  <a:sysClr val="windowText" lastClr="000000"/>
                </a:solidFill>
                <a:latin typeface="Calibri" panose="020F0502020204030204" pitchFamily="34" charset="0"/>
                <a:ea typeface="Calibri" panose="020F0502020204030204" pitchFamily="34" charset="0"/>
              </a:rPr>
              <a:t> </a:t>
            </a:r>
            <a:endParaRPr lang="en-US" kern="0" spc="10" dirty="0">
              <a:solidFill>
                <a:sysClr val="windowText" lastClr="000000"/>
              </a:solidFill>
            </a:endParaRPr>
          </a:p>
        </p:txBody>
      </p:sp>
      <p:sp>
        <p:nvSpPr>
          <p:cNvPr id="4" name="TextBox 3">
            <a:extLst>
              <a:ext uri="{FF2B5EF4-FFF2-40B4-BE49-F238E27FC236}">
                <a16:creationId xmlns:a16="http://schemas.microsoft.com/office/drawing/2014/main" id="{843F8EB4-8C51-4637-998D-2C139C4A5EEB}"/>
              </a:ext>
            </a:extLst>
          </p:cNvPr>
          <p:cNvSpPr txBox="1"/>
          <p:nvPr/>
        </p:nvSpPr>
        <p:spPr>
          <a:xfrm>
            <a:off x="1048512" y="1295400"/>
            <a:ext cx="6705600" cy="646331"/>
          </a:xfrm>
          <a:prstGeom prst="rect">
            <a:avLst/>
          </a:prstGeom>
          <a:noFill/>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Link to an ATT Paper 2 tutorial – </a:t>
            </a:r>
            <a:r>
              <a:rPr lang="en-GB" b="0" i="0"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https://lexisnexis.adobeconnect.com/p8yk8snka61t/</a:t>
            </a:r>
            <a:endParaRPr lang="en-GB" b="1" dirty="0">
              <a:solidFill>
                <a:schemeClr val="tx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431449-5899-4060-88BD-C8731F1A96FA}"/>
              </a:ext>
            </a:extLst>
          </p:cNvPr>
          <p:cNvPicPr>
            <a:picLocks noChangeAspect="1"/>
          </p:cNvPicPr>
          <p:nvPr/>
        </p:nvPicPr>
        <p:blipFill>
          <a:blip r:embed="rId4"/>
          <a:stretch>
            <a:fillRect/>
          </a:stretch>
        </p:blipFill>
        <p:spPr>
          <a:xfrm>
            <a:off x="2971800" y="2304509"/>
            <a:ext cx="8189966" cy="4172491"/>
          </a:xfrm>
          <a:prstGeom prst="rect">
            <a:avLst/>
          </a:prstGeom>
        </p:spPr>
      </p:pic>
    </p:spTree>
    <p:extLst>
      <p:ext uri="{BB962C8B-B14F-4D97-AF65-F5344CB8AC3E}">
        <p14:creationId xmlns:p14="http://schemas.microsoft.com/office/powerpoint/2010/main" val="103913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p:cNvSpPr>
          <p:nvPr/>
        </p:nvSpPr>
        <p:spPr>
          <a:xfrm>
            <a:off x="1066800" y="381000"/>
            <a:ext cx="8927084" cy="693780"/>
          </a:xfrm>
          <a:prstGeom prst="rect">
            <a:avLst/>
          </a:prstGeom>
        </p:spPr>
        <p:txBody>
          <a:bodyPr vert="horz" wrap="square" lIns="0" tIns="16510" rIns="0" bIns="0" rtlCol="0">
            <a:spAutoFit/>
          </a:bodyPr>
          <a:lstStyle>
            <a:lvl1pPr>
              <a:defRPr>
                <a:latin typeface="+mj-lt"/>
                <a:ea typeface="+mj-ea"/>
                <a:cs typeface="+mj-cs"/>
              </a:defRPr>
            </a:lvl1pPr>
          </a:lstStyle>
          <a:p>
            <a:pPr marL="12700">
              <a:spcBef>
                <a:spcPts val="130"/>
              </a:spcBef>
            </a:pPr>
            <a:r>
              <a:rPr lang="en-GB" sz="4400" kern="0" spc="-5" dirty="0">
                <a:solidFill>
                  <a:schemeClr val="tx2"/>
                </a:solidFill>
                <a:latin typeface="Calibri" panose="020F0502020204030204" pitchFamily="34" charset="0"/>
                <a:cs typeface="Calibri" panose="020F0502020204030204" pitchFamily="34" charset="0"/>
              </a:rPr>
              <a:t>Tolley support        </a:t>
            </a:r>
            <a:r>
              <a:rPr lang="en-GB" kern="0" spc="-5" dirty="0">
                <a:solidFill>
                  <a:sysClr val="windowText" lastClr="000000"/>
                </a:solidFill>
              </a:rPr>
              <a:t>                     </a:t>
            </a:r>
            <a:r>
              <a:rPr lang="en-GB" kern="0" dirty="0">
                <a:solidFill>
                  <a:sysClr val="windowText" lastClr="000000"/>
                </a:solidFill>
                <a:latin typeface="Calibri" panose="020F0502020204030204" pitchFamily="34" charset="0"/>
                <a:ea typeface="Calibri" panose="020F0502020204030204" pitchFamily="34" charset="0"/>
              </a:rPr>
              <a:t> </a:t>
            </a:r>
            <a:endParaRPr lang="en-US" kern="0" spc="10" dirty="0">
              <a:solidFill>
                <a:sysClr val="windowText" lastClr="000000"/>
              </a:solidFill>
            </a:endParaRPr>
          </a:p>
        </p:txBody>
      </p:sp>
      <p:sp>
        <p:nvSpPr>
          <p:cNvPr id="5" name="TextBox 4">
            <a:extLst>
              <a:ext uri="{FF2B5EF4-FFF2-40B4-BE49-F238E27FC236}">
                <a16:creationId xmlns:a16="http://schemas.microsoft.com/office/drawing/2014/main" id="{110CCAB3-16C9-4716-9488-A1B1BCFF46B6}"/>
              </a:ext>
            </a:extLst>
          </p:cNvPr>
          <p:cNvSpPr txBox="1"/>
          <p:nvPr/>
        </p:nvSpPr>
        <p:spPr>
          <a:xfrm>
            <a:off x="1600200" y="1676400"/>
            <a:ext cx="9829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t>Safeguarding</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Advice on navigating the qualifications</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168196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p:cNvPicPr/>
          <p:nvPr/>
        </p:nvPicPr>
        <p:blipFill>
          <a:blip r:embed="rId3" cstate="print"/>
          <a:stretch>
            <a:fillRect/>
          </a:stretch>
        </p:blipFill>
        <p:spPr>
          <a:xfrm>
            <a:off x="9172575" y="247650"/>
            <a:ext cx="2333625" cy="1504950"/>
          </a:xfrm>
          <a:prstGeom prst="rect">
            <a:avLst/>
          </a:prstGeom>
        </p:spPr>
      </p:pic>
      <p:pic>
        <p:nvPicPr>
          <p:cNvPr id="7" name="Picture 6">
            <a:extLst>
              <a:ext uri="{FF2B5EF4-FFF2-40B4-BE49-F238E27FC236}">
                <a16:creationId xmlns:a16="http://schemas.microsoft.com/office/drawing/2014/main" id="{3B86E481-C0F1-4D49-BB8E-EAEC76086873}"/>
              </a:ext>
            </a:extLst>
          </p:cNvPr>
          <p:cNvPicPr>
            <a:picLocks noChangeAspect="1"/>
          </p:cNvPicPr>
          <p:nvPr/>
        </p:nvPicPr>
        <p:blipFill>
          <a:blip r:embed="rId4"/>
          <a:stretch>
            <a:fillRect/>
          </a:stretch>
        </p:blipFill>
        <p:spPr>
          <a:xfrm>
            <a:off x="2324100" y="2314575"/>
            <a:ext cx="7543800" cy="2228850"/>
          </a:xfrm>
          <a:prstGeom prst="rect">
            <a:avLst/>
          </a:prstGeom>
        </p:spPr>
      </p:pic>
    </p:spTree>
    <p:extLst>
      <p:ext uri="{BB962C8B-B14F-4D97-AF65-F5344CB8AC3E}">
        <p14:creationId xmlns:p14="http://schemas.microsoft.com/office/powerpoint/2010/main" val="262274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63">
      <a:dk1>
        <a:sysClr val="windowText" lastClr="000000"/>
      </a:dk1>
      <a:lt1>
        <a:sysClr val="window" lastClr="FFFFFF"/>
      </a:lt1>
      <a:dk2>
        <a:srgbClr val="1D348B"/>
      </a:dk2>
      <a:lt2>
        <a:srgbClr val="D7D0CE"/>
      </a:lt2>
      <a:accent1>
        <a:srgbClr val="1D348B"/>
      </a:accent1>
      <a:accent2>
        <a:srgbClr val="B2B2B2"/>
      </a:accent2>
      <a:accent3>
        <a:srgbClr val="C49109"/>
      </a:accent3>
      <a:accent4>
        <a:srgbClr val="6F1C43"/>
      </a:accent4>
      <a:accent5>
        <a:srgbClr val="006244"/>
      </a:accent5>
      <a:accent6>
        <a:srgbClr val="BA4818"/>
      </a:accent6>
      <a:hlink>
        <a:srgbClr val="0563C1"/>
      </a:hlink>
      <a:folHlink>
        <a:srgbClr val="954F72"/>
      </a:folHlink>
    </a:clrScheme>
    <a:fontScheme name="Custom 5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OT Presentation Template 211119.potx" id="{E9F92DBD-9969-4B0A-92DB-A0734206CBC2}" vid="{F6F3D668-047E-4D3B-9BA8-2CC5594706F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3c799e5-1be7-4706-8a0c-b77d7c37ae7e">
      <Terms xmlns="http://schemas.microsoft.com/office/infopath/2007/PartnerControls"/>
    </lcf76f155ced4ddcb4097134ff3c332f>
    <TaxCatchAll xmlns="8d58213b-690a-4f05-96a7-f9027d42f36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47C4D50D5C3C4CA0A713667C0DDB4A" ma:contentTypeVersion="18" ma:contentTypeDescription="Create a new document." ma:contentTypeScope="" ma:versionID="bd630799c1c4924b1719f6f25777ea39">
  <xsd:schema xmlns:xsd="http://www.w3.org/2001/XMLSchema" xmlns:xs="http://www.w3.org/2001/XMLSchema" xmlns:p="http://schemas.microsoft.com/office/2006/metadata/properties" xmlns:ns2="a3c799e5-1be7-4706-8a0c-b77d7c37ae7e" xmlns:ns3="36b4aafe-69fd-474b-9000-295280b693f6" xmlns:ns4="8d58213b-690a-4f05-96a7-f9027d42f364" targetNamespace="http://schemas.microsoft.com/office/2006/metadata/properties" ma:root="true" ma:fieldsID="4517c011ae1fdba009c15bdf24f09a98" ns2:_="" ns3:_="" ns4:_="">
    <xsd:import namespace="a3c799e5-1be7-4706-8a0c-b77d7c37ae7e"/>
    <xsd:import namespace="36b4aafe-69fd-474b-9000-295280b693f6"/>
    <xsd:import namespace="8d58213b-690a-4f05-96a7-f9027d42f3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c799e5-1be7-4706-8a0c-b77d7c37a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d757387-a0ba-41cd-b63d-93ef6f35298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6b4aafe-69fd-474b-9000-295280b693f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58213b-690a-4f05-96a7-f9027d42f36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6f12e96-6595-479f-aff4-23ad36a288db}" ma:internalName="TaxCatchAll" ma:showField="CatchAllData" ma:web="8d58213b-690a-4f05-96a7-f9027d42f3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7519DB-258C-49F4-8254-B7BAE41F51E1}">
  <ds:schemaRefs>
    <ds:schemaRef ds:uri="http://schemas.microsoft.com/sharepoint/v3/contenttype/forms"/>
  </ds:schemaRefs>
</ds:datastoreItem>
</file>

<file path=customXml/itemProps2.xml><?xml version="1.0" encoding="utf-8"?>
<ds:datastoreItem xmlns:ds="http://schemas.openxmlformats.org/officeDocument/2006/customXml" ds:itemID="{CD8C5BF8-778E-4043-849A-307ECCB7AF42}">
  <ds:schemaRefs>
    <ds:schemaRef ds:uri="http://purl.org/dc/dcmitype/"/>
    <ds:schemaRef ds:uri="36b4aafe-69fd-474b-9000-295280b693f6"/>
    <ds:schemaRef ds:uri="http://schemas.microsoft.com/office/2006/documentManagement/types"/>
    <ds:schemaRef ds:uri="http://purl.org/dc/elements/1.1/"/>
    <ds:schemaRef ds:uri="a3c799e5-1be7-4706-8a0c-b77d7c37ae7e"/>
    <ds:schemaRef ds:uri="http://www.w3.org/XML/1998/namespace"/>
    <ds:schemaRef ds:uri="http://schemas.microsoft.com/office/infopath/2007/PartnerControls"/>
    <ds:schemaRef ds:uri="http://schemas.openxmlformats.org/package/2006/metadata/core-properties"/>
    <ds:schemaRef ds:uri="8d58213b-690a-4f05-96a7-f9027d42f364"/>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8CE45D4-91A6-4DCE-9E20-43DC81B8F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c799e5-1be7-4706-8a0c-b77d7c37ae7e"/>
    <ds:schemaRef ds:uri="36b4aafe-69fd-474b-9000-295280b693f6"/>
    <ds:schemaRef ds:uri="8d58213b-690a-4f05-96a7-f9027d42f3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1377</TotalTime>
  <Words>609</Words>
  <Application>Microsoft Office PowerPoint</Application>
  <PresentationFormat>Widescreen</PresentationFormat>
  <Paragraphs>59</Paragraphs>
  <Slides>10</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Office Theme</vt:lpstr>
      <vt:lpstr>1_Office Theme</vt:lpstr>
      <vt:lpstr>Support the learning journey of tax trainees</vt:lpstr>
      <vt:lpstr>Contents                             </vt:lpstr>
      <vt:lpstr>Tripartite relationship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Virtual Employer Update  2021</dc:title>
  <dc:creator>Joanne Herman</dc:creator>
  <cp:lastModifiedBy>Joanne Herman</cp:lastModifiedBy>
  <cp:revision>98</cp:revision>
  <cp:lastPrinted>2021-12-02T10:31:02Z</cp:lastPrinted>
  <dcterms:created xsi:type="dcterms:W3CDTF">2021-11-18T12:00:21Z</dcterms:created>
  <dcterms:modified xsi:type="dcterms:W3CDTF">2022-12-06T14:52:36Z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2021-11-18T00:00:00Z</vt:filetime>
  </property>
  <property fmtid="{D5CDD505-2E9C-101B-9397-08002B2CF9AE}" pid="3" name="LastSaved">
    <vt:filetime>2021-11-18T00:00:00Z</vt:filetime>
  </property>
  <property fmtid="{D5CDD505-2E9C-101B-9397-08002B2CF9AE}" pid="4" name="ContentTypeId">
    <vt:lpwstr>0x0101007447C4D50D5C3C4CA0A713667C0DDB4A</vt:lpwstr>
  </property>
  <property fmtid="{D5CDD505-2E9C-101B-9397-08002B2CF9AE}" pid="5" name="MediaServiceImageTags">
    <vt:lpwstr/>
  </property>
</Properties>
</file>