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1"/>
  </p:notesMasterIdLst>
  <p:handoutMasterIdLst>
    <p:handoutMasterId r:id="rId12"/>
  </p:handoutMasterIdLst>
  <p:sldIdLst>
    <p:sldId id="2147310494" r:id="rId5"/>
    <p:sldId id="2147310502" r:id="rId6"/>
    <p:sldId id="2147310517" r:id="rId7"/>
    <p:sldId id="2147310518" r:id="rId8"/>
    <p:sldId id="2147310516" r:id="rId9"/>
    <p:sldId id="214731050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EDBF805-8E32-E105-CB2A-9B37163D9F6B}" name="Schutte, F.N.S.J. (Frederique)" initials="SF(" userId="S::f.n.s.schutte@umcutrecht.nl::d6c45457-18a8-4ad9-8bc0-4d797f74cc2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5" clrIdx="0">
    <p:extLst>
      <p:ext uri="{19B8F6BF-5375-455C-9EA6-DF929625EA0E}">
        <p15:presenceInfo xmlns:p15="http://schemas.microsoft.com/office/powerpoint/2012/main" userId="Microsoft Office User" providerId="None"/>
      </p:ext>
    </p:extLst>
  </p:cmAuthor>
  <p:cmAuthor id="2" name="Marlous van Rossum-Willems" initials="MvRW" lastIdx="23" clrIdx="1">
    <p:extLst>
      <p:ext uri="{19B8F6BF-5375-455C-9EA6-DF929625EA0E}">
        <p15:presenceInfo xmlns:p15="http://schemas.microsoft.com/office/powerpoint/2012/main" userId="S::marlous@dietweebv.onmicrosoft.com::744de9d7-985c-47d3-ae2a-929b9bd79483" providerId="AD"/>
      </p:ext>
    </p:extLst>
  </p:cmAuthor>
  <p:cmAuthor id="3" name="CAV.nl" initials="CAV" lastIdx="27" clrIdx="2">
    <p:extLst>
      <p:ext uri="{19B8F6BF-5375-455C-9EA6-DF929625EA0E}">
        <p15:presenceInfo xmlns:p15="http://schemas.microsoft.com/office/powerpoint/2012/main" userId="CAV.n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Stijl, licht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07"/>
    <p:restoredTop sz="76208"/>
  </p:normalViewPr>
  <p:slideViewPr>
    <p:cSldViewPr snapToGrid="0">
      <p:cViewPr varScale="1">
        <p:scale>
          <a:sx n="88" d="100"/>
          <a:sy n="88" d="100"/>
        </p:scale>
        <p:origin x="1896" y="10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AB8308-0B5F-4FD1-A22C-64E03B019B4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a:extLst>
              <a:ext uri="{FF2B5EF4-FFF2-40B4-BE49-F238E27FC236}">
                <a16:creationId xmlns:a16="http://schemas.microsoft.com/office/drawing/2014/main" id="{CB20AD31-8954-4DA8-B0A3-0046B0627A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CF39EF-5AB7-4014-9F5F-EB58495B10D6}" type="datetimeFigureOut">
              <a:rPr lang="nl-NL" smtClean="0"/>
              <a:t>21-10-2024</a:t>
            </a:fld>
            <a:endParaRPr lang="nl-NL"/>
          </a:p>
        </p:txBody>
      </p:sp>
      <p:sp>
        <p:nvSpPr>
          <p:cNvPr id="4" name="Footer Placeholder 3">
            <a:extLst>
              <a:ext uri="{FF2B5EF4-FFF2-40B4-BE49-F238E27FC236}">
                <a16:creationId xmlns:a16="http://schemas.microsoft.com/office/drawing/2014/main" id="{C02A9E75-6852-4F54-A1DD-1CC8035FBB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a:extLst>
              <a:ext uri="{FF2B5EF4-FFF2-40B4-BE49-F238E27FC236}">
                <a16:creationId xmlns:a16="http://schemas.microsoft.com/office/drawing/2014/main" id="{783D0F4D-BC9C-41E7-9255-73E652E685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7A0ECC-5D03-407C-A91C-F8B708F00133}" type="slidenum">
              <a:rPr lang="nl-NL" smtClean="0"/>
              <a:t>‹nr.›</a:t>
            </a:fld>
            <a:endParaRPr lang="nl-NL"/>
          </a:p>
        </p:txBody>
      </p:sp>
    </p:spTree>
    <p:extLst>
      <p:ext uri="{BB962C8B-B14F-4D97-AF65-F5344CB8AC3E}">
        <p14:creationId xmlns:p14="http://schemas.microsoft.com/office/powerpoint/2010/main" val="1089593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25E2B4-F42D-47E2-B7F2-6C135D6BFAE9}" type="datetimeFigureOut">
              <a:rPr lang="nl-NL" smtClean="0"/>
              <a:t>21-10-2024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64705B-BA61-44C3-B827-071B55B257D1}" type="slidenum">
              <a:rPr lang="nl-NL" smtClean="0"/>
              <a:t>‹nr.›</a:t>
            </a:fld>
            <a:endParaRPr lang="nl-NL"/>
          </a:p>
        </p:txBody>
      </p:sp>
    </p:spTree>
    <p:extLst>
      <p:ext uri="{BB962C8B-B14F-4D97-AF65-F5344CB8AC3E}">
        <p14:creationId xmlns:p14="http://schemas.microsoft.com/office/powerpoint/2010/main" val="3355455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indent="-457200">
              <a:lnSpc>
                <a:spcPct val="100000"/>
              </a:lnSpc>
              <a:buFontTx/>
              <a:buChar char="-"/>
            </a:pPr>
            <a:r>
              <a:rPr lang="nl-NL" sz="1200" b="0" dirty="0"/>
              <a:t>Intro gedragscode (en relatie tot thema vandaag): we willen allemaal een fijne, open, stimulerende leer- en werkomgeving. Of je nou student, docent of medewerker bent. </a:t>
            </a:r>
          </a:p>
          <a:p>
            <a:pPr marL="457200" indent="-457200">
              <a:lnSpc>
                <a:spcPct val="100000"/>
              </a:lnSpc>
              <a:buFontTx/>
              <a:buChar char="-"/>
            </a:pPr>
            <a:r>
              <a:rPr lang="nl-NL" sz="1200" b="0" dirty="0"/>
              <a:t>Daarvoor is er een ‘gedragscode’ gemaakt die een 6-tal waarden beschrijft (toegepast op verschillende praktijksituaties) en hoe die waarden er in de praktijk uit kunnen zien. </a:t>
            </a:r>
          </a:p>
          <a:p>
            <a:pPr marL="457200" indent="-457200">
              <a:lnSpc>
                <a:spcPct val="100000"/>
              </a:lnSpc>
              <a:buFontTx/>
              <a:buChar char="-"/>
            </a:pPr>
            <a:r>
              <a:rPr lang="nl-NL" sz="1200" b="0" dirty="0"/>
              <a:t>Dat zijn de 6 op de slide: betrokken, eerlijk, groen, respectvol, inclusief en professioneel. </a:t>
            </a:r>
          </a:p>
          <a:p>
            <a:pPr marL="457200" indent="-457200">
              <a:lnSpc>
                <a:spcPct val="100000"/>
              </a:lnSpc>
              <a:buFontTx/>
              <a:buChar char="-"/>
            </a:pPr>
            <a:endParaRPr lang="nl-NL" sz="1200" b="0"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1</a:t>
            </a:fld>
            <a:endParaRPr lang="nl-NL"/>
          </a:p>
        </p:txBody>
      </p:sp>
    </p:spTree>
    <p:extLst>
      <p:ext uri="{BB962C8B-B14F-4D97-AF65-F5344CB8AC3E}">
        <p14:creationId xmlns:p14="http://schemas.microsoft.com/office/powerpoint/2010/main" val="2477235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indent="-457200">
              <a:lnSpc>
                <a:spcPct val="100000"/>
              </a:lnSpc>
              <a:buFontTx/>
              <a:buChar char="-"/>
            </a:pPr>
            <a:r>
              <a:rPr lang="nl-NL" sz="1000" b="0" dirty="0"/>
              <a:t>Mooie termen, en eerlijk gezegd: niemand van jullie zal het hier mee oneens zijn. Is ook gewoon boerenverstand.</a:t>
            </a:r>
          </a:p>
          <a:p>
            <a:pPr marL="457200" indent="-457200">
              <a:lnSpc>
                <a:spcPct val="100000"/>
              </a:lnSpc>
              <a:buFontTx/>
              <a:buChar char="-"/>
            </a:pPr>
            <a:r>
              <a:rPr lang="nl-NL" sz="1000" b="0" dirty="0"/>
              <a:t>Hoe logisch en vanzelfsprekend deze waarden ook lijken, ze kunnen voor ons allemaal ook net weer wat anders betekenen. Respectvol betekent iets anders voor jou, dan voor jou. </a:t>
            </a:r>
          </a:p>
          <a:p>
            <a:pPr marL="457200" indent="-457200">
              <a:lnSpc>
                <a:spcPct val="100000"/>
              </a:lnSpc>
              <a:buFontTx/>
              <a:buChar char="-"/>
            </a:pPr>
            <a:r>
              <a:rPr lang="nl-NL" sz="1000" b="0" kern="100" dirty="0">
                <a:effectLst/>
                <a:latin typeface="Aptos" panose="020B0004020202020204" pitchFamily="34" charset="0"/>
                <a:ea typeface="Aptos" panose="020B0004020202020204" pitchFamily="34" charset="0"/>
                <a:cs typeface="Times New Roman" panose="02020603050405020304" pitchFamily="18" charset="0"/>
              </a:rPr>
              <a:t>En dat betekent automatisch ook, dat of we nou een gedragscode hebben die heel mooi op papier staat of niet, we zullen allemaal soms in situaties komen waarin bepaald gedrag niet strookt met waarden die voor ons persoonlijk heel belangrijk zijn. </a:t>
            </a:r>
          </a:p>
          <a:p>
            <a:pPr marL="457200" indent="-457200">
              <a:lnSpc>
                <a:spcPct val="100000"/>
              </a:lnSpc>
              <a:buFontTx/>
              <a:buChar char="-"/>
            </a:pPr>
            <a:r>
              <a:rPr lang="nl-NL" sz="1000" b="0" kern="100" dirty="0">
                <a:effectLst/>
                <a:latin typeface="Aptos" panose="020B0004020202020204" pitchFamily="34" charset="0"/>
                <a:ea typeface="Aptos" panose="020B0004020202020204" pitchFamily="34" charset="0"/>
                <a:cs typeface="Times New Roman" panose="02020603050405020304" pitchFamily="18" charset="0"/>
              </a:rPr>
              <a:t>En dit kan ook jouw ‘</a:t>
            </a:r>
            <a:r>
              <a:rPr lang="nl-NL" sz="1000" b="0" kern="100" dirty="0" err="1">
                <a:effectLst/>
                <a:latin typeface="Aptos" panose="020B0004020202020204" pitchFamily="34" charset="0"/>
                <a:ea typeface="Aptos" panose="020B0004020202020204" pitchFamily="34" charset="0"/>
                <a:cs typeface="Times New Roman" panose="02020603050405020304" pitchFamily="18" charset="0"/>
              </a:rPr>
              <a:t>joy</a:t>
            </a:r>
            <a:r>
              <a:rPr lang="nl-NL" sz="1000" b="0" kern="100" dirty="0">
                <a:effectLst/>
                <a:latin typeface="Aptos" panose="020B0004020202020204" pitchFamily="34" charset="0"/>
                <a:ea typeface="Aptos" panose="020B0004020202020204" pitchFamily="34" charset="0"/>
                <a:cs typeface="Times New Roman" panose="02020603050405020304" pitchFamily="18" charset="0"/>
              </a:rPr>
              <a:t> of teaching’ in de weg zitten/ jouw plezier in lesgeven. (En dat is dus niet voor iedereen gelijk). </a:t>
            </a:r>
          </a:p>
          <a:p>
            <a:pPr marL="457200" indent="-457200">
              <a:lnSpc>
                <a:spcPct val="100000"/>
              </a:lnSpc>
              <a:buFontTx/>
              <a:buChar char="-"/>
            </a:pPr>
            <a:r>
              <a:rPr lang="nl-NL" sz="1000" b="0" kern="100" dirty="0">
                <a:effectLst/>
                <a:latin typeface="Aptos" panose="020B0004020202020204" pitchFamily="34" charset="0"/>
                <a:ea typeface="Aptos" panose="020B0004020202020204" pitchFamily="34" charset="0"/>
                <a:cs typeface="Times New Roman" panose="02020603050405020304" pitchFamily="18" charset="0"/>
              </a:rPr>
              <a:t>Welke spelregels horen bij welke docent? </a:t>
            </a:r>
            <a:r>
              <a:rPr lang="nl-NL" sz="1000" b="0" kern="100" dirty="0">
                <a:effectLst/>
                <a:latin typeface="Aptos" panose="020B0004020202020204" pitchFamily="34" charset="0"/>
                <a:ea typeface="Aptos" panose="020B0004020202020204" pitchFamily="34" charset="0"/>
                <a:cs typeface="Times New Roman" panose="02020603050405020304" pitchFamily="18" charset="0"/>
                <a:sym typeface="Wingdings" pitchFamily="2" charset="2"/>
              </a:rPr>
              <a:t> dit is jouw kans om die leer/werkomgeving naar jouw wens te maken (en dat draagt bij aan jouw werk- en doceerplezier). </a:t>
            </a:r>
            <a:endParaRPr lang="nl-NL" sz="1000" b="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lang="nl-NL" sz="1200" kern="100" dirty="0">
                <a:effectLst/>
                <a:latin typeface="Aptos" panose="020B0004020202020204" pitchFamily="34" charset="0"/>
                <a:ea typeface="Aptos" panose="020B0004020202020204" pitchFamily="34" charset="0"/>
                <a:cs typeface="Times New Roman" panose="02020603050405020304" pitchFamily="18" charset="0"/>
              </a:rPr>
              <a:t>Nu kijken naar: en wat zou je dan kunnen doen om dat (gedrag) ten positieve te beïnvloeden? </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nl-NL"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2</a:t>
            </a:fld>
            <a:endParaRPr lang="nl-NL"/>
          </a:p>
        </p:txBody>
      </p:sp>
    </p:spTree>
    <p:extLst>
      <p:ext uri="{BB962C8B-B14F-4D97-AF65-F5344CB8AC3E}">
        <p14:creationId xmlns:p14="http://schemas.microsoft.com/office/powerpoint/2010/main" val="2162116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Opdracht: groepjes van ca. 3. </a:t>
            </a:r>
          </a:p>
          <a:p>
            <a:pPr marL="171450" indent="-171450">
              <a:buFontTx/>
              <a:buChar char="-"/>
            </a:pPr>
            <a:r>
              <a:rPr lang="nl-NL" dirty="0"/>
              <a:t>10 min </a:t>
            </a:r>
          </a:p>
          <a:p>
            <a:pPr marL="171450" indent="-171450">
              <a:buFontTx/>
              <a:buChar char="-"/>
            </a:pPr>
            <a:r>
              <a:rPr lang="nl-NL" dirty="0"/>
              <a:t>Je krijgt een hand-out met een casus + vragen, bespreek dit met elkaar</a:t>
            </a:r>
          </a:p>
          <a:p>
            <a:pPr marL="171450" indent="-171450">
              <a:buFontTx/>
              <a:buChar char="-"/>
            </a:pPr>
            <a:r>
              <a:rPr lang="nl-NL" dirty="0"/>
              <a:t>Daarna nabespreking plenair </a:t>
            </a:r>
          </a:p>
          <a:p>
            <a:pPr marL="171450" indent="-171450">
              <a:buFontTx/>
              <a:buChar char="-"/>
            </a:pPr>
            <a:r>
              <a:rPr lang="nl-NL" dirty="0"/>
              <a:t>Bij vraag 2: je kan de waarden van de gedragscode bekijken, maar kan ook een ander woord zijn als dat beter bij jou past. </a:t>
            </a:r>
          </a:p>
          <a:p>
            <a:endParaRPr lang="nl-NL"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3</a:t>
            </a:fld>
            <a:endParaRPr lang="nl-NL"/>
          </a:p>
        </p:txBody>
      </p:sp>
    </p:spTree>
    <p:extLst>
      <p:ext uri="{BB962C8B-B14F-4D97-AF65-F5344CB8AC3E}">
        <p14:creationId xmlns:p14="http://schemas.microsoft.com/office/powerpoint/2010/main" val="3964719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4</a:t>
            </a:fld>
            <a:endParaRPr lang="nl-NL"/>
          </a:p>
        </p:txBody>
      </p:sp>
    </p:spTree>
    <p:extLst>
      <p:ext uri="{BB962C8B-B14F-4D97-AF65-F5344CB8AC3E}">
        <p14:creationId xmlns:p14="http://schemas.microsoft.com/office/powerpoint/2010/main" val="999415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Nabespreking: </a:t>
            </a:r>
            <a:endParaRPr lang="nl-NL" sz="1200" b="0" kern="100" dirty="0">
              <a:effectLst/>
              <a:latin typeface="Aptos" panose="020B0004020202020204" pitchFamily="34" charset="0"/>
              <a:ea typeface="Aptos" panose="020B000402020202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b="0" kern="100" dirty="0">
                <a:effectLst/>
                <a:latin typeface="Aptos" panose="020B0004020202020204" pitchFamily="34" charset="0"/>
                <a:ea typeface="Aptos" panose="020B0004020202020204" pitchFamily="34" charset="0"/>
                <a:cs typeface="Times New Roman" panose="02020603050405020304" pitchFamily="18" charset="0"/>
              </a:rPr>
              <a:t>Gedragscode (en vooral: het gesprek wat dat voor jou betekent) kan je in positieve zin gebruiken zodat je iets hebt om afspraken over te maken en om op terug te vallen. Hopelijk voel je hierdoor meer de ruimte als docent om ook bepaald gedrag te mogen sturen. En daarmee ook het goede voorbeeld te geven aan studenten (dat dingen dus besproken kunnen worden).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kern="100" dirty="0">
                <a:effectLst/>
                <a:latin typeface="Aptos" panose="020B0004020202020204" pitchFamily="34" charset="0"/>
                <a:ea typeface="Aptos" panose="020B0004020202020204" pitchFamily="34" charset="0"/>
                <a:cs typeface="Times New Roman" panose="02020603050405020304" pitchFamily="18" charset="0"/>
              </a:rPr>
              <a:t>Focus op: de invloed die je zelf op dat moment kan pakken. (er zit gewoon menselijk gedrag voor je, waartoe jij je moet verhouden. En niet: inbreuk op jou als persoon, dat hadden ze toch moeten weten, etc. etc.. Niet zien als een vaststaand feit , maar als iets wat jij kan beïnvloeden en waar je ook het recht toe hebt om dat te mogen beïnvloeden als docent). </a:t>
            </a:r>
            <a:endParaRPr lang="nl-NL" sz="1200" b="0" kern="100" dirty="0">
              <a:effectLst/>
              <a:latin typeface="Aptos" panose="020B0004020202020204" pitchFamily="34" charset="0"/>
              <a:ea typeface="Aptos" panose="020B000402020202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Hoe dit bijdraagt aan jullie ‘</a:t>
            </a:r>
            <a:r>
              <a:rPr lang="nl-NL" sz="1800" kern="100" dirty="0" err="1">
                <a:effectLst/>
                <a:latin typeface="Aptos" panose="020B0004020202020204" pitchFamily="34" charset="0"/>
                <a:ea typeface="Aptos" panose="020B0004020202020204" pitchFamily="34" charset="0"/>
                <a:cs typeface="Times New Roman" panose="02020603050405020304" pitchFamily="18" charset="0"/>
              </a:rPr>
              <a:t>joy</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of teaching’. : bekrachtiging: je hebt het recht als docent, dit is bepaald gedrag wat ik van jullie verwacht. En wat jullie van mij mogen verwachten (wederkerigheid). Is heel normaal als docent om te doen (opvoeden van kinderen ook: dit wel, dit niet. En als iemand daarover heen gaat, kun je daar dus ook echt gesprek over voeren).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Duidelijkheid (niet strengheid). Dat is voor iedereen prettig (geven studenten juist ook aan behoefte aan te hebben).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b="0" kern="100" dirty="0">
                <a:effectLst/>
                <a:latin typeface="Aptos" panose="020B0004020202020204" pitchFamily="34" charset="0"/>
                <a:ea typeface="Aptos" panose="020B0004020202020204" pitchFamily="34" charset="0"/>
                <a:cs typeface="Times New Roman" panose="02020603050405020304" pitchFamily="18" charset="0"/>
              </a:rPr>
              <a:t>…draagt bij aan jouw </a:t>
            </a:r>
            <a:r>
              <a:rPr lang="nl-NL" sz="1200" b="0" kern="100" dirty="0" err="1">
                <a:effectLst/>
                <a:latin typeface="Aptos" panose="020B0004020202020204" pitchFamily="34" charset="0"/>
                <a:ea typeface="Aptos" panose="020B0004020202020204" pitchFamily="34" charset="0"/>
                <a:cs typeface="Times New Roman" panose="02020603050405020304" pitchFamily="18" charset="0"/>
              </a:rPr>
              <a:t>joy</a:t>
            </a:r>
            <a:r>
              <a:rPr lang="nl-NL" sz="1200" b="0" kern="100" dirty="0">
                <a:effectLst/>
                <a:latin typeface="Aptos" panose="020B0004020202020204" pitchFamily="34" charset="0"/>
                <a:ea typeface="Aptos" panose="020B0004020202020204" pitchFamily="34" charset="0"/>
                <a:cs typeface="Times New Roman" panose="02020603050405020304" pitchFamily="18" charset="0"/>
              </a:rPr>
              <a:t> of teaching.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sz="1200" b="0" kern="100" dirty="0">
              <a:effectLst/>
              <a:latin typeface="Aptos" panose="020B0004020202020204" pitchFamily="34" charset="0"/>
              <a:ea typeface="Aptos" panose="020B0004020202020204" pitchFamily="34"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5</a:t>
            </a:fld>
            <a:endParaRPr lang="nl-NL"/>
          </a:p>
        </p:txBody>
      </p:sp>
    </p:spTree>
    <p:extLst>
      <p:ext uri="{BB962C8B-B14F-4D97-AF65-F5344CB8AC3E}">
        <p14:creationId xmlns:p14="http://schemas.microsoft.com/office/powerpoint/2010/main" val="3887427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NL" dirty="0"/>
              <a:t>OPTIE: evt. noemen als hier behoefte aan is. </a:t>
            </a:r>
          </a:p>
          <a:p>
            <a:pPr marL="171450" indent="-171450">
              <a:buFontTx/>
              <a:buChar char="-"/>
            </a:pPr>
            <a:r>
              <a:rPr lang="nl-NL" dirty="0"/>
              <a:t>Optie om af te sluiten met uitnodiging voor een “koffiepraat” (als daar een moment voor georganiseerd kan worden</a:t>
            </a:r>
          </a:p>
          <a:p>
            <a:pPr marL="171450" indent="-171450">
              <a:buFontTx/>
              <a:buChar char="-"/>
            </a:pPr>
            <a:r>
              <a:rPr lang="nl-NL" dirty="0"/>
              <a:t>Dan kunnen studenten onderling (evt. ook met docenten) in gesprek gaan over de 6 stellingen die op de foto staan, “het koffiepraat spel”. </a:t>
            </a:r>
          </a:p>
          <a:p>
            <a:pPr marL="171450" indent="-171450">
              <a:buFontTx/>
              <a:buChar char="-"/>
            </a:pPr>
            <a:r>
              <a:rPr lang="nl-NL" dirty="0"/>
              <a:t>Wil je dit organiseren, neem dan contact op met </a:t>
            </a:r>
            <a:r>
              <a:rPr lang="nl-NL" dirty="0" err="1"/>
              <a:t>ditzijnwij</a:t>
            </a:r>
            <a:r>
              <a:rPr lang="nl-NL" dirty="0"/>
              <a:t> via: </a:t>
            </a:r>
            <a:r>
              <a:rPr lang="nl-NL" dirty="0" err="1"/>
              <a:t>ditzijnwij@umcutrecht.nl</a:t>
            </a:r>
            <a:r>
              <a:rPr lang="nl-NL" dirty="0"/>
              <a:t>. Dan kunnen wij helpen een moment te organiseren en het koffiepraatspel regelen (en indien mogelijk, koffiebonnen). </a:t>
            </a:r>
          </a:p>
        </p:txBody>
      </p:sp>
      <p:sp>
        <p:nvSpPr>
          <p:cNvPr id="4" name="Tijdelijke aanduiding voor dianummer 3"/>
          <p:cNvSpPr>
            <a:spLocks noGrp="1"/>
          </p:cNvSpPr>
          <p:nvPr>
            <p:ph type="sldNum" sz="quarter" idx="5"/>
          </p:nvPr>
        </p:nvSpPr>
        <p:spPr/>
        <p:txBody>
          <a:bodyPr/>
          <a:lstStyle/>
          <a:p>
            <a:fld id="{7664705B-BA61-44C3-B827-071B55B257D1}" type="slidenum">
              <a:rPr lang="nl-NL" smtClean="0"/>
              <a:t>6</a:t>
            </a:fld>
            <a:endParaRPr lang="nl-NL"/>
          </a:p>
        </p:txBody>
      </p:sp>
    </p:spTree>
    <p:extLst>
      <p:ext uri="{BB962C8B-B14F-4D97-AF65-F5344CB8AC3E}">
        <p14:creationId xmlns:p14="http://schemas.microsoft.com/office/powerpoint/2010/main" val="41106589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10.jpe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10.jpe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co">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20B8CDF4-463C-49A4-AB31-5818F8BEE00B}"/>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tangle 106">
            <a:extLst>
              <a:ext uri="{FF2B5EF4-FFF2-40B4-BE49-F238E27FC236}">
                <a16:creationId xmlns:a16="http://schemas.microsoft.com/office/drawing/2014/main" id="{5CCFF727-AEA4-47F9-8031-DD6F1286F7A5}"/>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pic>
        <p:nvPicPr>
          <p:cNvPr id="5" name="Graphic 4">
            <a:extLst>
              <a:ext uri="{FF2B5EF4-FFF2-40B4-BE49-F238E27FC236}">
                <a16:creationId xmlns:a16="http://schemas.microsoft.com/office/drawing/2014/main" id="{4C432A31-AC2C-42F8-AA98-FE17AEF8BD4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264" y="6053515"/>
            <a:ext cx="1591200" cy="461517"/>
          </a:xfrm>
          <a:prstGeom prst="rect">
            <a:avLst/>
          </a:prstGeom>
        </p:spPr>
      </p:pic>
      <p:sp>
        <p:nvSpPr>
          <p:cNvPr id="2" name="Slide Number Placeholder 1">
            <a:extLst>
              <a:ext uri="{FF2B5EF4-FFF2-40B4-BE49-F238E27FC236}">
                <a16:creationId xmlns:a16="http://schemas.microsoft.com/office/drawing/2014/main" id="{829997C1-E4B4-4F6A-A6B6-B0F7679BF5F1}"/>
              </a:ext>
            </a:extLst>
          </p:cNvPr>
          <p:cNvSpPr>
            <a:spLocks noGrp="1"/>
          </p:cNvSpPr>
          <p:nvPr>
            <p:ph type="sldNum" sz="quarter" idx="10"/>
          </p:nvPr>
        </p:nvSpPr>
        <p:spPr/>
        <p:txBody>
          <a:bodyPr/>
          <a:lstStyle/>
          <a:p>
            <a:fld id="{5A195573-6125-40C3-AA0C-3AC6CFB9F86B}" type="slidenum">
              <a:rPr lang="en-US" smtClean="0"/>
              <a:pPr/>
              <a:t>‹nr.›</a:t>
            </a:fld>
            <a:endParaRPr lang="en-US"/>
          </a:p>
        </p:txBody>
      </p:sp>
    </p:spTree>
    <p:extLst>
      <p:ext uri="{BB962C8B-B14F-4D97-AF65-F5344CB8AC3E}">
        <p14:creationId xmlns:p14="http://schemas.microsoft.com/office/powerpoint/2010/main" val="2717309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koloms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a:t>Klik om titel toe te voegen</a:t>
            </a:r>
          </a:p>
        </p:txBody>
      </p:sp>
      <p:sp>
        <p:nvSpPr>
          <p:cNvPr id="11" name="Text Placeholder 12">
            <a:extLst>
              <a:ext uri="{FF2B5EF4-FFF2-40B4-BE49-F238E27FC236}">
                <a16:creationId xmlns:a16="http://schemas.microsoft.com/office/drawing/2014/main" id="{BF03EF43-1CE9-43B9-9D99-256AC413D31E}"/>
              </a:ext>
            </a:extLst>
          </p:cNvPr>
          <p:cNvSpPr>
            <a:spLocks noGrp="1"/>
          </p:cNvSpPr>
          <p:nvPr>
            <p:ph type="body" sz="quarter" idx="10" hasCustomPrompt="1"/>
          </p:nvPr>
        </p:nvSpPr>
        <p:spPr>
          <a:xfrm>
            <a:off x="619125" y="1476375"/>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a:t>Klik om kop toe te voegen</a:t>
            </a:r>
          </a:p>
          <a:p>
            <a:pPr lvl="1"/>
            <a:r>
              <a:rPr lang="nl-NL" noProof="0" err="1"/>
              <a:t>Subkop</a:t>
            </a:r>
            <a:endParaRPr lang="nl-NL" noProof="0"/>
          </a:p>
          <a:p>
            <a:pPr lvl="2"/>
            <a:r>
              <a:rPr lang="nl-NL" noProof="0"/>
              <a:t>Body tekst </a:t>
            </a:r>
          </a:p>
          <a:p>
            <a:pPr lvl="3"/>
            <a:r>
              <a:rPr lang="nl-NL" noProof="0" err="1"/>
              <a:t>Bullet</a:t>
            </a:r>
            <a:r>
              <a:rPr lang="nl-NL" noProof="0"/>
              <a:t> niveau 1</a:t>
            </a:r>
          </a:p>
          <a:p>
            <a:pPr lvl="4"/>
            <a:r>
              <a:rPr lang="nl-NL" noProof="0" err="1"/>
              <a:t>Bullet</a:t>
            </a:r>
            <a:r>
              <a:rPr lang="nl-NL" noProof="0"/>
              <a:t> niveau 2</a:t>
            </a:r>
          </a:p>
          <a:p>
            <a:pPr lvl="5"/>
            <a:r>
              <a:rPr lang="nl-NL" noProof="0" err="1"/>
              <a:t>Bullet</a:t>
            </a:r>
            <a:r>
              <a:rPr lang="nl-NL" noProof="0"/>
              <a:t> niveau 3</a:t>
            </a:r>
          </a:p>
          <a:p>
            <a:pPr lvl="6"/>
            <a:r>
              <a:rPr lang="nl-NL" noProof="0" err="1"/>
              <a:t>Bullet</a:t>
            </a:r>
            <a:r>
              <a:rPr lang="nl-NL" noProof="0"/>
              <a:t> niveau 4</a:t>
            </a:r>
          </a:p>
          <a:p>
            <a:pPr lvl="7"/>
            <a:r>
              <a:rPr lang="nl-NL" noProof="0" err="1"/>
              <a:t>Bullet</a:t>
            </a:r>
            <a:r>
              <a:rPr lang="nl-NL" noProof="0"/>
              <a:t> niveau 5</a:t>
            </a:r>
          </a:p>
          <a:p>
            <a:pPr lvl="8"/>
            <a:r>
              <a:rPr lang="nl-NL" noProof="0" err="1"/>
              <a:t>Bullet</a:t>
            </a:r>
            <a:r>
              <a:rPr lang="nl-NL" noProof="0"/>
              <a:t> niveau 6</a:t>
            </a:r>
          </a:p>
        </p:txBody>
      </p:sp>
      <p:sp>
        <p:nvSpPr>
          <p:cNvPr id="15" name="Text Placeholder 12">
            <a:extLst>
              <a:ext uri="{FF2B5EF4-FFF2-40B4-BE49-F238E27FC236}">
                <a16:creationId xmlns:a16="http://schemas.microsoft.com/office/drawing/2014/main" id="{79C41B6F-A534-4BD9-9984-FECBB4CC7474}"/>
              </a:ext>
            </a:extLst>
          </p:cNvPr>
          <p:cNvSpPr>
            <a:spLocks noGrp="1"/>
          </p:cNvSpPr>
          <p:nvPr>
            <p:ph type="body" sz="quarter" idx="11" hasCustomPrompt="1"/>
          </p:nvPr>
        </p:nvSpPr>
        <p:spPr>
          <a:xfrm>
            <a:off x="6264275" y="1476375"/>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a:t>Klik om kop toe te voegen</a:t>
            </a:r>
          </a:p>
          <a:p>
            <a:pPr lvl="1"/>
            <a:r>
              <a:rPr lang="nl-NL" noProof="0" err="1"/>
              <a:t>Subkop</a:t>
            </a:r>
            <a:endParaRPr lang="nl-NL" noProof="0"/>
          </a:p>
          <a:p>
            <a:pPr lvl="2"/>
            <a:r>
              <a:rPr lang="nl-NL" noProof="0"/>
              <a:t>Body tekst </a:t>
            </a:r>
          </a:p>
          <a:p>
            <a:pPr lvl="3"/>
            <a:r>
              <a:rPr lang="nl-NL" noProof="0" err="1"/>
              <a:t>Bullet</a:t>
            </a:r>
            <a:r>
              <a:rPr lang="nl-NL" noProof="0"/>
              <a:t> niveau 1</a:t>
            </a:r>
          </a:p>
          <a:p>
            <a:pPr lvl="4"/>
            <a:r>
              <a:rPr lang="nl-NL" noProof="0" err="1"/>
              <a:t>Bullet</a:t>
            </a:r>
            <a:r>
              <a:rPr lang="nl-NL" noProof="0"/>
              <a:t> niveau 2</a:t>
            </a:r>
          </a:p>
          <a:p>
            <a:pPr lvl="5"/>
            <a:r>
              <a:rPr lang="nl-NL" noProof="0" err="1"/>
              <a:t>Bullet</a:t>
            </a:r>
            <a:r>
              <a:rPr lang="nl-NL" noProof="0"/>
              <a:t> niveau 3</a:t>
            </a:r>
          </a:p>
          <a:p>
            <a:pPr lvl="6"/>
            <a:r>
              <a:rPr lang="nl-NL" noProof="0" err="1"/>
              <a:t>Bullet</a:t>
            </a:r>
            <a:r>
              <a:rPr lang="nl-NL" noProof="0"/>
              <a:t> niveau 4</a:t>
            </a:r>
          </a:p>
          <a:p>
            <a:pPr lvl="7"/>
            <a:r>
              <a:rPr lang="nl-NL" noProof="0" err="1"/>
              <a:t>Bullet</a:t>
            </a:r>
            <a:r>
              <a:rPr lang="nl-NL" noProof="0"/>
              <a:t> niveau 5</a:t>
            </a:r>
          </a:p>
          <a:p>
            <a:pPr lvl="8"/>
            <a:r>
              <a:rPr lang="nl-NL" noProof="0" err="1"/>
              <a:t>Bullet</a:t>
            </a:r>
            <a:r>
              <a:rPr lang="nl-NL" noProof="0"/>
              <a:t> niveau 6</a:t>
            </a:r>
          </a:p>
        </p:txBody>
      </p:sp>
      <p:grpSp>
        <p:nvGrpSpPr>
          <p:cNvPr id="27" name="Groep 26">
            <a:extLst>
              <a:ext uri="{FF2B5EF4-FFF2-40B4-BE49-F238E27FC236}">
                <a16:creationId xmlns:a16="http://schemas.microsoft.com/office/drawing/2014/main" id="{11B9781A-04F6-47DE-A461-DE883D73C801}"/>
              </a:ext>
            </a:extLst>
          </p:cNvPr>
          <p:cNvGrpSpPr/>
          <p:nvPr userDrawn="1"/>
        </p:nvGrpSpPr>
        <p:grpSpPr>
          <a:xfrm>
            <a:off x="-2463800" y="0"/>
            <a:ext cx="2329217" cy="2718588"/>
            <a:chOff x="-2463800" y="0"/>
            <a:chExt cx="2329217" cy="2718588"/>
          </a:xfrm>
        </p:grpSpPr>
        <p:sp>
          <p:nvSpPr>
            <p:cNvPr id="28" name="Rectangle 106">
              <a:extLst>
                <a:ext uri="{FF2B5EF4-FFF2-40B4-BE49-F238E27FC236}">
                  <a16:creationId xmlns:a16="http://schemas.microsoft.com/office/drawing/2014/main" id="{60DC901B-1F3B-46B9-B420-4E591AA3051B}"/>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a:solidFill>
                    <a:schemeClr val="tx1"/>
                  </a:solidFill>
                  <a:latin typeface="+mn-lt"/>
                </a:rPr>
                <a:t>Kop, subkop of </a:t>
              </a:r>
              <a:br>
                <a:rPr lang="nl-NL" altLang="en-US" sz="1100" b="1" spc="-10" baseline="0" noProof="0">
                  <a:solidFill>
                    <a:schemeClr val="tx1"/>
                  </a:solidFill>
                  <a:latin typeface="+mn-lt"/>
                </a:rPr>
              </a:br>
              <a:r>
                <a:rPr lang="nl-NL" altLang="en-US" sz="1100" b="1" spc="-10" baseline="0" noProof="0">
                  <a:solidFill>
                    <a:schemeClr val="tx1"/>
                  </a:solidFill>
                  <a:latin typeface="+mn-lt"/>
                </a:rPr>
                <a:t>bullets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a:solidFill>
                    <a:schemeClr val="tx1"/>
                  </a:solidFill>
                  <a:latin typeface="+mn-lt"/>
                </a:rPr>
                <a:t>Via ‘</a:t>
              </a:r>
              <a:r>
                <a:rPr kumimoji="0" lang="nl-NL" altLang="en-US" sz="1000" b="0" i="0" u="none" strike="noStrike" kern="1200" cap="none" spc="-10" normalizeH="0" baseline="0" noProof="0">
                  <a:ln>
                    <a:noFill/>
                  </a:ln>
                  <a:solidFill>
                    <a:schemeClr val="tx1"/>
                  </a:solidFill>
                  <a:effectLst/>
                  <a:uLnTx/>
                  <a:uFillTx/>
                  <a:latin typeface="Open Sans"/>
                  <a:ea typeface="+mn-ea"/>
                  <a:cs typeface="+mn-cs"/>
                </a:rPr>
                <a:t>Start’ &gt; ‘Alinea’ kun je van tekst een kop, subkop of bullets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a:solidFill>
                    <a:schemeClr val="tx1"/>
                  </a:solidFill>
                  <a:latin typeface="+mn-lt"/>
                </a:rPr>
                <a:t>rechts, verhoog je het niveau</a:t>
              </a:r>
            </a:p>
          </p:txBody>
        </p:sp>
        <p:grpSp>
          <p:nvGrpSpPr>
            <p:cNvPr id="29" name="Group 22">
              <a:extLst>
                <a:ext uri="{FF2B5EF4-FFF2-40B4-BE49-F238E27FC236}">
                  <a16:creationId xmlns:a16="http://schemas.microsoft.com/office/drawing/2014/main" id="{82427DA8-D4BB-4557-9561-11410C947889}"/>
                </a:ext>
              </a:extLst>
            </p:cNvPr>
            <p:cNvGrpSpPr/>
            <p:nvPr userDrawn="1"/>
          </p:nvGrpSpPr>
          <p:grpSpPr>
            <a:xfrm>
              <a:off x="-2318863" y="1050055"/>
              <a:ext cx="2044800" cy="534731"/>
              <a:chOff x="-2108199" y="3333735"/>
              <a:chExt cx="2314576" cy="605280"/>
            </a:xfrm>
          </p:grpSpPr>
          <p:grpSp>
            <p:nvGrpSpPr>
              <p:cNvPr id="30" name="Group 9">
                <a:extLst>
                  <a:ext uri="{FF2B5EF4-FFF2-40B4-BE49-F238E27FC236}">
                    <a16:creationId xmlns:a16="http://schemas.microsoft.com/office/drawing/2014/main" id="{6379DDA6-5E1B-479E-9909-00306D11551B}"/>
                  </a:ext>
                </a:extLst>
              </p:cNvPr>
              <p:cNvGrpSpPr/>
              <p:nvPr userDrawn="1"/>
            </p:nvGrpSpPr>
            <p:grpSpPr>
              <a:xfrm>
                <a:off x="-2108199" y="3333735"/>
                <a:ext cx="2314576" cy="605280"/>
                <a:chOff x="-1062434" y="2679700"/>
                <a:chExt cx="2314576" cy="605280"/>
              </a:xfrm>
            </p:grpSpPr>
            <p:pic>
              <p:nvPicPr>
                <p:cNvPr id="32" name="Picture 5">
                  <a:extLst>
                    <a:ext uri="{FF2B5EF4-FFF2-40B4-BE49-F238E27FC236}">
                      <a16:creationId xmlns:a16="http://schemas.microsoft.com/office/drawing/2014/main" id="{CC985201-CA17-48C4-AB94-F2CF609D5914}"/>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3" name="Rectangle 21">
                  <a:extLst>
                    <a:ext uri="{FF2B5EF4-FFF2-40B4-BE49-F238E27FC236}">
                      <a16:creationId xmlns:a16="http://schemas.microsoft.com/office/drawing/2014/main" id="{CAA7EE08-8684-4178-8E75-391EFE130C9A}"/>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a:solidFill>
                      <a:schemeClr val="tx1"/>
                    </a:solidFill>
                  </a:endParaRPr>
                </a:p>
              </p:txBody>
            </p:sp>
          </p:grpSp>
          <p:sp>
            <p:nvSpPr>
              <p:cNvPr id="31" name="Graphic 19" descr="Close with solid fill">
                <a:extLst>
                  <a:ext uri="{FF2B5EF4-FFF2-40B4-BE49-F238E27FC236}">
                    <a16:creationId xmlns:a16="http://schemas.microsoft.com/office/drawing/2014/main" id="{AF2582DB-38B0-4321-A92F-1C3A1721DE13}"/>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a:solidFill>
                    <a:schemeClr val="tx1"/>
                  </a:solidFill>
                </a:endParaRPr>
              </a:p>
            </p:txBody>
          </p:sp>
        </p:grpSp>
      </p:grpSp>
      <p:sp>
        <p:nvSpPr>
          <p:cNvPr id="5" name="Slide Number Placeholder 4">
            <a:extLst>
              <a:ext uri="{FF2B5EF4-FFF2-40B4-BE49-F238E27FC236}">
                <a16:creationId xmlns:a16="http://schemas.microsoft.com/office/drawing/2014/main" id="{2A484065-0AA2-4FEF-9C7E-2E004F682004}"/>
              </a:ext>
            </a:extLst>
          </p:cNvPr>
          <p:cNvSpPr>
            <a:spLocks noGrp="1"/>
          </p:cNvSpPr>
          <p:nvPr>
            <p:ph type="sldNum" sz="quarter" idx="12"/>
          </p:nvPr>
        </p:nvSpPr>
        <p:spPr/>
        <p:txBody>
          <a:bodyPr/>
          <a:lstStyle/>
          <a:p>
            <a:fld id="{5A195573-6125-40C3-AA0C-3AC6CFB9F86B}" type="slidenum">
              <a:rPr lang="en-US" smtClean="0"/>
              <a:pPr/>
              <a:t>‹nr.›</a:t>
            </a:fld>
            <a:endParaRPr lang="en-US"/>
          </a:p>
        </p:txBody>
      </p:sp>
    </p:spTree>
    <p:extLst>
      <p:ext uri="{BB962C8B-B14F-4D97-AF65-F5344CB8AC3E}">
        <p14:creationId xmlns:p14="http://schemas.microsoft.com/office/powerpoint/2010/main" val="3291492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oud met blauw tekstk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619125" y="1476375"/>
            <a:ext cx="5330825" cy="398145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a:t>Klik om kop toe te voegen</a:t>
            </a:r>
          </a:p>
          <a:p>
            <a:pPr lvl="1"/>
            <a:r>
              <a:rPr lang="nl-NL" noProof="0" err="1"/>
              <a:t>Subkop</a:t>
            </a:r>
            <a:endParaRPr lang="nl-NL" noProof="0"/>
          </a:p>
          <a:p>
            <a:pPr lvl="2"/>
            <a:r>
              <a:rPr lang="nl-NL" noProof="0"/>
              <a:t>Body tekst </a:t>
            </a:r>
          </a:p>
          <a:p>
            <a:pPr lvl="3"/>
            <a:r>
              <a:rPr lang="nl-NL" noProof="0" err="1"/>
              <a:t>Bullet</a:t>
            </a:r>
            <a:r>
              <a:rPr lang="nl-NL" noProof="0"/>
              <a:t> niveau 1</a:t>
            </a:r>
          </a:p>
          <a:p>
            <a:pPr lvl="4"/>
            <a:r>
              <a:rPr lang="nl-NL" noProof="0" err="1"/>
              <a:t>Bullet</a:t>
            </a:r>
            <a:r>
              <a:rPr lang="nl-NL" noProof="0"/>
              <a:t> niveau 2</a:t>
            </a:r>
          </a:p>
          <a:p>
            <a:pPr lvl="5"/>
            <a:r>
              <a:rPr lang="nl-NL" noProof="0" err="1"/>
              <a:t>Bullet</a:t>
            </a:r>
            <a:r>
              <a:rPr lang="nl-NL" noProof="0"/>
              <a:t> niveau 3</a:t>
            </a:r>
          </a:p>
          <a:p>
            <a:pPr lvl="6"/>
            <a:r>
              <a:rPr lang="nl-NL" noProof="0" err="1"/>
              <a:t>Bullet</a:t>
            </a:r>
            <a:r>
              <a:rPr lang="nl-NL" noProof="0"/>
              <a:t> niveau 4</a:t>
            </a:r>
          </a:p>
          <a:p>
            <a:pPr lvl="7"/>
            <a:r>
              <a:rPr lang="nl-NL" noProof="0" err="1"/>
              <a:t>Bullet</a:t>
            </a:r>
            <a:r>
              <a:rPr lang="nl-NL" noProof="0"/>
              <a:t> niveau 5</a:t>
            </a:r>
          </a:p>
          <a:p>
            <a:pPr lvl="8"/>
            <a:r>
              <a:rPr lang="nl-NL" noProof="0" err="1"/>
              <a:t>Bullet</a:t>
            </a:r>
            <a:r>
              <a:rPr lang="nl-NL" noProof="0"/>
              <a:t> niveau 6</a:t>
            </a:r>
          </a:p>
        </p:txBody>
      </p:sp>
      <p:sp>
        <p:nvSpPr>
          <p:cNvPr id="12" name="Text Placeholder 12">
            <a:extLst>
              <a:ext uri="{FF2B5EF4-FFF2-40B4-BE49-F238E27FC236}">
                <a16:creationId xmlns:a16="http://schemas.microsoft.com/office/drawing/2014/main" id="{1576DDBD-8C74-4D66-A41E-01436CB28752}"/>
              </a:ext>
            </a:extLst>
          </p:cNvPr>
          <p:cNvSpPr>
            <a:spLocks noGrp="1"/>
          </p:cNvSpPr>
          <p:nvPr>
            <p:ph type="body" sz="quarter" idx="12" hasCustomPrompt="1"/>
          </p:nvPr>
        </p:nvSpPr>
        <p:spPr>
          <a:xfrm>
            <a:off x="6242050"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a:t>Klik om kop toe te voegen</a:t>
            </a:r>
          </a:p>
          <a:p>
            <a:pPr lvl="1"/>
            <a:r>
              <a:rPr lang="nl-NL" noProof="0"/>
              <a:t>Body tekst</a:t>
            </a:r>
          </a:p>
          <a:p>
            <a:pPr lvl="2"/>
            <a:r>
              <a:rPr lang="nl-NL" noProof="0" err="1"/>
              <a:t>Bullet</a:t>
            </a:r>
            <a:r>
              <a:rPr lang="nl-NL" noProof="0"/>
              <a:t> niveau 1</a:t>
            </a:r>
          </a:p>
          <a:p>
            <a:pPr lvl="3"/>
            <a:r>
              <a:rPr lang="nl-NL" noProof="0" err="1"/>
              <a:t>Bullet</a:t>
            </a:r>
            <a:r>
              <a:rPr lang="nl-NL" noProof="0"/>
              <a:t> niveau 2</a:t>
            </a:r>
          </a:p>
          <a:p>
            <a:pPr lvl="4"/>
            <a:r>
              <a:rPr lang="nl-NL" noProof="0" err="1"/>
              <a:t>Bullet</a:t>
            </a:r>
            <a:r>
              <a:rPr lang="nl-NL" noProof="0"/>
              <a:t> niveau 3</a:t>
            </a:r>
          </a:p>
          <a:p>
            <a:pPr lvl="5"/>
            <a:r>
              <a:rPr lang="nl-NL" noProof="0" err="1"/>
              <a:t>Bullet</a:t>
            </a:r>
            <a:r>
              <a:rPr lang="nl-NL" noProof="0"/>
              <a:t> niveau 4</a:t>
            </a:r>
          </a:p>
          <a:p>
            <a:pPr lvl="6"/>
            <a:r>
              <a:rPr lang="nl-NL" noProof="0" err="1"/>
              <a:t>Bullet</a:t>
            </a:r>
            <a:r>
              <a:rPr lang="nl-NL" noProof="0"/>
              <a:t> niveau 5</a:t>
            </a:r>
          </a:p>
          <a:p>
            <a:pPr lvl="7"/>
            <a:r>
              <a:rPr lang="nl-NL" noProof="0" err="1"/>
              <a:t>Bullet</a:t>
            </a:r>
            <a:r>
              <a:rPr lang="nl-NL" noProof="0"/>
              <a:t> niveau 6</a:t>
            </a:r>
          </a:p>
        </p:txBody>
      </p:sp>
      <p:sp>
        <p:nvSpPr>
          <p:cNvPr id="14" name="Rectangle 106">
            <a:extLst>
              <a:ext uri="{FF2B5EF4-FFF2-40B4-BE49-F238E27FC236}">
                <a16:creationId xmlns:a16="http://schemas.microsoft.com/office/drawing/2014/main" id="{9EE315FD-B1F3-4C92-9B4A-3C72737AADFB}"/>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9" name="Groep 28">
            <a:extLst>
              <a:ext uri="{FF2B5EF4-FFF2-40B4-BE49-F238E27FC236}">
                <a16:creationId xmlns:a16="http://schemas.microsoft.com/office/drawing/2014/main" id="{32259F25-5396-430C-91D2-0ECF5150D533}"/>
              </a:ext>
            </a:extLst>
          </p:cNvPr>
          <p:cNvGrpSpPr/>
          <p:nvPr userDrawn="1"/>
        </p:nvGrpSpPr>
        <p:grpSpPr>
          <a:xfrm>
            <a:off x="-2463800" y="0"/>
            <a:ext cx="2329217" cy="2718588"/>
            <a:chOff x="-2463800" y="0"/>
            <a:chExt cx="2329217" cy="2718588"/>
          </a:xfrm>
        </p:grpSpPr>
        <p:sp>
          <p:nvSpPr>
            <p:cNvPr id="30" name="Rectangle 106">
              <a:extLst>
                <a:ext uri="{FF2B5EF4-FFF2-40B4-BE49-F238E27FC236}">
                  <a16:creationId xmlns:a16="http://schemas.microsoft.com/office/drawing/2014/main" id="{28281BEF-1E40-4931-B948-31D87EB56102}"/>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a:solidFill>
                    <a:schemeClr val="tx1"/>
                  </a:solidFill>
                  <a:latin typeface="+mn-lt"/>
                </a:rPr>
                <a:t>Kop, subkop of </a:t>
              </a:r>
              <a:br>
                <a:rPr lang="nl-NL" altLang="en-US" sz="1100" b="1" spc="-10" baseline="0" noProof="0">
                  <a:solidFill>
                    <a:schemeClr val="tx1"/>
                  </a:solidFill>
                  <a:latin typeface="+mn-lt"/>
                </a:rPr>
              </a:br>
              <a:r>
                <a:rPr lang="nl-NL" altLang="en-US" sz="1100" b="1" spc="-10" baseline="0" noProof="0">
                  <a:solidFill>
                    <a:schemeClr val="tx1"/>
                  </a:solidFill>
                  <a:latin typeface="+mn-lt"/>
                </a:rPr>
                <a:t>bullets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a:solidFill>
                    <a:schemeClr val="tx1"/>
                  </a:solidFill>
                  <a:latin typeface="+mn-lt"/>
                </a:rPr>
                <a:t>Via ‘</a:t>
              </a:r>
              <a:r>
                <a:rPr kumimoji="0" lang="nl-NL" altLang="en-US" sz="1000" b="0" i="0" u="none" strike="noStrike" kern="1200" cap="none" spc="-10" normalizeH="0" baseline="0" noProof="0">
                  <a:ln>
                    <a:noFill/>
                  </a:ln>
                  <a:solidFill>
                    <a:schemeClr val="tx1"/>
                  </a:solidFill>
                  <a:effectLst/>
                  <a:uLnTx/>
                  <a:uFillTx/>
                  <a:latin typeface="Open Sans"/>
                  <a:ea typeface="+mn-ea"/>
                  <a:cs typeface="+mn-cs"/>
                </a:rPr>
                <a:t>Start’ &gt; ‘Alinea’ kun je van tekst een kop, subkop of bullets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a:solidFill>
                    <a:schemeClr val="tx1"/>
                  </a:solidFill>
                  <a:latin typeface="+mn-lt"/>
                </a:rPr>
                <a:t>rechts, verhoog je het niveau</a:t>
              </a:r>
            </a:p>
          </p:txBody>
        </p:sp>
        <p:grpSp>
          <p:nvGrpSpPr>
            <p:cNvPr id="31" name="Group 22">
              <a:extLst>
                <a:ext uri="{FF2B5EF4-FFF2-40B4-BE49-F238E27FC236}">
                  <a16:creationId xmlns:a16="http://schemas.microsoft.com/office/drawing/2014/main" id="{75024DCA-1B27-4687-BC61-08A2E09CB0FE}"/>
                </a:ext>
              </a:extLst>
            </p:cNvPr>
            <p:cNvGrpSpPr/>
            <p:nvPr userDrawn="1"/>
          </p:nvGrpSpPr>
          <p:grpSpPr>
            <a:xfrm>
              <a:off x="-2318863" y="1050055"/>
              <a:ext cx="2044800" cy="534731"/>
              <a:chOff x="-2108199" y="3333735"/>
              <a:chExt cx="2314576" cy="605280"/>
            </a:xfrm>
          </p:grpSpPr>
          <p:grpSp>
            <p:nvGrpSpPr>
              <p:cNvPr id="32" name="Group 9">
                <a:extLst>
                  <a:ext uri="{FF2B5EF4-FFF2-40B4-BE49-F238E27FC236}">
                    <a16:creationId xmlns:a16="http://schemas.microsoft.com/office/drawing/2014/main" id="{C7C79A87-8C92-4C89-A3CB-70FAC87BBE3D}"/>
                  </a:ext>
                </a:extLst>
              </p:cNvPr>
              <p:cNvGrpSpPr/>
              <p:nvPr userDrawn="1"/>
            </p:nvGrpSpPr>
            <p:grpSpPr>
              <a:xfrm>
                <a:off x="-2108199" y="3333735"/>
                <a:ext cx="2314576" cy="605280"/>
                <a:chOff x="-1062434" y="2679700"/>
                <a:chExt cx="2314576" cy="605280"/>
              </a:xfrm>
            </p:grpSpPr>
            <p:pic>
              <p:nvPicPr>
                <p:cNvPr id="34" name="Picture 5">
                  <a:extLst>
                    <a:ext uri="{FF2B5EF4-FFF2-40B4-BE49-F238E27FC236}">
                      <a16:creationId xmlns:a16="http://schemas.microsoft.com/office/drawing/2014/main" id="{C1FC5642-72AB-48BA-9D79-E63BF3AF4079}"/>
                    </a:ext>
                  </a:extLst>
                </p:cNvPr>
                <p:cNvPicPr>
                  <a:picLocks noChangeAspect="1"/>
                </p:cNvPicPr>
                <p:nvPr userDrawn="1"/>
              </p:nvPicPr>
              <p:blipFill rotWithShape="1">
                <a:blip r:embed="rId3"/>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5" name="Rectangle 21">
                  <a:extLst>
                    <a:ext uri="{FF2B5EF4-FFF2-40B4-BE49-F238E27FC236}">
                      <a16:creationId xmlns:a16="http://schemas.microsoft.com/office/drawing/2014/main" id="{B5534AF8-5901-4935-95AB-8D0E61FE6FE8}"/>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a:solidFill>
                      <a:schemeClr val="tx1"/>
                    </a:solidFill>
                  </a:endParaRPr>
                </a:p>
              </p:txBody>
            </p:sp>
          </p:grpSp>
          <p:sp>
            <p:nvSpPr>
              <p:cNvPr id="33" name="Graphic 19" descr="Close with solid fill">
                <a:extLst>
                  <a:ext uri="{FF2B5EF4-FFF2-40B4-BE49-F238E27FC236}">
                    <a16:creationId xmlns:a16="http://schemas.microsoft.com/office/drawing/2014/main" id="{42893893-B889-414D-BBEF-53DE43539BD6}"/>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a:solidFill>
                    <a:schemeClr val="tx1"/>
                  </a:solidFill>
                </a:endParaRPr>
              </a:p>
            </p:txBody>
          </p:sp>
        </p:grpSp>
      </p:grpSp>
      <p:sp>
        <p:nvSpPr>
          <p:cNvPr id="3" name="Slide Number Placeholder 2">
            <a:extLst>
              <a:ext uri="{FF2B5EF4-FFF2-40B4-BE49-F238E27FC236}">
                <a16:creationId xmlns:a16="http://schemas.microsoft.com/office/drawing/2014/main" id="{8AC7641A-38B1-4899-903F-F3E44E2A41DE}"/>
              </a:ext>
            </a:extLst>
          </p:cNvPr>
          <p:cNvSpPr>
            <a:spLocks noGrp="1"/>
          </p:cNvSpPr>
          <p:nvPr>
            <p:ph type="sldNum" sz="quarter" idx="13"/>
          </p:nvPr>
        </p:nvSpPr>
        <p:spPr/>
        <p:txBody>
          <a:bodyPr/>
          <a:lstStyle/>
          <a:p>
            <a:fld id="{5A195573-6125-40C3-AA0C-3AC6CFB9F86B}" type="slidenum">
              <a:rPr lang="en-US" smtClean="0"/>
              <a:pPr/>
              <a:t>‹nr.›</a:t>
            </a:fld>
            <a:endParaRPr lang="en-US"/>
          </a:p>
        </p:txBody>
      </p:sp>
    </p:spTree>
    <p:extLst>
      <p:ext uri="{BB962C8B-B14F-4D97-AF65-F5344CB8AC3E}">
        <p14:creationId xmlns:p14="http://schemas.microsoft.com/office/powerpoint/2010/main" val="2524198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oud met groen tekstk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619125" y="1476375"/>
            <a:ext cx="5330825" cy="398145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a:t>Klik om kop toe te voegen</a:t>
            </a:r>
          </a:p>
          <a:p>
            <a:pPr lvl="1"/>
            <a:r>
              <a:rPr lang="nl-NL" noProof="0" err="1"/>
              <a:t>Subkop</a:t>
            </a:r>
            <a:endParaRPr lang="nl-NL" noProof="0"/>
          </a:p>
          <a:p>
            <a:pPr lvl="2"/>
            <a:r>
              <a:rPr lang="nl-NL" noProof="0"/>
              <a:t>Body tekst </a:t>
            </a:r>
          </a:p>
          <a:p>
            <a:pPr lvl="3"/>
            <a:r>
              <a:rPr lang="nl-NL" noProof="0" err="1"/>
              <a:t>Bullet</a:t>
            </a:r>
            <a:r>
              <a:rPr lang="nl-NL" noProof="0"/>
              <a:t> niveau 1</a:t>
            </a:r>
          </a:p>
          <a:p>
            <a:pPr lvl="4"/>
            <a:r>
              <a:rPr lang="nl-NL" noProof="0" err="1"/>
              <a:t>Bullet</a:t>
            </a:r>
            <a:r>
              <a:rPr lang="nl-NL" noProof="0"/>
              <a:t> niveau 2</a:t>
            </a:r>
          </a:p>
          <a:p>
            <a:pPr lvl="5"/>
            <a:r>
              <a:rPr lang="nl-NL" noProof="0" err="1"/>
              <a:t>Bullet</a:t>
            </a:r>
            <a:r>
              <a:rPr lang="nl-NL" noProof="0"/>
              <a:t> niveau 3</a:t>
            </a:r>
          </a:p>
          <a:p>
            <a:pPr lvl="6"/>
            <a:r>
              <a:rPr lang="nl-NL" noProof="0" err="1"/>
              <a:t>Bullet</a:t>
            </a:r>
            <a:r>
              <a:rPr lang="nl-NL" noProof="0"/>
              <a:t> niveau 4</a:t>
            </a:r>
          </a:p>
          <a:p>
            <a:pPr lvl="7"/>
            <a:r>
              <a:rPr lang="nl-NL" noProof="0" err="1"/>
              <a:t>Bullet</a:t>
            </a:r>
            <a:r>
              <a:rPr lang="nl-NL" noProof="0"/>
              <a:t> niveau 5</a:t>
            </a:r>
          </a:p>
          <a:p>
            <a:pPr lvl="8"/>
            <a:r>
              <a:rPr lang="nl-NL" noProof="0" err="1"/>
              <a:t>Bullet</a:t>
            </a:r>
            <a:r>
              <a:rPr lang="nl-NL" noProof="0"/>
              <a:t> niveau 6</a:t>
            </a:r>
          </a:p>
        </p:txBody>
      </p:sp>
      <p:sp>
        <p:nvSpPr>
          <p:cNvPr id="18" name="Text Placeholder 12">
            <a:extLst>
              <a:ext uri="{FF2B5EF4-FFF2-40B4-BE49-F238E27FC236}">
                <a16:creationId xmlns:a16="http://schemas.microsoft.com/office/drawing/2014/main" id="{25A166B4-18F6-436E-8167-1C56D0FFDF1B}"/>
              </a:ext>
            </a:extLst>
          </p:cNvPr>
          <p:cNvSpPr>
            <a:spLocks noGrp="1"/>
          </p:cNvSpPr>
          <p:nvPr>
            <p:ph type="body" sz="quarter" idx="12" hasCustomPrompt="1"/>
          </p:nvPr>
        </p:nvSpPr>
        <p:spPr>
          <a:xfrm>
            <a:off x="6242050"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a:t>Klik om kop toe te voegen</a:t>
            </a:r>
          </a:p>
          <a:p>
            <a:pPr lvl="1"/>
            <a:r>
              <a:rPr lang="nl-NL" noProof="0"/>
              <a:t>Body tekst</a:t>
            </a:r>
          </a:p>
          <a:p>
            <a:pPr lvl="2"/>
            <a:r>
              <a:rPr lang="nl-NL" noProof="0" err="1"/>
              <a:t>Bullet</a:t>
            </a:r>
            <a:r>
              <a:rPr lang="nl-NL" noProof="0"/>
              <a:t> niveau 1</a:t>
            </a:r>
          </a:p>
          <a:p>
            <a:pPr lvl="3"/>
            <a:r>
              <a:rPr lang="nl-NL" noProof="0" err="1"/>
              <a:t>Bullet</a:t>
            </a:r>
            <a:r>
              <a:rPr lang="nl-NL" noProof="0"/>
              <a:t> niveau 2</a:t>
            </a:r>
          </a:p>
          <a:p>
            <a:pPr lvl="4"/>
            <a:r>
              <a:rPr lang="nl-NL" noProof="0" err="1"/>
              <a:t>Bullet</a:t>
            </a:r>
            <a:r>
              <a:rPr lang="nl-NL" noProof="0"/>
              <a:t> niveau 3</a:t>
            </a:r>
          </a:p>
          <a:p>
            <a:pPr lvl="5"/>
            <a:r>
              <a:rPr lang="nl-NL" noProof="0" err="1"/>
              <a:t>Bullet</a:t>
            </a:r>
            <a:r>
              <a:rPr lang="nl-NL" noProof="0"/>
              <a:t> niveau 4</a:t>
            </a:r>
          </a:p>
          <a:p>
            <a:pPr lvl="6"/>
            <a:r>
              <a:rPr lang="nl-NL" noProof="0" err="1"/>
              <a:t>Bullet</a:t>
            </a:r>
            <a:r>
              <a:rPr lang="nl-NL" noProof="0"/>
              <a:t> niveau 5</a:t>
            </a:r>
          </a:p>
          <a:p>
            <a:pPr lvl="7"/>
            <a:r>
              <a:rPr lang="nl-NL" noProof="0" err="1"/>
              <a:t>Bullet</a:t>
            </a:r>
            <a:r>
              <a:rPr lang="nl-NL" noProof="0"/>
              <a:t> niveau 6</a:t>
            </a:r>
          </a:p>
        </p:txBody>
      </p:sp>
      <p:sp>
        <p:nvSpPr>
          <p:cNvPr id="15" name="Rectangle 106">
            <a:extLst>
              <a:ext uri="{FF2B5EF4-FFF2-40B4-BE49-F238E27FC236}">
                <a16:creationId xmlns:a16="http://schemas.microsoft.com/office/drawing/2014/main" id="{4F240A4F-2ECD-488D-A71F-589F1B4DC751}"/>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3" name="Groep 22">
            <a:extLst>
              <a:ext uri="{FF2B5EF4-FFF2-40B4-BE49-F238E27FC236}">
                <a16:creationId xmlns:a16="http://schemas.microsoft.com/office/drawing/2014/main" id="{DAFBE1FE-90C7-46AD-8EE8-A420DA026830}"/>
              </a:ext>
            </a:extLst>
          </p:cNvPr>
          <p:cNvGrpSpPr/>
          <p:nvPr userDrawn="1"/>
        </p:nvGrpSpPr>
        <p:grpSpPr>
          <a:xfrm>
            <a:off x="-2463800" y="0"/>
            <a:ext cx="2329217" cy="2718588"/>
            <a:chOff x="-2463800" y="0"/>
            <a:chExt cx="2329217" cy="2718588"/>
          </a:xfrm>
        </p:grpSpPr>
        <p:sp>
          <p:nvSpPr>
            <p:cNvPr id="24" name="Rectangle 106">
              <a:extLst>
                <a:ext uri="{FF2B5EF4-FFF2-40B4-BE49-F238E27FC236}">
                  <a16:creationId xmlns:a16="http://schemas.microsoft.com/office/drawing/2014/main" id="{AA205AF7-9F62-4071-8F0E-835D74F6FDD8}"/>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a:solidFill>
                    <a:schemeClr val="tx1"/>
                  </a:solidFill>
                  <a:latin typeface="+mn-lt"/>
                </a:rPr>
                <a:t>Kop, subkop of </a:t>
              </a:r>
              <a:br>
                <a:rPr lang="nl-NL" altLang="en-US" sz="1100" b="1" spc="-10" baseline="0" noProof="0">
                  <a:solidFill>
                    <a:schemeClr val="tx1"/>
                  </a:solidFill>
                  <a:latin typeface="+mn-lt"/>
                </a:rPr>
              </a:br>
              <a:r>
                <a:rPr lang="nl-NL" altLang="en-US" sz="1100" b="1" spc="-10" baseline="0" noProof="0">
                  <a:solidFill>
                    <a:schemeClr val="tx1"/>
                  </a:solidFill>
                  <a:latin typeface="+mn-lt"/>
                </a:rPr>
                <a:t>bullets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a:solidFill>
                    <a:schemeClr val="tx1"/>
                  </a:solidFill>
                  <a:latin typeface="+mn-lt"/>
                </a:rPr>
                <a:t>Via ‘</a:t>
              </a:r>
              <a:r>
                <a:rPr kumimoji="0" lang="nl-NL" altLang="en-US" sz="1000" b="0" i="0" u="none" strike="noStrike" kern="1200" cap="none" spc="-10" normalizeH="0" baseline="0" noProof="0">
                  <a:ln>
                    <a:noFill/>
                  </a:ln>
                  <a:solidFill>
                    <a:schemeClr val="tx1"/>
                  </a:solidFill>
                  <a:effectLst/>
                  <a:uLnTx/>
                  <a:uFillTx/>
                  <a:latin typeface="Open Sans"/>
                  <a:ea typeface="+mn-ea"/>
                  <a:cs typeface="+mn-cs"/>
                </a:rPr>
                <a:t>Start’ &gt; ‘Alinea’ kun je van tekst een kop, subkop of bullets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a:solidFill>
                    <a:schemeClr val="tx1"/>
                  </a:solidFill>
                  <a:latin typeface="+mn-lt"/>
                </a:rPr>
                <a:t>rechts, verhoog je het niveau</a:t>
              </a:r>
            </a:p>
          </p:txBody>
        </p:sp>
        <p:grpSp>
          <p:nvGrpSpPr>
            <p:cNvPr id="25" name="Group 22">
              <a:extLst>
                <a:ext uri="{FF2B5EF4-FFF2-40B4-BE49-F238E27FC236}">
                  <a16:creationId xmlns:a16="http://schemas.microsoft.com/office/drawing/2014/main" id="{3458F50F-4A8F-4D9A-AB3D-891EADFD4A7F}"/>
                </a:ext>
              </a:extLst>
            </p:cNvPr>
            <p:cNvGrpSpPr/>
            <p:nvPr userDrawn="1"/>
          </p:nvGrpSpPr>
          <p:grpSpPr>
            <a:xfrm>
              <a:off x="-2318863" y="1050055"/>
              <a:ext cx="2044800" cy="534731"/>
              <a:chOff x="-2108199" y="3333735"/>
              <a:chExt cx="2314576" cy="605280"/>
            </a:xfrm>
          </p:grpSpPr>
          <p:grpSp>
            <p:nvGrpSpPr>
              <p:cNvPr id="26" name="Group 9">
                <a:extLst>
                  <a:ext uri="{FF2B5EF4-FFF2-40B4-BE49-F238E27FC236}">
                    <a16:creationId xmlns:a16="http://schemas.microsoft.com/office/drawing/2014/main" id="{D7637B90-82E7-40D1-9E01-B0ED55269C27}"/>
                  </a:ext>
                </a:extLst>
              </p:cNvPr>
              <p:cNvGrpSpPr/>
              <p:nvPr userDrawn="1"/>
            </p:nvGrpSpPr>
            <p:grpSpPr>
              <a:xfrm>
                <a:off x="-2108199" y="3333735"/>
                <a:ext cx="2314576" cy="605280"/>
                <a:chOff x="-1062434" y="2679700"/>
                <a:chExt cx="2314576" cy="605280"/>
              </a:xfrm>
            </p:grpSpPr>
            <p:pic>
              <p:nvPicPr>
                <p:cNvPr id="28" name="Picture 5">
                  <a:extLst>
                    <a:ext uri="{FF2B5EF4-FFF2-40B4-BE49-F238E27FC236}">
                      <a16:creationId xmlns:a16="http://schemas.microsoft.com/office/drawing/2014/main" id="{8E159CDA-86C6-494A-810A-6922DB08FC22}"/>
                    </a:ext>
                  </a:extLst>
                </p:cNvPr>
                <p:cNvPicPr>
                  <a:picLocks noChangeAspect="1"/>
                </p:cNvPicPr>
                <p:nvPr userDrawn="1"/>
              </p:nvPicPr>
              <p:blipFill rotWithShape="1">
                <a:blip r:embed="rId3"/>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9" name="Rectangle 21">
                  <a:extLst>
                    <a:ext uri="{FF2B5EF4-FFF2-40B4-BE49-F238E27FC236}">
                      <a16:creationId xmlns:a16="http://schemas.microsoft.com/office/drawing/2014/main" id="{B347F4DE-79AE-425E-9D9F-0B301410D641}"/>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a:solidFill>
                      <a:schemeClr val="tx1"/>
                    </a:solidFill>
                  </a:endParaRPr>
                </a:p>
              </p:txBody>
            </p:sp>
          </p:grpSp>
          <p:sp>
            <p:nvSpPr>
              <p:cNvPr id="27" name="Graphic 19" descr="Close with solid fill">
                <a:extLst>
                  <a:ext uri="{FF2B5EF4-FFF2-40B4-BE49-F238E27FC236}">
                    <a16:creationId xmlns:a16="http://schemas.microsoft.com/office/drawing/2014/main" id="{6AB1E71A-D077-4F75-9C63-6C495D043546}"/>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a:solidFill>
                    <a:schemeClr val="tx1"/>
                  </a:solidFill>
                </a:endParaRPr>
              </a:p>
            </p:txBody>
          </p:sp>
        </p:grpSp>
      </p:grpSp>
      <p:sp>
        <p:nvSpPr>
          <p:cNvPr id="3" name="Slide Number Placeholder 2">
            <a:extLst>
              <a:ext uri="{FF2B5EF4-FFF2-40B4-BE49-F238E27FC236}">
                <a16:creationId xmlns:a16="http://schemas.microsoft.com/office/drawing/2014/main" id="{51091E67-127E-4273-8BDF-C6209C5147FA}"/>
              </a:ext>
            </a:extLst>
          </p:cNvPr>
          <p:cNvSpPr>
            <a:spLocks noGrp="1"/>
          </p:cNvSpPr>
          <p:nvPr>
            <p:ph type="sldNum" sz="quarter" idx="13"/>
          </p:nvPr>
        </p:nvSpPr>
        <p:spPr/>
        <p:txBody>
          <a:bodyPr/>
          <a:lstStyle/>
          <a:p>
            <a:fld id="{5A195573-6125-40C3-AA0C-3AC6CFB9F86B}" type="slidenum">
              <a:rPr lang="en-US" smtClean="0"/>
              <a:pPr/>
              <a:t>‹nr.›</a:t>
            </a:fld>
            <a:endParaRPr lang="en-US"/>
          </a:p>
        </p:txBody>
      </p:sp>
    </p:spTree>
    <p:extLst>
      <p:ext uri="{BB962C8B-B14F-4D97-AF65-F5344CB8AC3E}">
        <p14:creationId xmlns:p14="http://schemas.microsoft.com/office/powerpoint/2010/main" val="1954447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uw tekstkader 2-kolo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a:t>Klik om titel toe te voegen</a:t>
            </a:r>
          </a:p>
        </p:txBody>
      </p:sp>
      <p:sp>
        <p:nvSpPr>
          <p:cNvPr id="15" name="Text Placeholder 12">
            <a:extLst>
              <a:ext uri="{FF2B5EF4-FFF2-40B4-BE49-F238E27FC236}">
                <a16:creationId xmlns:a16="http://schemas.microsoft.com/office/drawing/2014/main" id="{A52874E6-6635-479D-9523-22F094A3E5C5}"/>
              </a:ext>
            </a:extLst>
          </p:cNvPr>
          <p:cNvSpPr>
            <a:spLocks noGrp="1"/>
          </p:cNvSpPr>
          <p:nvPr>
            <p:ph type="body" sz="quarter" idx="10" hasCustomPrompt="1"/>
          </p:nvPr>
        </p:nvSpPr>
        <p:spPr>
          <a:xfrm>
            <a:off x="619125"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a:t>Klik om kop toe te voegen</a:t>
            </a:r>
          </a:p>
          <a:p>
            <a:pPr lvl="1"/>
            <a:r>
              <a:rPr lang="nl-NL" noProof="0"/>
              <a:t>Body tekst</a:t>
            </a:r>
          </a:p>
          <a:p>
            <a:pPr lvl="2"/>
            <a:r>
              <a:rPr lang="nl-NL" noProof="0" err="1"/>
              <a:t>Bullet</a:t>
            </a:r>
            <a:r>
              <a:rPr lang="nl-NL" noProof="0"/>
              <a:t> niveau 1</a:t>
            </a:r>
          </a:p>
          <a:p>
            <a:pPr lvl="3"/>
            <a:r>
              <a:rPr lang="nl-NL" noProof="0" err="1"/>
              <a:t>Bullet</a:t>
            </a:r>
            <a:r>
              <a:rPr lang="nl-NL" noProof="0"/>
              <a:t> niveau 2</a:t>
            </a:r>
          </a:p>
          <a:p>
            <a:pPr lvl="4"/>
            <a:r>
              <a:rPr lang="nl-NL" noProof="0" err="1"/>
              <a:t>Bullet</a:t>
            </a:r>
            <a:r>
              <a:rPr lang="nl-NL" noProof="0"/>
              <a:t> niveau 3</a:t>
            </a:r>
          </a:p>
          <a:p>
            <a:pPr lvl="5"/>
            <a:r>
              <a:rPr lang="nl-NL" noProof="0" err="1"/>
              <a:t>Bullet</a:t>
            </a:r>
            <a:r>
              <a:rPr lang="nl-NL" noProof="0"/>
              <a:t> niveau 4</a:t>
            </a:r>
          </a:p>
          <a:p>
            <a:pPr lvl="6"/>
            <a:r>
              <a:rPr lang="nl-NL" noProof="0" err="1"/>
              <a:t>Bullet</a:t>
            </a:r>
            <a:r>
              <a:rPr lang="nl-NL" noProof="0"/>
              <a:t> niveau 5</a:t>
            </a:r>
          </a:p>
          <a:p>
            <a:pPr lvl="7"/>
            <a:r>
              <a:rPr lang="nl-NL" noProof="0" err="1"/>
              <a:t>Bullet</a:t>
            </a:r>
            <a:r>
              <a:rPr lang="nl-NL" noProof="0"/>
              <a:t> niveau 6</a:t>
            </a:r>
          </a:p>
        </p:txBody>
      </p:sp>
      <p:sp>
        <p:nvSpPr>
          <p:cNvPr id="16" name="Text Placeholder 12">
            <a:extLst>
              <a:ext uri="{FF2B5EF4-FFF2-40B4-BE49-F238E27FC236}">
                <a16:creationId xmlns:a16="http://schemas.microsoft.com/office/drawing/2014/main" id="{98A39B0A-3AD7-41A8-8CF5-32BCF6B2DC92}"/>
              </a:ext>
            </a:extLst>
          </p:cNvPr>
          <p:cNvSpPr>
            <a:spLocks noGrp="1"/>
          </p:cNvSpPr>
          <p:nvPr>
            <p:ph type="body" sz="quarter" idx="12" hasCustomPrompt="1"/>
          </p:nvPr>
        </p:nvSpPr>
        <p:spPr>
          <a:xfrm>
            <a:off x="6242050"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a:t>Klik om kop toe te voegen</a:t>
            </a:r>
          </a:p>
          <a:p>
            <a:pPr lvl="1"/>
            <a:r>
              <a:rPr lang="nl-NL" noProof="0"/>
              <a:t>Body tekst</a:t>
            </a:r>
          </a:p>
          <a:p>
            <a:pPr lvl="2"/>
            <a:r>
              <a:rPr lang="nl-NL" noProof="0" err="1"/>
              <a:t>Bullet</a:t>
            </a:r>
            <a:r>
              <a:rPr lang="nl-NL" noProof="0"/>
              <a:t> niveau 1</a:t>
            </a:r>
          </a:p>
          <a:p>
            <a:pPr lvl="3"/>
            <a:r>
              <a:rPr lang="nl-NL" noProof="0" err="1"/>
              <a:t>Bullet</a:t>
            </a:r>
            <a:r>
              <a:rPr lang="nl-NL" noProof="0"/>
              <a:t> niveau 2</a:t>
            </a:r>
          </a:p>
          <a:p>
            <a:pPr lvl="4"/>
            <a:r>
              <a:rPr lang="nl-NL" noProof="0" err="1"/>
              <a:t>Bullet</a:t>
            </a:r>
            <a:r>
              <a:rPr lang="nl-NL" noProof="0"/>
              <a:t> niveau 3</a:t>
            </a:r>
          </a:p>
          <a:p>
            <a:pPr lvl="5"/>
            <a:r>
              <a:rPr lang="nl-NL" noProof="0" err="1"/>
              <a:t>Bullet</a:t>
            </a:r>
            <a:r>
              <a:rPr lang="nl-NL" noProof="0"/>
              <a:t> niveau 4</a:t>
            </a:r>
          </a:p>
          <a:p>
            <a:pPr lvl="6"/>
            <a:r>
              <a:rPr lang="nl-NL" noProof="0" err="1"/>
              <a:t>Bullet</a:t>
            </a:r>
            <a:r>
              <a:rPr lang="nl-NL" noProof="0"/>
              <a:t> niveau 5</a:t>
            </a:r>
          </a:p>
          <a:p>
            <a:pPr lvl="7"/>
            <a:r>
              <a:rPr lang="nl-NL" noProof="0" err="1"/>
              <a:t>Bullet</a:t>
            </a:r>
            <a:r>
              <a:rPr lang="nl-NL" noProof="0"/>
              <a:t> niveau 6</a:t>
            </a:r>
          </a:p>
        </p:txBody>
      </p:sp>
      <p:sp>
        <p:nvSpPr>
          <p:cNvPr id="17" name="Rectangle 106">
            <a:extLst>
              <a:ext uri="{FF2B5EF4-FFF2-40B4-BE49-F238E27FC236}">
                <a16:creationId xmlns:a16="http://schemas.microsoft.com/office/drawing/2014/main" id="{A1C51CFD-BF38-415B-ABE4-C56751958305}"/>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3" name="Groep 22">
            <a:extLst>
              <a:ext uri="{FF2B5EF4-FFF2-40B4-BE49-F238E27FC236}">
                <a16:creationId xmlns:a16="http://schemas.microsoft.com/office/drawing/2014/main" id="{92AF4C17-C6F1-4F5A-B726-5D5831EA75CC}"/>
              </a:ext>
            </a:extLst>
          </p:cNvPr>
          <p:cNvGrpSpPr/>
          <p:nvPr userDrawn="1"/>
        </p:nvGrpSpPr>
        <p:grpSpPr>
          <a:xfrm>
            <a:off x="-2463800" y="0"/>
            <a:ext cx="2329217" cy="2718588"/>
            <a:chOff x="-2463800" y="0"/>
            <a:chExt cx="2329217" cy="2718588"/>
          </a:xfrm>
        </p:grpSpPr>
        <p:sp>
          <p:nvSpPr>
            <p:cNvPr id="24" name="Rectangle 106">
              <a:extLst>
                <a:ext uri="{FF2B5EF4-FFF2-40B4-BE49-F238E27FC236}">
                  <a16:creationId xmlns:a16="http://schemas.microsoft.com/office/drawing/2014/main" id="{036DA269-7C38-4C42-BCDB-5357D38352CF}"/>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a:solidFill>
                    <a:schemeClr val="tx1"/>
                  </a:solidFill>
                  <a:latin typeface="+mn-lt"/>
                </a:rPr>
                <a:t>Kop, subkop of </a:t>
              </a:r>
              <a:br>
                <a:rPr lang="nl-NL" altLang="en-US" sz="1100" b="1" spc="-10" baseline="0" noProof="0">
                  <a:solidFill>
                    <a:schemeClr val="tx1"/>
                  </a:solidFill>
                  <a:latin typeface="+mn-lt"/>
                </a:rPr>
              </a:br>
              <a:r>
                <a:rPr lang="nl-NL" altLang="en-US" sz="1100" b="1" spc="-10" baseline="0" noProof="0">
                  <a:solidFill>
                    <a:schemeClr val="tx1"/>
                  </a:solidFill>
                  <a:latin typeface="+mn-lt"/>
                </a:rPr>
                <a:t>bullets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a:solidFill>
                    <a:schemeClr val="tx1"/>
                  </a:solidFill>
                  <a:latin typeface="+mn-lt"/>
                </a:rPr>
                <a:t>Via ‘</a:t>
              </a:r>
              <a:r>
                <a:rPr kumimoji="0" lang="nl-NL" altLang="en-US" sz="1000" b="0" i="0" u="none" strike="noStrike" kern="1200" cap="none" spc="-10" normalizeH="0" baseline="0" noProof="0">
                  <a:ln>
                    <a:noFill/>
                  </a:ln>
                  <a:solidFill>
                    <a:schemeClr val="tx1"/>
                  </a:solidFill>
                  <a:effectLst/>
                  <a:uLnTx/>
                  <a:uFillTx/>
                  <a:latin typeface="Open Sans"/>
                  <a:ea typeface="+mn-ea"/>
                  <a:cs typeface="+mn-cs"/>
                </a:rPr>
                <a:t>Start’ &gt; ‘Alinea’ kun je van tekst een kop, subkop of bullets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a:solidFill>
                    <a:schemeClr val="tx1"/>
                  </a:solidFill>
                  <a:latin typeface="+mn-lt"/>
                </a:rPr>
                <a:t>rechts, verhoog je het niveau</a:t>
              </a:r>
            </a:p>
          </p:txBody>
        </p:sp>
        <p:grpSp>
          <p:nvGrpSpPr>
            <p:cNvPr id="25" name="Group 22">
              <a:extLst>
                <a:ext uri="{FF2B5EF4-FFF2-40B4-BE49-F238E27FC236}">
                  <a16:creationId xmlns:a16="http://schemas.microsoft.com/office/drawing/2014/main" id="{929BF5C2-8C3B-47EB-BB57-4BE7DAD9341E}"/>
                </a:ext>
              </a:extLst>
            </p:cNvPr>
            <p:cNvGrpSpPr/>
            <p:nvPr userDrawn="1"/>
          </p:nvGrpSpPr>
          <p:grpSpPr>
            <a:xfrm>
              <a:off x="-2318863" y="1050055"/>
              <a:ext cx="2044800" cy="534731"/>
              <a:chOff x="-2108199" y="3333735"/>
              <a:chExt cx="2314576" cy="605280"/>
            </a:xfrm>
          </p:grpSpPr>
          <p:grpSp>
            <p:nvGrpSpPr>
              <p:cNvPr id="26" name="Group 9">
                <a:extLst>
                  <a:ext uri="{FF2B5EF4-FFF2-40B4-BE49-F238E27FC236}">
                    <a16:creationId xmlns:a16="http://schemas.microsoft.com/office/drawing/2014/main" id="{DBF20745-9578-4B06-85B8-7B246CC94CC2}"/>
                  </a:ext>
                </a:extLst>
              </p:cNvPr>
              <p:cNvGrpSpPr/>
              <p:nvPr userDrawn="1"/>
            </p:nvGrpSpPr>
            <p:grpSpPr>
              <a:xfrm>
                <a:off x="-2108199" y="3333735"/>
                <a:ext cx="2314576" cy="605280"/>
                <a:chOff x="-1062434" y="2679700"/>
                <a:chExt cx="2314576" cy="605280"/>
              </a:xfrm>
            </p:grpSpPr>
            <p:pic>
              <p:nvPicPr>
                <p:cNvPr id="28" name="Picture 5">
                  <a:extLst>
                    <a:ext uri="{FF2B5EF4-FFF2-40B4-BE49-F238E27FC236}">
                      <a16:creationId xmlns:a16="http://schemas.microsoft.com/office/drawing/2014/main" id="{3FC0C1F8-0478-4A6A-88FB-A531ACE66E70}"/>
                    </a:ext>
                  </a:extLst>
                </p:cNvPr>
                <p:cNvPicPr>
                  <a:picLocks noChangeAspect="1"/>
                </p:cNvPicPr>
                <p:nvPr userDrawn="1"/>
              </p:nvPicPr>
              <p:blipFill rotWithShape="1">
                <a:blip r:embed="rId3"/>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9" name="Rectangle 21">
                  <a:extLst>
                    <a:ext uri="{FF2B5EF4-FFF2-40B4-BE49-F238E27FC236}">
                      <a16:creationId xmlns:a16="http://schemas.microsoft.com/office/drawing/2014/main" id="{2EB62DBB-33E8-402E-89CA-544509A15558}"/>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a:solidFill>
                      <a:schemeClr val="tx1"/>
                    </a:solidFill>
                  </a:endParaRPr>
                </a:p>
              </p:txBody>
            </p:sp>
          </p:grpSp>
          <p:sp>
            <p:nvSpPr>
              <p:cNvPr id="27" name="Graphic 19" descr="Close with solid fill">
                <a:extLst>
                  <a:ext uri="{FF2B5EF4-FFF2-40B4-BE49-F238E27FC236}">
                    <a16:creationId xmlns:a16="http://schemas.microsoft.com/office/drawing/2014/main" id="{EF30FA5C-59D1-45A5-9D0D-FBF19FAB8B01}"/>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a:solidFill>
                    <a:schemeClr val="tx1"/>
                  </a:solidFill>
                </a:endParaRPr>
              </a:p>
            </p:txBody>
          </p:sp>
        </p:grpSp>
      </p:grpSp>
      <p:sp>
        <p:nvSpPr>
          <p:cNvPr id="3" name="Slide Number Placeholder 2">
            <a:extLst>
              <a:ext uri="{FF2B5EF4-FFF2-40B4-BE49-F238E27FC236}">
                <a16:creationId xmlns:a16="http://schemas.microsoft.com/office/drawing/2014/main" id="{6DB80AE6-D131-488D-86D5-21F4C600ADB7}"/>
              </a:ext>
            </a:extLst>
          </p:cNvPr>
          <p:cNvSpPr>
            <a:spLocks noGrp="1"/>
          </p:cNvSpPr>
          <p:nvPr>
            <p:ph type="sldNum" sz="quarter" idx="13"/>
          </p:nvPr>
        </p:nvSpPr>
        <p:spPr/>
        <p:txBody>
          <a:bodyPr/>
          <a:lstStyle/>
          <a:p>
            <a:fld id="{5A195573-6125-40C3-AA0C-3AC6CFB9F86B}" type="slidenum">
              <a:rPr lang="en-US" smtClean="0"/>
              <a:pPr/>
              <a:t>‹nr.›</a:t>
            </a:fld>
            <a:endParaRPr lang="en-US"/>
          </a:p>
        </p:txBody>
      </p:sp>
    </p:spTree>
    <p:extLst>
      <p:ext uri="{BB962C8B-B14F-4D97-AF65-F5344CB8AC3E}">
        <p14:creationId xmlns:p14="http://schemas.microsoft.com/office/powerpoint/2010/main" val="1660470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uw/groen tekstkader 2-kolo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619125"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a:t>Klik om kop toe te voegen</a:t>
            </a:r>
          </a:p>
          <a:p>
            <a:pPr lvl="1"/>
            <a:r>
              <a:rPr lang="nl-NL" noProof="0"/>
              <a:t>Body tekst</a:t>
            </a:r>
          </a:p>
          <a:p>
            <a:pPr lvl="2"/>
            <a:r>
              <a:rPr lang="nl-NL" noProof="0" err="1"/>
              <a:t>Bullet</a:t>
            </a:r>
            <a:r>
              <a:rPr lang="nl-NL" noProof="0"/>
              <a:t> niveau 1</a:t>
            </a:r>
          </a:p>
          <a:p>
            <a:pPr lvl="3"/>
            <a:r>
              <a:rPr lang="nl-NL" noProof="0" err="1"/>
              <a:t>Bullet</a:t>
            </a:r>
            <a:r>
              <a:rPr lang="nl-NL" noProof="0"/>
              <a:t> niveau 2</a:t>
            </a:r>
          </a:p>
          <a:p>
            <a:pPr lvl="4"/>
            <a:r>
              <a:rPr lang="nl-NL" noProof="0" err="1"/>
              <a:t>Bullet</a:t>
            </a:r>
            <a:r>
              <a:rPr lang="nl-NL" noProof="0"/>
              <a:t> niveau 3</a:t>
            </a:r>
          </a:p>
          <a:p>
            <a:pPr lvl="5"/>
            <a:r>
              <a:rPr lang="nl-NL" noProof="0" err="1"/>
              <a:t>Bullet</a:t>
            </a:r>
            <a:r>
              <a:rPr lang="nl-NL" noProof="0"/>
              <a:t> niveau 4</a:t>
            </a:r>
          </a:p>
          <a:p>
            <a:pPr lvl="6"/>
            <a:r>
              <a:rPr lang="nl-NL" noProof="0" err="1"/>
              <a:t>Bullet</a:t>
            </a:r>
            <a:r>
              <a:rPr lang="nl-NL" noProof="0"/>
              <a:t> niveau 5</a:t>
            </a:r>
          </a:p>
          <a:p>
            <a:pPr lvl="7"/>
            <a:r>
              <a:rPr lang="nl-NL" noProof="0" err="1"/>
              <a:t>Bullet</a:t>
            </a:r>
            <a:r>
              <a:rPr lang="nl-NL" noProof="0"/>
              <a:t> niveau 6</a:t>
            </a:r>
          </a:p>
        </p:txBody>
      </p:sp>
      <p:sp>
        <p:nvSpPr>
          <p:cNvPr id="15" name="Text Placeholder 12">
            <a:extLst>
              <a:ext uri="{FF2B5EF4-FFF2-40B4-BE49-F238E27FC236}">
                <a16:creationId xmlns:a16="http://schemas.microsoft.com/office/drawing/2014/main" id="{9C245039-906D-4B6D-8C16-99BBD8667B65}"/>
              </a:ext>
            </a:extLst>
          </p:cNvPr>
          <p:cNvSpPr>
            <a:spLocks noGrp="1"/>
          </p:cNvSpPr>
          <p:nvPr>
            <p:ph type="body" sz="quarter" idx="12" hasCustomPrompt="1"/>
          </p:nvPr>
        </p:nvSpPr>
        <p:spPr>
          <a:xfrm>
            <a:off x="6242050" y="1476375"/>
            <a:ext cx="5330825" cy="3981449"/>
          </a:xfrm>
          <a:blipFill>
            <a:blip r:embed="rId3"/>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a:t>Klik om kop toe te voegen</a:t>
            </a:r>
          </a:p>
          <a:p>
            <a:pPr lvl="1"/>
            <a:r>
              <a:rPr lang="nl-NL" noProof="0"/>
              <a:t>Body tekst</a:t>
            </a:r>
          </a:p>
          <a:p>
            <a:pPr lvl="2"/>
            <a:r>
              <a:rPr lang="nl-NL" noProof="0" err="1"/>
              <a:t>Bullet</a:t>
            </a:r>
            <a:r>
              <a:rPr lang="nl-NL" noProof="0"/>
              <a:t> niveau 1</a:t>
            </a:r>
          </a:p>
          <a:p>
            <a:pPr lvl="3"/>
            <a:r>
              <a:rPr lang="nl-NL" noProof="0" err="1"/>
              <a:t>Bullet</a:t>
            </a:r>
            <a:r>
              <a:rPr lang="nl-NL" noProof="0"/>
              <a:t> niveau 2</a:t>
            </a:r>
          </a:p>
          <a:p>
            <a:pPr lvl="4"/>
            <a:r>
              <a:rPr lang="nl-NL" noProof="0" err="1"/>
              <a:t>Bullet</a:t>
            </a:r>
            <a:r>
              <a:rPr lang="nl-NL" noProof="0"/>
              <a:t> niveau 3</a:t>
            </a:r>
          </a:p>
          <a:p>
            <a:pPr lvl="5"/>
            <a:r>
              <a:rPr lang="nl-NL" noProof="0" err="1"/>
              <a:t>Bullet</a:t>
            </a:r>
            <a:r>
              <a:rPr lang="nl-NL" noProof="0"/>
              <a:t> niveau 4</a:t>
            </a:r>
          </a:p>
          <a:p>
            <a:pPr lvl="6"/>
            <a:r>
              <a:rPr lang="nl-NL" noProof="0" err="1"/>
              <a:t>Bullet</a:t>
            </a:r>
            <a:r>
              <a:rPr lang="nl-NL" noProof="0"/>
              <a:t> niveau 5</a:t>
            </a:r>
          </a:p>
          <a:p>
            <a:pPr lvl="7"/>
            <a:r>
              <a:rPr lang="nl-NL" noProof="0" err="1"/>
              <a:t>Bullet</a:t>
            </a:r>
            <a:r>
              <a:rPr lang="nl-NL" noProof="0"/>
              <a:t> niveau 6</a:t>
            </a:r>
          </a:p>
        </p:txBody>
      </p:sp>
      <p:sp>
        <p:nvSpPr>
          <p:cNvPr id="14" name="Rectangle 106">
            <a:extLst>
              <a:ext uri="{FF2B5EF4-FFF2-40B4-BE49-F238E27FC236}">
                <a16:creationId xmlns:a16="http://schemas.microsoft.com/office/drawing/2014/main" id="{899D78AE-AC52-4454-B4BF-5BA82980E328}"/>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3" name="Groep 22">
            <a:extLst>
              <a:ext uri="{FF2B5EF4-FFF2-40B4-BE49-F238E27FC236}">
                <a16:creationId xmlns:a16="http://schemas.microsoft.com/office/drawing/2014/main" id="{A1EC2772-97F6-4175-8C76-7477D5E724C7}"/>
              </a:ext>
            </a:extLst>
          </p:cNvPr>
          <p:cNvGrpSpPr/>
          <p:nvPr userDrawn="1"/>
        </p:nvGrpSpPr>
        <p:grpSpPr>
          <a:xfrm>
            <a:off x="-2463800" y="0"/>
            <a:ext cx="2329217" cy="2718588"/>
            <a:chOff x="-2463800" y="0"/>
            <a:chExt cx="2329217" cy="2718588"/>
          </a:xfrm>
        </p:grpSpPr>
        <p:sp>
          <p:nvSpPr>
            <p:cNvPr id="24" name="Rectangle 106">
              <a:extLst>
                <a:ext uri="{FF2B5EF4-FFF2-40B4-BE49-F238E27FC236}">
                  <a16:creationId xmlns:a16="http://schemas.microsoft.com/office/drawing/2014/main" id="{D4383079-9F0E-429E-BB57-7A986101D332}"/>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a:solidFill>
                    <a:schemeClr val="tx1"/>
                  </a:solidFill>
                  <a:latin typeface="+mn-lt"/>
                </a:rPr>
                <a:t>Kop, subkop of </a:t>
              </a:r>
              <a:br>
                <a:rPr lang="nl-NL" altLang="en-US" sz="1100" b="1" spc="-10" baseline="0" noProof="0">
                  <a:solidFill>
                    <a:schemeClr val="tx1"/>
                  </a:solidFill>
                  <a:latin typeface="+mn-lt"/>
                </a:rPr>
              </a:br>
              <a:r>
                <a:rPr lang="nl-NL" altLang="en-US" sz="1100" b="1" spc="-10" baseline="0" noProof="0">
                  <a:solidFill>
                    <a:schemeClr val="tx1"/>
                  </a:solidFill>
                  <a:latin typeface="+mn-lt"/>
                </a:rPr>
                <a:t>bullets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a:solidFill>
                    <a:schemeClr val="tx1"/>
                  </a:solidFill>
                  <a:latin typeface="+mn-lt"/>
                </a:rPr>
                <a:t>Via ‘</a:t>
              </a:r>
              <a:r>
                <a:rPr kumimoji="0" lang="nl-NL" altLang="en-US" sz="1000" b="0" i="0" u="none" strike="noStrike" kern="1200" cap="none" spc="-10" normalizeH="0" baseline="0" noProof="0">
                  <a:ln>
                    <a:noFill/>
                  </a:ln>
                  <a:solidFill>
                    <a:schemeClr val="tx1"/>
                  </a:solidFill>
                  <a:effectLst/>
                  <a:uLnTx/>
                  <a:uFillTx/>
                  <a:latin typeface="Open Sans"/>
                  <a:ea typeface="+mn-ea"/>
                  <a:cs typeface="+mn-cs"/>
                </a:rPr>
                <a:t>Start’ &gt; ‘Alinea’ kun je van tekst een kop, subkop of bullets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a:solidFill>
                    <a:schemeClr val="tx1"/>
                  </a:solidFill>
                  <a:latin typeface="+mn-lt"/>
                </a:rPr>
                <a:t>rechts, verhoog je het niveau</a:t>
              </a:r>
            </a:p>
          </p:txBody>
        </p:sp>
        <p:grpSp>
          <p:nvGrpSpPr>
            <p:cNvPr id="25" name="Group 22">
              <a:extLst>
                <a:ext uri="{FF2B5EF4-FFF2-40B4-BE49-F238E27FC236}">
                  <a16:creationId xmlns:a16="http://schemas.microsoft.com/office/drawing/2014/main" id="{27E3F61C-087F-4DA5-BB3E-8EEAC9238968}"/>
                </a:ext>
              </a:extLst>
            </p:cNvPr>
            <p:cNvGrpSpPr/>
            <p:nvPr userDrawn="1"/>
          </p:nvGrpSpPr>
          <p:grpSpPr>
            <a:xfrm>
              <a:off x="-2318863" y="1050055"/>
              <a:ext cx="2044800" cy="534731"/>
              <a:chOff x="-2108199" y="3333735"/>
              <a:chExt cx="2314576" cy="605280"/>
            </a:xfrm>
          </p:grpSpPr>
          <p:grpSp>
            <p:nvGrpSpPr>
              <p:cNvPr id="26" name="Group 9">
                <a:extLst>
                  <a:ext uri="{FF2B5EF4-FFF2-40B4-BE49-F238E27FC236}">
                    <a16:creationId xmlns:a16="http://schemas.microsoft.com/office/drawing/2014/main" id="{A9DCFE25-3BAA-4549-94FA-BDD4421CC99D}"/>
                  </a:ext>
                </a:extLst>
              </p:cNvPr>
              <p:cNvGrpSpPr/>
              <p:nvPr userDrawn="1"/>
            </p:nvGrpSpPr>
            <p:grpSpPr>
              <a:xfrm>
                <a:off x="-2108199" y="3333735"/>
                <a:ext cx="2314576" cy="605280"/>
                <a:chOff x="-1062434" y="2679700"/>
                <a:chExt cx="2314576" cy="605280"/>
              </a:xfrm>
            </p:grpSpPr>
            <p:pic>
              <p:nvPicPr>
                <p:cNvPr id="28" name="Picture 5">
                  <a:extLst>
                    <a:ext uri="{FF2B5EF4-FFF2-40B4-BE49-F238E27FC236}">
                      <a16:creationId xmlns:a16="http://schemas.microsoft.com/office/drawing/2014/main" id="{1437F93B-7BAE-4D35-8F0A-C97F9FE67D8B}"/>
                    </a:ext>
                  </a:extLst>
                </p:cNvPr>
                <p:cNvPicPr>
                  <a:picLocks noChangeAspect="1"/>
                </p:cNvPicPr>
                <p:nvPr userDrawn="1"/>
              </p:nvPicPr>
              <p:blipFill rotWithShape="1">
                <a:blip r:embed="rId4"/>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9" name="Rectangle 21">
                  <a:extLst>
                    <a:ext uri="{FF2B5EF4-FFF2-40B4-BE49-F238E27FC236}">
                      <a16:creationId xmlns:a16="http://schemas.microsoft.com/office/drawing/2014/main" id="{EB60D608-F82F-45A2-B3A7-D3EE22A998E5}"/>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a:solidFill>
                      <a:schemeClr val="tx1"/>
                    </a:solidFill>
                  </a:endParaRPr>
                </a:p>
              </p:txBody>
            </p:sp>
          </p:grpSp>
          <p:sp>
            <p:nvSpPr>
              <p:cNvPr id="27" name="Graphic 19" descr="Close with solid fill">
                <a:extLst>
                  <a:ext uri="{FF2B5EF4-FFF2-40B4-BE49-F238E27FC236}">
                    <a16:creationId xmlns:a16="http://schemas.microsoft.com/office/drawing/2014/main" id="{D7B57F96-7DF8-48AC-BA17-1E437C518056}"/>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a:solidFill>
                    <a:schemeClr val="tx1"/>
                  </a:solidFill>
                </a:endParaRPr>
              </a:p>
            </p:txBody>
          </p:sp>
        </p:grpSp>
      </p:grpSp>
      <p:sp>
        <p:nvSpPr>
          <p:cNvPr id="3" name="Slide Number Placeholder 2">
            <a:extLst>
              <a:ext uri="{FF2B5EF4-FFF2-40B4-BE49-F238E27FC236}">
                <a16:creationId xmlns:a16="http://schemas.microsoft.com/office/drawing/2014/main" id="{2B339B6A-5A6B-41DB-B7A9-B9400C3E5F80}"/>
              </a:ext>
            </a:extLst>
          </p:cNvPr>
          <p:cNvSpPr>
            <a:spLocks noGrp="1"/>
          </p:cNvSpPr>
          <p:nvPr>
            <p:ph type="sldNum" sz="quarter" idx="13"/>
          </p:nvPr>
        </p:nvSpPr>
        <p:spPr/>
        <p:txBody>
          <a:bodyPr/>
          <a:lstStyle/>
          <a:p>
            <a:fld id="{5A195573-6125-40C3-AA0C-3AC6CFB9F86B}" type="slidenum">
              <a:rPr lang="en-US" smtClean="0"/>
              <a:pPr/>
              <a:t>‹nr.›</a:t>
            </a:fld>
            <a:endParaRPr lang="en-US"/>
          </a:p>
        </p:txBody>
      </p:sp>
    </p:spTree>
    <p:extLst>
      <p:ext uri="{BB962C8B-B14F-4D97-AF65-F5344CB8AC3E}">
        <p14:creationId xmlns:p14="http://schemas.microsoft.com/office/powerpoint/2010/main" val="3482176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oud met afbeelding klein">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0F8960A-8517-423E-9815-4FF5C91B160F}"/>
              </a:ext>
            </a:extLst>
          </p:cNvPr>
          <p:cNvSpPr>
            <a:spLocks noGrp="1"/>
          </p:cNvSpPr>
          <p:nvPr>
            <p:ph type="pic" sz="quarter" idx="12" hasCustomPrompt="1"/>
          </p:nvPr>
        </p:nvSpPr>
        <p:spPr>
          <a:xfrm>
            <a:off x="6246814" y="1524000"/>
            <a:ext cx="5343910" cy="3982485"/>
          </a:xfrm>
          <a:custGeom>
            <a:avLst/>
            <a:gdLst>
              <a:gd name="connsiteX0" fmla="*/ 0 w 5343910"/>
              <a:gd name="connsiteY0" fmla="*/ 0 h 3982485"/>
              <a:gd name="connsiteX1" fmla="*/ 4936755 w 5343910"/>
              <a:gd name="connsiteY1" fmla="*/ 0 h 3982485"/>
              <a:gd name="connsiteX2" fmla="*/ 5343910 w 5343910"/>
              <a:gd name="connsiteY2" fmla="*/ 407155 h 3982485"/>
              <a:gd name="connsiteX3" fmla="*/ 5343910 w 5343910"/>
              <a:gd name="connsiteY3" fmla="*/ 3982485 h 3982485"/>
              <a:gd name="connsiteX4" fmla="*/ 407155 w 5343910"/>
              <a:gd name="connsiteY4" fmla="*/ 3982485 h 3982485"/>
              <a:gd name="connsiteX5" fmla="*/ 0 w 5343910"/>
              <a:gd name="connsiteY5" fmla="*/ 3575330 h 398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3910" h="3982485">
                <a:moveTo>
                  <a:pt x="0" y="0"/>
                </a:moveTo>
                <a:lnTo>
                  <a:pt x="4936755" y="0"/>
                </a:lnTo>
                <a:cubicBezTo>
                  <a:pt x="5161963" y="0"/>
                  <a:pt x="5343910" y="181947"/>
                  <a:pt x="5343910" y="407155"/>
                </a:cubicBezTo>
                <a:lnTo>
                  <a:pt x="5343910" y="3982485"/>
                </a:lnTo>
                <a:lnTo>
                  <a:pt x="407155" y="3982485"/>
                </a:lnTo>
                <a:cubicBezTo>
                  <a:pt x="181947" y="3982485"/>
                  <a:pt x="0" y="3800538"/>
                  <a:pt x="0" y="3575330"/>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a:t>Klik op icoon om </a:t>
            </a:r>
            <a:br>
              <a:rPr lang="nl-NL" noProof="0"/>
            </a:br>
            <a:r>
              <a:rPr lang="nl-NL" noProof="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a:t>Klik om titel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6653349" y="5647464"/>
            <a:ext cx="4941751" cy="205473"/>
          </a:xfrm>
        </p:spPr>
        <p:txBody>
          <a:bodyPr tIns="0">
            <a:noAutofit/>
          </a:bodyPr>
          <a:lstStyle>
            <a:lvl1pPr>
              <a:lnSpc>
                <a:spcPct val="90000"/>
              </a:lnSpc>
              <a:spcBef>
                <a:spcPts val="0"/>
              </a:spcBef>
              <a:spcAft>
                <a:spcPts val="0"/>
              </a:spcAft>
              <a:defRPr sz="1400" b="0">
                <a:solidFill>
                  <a:schemeClr val="tx1"/>
                </a:solidFill>
              </a:defRPr>
            </a:lvl1pPr>
            <a:lvl2pPr>
              <a:lnSpc>
                <a:spcPts val="1900"/>
              </a:lnSpc>
              <a:spcBef>
                <a:spcPts val="0"/>
              </a:spcBef>
              <a:buNone/>
              <a:defRPr sz="1600">
                <a:solidFill>
                  <a:schemeClr val="accent3"/>
                </a:solidFill>
              </a:defRPr>
            </a:lvl2pPr>
            <a:lvl3pPr marL="180975" indent="-180975">
              <a:lnSpc>
                <a:spcPts val="1900"/>
              </a:lnSpc>
              <a:spcBef>
                <a:spcPts val="0"/>
              </a:spcBef>
              <a:buNone/>
              <a:defRPr sz="1600"/>
            </a:lvl3pPr>
            <a:lvl4pPr marL="180975" indent="-180975">
              <a:lnSpc>
                <a:spcPts val="1900"/>
              </a:lnSpc>
              <a:spcBef>
                <a:spcPts val="0"/>
              </a:spcBef>
              <a:defRPr sz="1600"/>
            </a:lvl4pPr>
            <a:lvl5pPr>
              <a:lnSpc>
                <a:spcPts val="1500"/>
              </a:lnSpc>
              <a:defRPr sz="1600"/>
            </a:lvl5pPr>
          </a:lstStyle>
          <a:p>
            <a:pPr lvl="0"/>
            <a:r>
              <a:rPr lang="nl-NL" noProof="0"/>
              <a:t>Klik om bijschrift toe te voegen</a:t>
            </a:r>
          </a:p>
        </p:txBody>
      </p:sp>
      <p:sp>
        <p:nvSpPr>
          <p:cNvPr id="11" name="Text Placeholder 12">
            <a:extLst>
              <a:ext uri="{FF2B5EF4-FFF2-40B4-BE49-F238E27FC236}">
                <a16:creationId xmlns:a16="http://schemas.microsoft.com/office/drawing/2014/main" id="{A5CB29B6-1391-44E8-A834-AE61F9B636BC}"/>
              </a:ext>
            </a:extLst>
          </p:cNvPr>
          <p:cNvSpPr>
            <a:spLocks noGrp="1"/>
          </p:cNvSpPr>
          <p:nvPr>
            <p:ph type="body" sz="quarter" idx="10" hasCustomPrompt="1"/>
          </p:nvPr>
        </p:nvSpPr>
        <p:spPr>
          <a:xfrm>
            <a:off x="61912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a:t>Klik om kop toe te voegen</a:t>
            </a:r>
          </a:p>
          <a:p>
            <a:pPr lvl="1"/>
            <a:r>
              <a:rPr lang="nl-NL" noProof="0" err="1"/>
              <a:t>Subkop</a:t>
            </a:r>
            <a:endParaRPr lang="nl-NL" noProof="0"/>
          </a:p>
          <a:p>
            <a:pPr lvl="2"/>
            <a:r>
              <a:rPr lang="nl-NL" noProof="0"/>
              <a:t>Body tekst </a:t>
            </a:r>
          </a:p>
          <a:p>
            <a:pPr lvl="3"/>
            <a:r>
              <a:rPr lang="nl-NL" noProof="0" err="1"/>
              <a:t>Bullet</a:t>
            </a:r>
            <a:r>
              <a:rPr lang="nl-NL" noProof="0"/>
              <a:t> niveau 1</a:t>
            </a:r>
          </a:p>
          <a:p>
            <a:pPr lvl="4"/>
            <a:r>
              <a:rPr lang="nl-NL" noProof="0" err="1"/>
              <a:t>Bullet</a:t>
            </a:r>
            <a:r>
              <a:rPr lang="nl-NL" noProof="0"/>
              <a:t> niveau 2</a:t>
            </a:r>
          </a:p>
          <a:p>
            <a:pPr lvl="5"/>
            <a:r>
              <a:rPr lang="nl-NL" noProof="0" err="1"/>
              <a:t>Bullet</a:t>
            </a:r>
            <a:r>
              <a:rPr lang="nl-NL" noProof="0"/>
              <a:t> niveau 3</a:t>
            </a:r>
          </a:p>
          <a:p>
            <a:pPr lvl="6"/>
            <a:r>
              <a:rPr lang="nl-NL" noProof="0" err="1"/>
              <a:t>Bullet</a:t>
            </a:r>
            <a:r>
              <a:rPr lang="nl-NL" noProof="0"/>
              <a:t> niveau 4</a:t>
            </a:r>
          </a:p>
          <a:p>
            <a:pPr lvl="7"/>
            <a:r>
              <a:rPr lang="nl-NL" noProof="0" err="1"/>
              <a:t>Bullet</a:t>
            </a:r>
            <a:r>
              <a:rPr lang="nl-NL" noProof="0"/>
              <a:t> niveau 5</a:t>
            </a:r>
          </a:p>
          <a:p>
            <a:pPr lvl="8"/>
            <a:r>
              <a:rPr lang="nl-NL" noProof="0" err="1"/>
              <a:t>Bullet</a:t>
            </a:r>
            <a:r>
              <a:rPr lang="nl-NL" noProof="0"/>
              <a:t> niveau 6</a:t>
            </a:r>
          </a:p>
        </p:txBody>
      </p:sp>
      <p:sp>
        <p:nvSpPr>
          <p:cNvPr id="26" name="Rectangle 106">
            <a:extLst>
              <a:ext uri="{FF2B5EF4-FFF2-40B4-BE49-F238E27FC236}">
                <a16:creationId xmlns:a16="http://schemas.microsoft.com/office/drawing/2014/main" id="{B8899ADC-BA45-4857-803C-B3A928A6A225}"/>
              </a:ext>
            </a:extLst>
          </p:cNvPr>
          <p:cNvSpPr>
            <a:spLocks noChangeArrowheads="1"/>
          </p:cNvSpPr>
          <p:nvPr userDrawn="1"/>
        </p:nvSpPr>
        <p:spPr bwMode="gray">
          <a:xfrm>
            <a:off x="-2463800" y="2996039"/>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Klik op ‘Invoegen’ en de afbeelding wordt geplaatst</a:t>
            </a:r>
          </a:p>
        </p:txBody>
      </p:sp>
      <p:grpSp>
        <p:nvGrpSpPr>
          <p:cNvPr id="29" name="Groep 28">
            <a:extLst>
              <a:ext uri="{FF2B5EF4-FFF2-40B4-BE49-F238E27FC236}">
                <a16:creationId xmlns:a16="http://schemas.microsoft.com/office/drawing/2014/main" id="{36B31425-2440-4CEB-88AA-F5C3BD4F068F}"/>
              </a:ext>
            </a:extLst>
          </p:cNvPr>
          <p:cNvGrpSpPr/>
          <p:nvPr userDrawn="1"/>
        </p:nvGrpSpPr>
        <p:grpSpPr>
          <a:xfrm>
            <a:off x="12326583" y="1"/>
            <a:ext cx="2329217" cy="5718810"/>
            <a:chOff x="12326583" y="1"/>
            <a:chExt cx="2329217" cy="5718810"/>
          </a:xfrm>
        </p:grpSpPr>
        <p:sp>
          <p:nvSpPr>
            <p:cNvPr id="30" name="Rectangle 106">
              <a:extLst>
                <a:ext uri="{FF2B5EF4-FFF2-40B4-BE49-F238E27FC236}">
                  <a16:creationId xmlns:a16="http://schemas.microsoft.com/office/drawing/2014/main" id="{D52CDAA1-9059-4660-A784-3B10B51CDF3C}"/>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1" name="Groep 30">
              <a:extLst>
                <a:ext uri="{FF2B5EF4-FFF2-40B4-BE49-F238E27FC236}">
                  <a16:creationId xmlns:a16="http://schemas.microsoft.com/office/drawing/2014/main" id="{320AF3D7-C05A-4E95-911E-742F14D4D0E3}"/>
                </a:ext>
              </a:extLst>
            </p:cNvPr>
            <p:cNvGrpSpPr>
              <a:grpSpLocks noChangeAspect="1"/>
            </p:cNvGrpSpPr>
            <p:nvPr userDrawn="1"/>
          </p:nvGrpSpPr>
          <p:grpSpPr>
            <a:xfrm>
              <a:off x="12616299" y="4739224"/>
              <a:ext cx="1766851" cy="793244"/>
              <a:chOff x="2766083" y="6357983"/>
              <a:chExt cx="1485890" cy="667104"/>
            </a:xfrm>
          </p:grpSpPr>
          <p:pic>
            <p:nvPicPr>
              <p:cNvPr id="36" name="Picture 15">
                <a:extLst>
                  <a:ext uri="{FF2B5EF4-FFF2-40B4-BE49-F238E27FC236}">
                    <a16:creationId xmlns:a16="http://schemas.microsoft.com/office/drawing/2014/main" id="{F1CEF859-550A-42D7-9D9B-8B24175B08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7" name="Picture 18">
                <a:extLst>
                  <a:ext uri="{FF2B5EF4-FFF2-40B4-BE49-F238E27FC236}">
                    <a16:creationId xmlns:a16="http://schemas.microsoft.com/office/drawing/2014/main" id="{9AB4B685-A4B0-42FC-BBFD-C1CB02CD66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8" name="Picture 19">
                <a:extLst>
                  <a:ext uri="{FF2B5EF4-FFF2-40B4-BE49-F238E27FC236}">
                    <a16:creationId xmlns:a16="http://schemas.microsoft.com/office/drawing/2014/main" id="{80B49682-359C-45F6-A819-EC7A7B583F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9" name="Straight Arrow Connector 23">
                <a:extLst>
                  <a:ext uri="{FF2B5EF4-FFF2-40B4-BE49-F238E27FC236}">
                    <a16:creationId xmlns:a16="http://schemas.microsoft.com/office/drawing/2014/main" id="{49E9B1B0-D157-43AD-874B-8D86AE13FD8F}"/>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24">
                <a:extLst>
                  <a:ext uri="{FF2B5EF4-FFF2-40B4-BE49-F238E27FC236}">
                    <a16:creationId xmlns:a16="http://schemas.microsoft.com/office/drawing/2014/main" id="{158CC4DA-45D0-4746-834E-AE2FAC2AB5B7}"/>
                  </a:ext>
                </a:extLst>
              </p:cNvPr>
              <p:cNvCxnSpPr>
                <a:stCxn id="36" idx="0"/>
                <a:endCxn id="36"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26">
                <a:extLst>
                  <a:ext uri="{FF2B5EF4-FFF2-40B4-BE49-F238E27FC236}">
                    <a16:creationId xmlns:a16="http://schemas.microsoft.com/office/drawing/2014/main" id="{2EB74185-98A0-4EA0-8F95-237A7132B2A8}"/>
                  </a:ext>
                </a:extLst>
              </p:cNvPr>
              <p:cNvCxnSpPr>
                <a:stCxn id="36" idx="3"/>
                <a:endCxn id="36"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27">
                <a:extLst>
                  <a:ext uri="{FF2B5EF4-FFF2-40B4-BE49-F238E27FC236}">
                    <a16:creationId xmlns:a16="http://schemas.microsoft.com/office/drawing/2014/main" id="{560106DA-13E6-410E-BBF0-8C3122BFAE65}"/>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Oval 28">
                <a:extLst>
                  <a:ext uri="{FF2B5EF4-FFF2-40B4-BE49-F238E27FC236}">
                    <a16:creationId xmlns:a16="http://schemas.microsoft.com/office/drawing/2014/main" id="{E10BC917-DB44-49EA-9EBD-F02BECC168D6}"/>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a:solidFill>
                    <a:schemeClr val="tx1"/>
                  </a:solidFill>
                </a:endParaRPr>
              </a:p>
            </p:txBody>
          </p:sp>
        </p:grpSp>
        <p:grpSp>
          <p:nvGrpSpPr>
            <p:cNvPr id="32" name="Groep 31">
              <a:extLst>
                <a:ext uri="{FF2B5EF4-FFF2-40B4-BE49-F238E27FC236}">
                  <a16:creationId xmlns:a16="http://schemas.microsoft.com/office/drawing/2014/main" id="{596A6224-D195-42E5-80E0-7D95846A0FC9}"/>
                </a:ext>
              </a:extLst>
            </p:cNvPr>
            <p:cNvGrpSpPr/>
            <p:nvPr userDrawn="1"/>
          </p:nvGrpSpPr>
          <p:grpSpPr>
            <a:xfrm>
              <a:off x="12610022" y="1108316"/>
              <a:ext cx="425380" cy="577954"/>
              <a:chOff x="-37364" y="4061531"/>
              <a:chExt cx="571037" cy="775855"/>
            </a:xfrm>
          </p:grpSpPr>
          <p:pic>
            <p:nvPicPr>
              <p:cNvPr id="34" name="Afbeelding 33">
                <a:extLst>
                  <a:ext uri="{FF2B5EF4-FFF2-40B4-BE49-F238E27FC236}">
                    <a16:creationId xmlns:a16="http://schemas.microsoft.com/office/drawing/2014/main" id="{2CCFFD31-9D78-4006-A7D8-7D73D54F62E0}"/>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5" name="Rectangle 21">
                <a:extLst>
                  <a:ext uri="{FF2B5EF4-FFF2-40B4-BE49-F238E27FC236}">
                    <a16:creationId xmlns:a16="http://schemas.microsoft.com/office/drawing/2014/main" id="{92C2201D-B892-4C59-835F-76B1B1CAD7F4}"/>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a:solidFill>
                    <a:schemeClr val="tx1"/>
                  </a:solidFill>
                </a:endParaRPr>
              </a:p>
            </p:txBody>
          </p:sp>
        </p:grpSp>
        <p:pic>
          <p:nvPicPr>
            <p:cNvPr id="33" name="Afbeelding 32">
              <a:extLst>
                <a:ext uri="{FF2B5EF4-FFF2-40B4-BE49-F238E27FC236}">
                  <a16:creationId xmlns:a16="http://schemas.microsoft.com/office/drawing/2014/main" id="{5BDDE0CA-DC17-4ECB-83E6-798FED46D14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grpSp>
        <p:nvGrpSpPr>
          <p:cNvPr id="58" name="Groep 57">
            <a:extLst>
              <a:ext uri="{FF2B5EF4-FFF2-40B4-BE49-F238E27FC236}">
                <a16:creationId xmlns:a16="http://schemas.microsoft.com/office/drawing/2014/main" id="{13A245B0-715B-45D4-8B3D-077A0B459790}"/>
              </a:ext>
            </a:extLst>
          </p:cNvPr>
          <p:cNvGrpSpPr/>
          <p:nvPr userDrawn="1"/>
        </p:nvGrpSpPr>
        <p:grpSpPr>
          <a:xfrm>
            <a:off x="-2463800" y="0"/>
            <a:ext cx="2329217" cy="2718588"/>
            <a:chOff x="-2463800" y="0"/>
            <a:chExt cx="2329217" cy="2718588"/>
          </a:xfrm>
        </p:grpSpPr>
        <p:sp>
          <p:nvSpPr>
            <p:cNvPr id="59" name="Rectangle 106">
              <a:extLst>
                <a:ext uri="{FF2B5EF4-FFF2-40B4-BE49-F238E27FC236}">
                  <a16:creationId xmlns:a16="http://schemas.microsoft.com/office/drawing/2014/main" id="{55F11C7C-6E24-4BFB-B0F3-597FC0840B4B}"/>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a:solidFill>
                    <a:schemeClr val="tx1"/>
                  </a:solidFill>
                  <a:latin typeface="+mn-lt"/>
                </a:rPr>
                <a:t>Kop, subkop of </a:t>
              </a:r>
              <a:br>
                <a:rPr lang="nl-NL" altLang="en-US" sz="1100" b="1" spc="-10" baseline="0" noProof="0">
                  <a:solidFill>
                    <a:schemeClr val="tx1"/>
                  </a:solidFill>
                  <a:latin typeface="+mn-lt"/>
                </a:rPr>
              </a:br>
              <a:r>
                <a:rPr lang="nl-NL" altLang="en-US" sz="1100" b="1" spc="-10" baseline="0" noProof="0">
                  <a:solidFill>
                    <a:schemeClr val="tx1"/>
                  </a:solidFill>
                  <a:latin typeface="+mn-lt"/>
                </a:rPr>
                <a:t>bullets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a:solidFill>
                    <a:schemeClr val="tx1"/>
                  </a:solidFill>
                  <a:latin typeface="+mn-lt"/>
                </a:rPr>
                <a:t>Via ‘</a:t>
              </a:r>
              <a:r>
                <a:rPr kumimoji="0" lang="nl-NL" altLang="en-US" sz="1000" b="0" i="0" u="none" strike="noStrike" kern="1200" cap="none" spc="-10" normalizeH="0" baseline="0" noProof="0">
                  <a:ln>
                    <a:noFill/>
                  </a:ln>
                  <a:solidFill>
                    <a:schemeClr val="tx1"/>
                  </a:solidFill>
                  <a:effectLst/>
                  <a:uLnTx/>
                  <a:uFillTx/>
                  <a:latin typeface="Open Sans"/>
                  <a:ea typeface="+mn-ea"/>
                  <a:cs typeface="+mn-cs"/>
                </a:rPr>
                <a:t>Start’ &gt; ‘Alinea’ kun je van tekst een kop, subkop of bullets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a:solidFill>
                    <a:schemeClr val="tx1"/>
                  </a:solidFill>
                  <a:latin typeface="+mn-lt"/>
                </a:rPr>
                <a:t>rechts, verhoog je het niveau</a:t>
              </a:r>
            </a:p>
          </p:txBody>
        </p:sp>
        <p:grpSp>
          <p:nvGrpSpPr>
            <p:cNvPr id="60" name="Group 22">
              <a:extLst>
                <a:ext uri="{FF2B5EF4-FFF2-40B4-BE49-F238E27FC236}">
                  <a16:creationId xmlns:a16="http://schemas.microsoft.com/office/drawing/2014/main" id="{442922A8-351C-4E15-A12C-2859261985B6}"/>
                </a:ext>
              </a:extLst>
            </p:cNvPr>
            <p:cNvGrpSpPr/>
            <p:nvPr userDrawn="1"/>
          </p:nvGrpSpPr>
          <p:grpSpPr>
            <a:xfrm>
              <a:off x="-2318863" y="1050055"/>
              <a:ext cx="2044800" cy="534731"/>
              <a:chOff x="-2108199" y="3333735"/>
              <a:chExt cx="2314576" cy="605280"/>
            </a:xfrm>
          </p:grpSpPr>
          <p:grpSp>
            <p:nvGrpSpPr>
              <p:cNvPr id="61" name="Group 9">
                <a:extLst>
                  <a:ext uri="{FF2B5EF4-FFF2-40B4-BE49-F238E27FC236}">
                    <a16:creationId xmlns:a16="http://schemas.microsoft.com/office/drawing/2014/main" id="{798350B7-14E7-482F-87E9-09E880493BFC}"/>
                  </a:ext>
                </a:extLst>
              </p:cNvPr>
              <p:cNvGrpSpPr/>
              <p:nvPr userDrawn="1"/>
            </p:nvGrpSpPr>
            <p:grpSpPr>
              <a:xfrm>
                <a:off x="-2108199" y="3333735"/>
                <a:ext cx="2314576" cy="605280"/>
                <a:chOff x="-1062434" y="2679700"/>
                <a:chExt cx="2314576" cy="605280"/>
              </a:xfrm>
            </p:grpSpPr>
            <p:pic>
              <p:nvPicPr>
                <p:cNvPr id="63" name="Picture 5">
                  <a:extLst>
                    <a:ext uri="{FF2B5EF4-FFF2-40B4-BE49-F238E27FC236}">
                      <a16:creationId xmlns:a16="http://schemas.microsoft.com/office/drawing/2014/main" id="{F097A544-9997-4258-8716-93F4EE1B6C63}"/>
                    </a:ext>
                  </a:extLst>
                </p:cNvPr>
                <p:cNvPicPr>
                  <a:picLocks noChangeAspect="1"/>
                </p:cNvPicPr>
                <p:nvPr userDrawn="1"/>
              </p:nvPicPr>
              <p:blipFill rotWithShape="1">
                <a:blip r:embed="rId7"/>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64" name="Rectangle 21">
                  <a:extLst>
                    <a:ext uri="{FF2B5EF4-FFF2-40B4-BE49-F238E27FC236}">
                      <a16:creationId xmlns:a16="http://schemas.microsoft.com/office/drawing/2014/main" id="{017159F5-F984-479F-831F-B4CFFEF2131A}"/>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a:solidFill>
                      <a:schemeClr val="tx1"/>
                    </a:solidFill>
                  </a:endParaRPr>
                </a:p>
              </p:txBody>
            </p:sp>
          </p:grpSp>
          <p:sp>
            <p:nvSpPr>
              <p:cNvPr id="62" name="Graphic 19" descr="Close with solid fill">
                <a:extLst>
                  <a:ext uri="{FF2B5EF4-FFF2-40B4-BE49-F238E27FC236}">
                    <a16:creationId xmlns:a16="http://schemas.microsoft.com/office/drawing/2014/main" id="{1198A984-F4AB-44D9-80D0-F14639461EF1}"/>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a:solidFill>
                    <a:schemeClr val="tx1"/>
                  </a:solidFill>
                </a:endParaRPr>
              </a:p>
            </p:txBody>
          </p:sp>
        </p:grpSp>
      </p:grpSp>
      <p:sp>
        <p:nvSpPr>
          <p:cNvPr id="3" name="Slide Number Placeholder 2">
            <a:extLst>
              <a:ext uri="{FF2B5EF4-FFF2-40B4-BE49-F238E27FC236}">
                <a16:creationId xmlns:a16="http://schemas.microsoft.com/office/drawing/2014/main" id="{9D1AEA07-0052-498C-867D-738D44546228}"/>
              </a:ext>
            </a:extLst>
          </p:cNvPr>
          <p:cNvSpPr>
            <a:spLocks noGrp="1"/>
          </p:cNvSpPr>
          <p:nvPr>
            <p:ph type="sldNum" sz="quarter" idx="13"/>
          </p:nvPr>
        </p:nvSpPr>
        <p:spPr/>
        <p:txBody>
          <a:bodyPr/>
          <a:lstStyle/>
          <a:p>
            <a:fld id="{5A195573-6125-40C3-AA0C-3AC6CFB9F86B}" type="slidenum">
              <a:rPr lang="en-US" smtClean="0"/>
              <a:pPr/>
              <a:t>‹nr.›</a:t>
            </a:fld>
            <a:endParaRPr lang="en-US"/>
          </a:p>
        </p:txBody>
      </p:sp>
    </p:spTree>
    <p:extLst>
      <p:ext uri="{BB962C8B-B14F-4D97-AF65-F5344CB8AC3E}">
        <p14:creationId xmlns:p14="http://schemas.microsoft.com/office/powerpoint/2010/main" val="4252425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oud met afbeelding groo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BE8B08A7-7635-430D-9C22-7D9B8213D1BB}"/>
              </a:ext>
            </a:extLst>
          </p:cNvPr>
          <p:cNvSpPr>
            <a:spLocks noGrp="1"/>
          </p:cNvSpPr>
          <p:nvPr>
            <p:ph type="pic" sz="quarter" idx="12" hasCustomPrompt="1"/>
          </p:nvPr>
        </p:nvSpPr>
        <p:spPr>
          <a:xfrm>
            <a:off x="6242052" y="0"/>
            <a:ext cx="5949948" cy="5504973"/>
          </a:xfrm>
          <a:custGeom>
            <a:avLst/>
            <a:gdLst>
              <a:gd name="connsiteX0" fmla="*/ 0 w 5949948"/>
              <a:gd name="connsiteY0" fmla="*/ 0 h 5504973"/>
              <a:gd name="connsiteX1" fmla="*/ 5949948 w 5949948"/>
              <a:gd name="connsiteY1" fmla="*/ 0 h 5504973"/>
              <a:gd name="connsiteX2" fmla="*/ 5949948 w 5949948"/>
              <a:gd name="connsiteY2" fmla="*/ 5504973 h 5504973"/>
              <a:gd name="connsiteX3" fmla="*/ 610251 w 5949948"/>
              <a:gd name="connsiteY3" fmla="*/ 5504973 h 5504973"/>
              <a:gd name="connsiteX4" fmla="*/ 0 w 5949948"/>
              <a:gd name="connsiteY4" fmla="*/ 4894722 h 5504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9948" h="5504973">
                <a:moveTo>
                  <a:pt x="0" y="0"/>
                </a:moveTo>
                <a:lnTo>
                  <a:pt x="5949948" y="0"/>
                </a:lnTo>
                <a:lnTo>
                  <a:pt x="5949948" y="5504973"/>
                </a:lnTo>
                <a:lnTo>
                  <a:pt x="610251" y="5504973"/>
                </a:lnTo>
                <a:cubicBezTo>
                  <a:pt x="273342" y="5504973"/>
                  <a:pt x="0" y="5231632"/>
                  <a:pt x="0" y="4894722"/>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a:t>Klik op icoon om </a:t>
            </a:r>
            <a:br>
              <a:rPr lang="nl-NL" noProof="0"/>
            </a:br>
            <a:r>
              <a:rPr lang="nl-NL" noProof="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5330825" cy="659242"/>
          </a:xfrm>
        </p:spPr>
        <p:txBody>
          <a:bodyPr>
            <a:noAutofit/>
          </a:bodyPr>
          <a:lstStyle>
            <a:lvl1pPr>
              <a:defRPr/>
            </a:lvl1pPr>
          </a:lstStyle>
          <a:p>
            <a:r>
              <a:rPr lang="nl-NL" noProof="0"/>
              <a:t>Klik om titel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6881813" y="5656891"/>
            <a:ext cx="4713287" cy="205473"/>
          </a:xfrm>
        </p:spPr>
        <p:txBody>
          <a:bodyPr tIns="0">
            <a:noAutofit/>
          </a:bodyPr>
          <a:lstStyle>
            <a:lvl1pPr>
              <a:lnSpc>
                <a:spcPct val="90000"/>
              </a:lnSpc>
              <a:spcBef>
                <a:spcPts val="0"/>
              </a:spcBef>
              <a:spcAft>
                <a:spcPts val="0"/>
              </a:spcAft>
              <a:defRPr sz="1400" b="0">
                <a:solidFill>
                  <a:schemeClr val="tx1"/>
                </a:solidFill>
              </a:defRPr>
            </a:lvl1pPr>
            <a:lvl2pPr>
              <a:lnSpc>
                <a:spcPts val="1900"/>
              </a:lnSpc>
              <a:spcBef>
                <a:spcPts val="0"/>
              </a:spcBef>
              <a:buNone/>
              <a:defRPr sz="1600">
                <a:solidFill>
                  <a:schemeClr val="accent3"/>
                </a:solidFill>
              </a:defRPr>
            </a:lvl2pPr>
            <a:lvl3pPr marL="180975" indent="-180975">
              <a:lnSpc>
                <a:spcPts val="1900"/>
              </a:lnSpc>
              <a:spcBef>
                <a:spcPts val="0"/>
              </a:spcBef>
              <a:buNone/>
              <a:defRPr sz="1600"/>
            </a:lvl3pPr>
            <a:lvl4pPr marL="180975" indent="-180975">
              <a:lnSpc>
                <a:spcPts val="1900"/>
              </a:lnSpc>
              <a:spcBef>
                <a:spcPts val="0"/>
              </a:spcBef>
              <a:defRPr sz="1600"/>
            </a:lvl4pPr>
            <a:lvl5pPr>
              <a:lnSpc>
                <a:spcPts val="1500"/>
              </a:lnSpc>
              <a:defRPr sz="1600"/>
            </a:lvl5pPr>
          </a:lstStyle>
          <a:p>
            <a:pPr lvl="0"/>
            <a:r>
              <a:rPr lang="nl-NL" noProof="0"/>
              <a:t>Klik om bijschrift toe te voegen</a:t>
            </a:r>
          </a:p>
        </p:txBody>
      </p:sp>
      <p:sp>
        <p:nvSpPr>
          <p:cNvPr id="11" name="Text Placeholder 12">
            <a:extLst>
              <a:ext uri="{FF2B5EF4-FFF2-40B4-BE49-F238E27FC236}">
                <a16:creationId xmlns:a16="http://schemas.microsoft.com/office/drawing/2014/main" id="{646F98F3-FA89-44C8-97FA-51E866C04314}"/>
              </a:ext>
            </a:extLst>
          </p:cNvPr>
          <p:cNvSpPr>
            <a:spLocks noGrp="1"/>
          </p:cNvSpPr>
          <p:nvPr>
            <p:ph type="body" sz="quarter" idx="10" hasCustomPrompt="1"/>
          </p:nvPr>
        </p:nvSpPr>
        <p:spPr>
          <a:xfrm>
            <a:off x="61912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a:t>Klik om kop toe te voegen</a:t>
            </a:r>
          </a:p>
          <a:p>
            <a:pPr lvl="1"/>
            <a:r>
              <a:rPr lang="nl-NL" noProof="0" err="1"/>
              <a:t>Subkop</a:t>
            </a:r>
            <a:endParaRPr lang="nl-NL" noProof="0"/>
          </a:p>
          <a:p>
            <a:pPr lvl="2"/>
            <a:r>
              <a:rPr lang="nl-NL" noProof="0"/>
              <a:t>Body tekst </a:t>
            </a:r>
          </a:p>
          <a:p>
            <a:pPr lvl="3"/>
            <a:r>
              <a:rPr lang="nl-NL" noProof="0" err="1"/>
              <a:t>Bullet</a:t>
            </a:r>
            <a:r>
              <a:rPr lang="nl-NL" noProof="0"/>
              <a:t> niveau 1</a:t>
            </a:r>
          </a:p>
          <a:p>
            <a:pPr lvl="4"/>
            <a:r>
              <a:rPr lang="nl-NL" noProof="0" err="1"/>
              <a:t>Bullet</a:t>
            </a:r>
            <a:r>
              <a:rPr lang="nl-NL" noProof="0"/>
              <a:t> niveau 2</a:t>
            </a:r>
          </a:p>
          <a:p>
            <a:pPr lvl="5"/>
            <a:r>
              <a:rPr lang="nl-NL" noProof="0" err="1"/>
              <a:t>Bullet</a:t>
            </a:r>
            <a:r>
              <a:rPr lang="nl-NL" noProof="0"/>
              <a:t> niveau 3</a:t>
            </a:r>
          </a:p>
          <a:p>
            <a:pPr lvl="6"/>
            <a:r>
              <a:rPr lang="nl-NL" noProof="0" err="1"/>
              <a:t>Bullet</a:t>
            </a:r>
            <a:r>
              <a:rPr lang="nl-NL" noProof="0"/>
              <a:t> niveau 4</a:t>
            </a:r>
          </a:p>
          <a:p>
            <a:pPr lvl="7"/>
            <a:r>
              <a:rPr lang="nl-NL" noProof="0" err="1"/>
              <a:t>Bullet</a:t>
            </a:r>
            <a:r>
              <a:rPr lang="nl-NL" noProof="0"/>
              <a:t> niveau 5</a:t>
            </a:r>
          </a:p>
          <a:p>
            <a:pPr lvl="8"/>
            <a:r>
              <a:rPr lang="nl-NL" noProof="0" err="1"/>
              <a:t>Bullet</a:t>
            </a:r>
            <a:r>
              <a:rPr lang="nl-NL" noProof="0"/>
              <a:t> niveau 6</a:t>
            </a:r>
          </a:p>
        </p:txBody>
      </p:sp>
      <p:grpSp>
        <p:nvGrpSpPr>
          <p:cNvPr id="29" name="Groep 28">
            <a:extLst>
              <a:ext uri="{FF2B5EF4-FFF2-40B4-BE49-F238E27FC236}">
                <a16:creationId xmlns:a16="http://schemas.microsoft.com/office/drawing/2014/main" id="{0784C64F-EB2A-4162-B5A6-EFE2CF697FB9}"/>
              </a:ext>
            </a:extLst>
          </p:cNvPr>
          <p:cNvGrpSpPr/>
          <p:nvPr userDrawn="1"/>
        </p:nvGrpSpPr>
        <p:grpSpPr>
          <a:xfrm>
            <a:off x="12326583" y="1"/>
            <a:ext cx="2329217" cy="5718810"/>
            <a:chOff x="12326583" y="1"/>
            <a:chExt cx="2329217" cy="5718810"/>
          </a:xfrm>
        </p:grpSpPr>
        <p:sp>
          <p:nvSpPr>
            <p:cNvPr id="30" name="Rectangle 106">
              <a:extLst>
                <a:ext uri="{FF2B5EF4-FFF2-40B4-BE49-F238E27FC236}">
                  <a16:creationId xmlns:a16="http://schemas.microsoft.com/office/drawing/2014/main" id="{E2BD2581-61FB-4588-ACC3-18FD442A3B58}"/>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1" name="Groep 30">
              <a:extLst>
                <a:ext uri="{FF2B5EF4-FFF2-40B4-BE49-F238E27FC236}">
                  <a16:creationId xmlns:a16="http://schemas.microsoft.com/office/drawing/2014/main" id="{06252602-0922-43E8-9126-A395B505E983}"/>
                </a:ext>
              </a:extLst>
            </p:cNvPr>
            <p:cNvGrpSpPr>
              <a:grpSpLocks noChangeAspect="1"/>
            </p:cNvGrpSpPr>
            <p:nvPr userDrawn="1"/>
          </p:nvGrpSpPr>
          <p:grpSpPr>
            <a:xfrm>
              <a:off x="12616299" y="4739224"/>
              <a:ext cx="1766851" cy="793244"/>
              <a:chOff x="2766083" y="6357983"/>
              <a:chExt cx="1485890" cy="667104"/>
            </a:xfrm>
          </p:grpSpPr>
          <p:pic>
            <p:nvPicPr>
              <p:cNvPr id="36" name="Picture 15">
                <a:extLst>
                  <a:ext uri="{FF2B5EF4-FFF2-40B4-BE49-F238E27FC236}">
                    <a16:creationId xmlns:a16="http://schemas.microsoft.com/office/drawing/2014/main" id="{3E9D0137-6060-44E1-B536-EE45D44B5A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7" name="Picture 18">
                <a:extLst>
                  <a:ext uri="{FF2B5EF4-FFF2-40B4-BE49-F238E27FC236}">
                    <a16:creationId xmlns:a16="http://schemas.microsoft.com/office/drawing/2014/main" id="{93E4C210-2C62-4CD5-8310-7F8358EB37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8" name="Picture 19">
                <a:extLst>
                  <a:ext uri="{FF2B5EF4-FFF2-40B4-BE49-F238E27FC236}">
                    <a16:creationId xmlns:a16="http://schemas.microsoft.com/office/drawing/2014/main" id="{511934B8-BD63-4BB8-BDFD-58EF2B5E94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9" name="Straight Arrow Connector 23">
                <a:extLst>
                  <a:ext uri="{FF2B5EF4-FFF2-40B4-BE49-F238E27FC236}">
                    <a16:creationId xmlns:a16="http://schemas.microsoft.com/office/drawing/2014/main" id="{D97A68CE-BD27-4B47-9CBD-3CBF6C64099B}"/>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24">
                <a:extLst>
                  <a:ext uri="{FF2B5EF4-FFF2-40B4-BE49-F238E27FC236}">
                    <a16:creationId xmlns:a16="http://schemas.microsoft.com/office/drawing/2014/main" id="{1E0FAF4A-82EC-45CE-A891-DB54B8B16D05}"/>
                  </a:ext>
                </a:extLst>
              </p:cNvPr>
              <p:cNvCxnSpPr>
                <a:stCxn id="36" idx="0"/>
                <a:endCxn id="36"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26">
                <a:extLst>
                  <a:ext uri="{FF2B5EF4-FFF2-40B4-BE49-F238E27FC236}">
                    <a16:creationId xmlns:a16="http://schemas.microsoft.com/office/drawing/2014/main" id="{671A16EB-CCED-4DBC-B98A-D410A1CE1726}"/>
                  </a:ext>
                </a:extLst>
              </p:cNvPr>
              <p:cNvCxnSpPr>
                <a:stCxn id="36" idx="3"/>
                <a:endCxn id="36"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27">
                <a:extLst>
                  <a:ext uri="{FF2B5EF4-FFF2-40B4-BE49-F238E27FC236}">
                    <a16:creationId xmlns:a16="http://schemas.microsoft.com/office/drawing/2014/main" id="{07D8F517-9DC1-4E2C-80C1-A4257C42FF73}"/>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Oval 28">
                <a:extLst>
                  <a:ext uri="{FF2B5EF4-FFF2-40B4-BE49-F238E27FC236}">
                    <a16:creationId xmlns:a16="http://schemas.microsoft.com/office/drawing/2014/main" id="{CCCA038C-9264-472F-B526-BC74CCB65B6A}"/>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a:solidFill>
                    <a:schemeClr val="tx1"/>
                  </a:solidFill>
                </a:endParaRPr>
              </a:p>
            </p:txBody>
          </p:sp>
        </p:grpSp>
        <p:grpSp>
          <p:nvGrpSpPr>
            <p:cNvPr id="32" name="Groep 31">
              <a:extLst>
                <a:ext uri="{FF2B5EF4-FFF2-40B4-BE49-F238E27FC236}">
                  <a16:creationId xmlns:a16="http://schemas.microsoft.com/office/drawing/2014/main" id="{7EB39E36-ED86-478B-B0F7-F0727106BF79}"/>
                </a:ext>
              </a:extLst>
            </p:cNvPr>
            <p:cNvGrpSpPr/>
            <p:nvPr userDrawn="1"/>
          </p:nvGrpSpPr>
          <p:grpSpPr>
            <a:xfrm>
              <a:off x="12610022" y="1108316"/>
              <a:ext cx="425380" cy="577954"/>
              <a:chOff x="-37364" y="4061531"/>
              <a:chExt cx="571037" cy="775855"/>
            </a:xfrm>
          </p:grpSpPr>
          <p:pic>
            <p:nvPicPr>
              <p:cNvPr id="34" name="Afbeelding 33">
                <a:extLst>
                  <a:ext uri="{FF2B5EF4-FFF2-40B4-BE49-F238E27FC236}">
                    <a16:creationId xmlns:a16="http://schemas.microsoft.com/office/drawing/2014/main" id="{7812477D-D97E-4BAB-A71A-8FE0FD30EE02}"/>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5" name="Rectangle 21">
                <a:extLst>
                  <a:ext uri="{FF2B5EF4-FFF2-40B4-BE49-F238E27FC236}">
                    <a16:creationId xmlns:a16="http://schemas.microsoft.com/office/drawing/2014/main" id="{8EE94037-39BF-4451-A1D1-DB2960711AB4}"/>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a:solidFill>
                    <a:schemeClr val="tx1"/>
                  </a:solidFill>
                </a:endParaRPr>
              </a:p>
            </p:txBody>
          </p:sp>
        </p:grpSp>
        <p:pic>
          <p:nvPicPr>
            <p:cNvPr id="33" name="Afbeelding 32">
              <a:extLst>
                <a:ext uri="{FF2B5EF4-FFF2-40B4-BE49-F238E27FC236}">
                  <a16:creationId xmlns:a16="http://schemas.microsoft.com/office/drawing/2014/main" id="{BC26731C-8742-4FBC-ACC1-17E71424657E}"/>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
        <p:nvSpPr>
          <p:cNvPr id="58" name="Rectangle 106">
            <a:extLst>
              <a:ext uri="{FF2B5EF4-FFF2-40B4-BE49-F238E27FC236}">
                <a16:creationId xmlns:a16="http://schemas.microsoft.com/office/drawing/2014/main" id="{A06EA6D4-9CFE-4970-988F-62786DE80105}"/>
              </a:ext>
            </a:extLst>
          </p:cNvPr>
          <p:cNvSpPr>
            <a:spLocks noChangeArrowheads="1"/>
          </p:cNvSpPr>
          <p:nvPr userDrawn="1"/>
        </p:nvSpPr>
        <p:spPr bwMode="gray">
          <a:xfrm>
            <a:off x="-2463800" y="2996039"/>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Klik op ‘Invoegen’ en de afbeelding wordt geplaatst</a:t>
            </a:r>
          </a:p>
        </p:txBody>
      </p:sp>
      <p:grpSp>
        <p:nvGrpSpPr>
          <p:cNvPr id="59" name="Groep 58">
            <a:extLst>
              <a:ext uri="{FF2B5EF4-FFF2-40B4-BE49-F238E27FC236}">
                <a16:creationId xmlns:a16="http://schemas.microsoft.com/office/drawing/2014/main" id="{29E30F0B-44E8-4459-936E-E1791F6801FB}"/>
              </a:ext>
            </a:extLst>
          </p:cNvPr>
          <p:cNvGrpSpPr/>
          <p:nvPr userDrawn="1"/>
        </p:nvGrpSpPr>
        <p:grpSpPr>
          <a:xfrm>
            <a:off x="-2463800" y="0"/>
            <a:ext cx="2329217" cy="2718588"/>
            <a:chOff x="-2463800" y="0"/>
            <a:chExt cx="2329217" cy="2718588"/>
          </a:xfrm>
        </p:grpSpPr>
        <p:sp>
          <p:nvSpPr>
            <p:cNvPr id="60" name="Rectangle 106">
              <a:extLst>
                <a:ext uri="{FF2B5EF4-FFF2-40B4-BE49-F238E27FC236}">
                  <a16:creationId xmlns:a16="http://schemas.microsoft.com/office/drawing/2014/main" id="{4E3D30B1-1954-425E-AD5F-52EEA9273E2C}"/>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a:solidFill>
                    <a:schemeClr val="tx1"/>
                  </a:solidFill>
                  <a:latin typeface="+mn-lt"/>
                </a:rPr>
                <a:t>Kop, subkop of </a:t>
              </a:r>
              <a:br>
                <a:rPr lang="nl-NL" altLang="en-US" sz="1100" b="1" spc="-10" baseline="0" noProof="0">
                  <a:solidFill>
                    <a:schemeClr val="tx1"/>
                  </a:solidFill>
                  <a:latin typeface="+mn-lt"/>
                </a:rPr>
              </a:br>
              <a:r>
                <a:rPr lang="nl-NL" altLang="en-US" sz="1100" b="1" spc="-10" baseline="0" noProof="0">
                  <a:solidFill>
                    <a:schemeClr val="tx1"/>
                  </a:solidFill>
                  <a:latin typeface="+mn-lt"/>
                </a:rPr>
                <a:t>bullets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a:solidFill>
                    <a:schemeClr val="tx1"/>
                  </a:solidFill>
                  <a:latin typeface="+mn-lt"/>
                </a:rPr>
                <a:t>Via ‘</a:t>
              </a:r>
              <a:r>
                <a:rPr kumimoji="0" lang="nl-NL" altLang="en-US" sz="1000" b="0" i="0" u="none" strike="noStrike" kern="1200" cap="none" spc="-10" normalizeH="0" baseline="0" noProof="0">
                  <a:ln>
                    <a:noFill/>
                  </a:ln>
                  <a:solidFill>
                    <a:schemeClr val="tx1"/>
                  </a:solidFill>
                  <a:effectLst/>
                  <a:uLnTx/>
                  <a:uFillTx/>
                  <a:latin typeface="Open Sans"/>
                  <a:ea typeface="+mn-ea"/>
                  <a:cs typeface="+mn-cs"/>
                </a:rPr>
                <a:t>Start’ &gt; ‘Alinea’ kun je van tekst een kop, subkop of bullets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a:solidFill>
                    <a:schemeClr val="tx1"/>
                  </a:solidFill>
                  <a:latin typeface="+mn-lt"/>
                </a:rPr>
                <a:t>rechts, verhoog je het niveau</a:t>
              </a:r>
            </a:p>
          </p:txBody>
        </p:sp>
        <p:grpSp>
          <p:nvGrpSpPr>
            <p:cNvPr id="61" name="Group 22">
              <a:extLst>
                <a:ext uri="{FF2B5EF4-FFF2-40B4-BE49-F238E27FC236}">
                  <a16:creationId xmlns:a16="http://schemas.microsoft.com/office/drawing/2014/main" id="{695F6F48-69EE-47B5-8D19-5328D49AFE90}"/>
                </a:ext>
              </a:extLst>
            </p:cNvPr>
            <p:cNvGrpSpPr/>
            <p:nvPr userDrawn="1"/>
          </p:nvGrpSpPr>
          <p:grpSpPr>
            <a:xfrm>
              <a:off x="-2318863" y="1050055"/>
              <a:ext cx="2044800" cy="534731"/>
              <a:chOff x="-2108199" y="3333735"/>
              <a:chExt cx="2314576" cy="605280"/>
            </a:xfrm>
          </p:grpSpPr>
          <p:grpSp>
            <p:nvGrpSpPr>
              <p:cNvPr id="70" name="Group 9">
                <a:extLst>
                  <a:ext uri="{FF2B5EF4-FFF2-40B4-BE49-F238E27FC236}">
                    <a16:creationId xmlns:a16="http://schemas.microsoft.com/office/drawing/2014/main" id="{C267ACD7-31CC-4A9C-BCBD-8249ADCCE4C9}"/>
                  </a:ext>
                </a:extLst>
              </p:cNvPr>
              <p:cNvGrpSpPr/>
              <p:nvPr userDrawn="1"/>
            </p:nvGrpSpPr>
            <p:grpSpPr>
              <a:xfrm>
                <a:off x="-2108199" y="3333735"/>
                <a:ext cx="2314576" cy="605280"/>
                <a:chOff x="-1062434" y="2679700"/>
                <a:chExt cx="2314576" cy="605280"/>
              </a:xfrm>
            </p:grpSpPr>
            <p:pic>
              <p:nvPicPr>
                <p:cNvPr id="72" name="Picture 5">
                  <a:extLst>
                    <a:ext uri="{FF2B5EF4-FFF2-40B4-BE49-F238E27FC236}">
                      <a16:creationId xmlns:a16="http://schemas.microsoft.com/office/drawing/2014/main" id="{18F8BEFD-0681-4917-A7BF-04FE22A44ECB}"/>
                    </a:ext>
                  </a:extLst>
                </p:cNvPr>
                <p:cNvPicPr>
                  <a:picLocks noChangeAspect="1"/>
                </p:cNvPicPr>
                <p:nvPr userDrawn="1"/>
              </p:nvPicPr>
              <p:blipFill rotWithShape="1">
                <a:blip r:embed="rId7"/>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73" name="Rectangle 21">
                  <a:extLst>
                    <a:ext uri="{FF2B5EF4-FFF2-40B4-BE49-F238E27FC236}">
                      <a16:creationId xmlns:a16="http://schemas.microsoft.com/office/drawing/2014/main" id="{E732D06B-C761-4977-8FB5-83F79A45C53C}"/>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a:solidFill>
                      <a:schemeClr val="tx1"/>
                    </a:solidFill>
                  </a:endParaRPr>
                </a:p>
              </p:txBody>
            </p:sp>
          </p:grpSp>
          <p:sp>
            <p:nvSpPr>
              <p:cNvPr id="71" name="Graphic 19" descr="Close with solid fill">
                <a:extLst>
                  <a:ext uri="{FF2B5EF4-FFF2-40B4-BE49-F238E27FC236}">
                    <a16:creationId xmlns:a16="http://schemas.microsoft.com/office/drawing/2014/main" id="{42679DDE-A769-42F3-AE99-687989EB1145}"/>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a:solidFill>
                    <a:schemeClr val="tx1"/>
                  </a:solidFill>
                </a:endParaRPr>
              </a:p>
            </p:txBody>
          </p:sp>
        </p:grpSp>
      </p:grpSp>
      <p:sp>
        <p:nvSpPr>
          <p:cNvPr id="5" name="Slide Number Placeholder 4">
            <a:extLst>
              <a:ext uri="{FF2B5EF4-FFF2-40B4-BE49-F238E27FC236}">
                <a16:creationId xmlns:a16="http://schemas.microsoft.com/office/drawing/2014/main" id="{4F10E8FA-A150-4B0B-8D46-B1DF1CB43E39}"/>
              </a:ext>
            </a:extLst>
          </p:cNvPr>
          <p:cNvSpPr>
            <a:spLocks noGrp="1"/>
          </p:cNvSpPr>
          <p:nvPr>
            <p:ph type="sldNum" sz="quarter" idx="13"/>
          </p:nvPr>
        </p:nvSpPr>
        <p:spPr/>
        <p:txBody>
          <a:bodyPr/>
          <a:lstStyle/>
          <a:p>
            <a:fld id="{5A195573-6125-40C3-AA0C-3AC6CFB9F86B}" type="slidenum">
              <a:rPr lang="en-US" smtClean="0"/>
              <a:pPr/>
              <a:t>‹nr.›</a:t>
            </a:fld>
            <a:endParaRPr lang="en-US"/>
          </a:p>
        </p:txBody>
      </p:sp>
    </p:spTree>
    <p:extLst>
      <p:ext uri="{BB962C8B-B14F-4D97-AF65-F5344CB8AC3E}">
        <p14:creationId xmlns:p14="http://schemas.microsoft.com/office/powerpoint/2010/main" val="24383806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fbeelding paginagroo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E564127E-D772-4F30-A6F2-266E8FA2E9DD}"/>
              </a:ext>
            </a:extLst>
          </p:cNvPr>
          <p:cNvSpPr>
            <a:spLocks noGrp="1"/>
          </p:cNvSpPr>
          <p:nvPr>
            <p:ph type="pic" sz="quarter" idx="12" hasCustomPrompt="1"/>
          </p:nvPr>
        </p:nvSpPr>
        <p:spPr>
          <a:xfrm>
            <a:off x="603196" y="1"/>
            <a:ext cx="11588804" cy="5397889"/>
          </a:xfrm>
          <a:custGeom>
            <a:avLst/>
            <a:gdLst>
              <a:gd name="connsiteX0" fmla="*/ 0 w 11588804"/>
              <a:gd name="connsiteY0" fmla="*/ 0 h 5397889"/>
              <a:gd name="connsiteX1" fmla="*/ 11588804 w 11588804"/>
              <a:gd name="connsiteY1" fmla="*/ 0 h 5397889"/>
              <a:gd name="connsiteX2" fmla="*/ 11588804 w 11588804"/>
              <a:gd name="connsiteY2" fmla="*/ 5397889 h 5397889"/>
              <a:gd name="connsiteX3" fmla="*/ 609937 w 11588804"/>
              <a:gd name="connsiteY3" fmla="*/ 5397889 h 5397889"/>
              <a:gd name="connsiteX4" fmla="*/ 0 w 11588804"/>
              <a:gd name="connsiteY4" fmla="*/ 4787952 h 5397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88804" h="5397889">
                <a:moveTo>
                  <a:pt x="0" y="0"/>
                </a:moveTo>
                <a:lnTo>
                  <a:pt x="11588804" y="0"/>
                </a:lnTo>
                <a:lnTo>
                  <a:pt x="11588804" y="5397889"/>
                </a:lnTo>
                <a:lnTo>
                  <a:pt x="609937" y="5397889"/>
                </a:lnTo>
                <a:cubicBezTo>
                  <a:pt x="273201" y="5397889"/>
                  <a:pt x="0" y="5124688"/>
                  <a:pt x="0" y="4787952"/>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a:t>Klik op icoon om </a:t>
            </a:r>
            <a:br>
              <a:rPr lang="nl-NL" noProof="0"/>
            </a:br>
            <a:r>
              <a:rPr lang="nl-NL" noProof="0"/>
              <a:t>afbeelding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1190625" y="5533251"/>
            <a:ext cx="10404476" cy="205473"/>
          </a:xfrm>
        </p:spPr>
        <p:txBody>
          <a:bodyPr tIns="0">
            <a:noAutofit/>
          </a:bodyPr>
          <a:lstStyle>
            <a:lvl1pPr>
              <a:lnSpc>
                <a:spcPct val="90000"/>
              </a:lnSpc>
              <a:spcBef>
                <a:spcPts val="0"/>
              </a:spcBef>
              <a:spcAft>
                <a:spcPts val="0"/>
              </a:spcAft>
              <a:defRPr sz="1400" b="0">
                <a:solidFill>
                  <a:schemeClr val="tx1"/>
                </a:solidFill>
              </a:defRPr>
            </a:lvl1pPr>
            <a:lvl2pPr>
              <a:lnSpc>
                <a:spcPts val="1900"/>
              </a:lnSpc>
              <a:spcBef>
                <a:spcPts val="0"/>
              </a:spcBef>
              <a:buNone/>
              <a:defRPr sz="1600">
                <a:solidFill>
                  <a:schemeClr val="accent3"/>
                </a:solidFill>
              </a:defRPr>
            </a:lvl2pPr>
            <a:lvl3pPr marL="180975" indent="-180975">
              <a:lnSpc>
                <a:spcPts val="1900"/>
              </a:lnSpc>
              <a:spcBef>
                <a:spcPts val="0"/>
              </a:spcBef>
              <a:buNone/>
              <a:defRPr sz="1600"/>
            </a:lvl3pPr>
            <a:lvl4pPr marL="180975" indent="-180975">
              <a:lnSpc>
                <a:spcPts val="1900"/>
              </a:lnSpc>
              <a:spcBef>
                <a:spcPts val="0"/>
              </a:spcBef>
              <a:defRPr sz="1600"/>
            </a:lvl4pPr>
            <a:lvl5pPr>
              <a:lnSpc>
                <a:spcPts val="1500"/>
              </a:lnSpc>
              <a:defRPr sz="1600"/>
            </a:lvl5pPr>
          </a:lstStyle>
          <a:p>
            <a:pPr lvl="0"/>
            <a:r>
              <a:rPr lang="nl-NL" noProof="0"/>
              <a:t>Klik om bijschrift toe te voegen</a:t>
            </a:r>
          </a:p>
        </p:txBody>
      </p:sp>
      <p:sp>
        <p:nvSpPr>
          <p:cNvPr id="20" name="Rectangle 106">
            <a:extLst>
              <a:ext uri="{FF2B5EF4-FFF2-40B4-BE49-F238E27FC236}">
                <a16:creationId xmlns:a16="http://schemas.microsoft.com/office/drawing/2014/main" id="{98C4478D-0D03-406A-AF2B-FBE68F22363A}"/>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Klik op ‘Invoegen’ en de afbeelding wordt geplaatst</a:t>
            </a:r>
          </a:p>
        </p:txBody>
      </p:sp>
      <p:grpSp>
        <p:nvGrpSpPr>
          <p:cNvPr id="21" name="Groep 20">
            <a:extLst>
              <a:ext uri="{FF2B5EF4-FFF2-40B4-BE49-F238E27FC236}">
                <a16:creationId xmlns:a16="http://schemas.microsoft.com/office/drawing/2014/main" id="{DD1A860E-45B8-4574-9AD0-10ED16AB2C9B}"/>
              </a:ext>
            </a:extLst>
          </p:cNvPr>
          <p:cNvGrpSpPr/>
          <p:nvPr userDrawn="1"/>
        </p:nvGrpSpPr>
        <p:grpSpPr>
          <a:xfrm>
            <a:off x="12326583" y="1"/>
            <a:ext cx="2329217" cy="5718810"/>
            <a:chOff x="12326583" y="1"/>
            <a:chExt cx="2329217" cy="5718810"/>
          </a:xfrm>
        </p:grpSpPr>
        <p:sp>
          <p:nvSpPr>
            <p:cNvPr id="37" name="Rectangle 106">
              <a:extLst>
                <a:ext uri="{FF2B5EF4-FFF2-40B4-BE49-F238E27FC236}">
                  <a16:creationId xmlns:a16="http://schemas.microsoft.com/office/drawing/2014/main" id="{1A68CBE2-5D0E-44AE-9122-CB4188164E65}"/>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8" name="Groep 37">
              <a:extLst>
                <a:ext uri="{FF2B5EF4-FFF2-40B4-BE49-F238E27FC236}">
                  <a16:creationId xmlns:a16="http://schemas.microsoft.com/office/drawing/2014/main" id="{59A7CE74-9B46-4367-A761-12CDD51D2F13}"/>
                </a:ext>
              </a:extLst>
            </p:cNvPr>
            <p:cNvGrpSpPr>
              <a:grpSpLocks noChangeAspect="1"/>
            </p:cNvGrpSpPr>
            <p:nvPr userDrawn="1"/>
          </p:nvGrpSpPr>
          <p:grpSpPr>
            <a:xfrm>
              <a:off x="12616299" y="4739224"/>
              <a:ext cx="1766851" cy="793244"/>
              <a:chOff x="2766083" y="6357983"/>
              <a:chExt cx="1485890" cy="667104"/>
            </a:xfrm>
          </p:grpSpPr>
          <p:pic>
            <p:nvPicPr>
              <p:cNvPr id="43" name="Picture 15">
                <a:extLst>
                  <a:ext uri="{FF2B5EF4-FFF2-40B4-BE49-F238E27FC236}">
                    <a16:creationId xmlns:a16="http://schemas.microsoft.com/office/drawing/2014/main" id="{81561C30-F868-4E59-9385-B75C904271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44" name="Picture 18">
                <a:extLst>
                  <a:ext uri="{FF2B5EF4-FFF2-40B4-BE49-F238E27FC236}">
                    <a16:creationId xmlns:a16="http://schemas.microsoft.com/office/drawing/2014/main" id="{87758E39-6283-4120-9660-0868AC5B04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45" name="Picture 19">
                <a:extLst>
                  <a:ext uri="{FF2B5EF4-FFF2-40B4-BE49-F238E27FC236}">
                    <a16:creationId xmlns:a16="http://schemas.microsoft.com/office/drawing/2014/main" id="{EF54CCEC-E40F-4744-8F08-7B56D3D578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46" name="Straight Arrow Connector 23">
                <a:extLst>
                  <a:ext uri="{FF2B5EF4-FFF2-40B4-BE49-F238E27FC236}">
                    <a16:creationId xmlns:a16="http://schemas.microsoft.com/office/drawing/2014/main" id="{EDD509BF-EFB9-44E9-A26C-2D6D7823BEA6}"/>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Connector 24">
                <a:extLst>
                  <a:ext uri="{FF2B5EF4-FFF2-40B4-BE49-F238E27FC236}">
                    <a16:creationId xmlns:a16="http://schemas.microsoft.com/office/drawing/2014/main" id="{5ED4C97D-6E78-4EAF-BD93-9EE39097F486}"/>
                  </a:ext>
                </a:extLst>
              </p:cNvPr>
              <p:cNvCxnSpPr>
                <a:stCxn id="43" idx="0"/>
                <a:endCxn id="43"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26">
                <a:extLst>
                  <a:ext uri="{FF2B5EF4-FFF2-40B4-BE49-F238E27FC236}">
                    <a16:creationId xmlns:a16="http://schemas.microsoft.com/office/drawing/2014/main" id="{264AF252-7CF6-401B-8878-4BB3C1686BD5}"/>
                  </a:ext>
                </a:extLst>
              </p:cNvPr>
              <p:cNvCxnSpPr>
                <a:stCxn id="43" idx="3"/>
                <a:endCxn id="43"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Arrow Connector 27">
                <a:extLst>
                  <a:ext uri="{FF2B5EF4-FFF2-40B4-BE49-F238E27FC236}">
                    <a16:creationId xmlns:a16="http://schemas.microsoft.com/office/drawing/2014/main" id="{22DCC81C-E411-44CB-B8BC-5F41ED1F5103}"/>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Oval 28">
                <a:extLst>
                  <a:ext uri="{FF2B5EF4-FFF2-40B4-BE49-F238E27FC236}">
                    <a16:creationId xmlns:a16="http://schemas.microsoft.com/office/drawing/2014/main" id="{D4E158C6-7EEF-4DDA-AA7D-F1CE8FC46FA8}"/>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a:solidFill>
                    <a:schemeClr val="tx1"/>
                  </a:solidFill>
                </a:endParaRPr>
              </a:p>
            </p:txBody>
          </p:sp>
        </p:grpSp>
        <p:grpSp>
          <p:nvGrpSpPr>
            <p:cNvPr id="39" name="Groep 38">
              <a:extLst>
                <a:ext uri="{FF2B5EF4-FFF2-40B4-BE49-F238E27FC236}">
                  <a16:creationId xmlns:a16="http://schemas.microsoft.com/office/drawing/2014/main" id="{5AD9ED47-9C35-4A97-A41E-34BC9DBC6500}"/>
                </a:ext>
              </a:extLst>
            </p:cNvPr>
            <p:cNvGrpSpPr/>
            <p:nvPr userDrawn="1"/>
          </p:nvGrpSpPr>
          <p:grpSpPr>
            <a:xfrm>
              <a:off x="12610022" y="1108316"/>
              <a:ext cx="425380" cy="577954"/>
              <a:chOff x="-37364" y="4061531"/>
              <a:chExt cx="571037" cy="775855"/>
            </a:xfrm>
          </p:grpSpPr>
          <p:pic>
            <p:nvPicPr>
              <p:cNvPr id="41" name="Afbeelding 40">
                <a:extLst>
                  <a:ext uri="{FF2B5EF4-FFF2-40B4-BE49-F238E27FC236}">
                    <a16:creationId xmlns:a16="http://schemas.microsoft.com/office/drawing/2014/main" id="{BAA1ADD2-62AC-4CD1-96E2-2C0E12AD21FA}"/>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42" name="Rectangle 21">
                <a:extLst>
                  <a:ext uri="{FF2B5EF4-FFF2-40B4-BE49-F238E27FC236}">
                    <a16:creationId xmlns:a16="http://schemas.microsoft.com/office/drawing/2014/main" id="{EE8DE1CF-F98A-4FE4-B179-1BDD301E9015}"/>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a:solidFill>
                    <a:schemeClr val="tx1"/>
                  </a:solidFill>
                </a:endParaRPr>
              </a:p>
            </p:txBody>
          </p:sp>
        </p:grpSp>
        <p:pic>
          <p:nvPicPr>
            <p:cNvPr id="40" name="Afbeelding 39">
              <a:extLst>
                <a:ext uri="{FF2B5EF4-FFF2-40B4-BE49-F238E27FC236}">
                  <a16:creationId xmlns:a16="http://schemas.microsoft.com/office/drawing/2014/main" id="{24D28329-76ED-432F-A6B8-4B326CA024C6}"/>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
        <p:nvSpPr>
          <p:cNvPr id="4" name="Slide Number Placeholder 3">
            <a:extLst>
              <a:ext uri="{FF2B5EF4-FFF2-40B4-BE49-F238E27FC236}">
                <a16:creationId xmlns:a16="http://schemas.microsoft.com/office/drawing/2014/main" id="{A0D78B53-F86F-4949-A248-2228F7AB6F5C}"/>
              </a:ext>
            </a:extLst>
          </p:cNvPr>
          <p:cNvSpPr>
            <a:spLocks noGrp="1"/>
          </p:cNvSpPr>
          <p:nvPr>
            <p:ph type="sldNum" sz="quarter" idx="13"/>
          </p:nvPr>
        </p:nvSpPr>
        <p:spPr/>
        <p:txBody>
          <a:bodyPr/>
          <a:lstStyle/>
          <a:p>
            <a:fld id="{5A195573-6125-40C3-AA0C-3AC6CFB9F86B}" type="slidenum">
              <a:rPr lang="en-US" smtClean="0"/>
              <a:pPr/>
              <a:t>‹nr.›</a:t>
            </a:fld>
            <a:endParaRPr lang="en-US"/>
          </a:p>
        </p:txBody>
      </p:sp>
    </p:spTree>
    <p:extLst>
      <p:ext uri="{BB962C8B-B14F-4D97-AF65-F5344CB8AC3E}">
        <p14:creationId xmlns:p14="http://schemas.microsoft.com/office/powerpoint/2010/main" val="2485190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oofdstuk dia met achtergrondafbeelding">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A2303D10-7A22-4D77-961C-6FBC031E10FB}"/>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Graphic 4">
            <a:extLst>
              <a:ext uri="{FF2B5EF4-FFF2-40B4-BE49-F238E27FC236}">
                <a16:creationId xmlns:a16="http://schemas.microsoft.com/office/drawing/2014/main" id="{D131E5D0-3ED7-4EA0-A958-994E40B1573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F0430514-7007-4E07-B2B0-7886DCCC86FD}"/>
              </a:ext>
            </a:extLst>
          </p:cNvPr>
          <p:cNvSpPr>
            <a:spLocks noGrp="1"/>
          </p:cNvSpPr>
          <p:nvPr>
            <p:ph type="title" hasCustomPrompt="1"/>
          </p:nvPr>
        </p:nvSpPr>
        <p:spPr>
          <a:xfrm>
            <a:off x="1254125" y="2743007"/>
            <a:ext cx="7200000" cy="1123949"/>
          </a:xfrm>
        </p:spPr>
        <p:txBody>
          <a:bodyPr anchor="b" anchorCtr="0">
            <a:noAutofit/>
          </a:bodyPr>
          <a:lstStyle>
            <a:lvl1pPr>
              <a:lnSpc>
                <a:spcPct val="100000"/>
              </a:lnSpc>
              <a:defRPr sz="4000" spc="0" baseline="0">
                <a:solidFill>
                  <a:schemeClr val="bg1"/>
                </a:solidFill>
              </a:defRPr>
            </a:lvl1pPr>
          </a:lstStyle>
          <a:p>
            <a:r>
              <a:rPr lang="nl-NL"/>
              <a:t>Klik om titel toe te voegen</a:t>
            </a:r>
          </a:p>
        </p:txBody>
      </p:sp>
      <p:sp>
        <p:nvSpPr>
          <p:cNvPr id="8" name="Rectangle 106">
            <a:extLst>
              <a:ext uri="{FF2B5EF4-FFF2-40B4-BE49-F238E27FC236}">
                <a16:creationId xmlns:a16="http://schemas.microsoft.com/office/drawing/2014/main" id="{6DB02F12-213B-4BC3-BF01-64E6DEA8948A}"/>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pic>
        <p:nvPicPr>
          <p:cNvPr id="10" name="Graphic 9">
            <a:extLst>
              <a:ext uri="{FF2B5EF4-FFF2-40B4-BE49-F238E27FC236}">
                <a16:creationId xmlns:a16="http://schemas.microsoft.com/office/drawing/2014/main" id="{ACB71256-6C89-431F-9EAB-D832AF67EF1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76264" y="6053515"/>
            <a:ext cx="1591200" cy="461517"/>
          </a:xfrm>
          <a:prstGeom prst="rect">
            <a:avLst/>
          </a:prstGeom>
        </p:spPr>
      </p:pic>
      <p:sp>
        <p:nvSpPr>
          <p:cNvPr id="2" name="Slide Number Placeholder 1">
            <a:extLst>
              <a:ext uri="{FF2B5EF4-FFF2-40B4-BE49-F238E27FC236}">
                <a16:creationId xmlns:a16="http://schemas.microsoft.com/office/drawing/2014/main" id="{9E25CC99-32E6-48EF-B160-205D6223D6B2}"/>
              </a:ext>
            </a:extLst>
          </p:cNvPr>
          <p:cNvSpPr>
            <a:spLocks noGrp="1"/>
          </p:cNvSpPr>
          <p:nvPr>
            <p:ph type="sldNum" sz="quarter" idx="10"/>
          </p:nvPr>
        </p:nvSpPr>
        <p:spPr/>
        <p:txBody>
          <a:bodyPr/>
          <a:lstStyle>
            <a:lvl1pPr>
              <a:defRPr>
                <a:solidFill>
                  <a:schemeClr val="bg1"/>
                </a:solidFill>
              </a:defRPr>
            </a:lvl1pPr>
          </a:lstStyle>
          <a:p>
            <a:fld id="{5A195573-6125-40C3-AA0C-3AC6CFB9F86B}" type="slidenum">
              <a:rPr lang="en-US" smtClean="0"/>
              <a:pPr/>
              <a:t>‹nr.›</a:t>
            </a:fld>
            <a:endParaRPr lang="en-US"/>
          </a:p>
        </p:txBody>
      </p:sp>
    </p:spTree>
    <p:extLst>
      <p:ext uri="{BB962C8B-B14F-4D97-AF65-F5344CB8AC3E}">
        <p14:creationId xmlns:p14="http://schemas.microsoft.com/office/powerpoint/2010/main" val="2568142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Hoofdstuk dia zonder achtergrondafbeelding">
    <p:bg>
      <p:bgPr>
        <a:solidFill>
          <a:srgbClr val="C2E4FF"/>
        </a:solidFill>
        <a:effectLst/>
      </p:bgPr>
    </p:bg>
    <p:spTree>
      <p:nvGrpSpPr>
        <p:cNvPr id="1" name=""/>
        <p:cNvGrpSpPr/>
        <p:nvPr/>
      </p:nvGrpSpPr>
      <p:grpSpPr>
        <a:xfrm>
          <a:off x="0" y="0"/>
          <a:ext cx="0" cy="0"/>
          <a:chOff x="0" y="0"/>
          <a:chExt cx="0" cy="0"/>
        </a:xfrm>
      </p:grpSpPr>
      <p:sp>
        <p:nvSpPr>
          <p:cNvPr id="10" name="Rectangle 3">
            <a:extLst>
              <a:ext uri="{FF2B5EF4-FFF2-40B4-BE49-F238E27FC236}">
                <a16:creationId xmlns:a16="http://schemas.microsoft.com/office/drawing/2014/main" id="{C6A9B036-C851-464B-A4B4-FD651AEC886D}"/>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Graphic 8">
            <a:extLst>
              <a:ext uri="{FF2B5EF4-FFF2-40B4-BE49-F238E27FC236}">
                <a16:creationId xmlns:a16="http://schemas.microsoft.com/office/drawing/2014/main" id="{B131DF28-C529-4C87-8162-61740F882FB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1254125" y="2743007"/>
            <a:ext cx="7200000" cy="1123949"/>
          </a:xfrm>
        </p:spPr>
        <p:txBody>
          <a:bodyPr anchor="b" anchorCtr="0">
            <a:noAutofit/>
          </a:bodyPr>
          <a:lstStyle>
            <a:lvl1pPr>
              <a:lnSpc>
                <a:spcPct val="100000"/>
              </a:lnSpc>
              <a:defRPr sz="4000" spc="0" baseline="0">
                <a:solidFill>
                  <a:schemeClr val="tx2"/>
                </a:solidFill>
              </a:defRPr>
            </a:lvl1pPr>
          </a:lstStyle>
          <a:p>
            <a:r>
              <a:rPr lang="nl-NL"/>
              <a:t>Klik om titel toe te voegen</a:t>
            </a:r>
          </a:p>
        </p:txBody>
      </p:sp>
      <p:sp>
        <p:nvSpPr>
          <p:cNvPr id="5" name="Rectangle 106">
            <a:extLst>
              <a:ext uri="{FF2B5EF4-FFF2-40B4-BE49-F238E27FC236}">
                <a16:creationId xmlns:a16="http://schemas.microsoft.com/office/drawing/2014/main" id="{1FBA4FA0-818B-428B-91E4-7AAC8597B54C}"/>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pic>
        <p:nvPicPr>
          <p:cNvPr id="7" name="Graphic 6">
            <a:extLst>
              <a:ext uri="{FF2B5EF4-FFF2-40B4-BE49-F238E27FC236}">
                <a16:creationId xmlns:a16="http://schemas.microsoft.com/office/drawing/2014/main" id="{0FD8FFBA-5B97-4FC1-A177-F0E7FE4B0B1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76264" y="6053515"/>
            <a:ext cx="1591200" cy="461517"/>
          </a:xfrm>
          <a:prstGeom prst="rect">
            <a:avLst/>
          </a:prstGeom>
        </p:spPr>
      </p:pic>
      <p:sp>
        <p:nvSpPr>
          <p:cNvPr id="3" name="Slide Number Placeholder 2">
            <a:extLst>
              <a:ext uri="{FF2B5EF4-FFF2-40B4-BE49-F238E27FC236}">
                <a16:creationId xmlns:a16="http://schemas.microsoft.com/office/drawing/2014/main" id="{1E5A7128-E378-46DC-A7CA-6B5E436C53B1}"/>
              </a:ext>
            </a:extLst>
          </p:cNvPr>
          <p:cNvSpPr>
            <a:spLocks noGrp="1"/>
          </p:cNvSpPr>
          <p:nvPr>
            <p:ph type="sldNum" sz="quarter" idx="10"/>
          </p:nvPr>
        </p:nvSpPr>
        <p:spPr/>
        <p:txBody>
          <a:bodyPr/>
          <a:lstStyle/>
          <a:p>
            <a:fld id="{5A195573-6125-40C3-AA0C-3AC6CFB9F86B}" type="slidenum">
              <a:rPr lang="en-US" smtClean="0"/>
              <a:pPr/>
              <a:t>‹nr.›</a:t>
            </a:fld>
            <a:endParaRPr lang="en-US"/>
          </a:p>
        </p:txBody>
      </p:sp>
    </p:spTree>
    <p:extLst>
      <p:ext uri="{BB962C8B-B14F-4D97-AF65-F5344CB8AC3E}">
        <p14:creationId xmlns:p14="http://schemas.microsoft.com/office/powerpoint/2010/main" val="4090765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 (2 regelige titel) met subtitel">
    <p:bg>
      <p:bgPr>
        <a:solidFill>
          <a:schemeClr val="bg1"/>
        </a:solidFill>
        <a:effectLst/>
      </p:bgPr>
    </p:bg>
    <p:spTree>
      <p:nvGrpSpPr>
        <p:cNvPr id="1" name=""/>
        <p:cNvGrpSpPr/>
        <p:nvPr/>
      </p:nvGrpSpPr>
      <p:grpSpPr>
        <a:xfrm>
          <a:off x="0" y="0"/>
          <a:ext cx="0" cy="0"/>
          <a:chOff x="0" y="0"/>
          <a:chExt cx="0" cy="0"/>
        </a:xfrm>
      </p:grpSpPr>
      <p:sp>
        <p:nvSpPr>
          <p:cNvPr id="53" name="Rectangle 3">
            <a:extLst>
              <a:ext uri="{FF2B5EF4-FFF2-40B4-BE49-F238E27FC236}">
                <a16:creationId xmlns:a16="http://schemas.microsoft.com/office/drawing/2014/main" id="{2B10D285-94EA-4EB1-817D-9B5894023DFD}"/>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Picture Placeholder 20">
            <a:extLst>
              <a:ext uri="{FF2B5EF4-FFF2-40B4-BE49-F238E27FC236}">
                <a16:creationId xmlns:a16="http://schemas.microsoft.com/office/drawing/2014/main" id="{F053FC1F-0C87-464E-9626-4AA4ADFCB446}"/>
              </a:ext>
            </a:extLst>
          </p:cNvPr>
          <p:cNvSpPr>
            <a:spLocks noGrp="1"/>
          </p:cNvSpPr>
          <p:nvPr>
            <p:ph type="pic" sz="quarter" idx="12" hasCustomPrompt="1"/>
          </p:nvPr>
        </p:nvSpPr>
        <p:spPr>
          <a:xfrm>
            <a:off x="614838" y="0"/>
            <a:ext cx="11577160" cy="4144674"/>
          </a:xfrm>
          <a:custGeom>
            <a:avLst/>
            <a:gdLst>
              <a:gd name="connsiteX0" fmla="*/ 0 w 11577160"/>
              <a:gd name="connsiteY0" fmla="*/ 0 h 4144674"/>
              <a:gd name="connsiteX1" fmla="*/ 11577160 w 11577160"/>
              <a:gd name="connsiteY1" fmla="*/ 0 h 4144674"/>
              <a:gd name="connsiteX2" fmla="*/ 11577160 w 11577160"/>
              <a:gd name="connsiteY2" fmla="*/ 3713070 h 4144674"/>
              <a:gd name="connsiteX3" fmla="*/ 4823817 w 11577160"/>
              <a:gd name="connsiteY3" fmla="*/ 3713070 h 4144674"/>
              <a:gd name="connsiteX4" fmla="*/ 4392212 w 11577160"/>
              <a:gd name="connsiteY4" fmla="*/ 4144674 h 4144674"/>
              <a:gd name="connsiteX5" fmla="*/ 609325 w 11577160"/>
              <a:gd name="connsiteY5" fmla="*/ 4144674 h 4144674"/>
              <a:gd name="connsiteX6" fmla="*/ 0 w 11577160"/>
              <a:gd name="connsiteY6" fmla="*/ 3535350 h 414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77160" h="4144674">
                <a:moveTo>
                  <a:pt x="0" y="0"/>
                </a:moveTo>
                <a:lnTo>
                  <a:pt x="11577160" y="0"/>
                </a:lnTo>
                <a:lnTo>
                  <a:pt x="11577160" y="3713070"/>
                </a:lnTo>
                <a:lnTo>
                  <a:pt x="4823817" y="3713070"/>
                </a:lnTo>
                <a:cubicBezTo>
                  <a:pt x="4585165" y="3713070"/>
                  <a:pt x="4392212" y="3906022"/>
                  <a:pt x="4392212" y="4144674"/>
                </a:cubicBezTo>
                <a:lnTo>
                  <a:pt x="609325" y="4144674"/>
                </a:lnTo>
                <a:cubicBezTo>
                  <a:pt x="272927" y="4144674"/>
                  <a:pt x="0" y="3871747"/>
                  <a:pt x="0" y="3535350"/>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a:t>Klik op icoon om </a:t>
            </a:r>
            <a:br>
              <a:rPr lang="nl-NL" noProof="0"/>
            </a:br>
            <a:r>
              <a:rPr lang="nl-NL" noProof="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3979594"/>
            <a:ext cx="6153150" cy="1123949"/>
          </a:xfrm>
        </p:spPr>
        <p:txBody>
          <a:bodyPr anchor="b" anchorCtr="0">
            <a:noAutofit/>
          </a:bodyPr>
          <a:lstStyle>
            <a:lvl1pPr>
              <a:lnSpc>
                <a:spcPct val="80000"/>
              </a:lnSpc>
              <a:defRPr sz="4000" spc="-60" baseline="0">
                <a:solidFill>
                  <a:schemeClr val="tx2"/>
                </a:solidFill>
              </a:defRPr>
            </a:lvl1pPr>
          </a:lstStyle>
          <a:p>
            <a:r>
              <a:rPr lang="nl-NL" noProof="0"/>
              <a:t>Klik om titel toe te voegen</a:t>
            </a:r>
          </a:p>
        </p:txBody>
      </p:sp>
      <p:sp>
        <p:nvSpPr>
          <p:cNvPr id="11" name="Text Placeholder 10">
            <a:extLst>
              <a:ext uri="{FF2B5EF4-FFF2-40B4-BE49-F238E27FC236}">
                <a16:creationId xmlns:a16="http://schemas.microsoft.com/office/drawing/2014/main" id="{35139539-07AB-43B9-A8D2-9D0467DC1742}"/>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a:t>Klik om afdeling en datum toe te voegen</a:t>
            </a:r>
          </a:p>
        </p:txBody>
      </p:sp>
      <p:pic>
        <p:nvPicPr>
          <p:cNvPr id="12" name="Graphic 11">
            <a:extLst>
              <a:ext uri="{FF2B5EF4-FFF2-40B4-BE49-F238E27FC236}">
                <a16:creationId xmlns:a16="http://schemas.microsoft.com/office/drawing/2014/main" id="{F6B3EFED-AED5-4854-B07E-38F0967424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9119" y="5878102"/>
            <a:ext cx="2419349" cy="701717"/>
          </a:xfrm>
          <a:prstGeom prst="rect">
            <a:avLst/>
          </a:prstGeom>
        </p:spPr>
      </p:pic>
      <p:cxnSp>
        <p:nvCxnSpPr>
          <p:cNvPr id="15" name="Straight Connector 14">
            <a:extLst>
              <a:ext uri="{FF2B5EF4-FFF2-40B4-BE49-F238E27FC236}">
                <a16:creationId xmlns:a16="http://schemas.microsoft.com/office/drawing/2014/main" id="{B6061A2D-2FC7-49E9-9022-09838866AA7E}"/>
              </a:ext>
            </a:extLst>
          </p:cNvPr>
          <p:cNvCxnSpPr>
            <a:cxnSpLocks/>
          </p:cNvCxnSpPr>
          <p:nvPr userDrawn="1"/>
        </p:nvCxnSpPr>
        <p:spPr>
          <a:xfrm>
            <a:off x="5453062" y="5247914"/>
            <a:ext cx="1104901" cy="0"/>
          </a:xfrm>
          <a:prstGeom prst="line">
            <a:avLst/>
          </a:prstGeom>
          <a:ln w="5080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26" name="Rectangle 106">
            <a:extLst>
              <a:ext uri="{FF2B5EF4-FFF2-40B4-BE49-F238E27FC236}">
                <a16:creationId xmlns:a16="http://schemas.microsoft.com/office/drawing/2014/main" id="{66D88E85-C8BF-435A-A766-CFB8BA5F3E42}"/>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31" name="Text Placeholder 25">
            <a:extLst>
              <a:ext uri="{FF2B5EF4-FFF2-40B4-BE49-F238E27FC236}">
                <a16:creationId xmlns:a16="http://schemas.microsoft.com/office/drawing/2014/main" id="{BBE7FF0D-A11C-478D-82C1-4EAA76F26FEC}"/>
              </a:ext>
            </a:extLst>
          </p:cNvPr>
          <p:cNvSpPr>
            <a:spLocks noGrp="1"/>
          </p:cNvSpPr>
          <p:nvPr>
            <p:ph type="body" sz="quarter" idx="13" hasCustomPrompt="1"/>
          </p:nvPr>
        </p:nvSpPr>
        <p:spPr>
          <a:xfrm>
            <a:off x="5419726" y="5472971"/>
            <a:ext cx="6152400" cy="590400"/>
          </a:xfrm>
        </p:spPr>
        <p:txBody>
          <a:bodyPr/>
          <a:lstStyle>
            <a:lvl1pPr>
              <a:lnSpc>
                <a:spcPct val="80000"/>
              </a:lnSpc>
              <a:defRPr sz="4000" spc="-60" baseline="0">
                <a:solidFill>
                  <a:schemeClr val="bg2"/>
                </a:solidFill>
              </a:defRPr>
            </a:lvl1pPr>
          </a:lstStyle>
          <a:p>
            <a:pPr lvl="0"/>
            <a:r>
              <a:rPr lang="nl-NL" noProof="0"/>
              <a:t>Klik om subtitel toe te voegen</a:t>
            </a:r>
          </a:p>
        </p:txBody>
      </p:sp>
      <p:sp>
        <p:nvSpPr>
          <p:cNvPr id="42" name="Rectangle 106">
            <a:extLst>
              <a:ext uri="{FF2B5EF4-FFF2-40B4-BE49-F238E27FC236}">
                <a16:creationId xmlns:a16="http://schemas.microsoft.com/office/drawing/2014/main" id="{D22C04FF-2BBD-4F2B-B882-F82899D4A1BD}"/>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Klik op ‘Invoegen’ en de afbeelding wordt geplaatst</a:t>
            </a:r>
          </a:p>
        </p:txBody>
      </p:sp>
      <p:grpSp>
        <p:nvGrpSpPr>
          <p:cNvPr id="3" name="Groep 2">
            <a:extLst>
              <a:ext uri="{FF2B5EF4-FFF2-40B4-BE49-F238E27FC236}">
                <a16:creationId xmlns:a16="http://schemas.microsoft.com/office/drawing/2014/main" id="{6F02B3C6-631D-4822-B4DB-C6F757FD8769}"/>
              </a:ext>
            </a:extLst>
          </p:cNvPr>
          <p:cNvGrpSpPr/>
          <p:nvPr userDrawn="1"/>
        </p:nvGrpSpPr>
        <p:grpSpPr>
          <a:xfrm>
            <a:off x="12326583" y="1"/>
            <a:ext cx="2329217" cy="5718810"/>
            <a:chOff x="12326583" y="1"/>
            <a:chExt cx="2329217" cy="5718810"/>
          </a:xfrm>
        </p:grpSpPr>
        <p:sp>
          <p:nvSpPr>
            <p:cNvPr id="38" name="Rectangle 106">
              <a:extLst>
                <a:ext uri="{FF2B5EF4-FFF2-40B4-BE49-F238E27FC236}">
                  <a16:creationId xmlns:a16="http://schemas.microsoft.com/office/drawing/2014/main" id="{A6DFDEE3-7213-4A1B-BD16-73602857A5E0}"/>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9" name="Groep 38">
              <a:extLst>
                <a:ext uri="{FF2B5EF4-FFF2-40B4-BE49-F238E27FC236}">
                  <a16:creationId xmlns:a16="http://schemas.microsoft.com/office/drawing/2014/main" id="{09E4CED3-BB4A-4110-B81E-CE2A557D2D70}"/>
                </a:ext>
              </a:extLst>
            </p:cNvPr>
            <p:cNvGrpSpPr>
              <a:grpSpLocks noChangeAspect="1"/>
            </p:cNvGrpSpPr>
            <p:nvPr userDrawn="1"/>
          </p:nvGrpSpPr>
          <p:grpSpPr>
            <a:xfrm>
              <a:off x="12616299" y="4739224"/>
              <a:ext cx="1766851" cy="793244"/>
              <a:chOff x="2766083" y="6357983"/>
              <a:chExt cx="1485890" cy="667104"/>
            </a:xfrm>
          </p:grpSpPr>
          <p:pic>
            <p:nvPicPr>
              <p:cNvPr id="45" name="Picture 15">
                <a:extLst>
                  <a:ext uri="{FF2B5EF4-FFF2-40B4-BE49-F238E27FC236}">
                    <a16:creationId xmlns:a16="http://schemas.microsoft.com/office/drawing/2014/main" id="{56B0DA35-602A-47A3-A33B-1A42C766DD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46" name="Picture 18">
                <a:extLst>
                  <a:ext uri="{FF2B5EF4-FFF2-40B4-BE49-F238E27FC236}">
                    <a16:creationId xmlns:a16="http://schemas.microsoft.com/office/drawing/2014/main" id="{4B0AA089-9CA7-4986-9B0B-1E2EA8A814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47" name="Picture 19">
                <a:extLst>
                  <a:ext uri="{FF2B5EF4-FFF2-40B4-BE49-F238E27FC236}">
                    <a16:creationId xmlns:a16="http://schemas.microsoft.com/office/drawing/2014/main" id="{161FA9E9-975D-48C8-80CC-B71ED5E6EC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48" name="Straight Arrow Connector 23">
                <a:extLst>
                  <a:ext uri="{FF2B5EF4-FFF2-40B4-BE49-F238E27FC236}">
                    <a16:creationId xmlns:a16="http://schemas.microsoft.com/office/drawing/2014/main" id="{F075B050-4DB9-4B32-BE98-3384B146B6CB}"/>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24">
                <a:extLst>
                  <a:ext uri="{FF2B5EF4-FFF2-40B4-BE49-F238E27FC236}">
                    <a16:creationId xmlns:a16="http://schemas.microsoft.com/office/drawing/2014/main" id="{D9EDB32F-0592-4CEA-A31B-520DCEBC33A8}"/>
                  </a:ext>
                </a:extLst>
              </p:cNvPr>
              <p:cNvCxnSpPr>
                <a:stCxn id="45" idx="0"/>
                <a:endCxn id="45"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26">
                <a:extLst>
                  <a:ext uri="{FF2B5EF4-FFF2-40B4-BE49-F238E27FC236}">
                    <a16:creationId xmlns:a16="http://schemas.microsoft.com/office/drawing/2014/main" id="{2FD2F19B-CE2C-4067-8970-A800CEABDCD1}"/>
                  </a:ext>
                </a:extLst>
              </p:cNvPr>
              <p:cNvCxnSpPr>
                <a:stCxn id="45" idx="3"/>
                <a:endCxn id="45"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Arrow Connector 27">
                <a:extLst>
                  <a:ext uri="{FF2B5EF4-FFF2-40B4-BE49-F238E27FC236}">
                    <a16:creationId xmlns:a16="http://schemas.microsoft.com/office/drawing/2014/main" id="{A21F9A8E-4718-437A-9C9C-614F8D8E6116}"/>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Oval 28">
                <a:extLst>
                  <a:ext uri="{FF2B5EF4-FFF2-40B4-BE49-F238E27FC236}">
                    <a16:creationId xmlns:a16="http://schemas.microsoft.com/office/drawing/2014/main" id="{0EF24A99-15FA-417C-9DA9-29E89F9F4EFB}"/>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a:solidFill>
                    <a:schemeClr val="tx1"/>
                  </a:solidFill>
                </a:endParaRPr>
              </a:p>
            </p:txBody>
          </p:sp>
        </p:grpSp>
        <p:grpSp>
          <p:nvGrpSpPr>
            <p:cNvPr id="40" name="Groep 39">
              <a:extLst>
                <a:ext uri="{FF2B5EF4-FFF2-40B4-BE49-F238E27FC236}">
                  <a16:creationId xmlns:a16="http://schemas.microsoft.com/office/drawing/2014/main" id="{44ACFC89-278E-4429-96AD-D9AF4F35723A}"/>
                </a:ext>
              </a:extLst>
            </p:cNvPr>
            <p:cNvGrpSpPr/>
            <p:nvPr userDrawn="1"/>
          </p:nvGrpSpPr>
          <p:grpSpPr>
            <a:xfrm>
              <a:off x="12610022" y="1108316"/>
              <a:ext cx="425380" cy="577954"/>
              <a:chOff x="-37364" y="4061531"/>
              <a:chExt cx="571037" cy="775855"/>
            </a:xfrm>
          </p:grpSpPr>
          <p:pic>
            <p:nvPicPr>
              <p:cNvPr id="43" name="Afbeelding 42">
                <a:extLst>
                  <a:ext uri="{FF2B5EF4-FFF2-40B4-BE49-F238E27FC236}">
                    <a16:creationId xmlns:a16="http://schemas.microsoft.com/office/drawing/2014/main" id="{76D1C94F-2678-4538-8AE7-A8F1AE44B733}"/>
                  </a:ext>
                </a:extLst>
              </p:cNvPr>
              <p:cNvPicPr>
                <a:picLocks noChangeAspect="1"/>
              </p:cNvPicPr>
              <p:nvPr userDrawn="1"/>
            </p:nvPicPr>
            <p:blipFill rotWithShape="1">
              <a:blip r:embed="rId7"/>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44" name="Rectangle 21">
                <a:extLst>
                  <a:ext uri="{FF2B5EF4-FFF2-40B4-BE49-F238E27FC236}">
                    <a16:creationId xmlns:a16="http://schemas.microsoft.com/office/drawing/2014/main" id="{C0795D33-419B-4D90-B7D0-F23B0A229481}"/>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a:solidFill>
                    <a:schemeClr val="tx1"/>
                  </a:solidFill>
                </a:endParaRPr>
              </a:p>
            </p:txBody>
          </p:sp>
        </p:grpSp>
        <p:pic>
          <p:nvPicPr>
            <p:cNvPr id="41" name="Afbeelding 40">
              <a:extLst>
                <a:ext uri="{FF2B5EF4-FFF2-40B4-BE49-F238E27FC236}">
                  <a16:creationId xmlns:a16="http://schemas.microsoft.com/office/drawing/2014/main" id="{BBCF88BC-C930-469B-B044-AF9EF5C457A2}"/>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Tree>
    <p:extLst>
      <p:ext uri="{BB962C8B-B14F-4D97-AF65-F5344CB8AC3E}">
        <p14:creationId xmlns:p14="http://schemas.microsoft.com/office/powerpoint/2010/main" val="11190211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houd met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a:t>Klik om titel toe te voegen</a:t>
            </a:r>
          </a:p>
        </p:txBody>
      </p:sp>
      <p:sp>
        <p:nvSpPr>
          <p:cNvPr id="4" name="Table Placeholder 3">
            <a:extLst>
              <a:ext uri="{FF2B5EF4-FFF2-40B4-BE49-F238E27FC236}">
                <a16:creationId xmlns:a16="http://schemas.microsoft.com/office/drawing/2014/main" id="{94B40A4D-040D-412B-B077-4F963A67665D}"/>
              </a:ext>
            </a:extLst>
          </p:cNvPr>
          <p:cNvSpPr>
            <a:spLocks noGrp="1"/>
          </p:cNvSpPr>
          <p:nvPr>
            <p:ph type="tbl" sz="quarter" idx="12" hasCustomPrompt="1"/>
          </p:nvPr>
        </p:nvSpPr>
        <p:spPr>
          <a:xfrm>
            <a:off x="6264275" y="1476375"/>
            <a:ext cx="5330825" cy="4320000"/>
          </a:xfrm>
        </p:spPr>
        <p:txBody>
          <a:bodyPr tIns="0" anchor="ctr" anchorCtr="1"/>
          <a:lstStyle>
            <a:lvl1pPr algn="l">
              <a:spcBef>
                <a:spcPts val="0"/>
              </a:spcBef>
              <a:defRPr sz="1200">
                <a:solidFill>
                  <a:schemeClr val="tx1"/>
                </a:solidFill>
              </a:defRPr>
            </a:lvl1pPr>
          </a:lstStyle>
          <a:p>
            <a:r>
              <a:rPr lang="nl-NL" noProof="0"/>
              <a:t>Klik op icoon om</a:t>
            </a:r>
            <a:br>
              <a:rPr lang="nl-NL" noProof="0"/>
            </a:br>
            <a:r>
              <a:rPr lang="nl-NL" noProof="0"/>
              <a:t>tabel toe te voegen</a:t>
            </a:r>
          </a:p>
        </p:txBody>
      </p:sp>
      <p:sp>
        <p:nvSpPr>
          <p:cNvPr id="11" name="Text Placeholder 12">
            <a:extLst>
              <a:ext uri="{FF2B5EF4-FFF2-40B4-BE49-F238E27FC236}">
                <a16:creationId xmlns:a16="http://schemas.microsoft.com/office/drawing/2014/main" id="{F028C813-AC7A-4357-A8D4-1D61F095489D}"/>
              </a:ext>
            </a:extLst>
          </p:cNvPr>
          <p:cNvSpPr>
            <a:spLocks noGrp="1"/>
          </p:cNvSpPr>
          <p:nvPr>
            <p:ph type="body" sz="quarter" idx="10" hasCustomPrompt="1"/>
          </p:nvPr>
        </p:nvSpPr>
        <p:spPr>
          <a:xfrm>
            <a:off x="619125" y="1476375"/>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a:t>Klik om kop toe te voegen</a:t>
            </a:r>
          </a:p>
          <a:p>
            <a:pPr lvl="1"/>
            <a:r>
              <a:rPr lang="nl-NL" noProof="0" err="1"/>
              <a:t>Subkop</a:t>
            </a:r>
            <a:endParaRPr lang="nl-NL" noProof="0"/>
          </a:p>
          <a:p>
            <a:pPr lvl="2"/>
            <a:r>
              <a:rPr lang="nl-NL" noProof="0"/>
              <a:t>Body tekst </a:t>
            </a:r>
          </a:p>
          <a:p>
            <a:pPr lvl="3"/>
            <a:r>
              <a:rPr lang="nl-NL" noProof="0" err="1"/>
              <a:t>Bullet</a:t>
            </a:r>
            <a:r>
              <a:rPr lang="nl-NL" noProof="0"/>
              <a:t> niveau 1</a:t>
            </a:r>
          </a:p>
          <a:p>
            <a:pPr lvl="4"/>
            <a:r>
              <a:rPr lang="nl-NL" noProof="0" err="1"/>
              <a:t>Bullet</a:t>
            </a:r>
            <a:r>
              <a:rPr lang="nl-NL" noProof="0"/>
              <a:t> niveau 2</a:t>
            </a:r>
          </a:p>
          <a:p>
            <a:pPr lvl="5"/>
            <a:r>
              <a:rPr lang="nl-NL" noProof="0" err="1"/>
              <a:t>Bullet</a:t>
            </a:r>
            <a:r>
              <a:rPr lang="nl-NL" noProof="0"/>
              <a:t> niveau 3</a:t>
            </a:r>
          </a:p>
          <a:p>
            <a:pPr lvl="6"/>
            <a:r>
              <a:rPr lang="nl-NL" noProof="0" err="1"/>
              <a:t>Bullet</a:t>
            </a:r>
            <a:r>
              <a:rPr lang="nl-NL" noProof="0"/>
              <a:t> niveau 4</a:t>
            </a:r>
          </a:p>
          <a:p>
            <a:pPr lvl="7"/>
            <a:r>
              <a:rPr lang="nl-NL" noProof="0" err="1"/>
              <a:t>Bullet</a:t>
            </a:r>
            <a:r>
              <a:rPr lang="nl-NL" noProof="0"/>
              <a:t> niveau 5</a:t>
            </a:r>
          </a:p>
          <a:p>
            <a:pPr lvl="8"/>
            <a:r>
              <a:rPr lang="nl-NL" noProof="0" err="1"/>
              <a:t>Bullet</a:t>
            </a:r>
            <a:r>
              <a:rPr lang="nl-NL" noProof="0"/>
              <a:t> niveau 6</a:t>
            </a:r>
          </a:p>
        </p:txBody>
      </p:sp>
      <p:sp>
        <p:nvSpPr>
          <p:cNvPr id="31" name="Rectangle 106">
            <a:extLst>
              <a:ext uri="{FF2B5EF4-FFF2-40B4-BE49-F238E27FC236}">
                <a16:creationId xmlns:a16="http://schemas.microsoft.com/office/drawing/2014/main" id="{730C924B-F91D-43CC-A0C8-A160AAD5E487}"/>
              </a:ext>
            </a:extLst>
          </p:cNvPr>
          <p:cNvSpPr>
            <a:spLocks noChangeArrowheads="1"/>
          </p:cNvSpPr>
          <p:nvPr userDrawn="1"/>
        </p:nvSpPr>
        <p:spPr bwMode="gray">
          <a:xfrm>
            <a:off x="12326583" y="0"/>
            <a:ext cx="2329217" cy="2696274"/>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a:ln>
                  <a:noFill/>
                </a:ln>
                <a:solidFill>
                  <a:schemeClr val="tx1"/>
                </a:solidFill>
                <a:effectLst/>
                <a:uLnTx/>
                <a:uFillTx/>
                <a:latin typeface="Open Sans"/>
                <a:ea typeface="+mn-ea"/>
                <a:cs typeface="+mn-cs"/>
              </a:rPr>
              <a:t>Tabel invoegen</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Klik op het icoon in het midden van het tabelvlak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Kies hoeveel kolommen en rijen de tabel moet hebben die je wil invoegen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Klik op ‘OK’ en de tabel wordt ingevoegd die vervolgens gevuld kan worden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Selecteer vervolgens alle tekst in de tabel, pas de lettergrootte aan naar 14pt en kleur de zwarte tekst om naar donkerblauw</a:t>
            </a:r>
          </a:p>
        </p:txBody>
      </p:sp>
      <p:grpSp>
        <p:nvGrpSpPr>
          <p:cNvPr id="13" name="Groep 12">
            <a:extLst>
              <a:ext uri="{FF2B5EF4-FFF2-40B4-BE49-F238E27FC236}">
                <a16:creationId xmlns:a16="http://schemas.microsoft.com/office/drawing/2014/main" id="{0D738BE7-6A7E-46F7-8BF1-965AD4F71B81}"/>
              </a:ext>
            </a:extLst>
          </p:cNvPr>
          <p:cNvGrpSpPr/>
          <p:nvPr userDrawn="1"/>
        </p:nvGrpSpPr>
        <p:grpSpPr>
          <a:xfrm>
            <a:off x="-2463800" y="0"/>
            <a:ext cx="2329217" cy="2718588"/>
            <a:chOff x="-2463800" y="0"/>
            <a:chExt cx="2329217" cy="2718588"/>
          </a:xfrm>
        </p:grpSpPr>
        <p:sp>
          <p:nvSpPr>
            <p:cNvPr id="14" name="Rectangle 106">
              <a:extLst>
                <a:ext uri="{FF2B5EF4-FFF2-40B4-BE49-F238E27FC236}">
                  <a16:creationId xmlns:a16="http://schemas.microsoft.com/office/drawing/2014/main" id="{E3A6B80D-90EB-4816-8F06-1FF0DE111259}"/>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a:solidFill>
                    <a:schemeClr val="tx1"/>
                  </a:solidFill>
                  <a:latin typeface="+mn-lt"/>
                </a:rPr>
                <a:t>Kop, subkop of </a:t>
              </a:r>
              <a:br>
                <a:rPr lang="nl-NL" altLang="en-US" sz="1100" b="1" spc="-10" baseline="0" noProof="0">
                  <a:solidFill>
                    <a:schemeClr val="tx1"/>
                  </a:solidFill>
                  <a:latin typeface="+mn-lt"/>
                </a:rPr>
              </a:br>
              <a:r>
                <a:rPr lang="nl-NL" altLang="en-US" sz="1100" b="1" spc="-10" baseline="0" noProof="0">
                  <a:solidFill>
                    <a:schemeClr val="tx1"/>
                  </a:solidFill>
                  <a:latin typeface="+mn-lt"/>
                </a:rPr>
                <a:t>bullets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a:solidFill>
                    <a:schemeClr val="tx1"/>
                  </a:solidFill>
                  <a:latin typeface="+mn-lt"/>
                </a:rPr>
                <a:t>Via ‘</a:t>
              </a:r>
              <a:r>
                <a:rPr kumimoji="0" lang="nl-NL" altLang="en-US" sz="1000" b="0" i="0" u="none" strike="noStrike" kern="1200" cap="none" spc="-10" normalizeH="0" baseline="0" noProof="0">
                  <a:ln>
                    <a:noFill/>
                  </a:ln>
                  <a:solidFill>
                    <a:schemeClr val="tx1"/>
                  </a:solidFill>
                  <a:effectLst/>
                  <a:uLnTx/>
                  <a:uFillTx/>
                  <a:latin typeface="Open Sans"/>
                  <a:ea typeface="+mn-ea"/>
                  <a:cs typeface="+mn-cs"/>
                </a:rPr>
                <a:t>Start’ &gt; ‘Alinea’ kun je van tekst een kop, subkop of bullets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a:solidFill>
                    <a:schemeClr val="tx1"/>
                  </a:solidFill>
                  <a:latin typeface="+mn-lt"/>
                </a:rPr>
                <a:t>rechts, verhoog je het niveau</a:t>
              </a:r>
            </a:p>
          </p:txBody>
        </p:sp>
        <p:grpSp>
          <p:nvGrpSpPr>
            <p:cNvPr id="15" name="Group 22">
              <a:extLst>
                <a:ext uri="{FF2B5EF4-FFF2-40B4-BE49-F238E27FC236}">
                  <a16:creationId xmlns:a16="http://schemas.microsoft.com/office/drawing/2014/main" id="{CCB39D30-1E27-408F-80D8-32932B5B9480}"/>
                </a:ext>
              </a:extLst>
            </p:cNvPr>
            <p:cNvGrpSpPr/>
            <p:nvPr userDrawn="1"/>
          </p:nvGrpSpPr>
          <p:grpSpPr>
            <a:xfrm>
              <a:off x="-2318863" y="1050055"/>
              <a:ext cx="2044800" cy="534731"/>
              <a:chOff x="-2108199" y="3333735"/>
              <a:chExt cx="2314576" cy="605280"/>
            </a:xfrm>
          </p:grpSpPr>
          <p:grpSp>
            <p:nvGrpSpPr>
              <p:cNvPr id="16" name="Group 9">
                <a:extLst>
                  <a:ext uri="{FF2B5EF4-FFF2-40B4-BE49-F238E27FC236}">
                    <a16:creationId xmlns:a16="http://schemas.microsoft.com/office/drawing/2014/main" id="{1F50881A-2BBC-44BE-9D27-9754AB68E97E}"/>
                  </a:ext>
                </a:extLst>
              </p:cNvPr>
              <p:cNvGrpSpPr/>
              <p:nvPr userDrawn="1"/>
            </p:nvGrpSpPr>
            <p:grpSpPr>
              <a:xfrm>
                <a:off x="-2108199" y="3333735"/>
                <a:ext cx="2314576" cy="605280"/>
                <a:chOff x="-1062434" y="2679700"/>
                <a:chExt cx="2314576" cy="605280"/>
              </a:xfrm>
            </p:grpSpPr>
            <p:pic>
              <p:nvPicPr>
                <p:cNvPr id="18" name="Picture 5">
                  <a:extLst>
                    <a:ext uri="{FF2B5EF4-FFF2-40B4-BE49-F238E27FC236}">
                      <a16:creationId xmlns:a16="http://schemas.microsoft.com/office/drawing/2014/main" id="{C357F009-954B-42E8-9AFE-44B6234E24EC}"/>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19" name="Rectangle 21">
                  <a:extLst>
                    <a:ext uri="{FF2B5EF4-FFF2-40B4-BE49-F238E27FC236}">
                      <a16:creationId xmlns:a16="http://schemas.microsoft.com/office/drawing/2014/main" id="{B5B3C759-A389-411C-B870-027A6960A40B}"/>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a:solidFill>
                      <a:schemeClr val="tx1"/>
                    </a:solidFill>
                  </a:endParaRPr>
                </a:p>
              </p:txBody>
            </p:sp>
          </p:grpSp>
          <p:sp>
            <p:nvSpPr>
              <p:cNvPr id="17" name="Graphic 19" descr="Close with solid fill">
                <a:extLst>
                  <a:ext uri="{FF2B5EF4-FFF2-40B4-BE49-F238E27FC236}">
                    <a16:creationId xmlns:a16="http://schemas.microsoft.com/office/drawing/2014/main" id="{5B652822-ACAD-45A5-ADBF-D119E46F5B24}"/>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a:solidFill>
                    <a:schemeClr val="tx1"/>
                  </a:solidFill>
                </a:endParaRPr>
              </a:p>
            </p:txBody>
          </p:sp>
        </p:grpSp>
      </p:grpSp>
      <p:sp>
        <p:nvSpPr>
          <p:cNvPr id="3" name="Slide Number Placeholder 2">
            <a:extLst>
              <a:ext uri="{FF2B5EF4-FFF2-40B4-BE49-F238E27FC236}">
                <a16:creationId xmlns:a16="http://schemas.microsoft.com/office/drawing/2014/main" id="{DF3716CF-D9F7-4E85-A572-A8A5E9841A07}"/>
              </a:ext>
            </a:extLst>
          </p:cNvPr>
          <p:cNvSpPr>
            <a:spLocks noGrp="1"/>
          </p:cNvSpPr>
          <p:nvPr>
            <p:ph type="sldNum" sz="quarter" idx="13"/>
          </p:nvPr>
        </p:nvSpPr>
        <p:spPr/>
        <p:txBody>
          <a:bodyPr/>
          <a:lstStyle/>
          <a:p>
            <a:fld id="{5A195573-6125-40C3-AA0C-3AC6CFB9F86B}" type="slidenum">
              <a:rPr lang="en-US" smtClean="0"/>
              <a:pPr/>
              <a:t>‹nr.›</a:t>
            </a:fld>
            <a:endParaRPr lang="en-US"/>
          </a:p>
        </p:txBody>
      </p:sp>
      <p:sp>
        <p:nvSpPr>
          <p:cNvPr id="20" name="Rectangle 106">
            <a:extLst>
              <a:ext uri="{FF2B5EF4-FFF2-40B4-BE49-F238E27FC236}">
                <a16:creationId xmlns:a16="http://schemas.microsoft.com/office/drawing/2014/main" id="{8EE16B0B-B9C9-4621-817F-2DEA06F65CB0}"/>
              </a:ext>
            </a:extLst>
          </p:cNvPr>
          <p:cNvSpPr>
            <a:spLocks noChangeArrowheads="1"/>
          </p:cNvSpPr>
          <p:nvPr userDrawn="1"/>
        </p:nvSpPr>
        <p:spPr bwMode="gray">
          <a:xfrm>
            <a:off x="12326583" y="2942670"/>
            <a:ext cx="2329217" cy="197223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a:ln>
                  <a:noFill/>
                </a:ln>
                <a:solidFill>
                  <a:schemeClr val="tx1"/>
                </a:solidFill>
                <a:effectLst/>
                <a:uLnTx/>
                <a:uFillTx/>
                <a:latin typeface="Open Sans"/>
                <a:ea typeface="+mn-ea"/>
                <a:cs typeface="+mn-cs"/>
              </a:rPr>
              <a:t>Verticale lijnen toevoegen aan tabel</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Voeg een tabel in. De tabel wordt zonder verticale lijnen ingevoegd</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Om de verticale lijnen toe te voegen; klik in het menu </a:t>
            </a:r>
            <a:br>
              <a:rPr kumimoji="0" lang="nl-NL" altLang="en-US" sz="1000" b="0" i="0" u="none" strike="noStrike" kern="1200" cap="none" spc="-10" normalizeH="0" baseline="0" noProof="0">
                <a:ln>
                  <a:noFill/>
                </a:ln>
                <a:solidFill>
                  <a:schemeClr val="tx1"/>
                </a:solidFill>
                <a:effectLst/>
                <a:uLnTx/>
                <a:uFillTx/>
                <a:latin typeface="Open Sans"/>
                <a:ea typeface="+mn-ea"/>
                <a:cs typeface="+mn-cs"/>
              </a:rPr>
            </a:br>
            <a:r>
              <a:rPr kumimoji="0" lang="nl-NL" altLang="en-US" sz="1000" b="0" i="0" u="none" strike="noStrike" kern="1200" cap="none" spc="-10" normalizeH="0" baseline="0" noProof="0">
                <a:ln>
                  <a:noFill/>
                </a:ln>
                <a:solidFill>
                  <a:schemeClr val="tx1"/>
                </a:solidFill>
                <a:effectLst/>
                <a:uLnTx/>
                <a:uFillTx/>
                <a:latin typeface="Open Sans"/>
                <a:ea typeface="+mn-ea"/>
                <a:cs typeface="+mn-cs"/>
              </a:rPr>
              <a:t>'Opties voor tabelstijlen’, kies de functie 'Gestreepte kolommen' en de verticale lijnen verschijnen</a:t>
            </a:r>
          </a:p>
        </p:txBody>
      </p:sp>
    </p:spTree>
    <p:extLst>
      <p:ext uri="{BB962C8B-B14F-4D97-AF65-F5344CB8AC3E}">
        <p14:creationId xmlns:p14="http://schemas.microsoft.com/office/powerpoint/2010/main" val="23088450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el paginagro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a:t>Klik om titel toe te voegen</a:t>
            </a:r>
          </a:p>
        </p:txBody>
      </p:sp>
      <p:sp>
        <p:nvSpPr>
          <p:cNvPr id="4" name="Table Placeholder 3">
            <a:extLst>
              <a:ext uri="{FF2B5EF4-FFF2-40B4-BE49-F238E27FC236}">
                <a16:creationId xmlns:a16="http://schemas.microsoft.com/office/drawing/2014/main" id="{94B40A4D-040D-412B-B077-4F963A67665D}"/>
              </a:ext>
            </a:extLst>
          </p:cNvPr>
          <p:cNvSpPr>
            <a:spLocks noGrp="1"/>
          </p:cNvSpPr>
          <p:nvPr>
            <p:ph type="tbl" sz="quarter" idx="12" hasCustomPrompt="1"/>
          </p:nvPr>
        </p:nvSpPr>
        <p:spPr>
          <a:xfrm>
            <a:off x="619125" y="1476375"/>
            <a:ext cx="10975975" cy="4320000"/>
          </a:xfrm>
        </p:spPr>
        <p:txBody>
          <a:bodyPr tIns="0" anchor="ctr" anchorCtr="1"/>
          <a:lstStyle>
            <a:lvl1pPr algn="l">
              <a:spcBef>
                <a:spcPts val="0"/>
              </a:spcBef>
              <a:defRPr sz="1200">
                <a:solidFill>
                  <a:schemeClr val="tx1"/>
                </a:solidFill>
              </a:defRPr>
            </a:lvl1pPr>
          </a:lstStyle>
          <a:p>
            <a:r>
              <a:rPr lang="nl-NL" noProof="0"/>
              <a:t>Klik op icoon om</a:t>
            </a:r>
            <a:br>
              <a:rPr lang="nl-NL" noProof="0"/>
            </a:br>
            <a:r>
              <a:rPr lang="nl-NL" noProof="0"/>
              <a:t>tabel toe te voegen</a:t>
            </a:r>
          </a:p>
        </p:txBody>
      </p:sp>
      <p:sp>
        <p:nvSpPr>
          <p:cNvPr id="7" name="Rectangle 106">
            <a:extLst>
              <a:ext uri="{FF2B5EF4-FFF2-40B4-BE49-F238E27FC236}">
                <a16:creationId xmlns:a16="http://schemas.microsoft.com/office/drawing/2014/main" id="{A5A0DE91-09F1-4A57-AEC5-58AD14C7204C}"/>
              </a:ext>
            </a:extLst>
          </p:cNvPr>
          <p:cNvSpPr>
            <a:spLocks noChangeArrowheads="1"/>
          </p:cNvSpPr>
          <p:nvPr userDrawn="1"/>
        </p:nvSpPr>
        <p:spPr bwMode="gray">
          <a:xfrm>
            <a:off x="12326583" y="0"/>
            <a:ext cx="2329217" cy="2696274"/>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a:ln>
                  <a:noFill/>
                </a:ln>
                <a:solidFill>
                  <a:schemeClr val="tx1"/>
                </a:solidFill>
                <a:effectLst/>
                <a:uLnTx/>
                <a:uFillTx/>
                <a:latin typeface="Open Sans"/>
                <a:ea typeface="+mn-ea"/>
                <a:cs typeface="+mn-cs"/>
              </a:rPr>
              <a:t>Tabel invoegen</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Klik op het icoon in het midden van het tabelvlak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Kies hoeveel kolommen en rijen de tabel moet hebben die je wil invoegen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Klik op ‘OK’ en de tabel wordt ingevoegd die vervolgens gevuld kan worden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Selecteer vervolgens alle tekst in de tabel, pas de lettergrootte aan naar 14pt en kleur de zwarte tekst om naar donkerblauw</a:t>
            </a:r>
          </a:p>
        </p:txBody>
      </p:sp>
      <p:sp>
        <p:nvSpPr>
          <p:cNvPr id="3" name="Slide Number Placeholder 2">
            <a:extLst>
              <a:ext uri="{FF2B5EF4-FFF2-40B4-BE49-F238E27FC236}">
                <a16:creationId xmlns:a16="http://schemas.microsoft.com/office/drawing/2014/main" id="{E1B7A5D4-DEE1-41E7-A578-DE688BC982F1}"/>
              </a:ext>
            </a:extLst>
          </p:cNvPr>
          <p:cNvSpPr>
            <a:spLocks noGrp="1"/>
          </p:cNvSpPr>
          <p:nvPr>
            <p:ph type="sldNum" sz="quarter" idx="13"/>
          </p:nvPr>
        </p:nvSpPr>
        <p:spPr/>
        <p:txBody>
          <a:bodyPr/>
          <a:lstStyle/>
          <a:p>
            <a:fld id="{5A195573-6125-40C3-AA0C-3AC6CFB9F86B}" type="slidenum">
              <a:rPr lang="en-US" smtClean="0"/>
              <a:pPr/>
              <a:t>‹nr.›</a:t>
            </a:fld>
            <a:endParaRPr lang="en-US"/>
          </a:p>
        </p:txBody>
      </p:sp>
      <p:sp>
        <p:nvSpPr>
          <p:cNvPr id="6" name="Rectangle 106">
            <a:extLst>
              <a:ext uri="{FF2B5EF4-FFF2-40B4-BE49-F238E27FC236}">
                <a16:creationId xmlns:a16="http://schemas.microsoft.com/office/drawing/2014/main" id="{3021B20F-17DF-401E-BBA5-726BBD4791C7}"/>
              </a:ext>
            </a:extLst>
          </p:cNvPr>
          <p:cNvSpPr>
            <a:spLocks noChangeArrowheads="1"/>
          </p:cNvSpPr>
          <p:nvPr userDrawn="1"/>
        </p:nvSpPr>
        <p:spPr bwMode="gray">
          <a:xfrm>
            <a:off x="12326583" y="2942670"/>
            <a:ext cx="2329217" cy="197223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a:ln>
                  <a:noFill/>
                </a:ln>
                <a:solidFill>
                  <a:schemeClr val="tx1"/>
                </a:solidFill>
                <a:effectLst/>
                <a:uLnTx/>
                <a:uFillTx/>
                <a:latin typeface="Open Sans"/>
                <a:ea typeface="+mn-ea"/>
                <a:cs typeface="+mn-cs"/>
              </a:rPr>
              <a:t>Verticale lijnen toevoegen aan tabel</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Voeg een tabel in. De tabel wordt zonder verticale lijnen ingevoegd</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Om de verticale lijnen toe te voegen; klik in het menu </a:t>
            </a:r>
            <a:br>
              <a:rPr kumimoji="0" lang="nl-NL" altLang="en-US" sz="1000" b="0" i="0" u="none" strike="noStrike" kern="1200" cap="none" spc="-10" normalizeH="0" baseline="0" noProof="0">
                <a:ln>
                  <a:noFill/>
                </a:ln>
                <a:solidFill>
                  <a:schemeClr val="tx1"/>
                </a:solidFill>
                <a:effectLst/>
                <a:uLnTx/>
                <a:uFillTx/>
                <a:latin typeface="Open Sans"/>
                <a:ea typeface="+mn-ea"/>
                <a:cs typeface="+mn-cs"/>
              </a:rPr>
            </a:br>
            <a:r>
              <a:rPr kumimoji="0" lang="nl-NL" altLang="en-US" sz="1000" b="0" i="0" u="none" strike="noStrike" kern="1200" cap="none" spc="-10" normalizeH="0" baseline="0" noProof="0">
                <a:ln>
                  <a:noFill/>
                </a:ln>
                <a:solidFill>
                  <a:schemeClr val="tx1"/>
                </a:solidFill>
                <a:effectLst/>
                <a:uLnTx/>
                <a:uFillTx/>
                <a:latin typeface="Open Sans"/>
                <a:ea typeface="+mn-ea"/>
                <a:cs typeface="+mn-cs"/>
              </a:rPr>
              <a:t>'Opties voor tabelstijlen’, kies de functie 'Gestreepte kolommen' en de verticale lijnen verschijnen</a:t>
            </a:r>
          </a:p>
        </p:txBody>
      </p:sp>
    </p:spTree>
    <p:extLst>
      <p:ext uri="{BB962C8B-B14F-4D97-AF65-F5344CB8AC3E}">
        <p14:creationId xmlns:p14="http://schemas.microsoft.com/office/powerpoint/2010/main" val="1915588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houd met grafiek rech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264276" y="1476375"/>
            <a:ext cx="5330824" cy="4320000"/>
          </a:xfrm>
        </p:spPr>
        <p:txBody>
          <a:bodyPr tIns="0" anchor="ctr" anchorCtr="1"/>
          <a:lstStyle>
            <a:lvl1pPr algn="l">
              <a:spcBef>
                <a:spcPts val="0"/>
              </a:spcBef>
              <a:defRPr sz="1200">
                <a:solidFill>
                  <a:schemeClr val="tx1"/>
                </a:solidFill>
              </a:defRPr>
            </a:lvl1pPr>
          </a:lstStyle>
          <a:p>
            <a:r>
              <a:rPr lang="nl-NL" noProof="0"/>
              <a:t>Klik op icoon om</a:t>
            </a:r>
            <a:br>
              <a:rPr lang="nl-NL" noProof="0"/>
            </a:br>
            <a:r>
              <a:rPr lang="nl-NL" noProof="0"/>
              <a:t>grafiek toe te voegen</a:t>
            </a:r>
          </a:p>
        </p:txBody>
      </p:sp>
      <p:sp>
        <p:nvSpPr>
          <p:cNvPr id="8" name="Text Placeholder 12">
            <a:extLst>
              <a:ext uri="{FF2B5EF4-FFF2-40B4-BE49-F238E27FC236}">
                <a16:creationId xmlns:a16="http://schemas.microsoft.com/office/drawing/2014/main" id="{CC64508F-FB4D-4117-A07D-F5E6D9501D14}"/>
              </a:ext>
            </a:extLst>
          </p:cNvPr>
          <p:cNvSpPr>
            <a:spLocks noGrp="1"/>
          </p:cNvSpPr>
          <p:nvPr>
            <p:ph type="body" sz="quarter" idx="10" hasCustomPrompt="1"/>
          </p:nvPr>
        </p:nvSpPr>
        <p:spPr>
          <a:xfrm>
            <a:off x="61912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a:t>Klik om kop toe te voegen</a:t>
            </a:r>
          </a:p>
          <a:p>
            <a:pPr lvl="1"/>
            <a:r>
              <a:rPr lang="nl-NL" noProof="0" err="1"/>
              <a:t>Subkop</a:t>
            </a:r>
            <a:endParaRPr lang="nl-NL" noProof="0"/>
          </a:p>
          <a:p>
            <a:pPr lvl="2"/>
            <a:r>
              <a:rPr lang="nl-NL" noProof="0"/>
              <a:t>Body tekst </a:t>
            </a:r>
          </a:p>
          <a:p>
            <a:pPr lvl="3"/>
            <a:r>
              <a:rPr lang="nl-NL" noProof="0" err="1"/>
              <a:t>Bullet</a:t>
            </a:r>
            <a:r>
              <a:rPr lang="nl-NL" noProof="0"/>
              <a:t> niveau 1</a:t>
            </a:r>
          </a:p>
          <a:p>
            <a:pPr lvl="4"/>
            <a:r>
              <a:rPr lang="nl-NL" noProof="0" err="1"/>
              <a:t>Bullet</a:t>
            </a:r>
            <a:r>
              <a:rPr lang="nl-NL" noProof="0"/>
              <a:t> niveau 2</a:t>
            </a:r>
          </a:p>
          <a:p>
            <a:pPr lvl="5"/>
            <a:r>
              <a:rPr lang="nl-NL" noProof="0" err="1"/>
              <a:t>Bullet</a:t>
            </a:r>
            <a:r>
              <a:rPr lang="nl-NL" noProof="0"/>
              <a:t> niveau 3</a:t>
            </a:r>
          </a:p>
          <a:p>
            <a:pPr lvl="6"/>
            <a:r>
              <a:rPr lang="nl-NL" noProof="0" err="1"/>
              <a:t>Bullet</a:t>
            </a:r>
            <a:r>
              <a:rPr lang="nl-NL" noProof="0"/>
              <a:t> niveau 4</a:t>
            </a:r>
          </a:p>
          <a:p>
            <a:pPr lvl="7"/>
            <a:r>
              <a:rPr lang="nl-NL" noProof="0" err="1"/>
              <a:t>Bullet</a:t>
            </a:r>
            <a:r>
              <a:rPr lang="nl-NL" noProof="0"/>
              <a:t> niveau 5</a:t>
            </a:r>
          </a:p>
          <a:p>
            <a:pPr lvl="8"/>
            <a:r>
              <a:rPr lang="nl-NL" noProof="0" err="1"/>
              <a:t>Bullet</a:t>
            </a:r>
            <a:r>
              <a:rPr lang="nl-NL" noProof="0"/>
              <a:t> niveau 6</a:t>
            </a:r>
          </a:p>
        </p:txBody>
      </p:sp>
      <p:sp>
        <p:nvSpPr>
          <p:cNvPr id="11" name="Text Placeholder 3">
            <a:extLst>
              <a:ext uri="{FF2B5EF4-FFF2-40B4-BE49-F238E27FC236}">
                <a16:creationId xmlns:a16="http://schemas.microsoft.com/office/drawing/2014/main" id="{A573C153-27EA-4A91-9162-722BE6E06CAD}"/>
              </a:ext>
            </a:extLst>
          </p:cNvPr>
          <p:cNvSpPr>
            <a:spLocks noGrp="1"/>
          </p:cNvSpPr>
          <p:nvPr>
            <p:ph type="body" sz="quarter" idx="18" hasCustomPrompt="1"/>
          </p:nvPr>
        </p:nvSpPr>
        <p:spPr>
          <a:xfrm>
            <a:off x="6400153"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a:t>Klik om brontekst toe te voegen</a:t>
            </a:r>
          </a:p>
        </p:txBody>
      </p:sp>
      <p:grpSp>
        <p:nvGrpSpPr>
          <p:cNvPr id="13" name="Groep 12">
            <a:extLst>
              <a:ext uri="{FF2B5EF4-FFF2-40B4-BE49-F238E27FC236}">
                <a16:creationId xmlns:a16="http://schemas.microsoft.com/office/drawing/2014/main" id="{39D28042-45AB-4F8C-A0C9-EF684DE5B4DB}"/>
              </a:ext>
            </a:extLst>
          </p:cNvPr>
          <p:cNvGrpSpPr/>
          <p:nvPr userDrawn="1"/>
        </p:nvGrpSpPr>
        <p:grpSpPr>
          <a:xfrm>
            <a:off x="-2463800" y="0"/>
            <a:ext cx="2329217" cy="2718588"/>
            <a:chOff x="-2463800" y="0"/>
            <a:chExt cx="2329217" cy="2718588"/>
          </a:xfrm>
        </p:grpSpPr>
        <p:sp>
          <p:nvSpPr>
            <p:cNvPr id="14" name="Rectangle 106">
              <a:extLst>
                <a:ext uri="{FF2B5EF4-FFF2-40B4-BE49-F238E27FC236}">
                  <a16:creationId xmlns:a16="http://schemas.microsoft.com/office/drawing/2014/main" id="{3FB83E7A-138B-4198-9501-4160394F1F1B}"/>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a:solidFill>
                    <a:schemeClr val="tx1"/>
                  </a:solidFill>
                  <a:latin typeface="+mn-lt"/>
                </a:rPr>
                <a:t>Kop, subkop of </a:t>
              </a:r>
              <a:br>
                <a:rPr lang="nl-NL" altLang="en-US" sz="1100" b="1" spc="-10" baseline="0" noProof="0">
                  <a:solidFill>
                    <a:schemeClr val="tx1"/>
                  </a:solidFill>
                  <a:latin typeface="+mn-lt"/>
                </a:rPr>
              </a:br>
              <a:r>
                <a:rPr lang="nl-NL" altLang="en-US" sz="1100" b="1" spc="-10" baseline="0" noProof="0">
                  <a:solidFill>
                    <a:schemeClr val="tx1"/>
                  </a:solidFill>
                  <a:latin typeface="+mn-lt"/>
                </a:rPr>
                <a:t>bullets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a:solidFill>
                    <a:schemeClr val="tx1"/>
                  </a:solidFill>
                  <a:latin typeface="+mn-lt"/>
                </a:rPr>
                <a:t>Via ‘</a:t>
              </a:r>
              <a:r>
                <a:rPr kumimoji="0" lang="nl-NL" altLang="en-US" sz="1000" b="0" i="0" u="none" strike="noStrike" kern="1200" cap="none" spc="-10" normalizeH="0" baseline="0" noProof="0">
                  <a:ln>
                    <a:noFill/>
                  </a:ln>
                  <a:solidFill>
                    <a:schemeClr val="tx1"/>
                  </a:solidFill>
                  <a:effectLst/>
                  <a:uLnTx/>
                  <a:uFillTx/>
                  <a:latin typeface="Open Sans"/>
                  <a:ea typeface="+mn-ea"/>
                  <a:cs typeface="+mn-cs"/>
                </a:rPr>
                <a:t>Start’ &gt; ‘Alinea’ kun je van tekst een kop, subkop of bullets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a:solidFill>
                    <a:schemeClr val="tx1"/>
                  </a:solidFill>
                  <a:latin typeface="+mn-lt"/>
                </a:rPr>
                <a:t>rechts, verhoog je het niveau</a:t>
              </a:r>
            </a:p>
          </p:txBody>
        </p:sp>
        <p:grpSp>
          <p:nvGrpSpPr>
            <p:cNvPr id="18" name="Group 22">
              <a:extLst>
                <a:ext uri="{FF2B5EF4-FFF2-40B4-BE49-F238E27FC236}">
                  <a16:creationId xmlns:a16="http://schemas.microsoft.com/office/drawing/2014/main" id="{4B9181B1-0FC2-43EA-A5E5-7F2684792BD0}"/>
                </a:ext>
              </a:extLst>
            </p:cNvPr>
            <p:cNvGrpSpPr/>
            <p:nvPr userDrawn="1"/>
          </p:nvGrpSpPr>
          <p:grpSpPr>
            <a:xfrm>
              <a:off x="-2318863" y="1050055"/>
              <a:ext cx="2044800" cy="534731"/>
              <a:chOff x="-2108199" y="3333735"/>
              <a:chExt cx="2314576" cy="605280"/>
            </a:xfrm>
          </p:grpSpPr>
          <p:grpSp>
            <p:nvGrpSpPr>
              <p:cNvPr id="19" name="Group 9">
                <a:extLst>
                  <a:ext uri="{FF2B5EF4-FFF2-40B4-BE49-F238E27FC236}">
                    <a16:creationId xmlns:a16="http://schemas.microsoft.com/office/drawing/2014/main" id="{41B5B16A-7983-4922-B06F-1B9FB8222C3A}"/>
                  </a:ext>
                </a:extLst>
              </p:cNvPr>
              <p:cNvGrpSpPr/>
              <p:nvPr userDrawn="1"/>
            </p:nvGrpSpPr>
            <p:grpSpPr>
              <a:xfrm>
                <a:off x="-2108199" y="3333735"/>
                <a:ext cx="2314576" cy="605280"/>
                <a:chOff x="-1062434" y="2679700"/>
                <a:chExt cx="2314576" cy="605280"/>
              </a:xfrm>
            </p:grpSpPr>
            <p:pic>
              <p:nvPicPr>
                <p:cNvPr id="25" name="Picture 5">
                  <a:extLst>
                    <a:ext uri="{FF2B5EF4-FFF2-40B4-BE49-F238E27FC236}">
                      <a16:creationId xmlns:a16="http://schemas.microsoft.com/office/drawing/2014/main" id="{6F924BE0-7547-4ADB-B5C8-6B1AD42860BB}"/>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6" name="Rectangle 21">
                  <a:extLst>
                    <a:ext uri="{FF2B5EF4-FFF2-40B4-BE49-F238E27FC236}">
                      <a16:creationId xmlns:a16="http://schemas.microsoft.com/office/drawing/2014/main" id="{65EA48B2-4247-424F-AA38-1B9E1BF2236D}"/>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a:solidFill>
                      <a:schemeClr val="tx1"/>
                    </a:solidFill>
                  </a:endParaRPr>
                </a:p>
              </p:txBody>
            </p:sp>
          </p:grpSp>
          <p:sp>
            <p:nvSpPr>
              <p:cNvPr id="24" name="Graphic 19" descr="Close with solid fill">
                <a:extLst>
                  <a:ext uri="{FF2B5EF4-FFF2-40B4-BE49-F238E27FC236}">
                    <a16:creationId xmlns:a16="http://schemas.microsoft.com/office/drawing/2014/main" id="{9CB9F003-E90D-4944-83B7-1D24E4D23F35}"/>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a:solidFill>
                    <a:schemeClr val="tx1"/>
                  </a:solidFill>
                </a:endParaRPr>
              </a:p>
            </p:txBody>
          </p:sp>
        </p:grpSp>
      </p:grpSp>
      <p:sp>
        <p:nvSpPr>
          <p:cNvPr id="3" name="Slide Number Placeholder 2">
            <a:extLst>
              <a:ext uri="{FF2B5EF4-FFF2-40B4-BE49-F238E27FC236}">
                <a16:creationId xmlns:a16="http://schemas.microsoft.com/office/drawing/2014/main" id="{0DDE9399-B94D-49BE-87E3-76B5B785CBDA}"/>
              </a:ext>
            </a:extLst>
          </p:cNvPr>
          <p:cNvSpPr>
            <a:spLocks noGrp="1"/>
          </p:cNvSpPr>
          <p:nvPr>
            <p:ph type="sldNum" sz="quarter" idx="19"/>
          </p:nvPr>
        </p:nvSpPr>
        <p:spPr/>
        <p:txBody>
          <a:bodyPr/>
          <a:lstStyle/>
          <a:p>
            <a:fld id="{5A195573-6125-40C3-AA0C-3AC6CFB9F86B}" type="slidenum">
              <a:rPr lang="en-US" smtClean="0"/>
              <a:pPr/>
              <a:t>‹nr.›</a:t>
            </a:fld>
            <a:endParaRPr lang="en-US"/>
          </a:p>
        </p:txBody>
      </p:sp>
    </p:spTree>
    <p:extLst>
      <p:ext uri="{BB962C8B-B14F-4D97-AF65-F5344CB8AC3E}">
        <p14:creationId xmlns:p14="http://schemas.microsoft.com/office/powerpoint/2010/main" val="13649623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houd met grafiek li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19125" y="1476375"/>
            <a:ext cx="5330824" cy="4320000"/>
          </a:xfrm>
        </p:spPr>
        <p:txBody>
          <a:bodyPr tIns="0" anchor="ctr" anchorCtr="1"/>
          <a:lstStyle>
            <a:lvl1pPr algn="l">
              <a:spcBef>
                <a:spcPts val="0"/>
              </a:spcBef>
              <a:defRPr sz="1200">
                <a:solidFill>
                  <a:schemeClr val="tx1"/>
                </a:solidFill>
              </a:defRPr>
            </a:lvl1pPr>
          </a:lstStyle>
          <a:p>
            <a:r>
              <a:rPr lang="nl-NL" noProof="0"/>
              <a:t>Klik op icoon om</a:t>
            </a:r>
            <a:br>
              <a:rPr lang="nl-NL" noProof="0"/>
            </a:br>
            <a:r>
              <a:rPr lang="nl-NL" noProof="0"/>
              <a:t>grafiek toe te voegen</a:t>
            </a:r>
          </a:p>
        </p:txBody>
      </p:sp>
      <p:sp>
        <p:nvSpPr>
          <p:cNvPr id="8" name="Text Placeholder 12">
            <a:extLst>
              <a:ext uri="{FF2B5EF4-FFF2-40B4-BE49-F238E27FC236}">
                <a16:creationId xmlns:a16="http://schemas.microsoft.com/office/drawing/2014/main" id="{4D3B61F8-A508-4E1F-AB2C-57AEA9320D93}"/>
              </a:ext>
            </a:extLst>
          </p:cNvPr>
          <p:cNvSpPr>
            <a:spLocks noGrp="1"/>
          </p:cNvSpPr>
          <p:nvPr>
            <p:ph type="body" sz="quarter" idx="10" hasCustomPrompt="1"/>
          </p:nvPr>
        </p:nvSpPr>
        <p:spPr>
          <a:xfrm>
            <a:off x="626427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a:t>Klik om kop toe te voegen</a:t>
            </a:r>
          </a:p>
          <a:p>
            <a:pPr lvl="1"/>
            <a:r>
              <a:rPr lang="nl-NL" noProof="0" err="1"/>
              <a:t>Subkop</a:t>
            </a:r>
            <a:endParaRPr lang="nl-NL" noProof="0"/>
          </a:p>
          <a:p>
            <a:pPr lvl="2"/>
            <a:r>
              <a:rPr lang="nl-NL" noProof="0"/>
              <a:t>Body tekst </a:t>
            </a:r>
          </a:p>
          <a:p>
            <a:pPr lvl="3"/>
            <a:r>
              <a:rPr lang="nl-NL" noProof="0" err="1"/>
              <a:t>Bullet</a:t>
            </a:r>
            <a:r>
              <a:rPr lang="nl-NL" noProof="0"/>
              <a:t> niveau 1</a:t>
            </a:r>
          </a:p>
          <a:p>
            <a:pPr lvl="4"/>
            <a:r>
              <a:rPr lang="nl-NL" noProof="0" err="1"/>
              <a:t>Bullet</a:t>
            </a:r>
            <a:r>
              <a:rPr lang="nl-NL" noProof="0"/>
              <a:t> niveau 2</a:t>
            </a:r>
          </a:p>
          <a:p>
            <a:pPr lvl="5"/>
            <a:r>
              <a:rPr lang="nl-NL" noProof="0" err="1"/>
              <a:t>Bullet</a:t>
            </a:r>
            <a:r>
              <a:rPr lang="nl-NL" noProof="0"/>
              <a:t> niveau 3</a:t>
            </a:r>
          </a:p>
          <a:p>
            <a:pPr lvl="6"/>
            <a:r>
              <a:rPr lang="nl-NL" noProof="0" err="1"/>
              <a:t>Bullet</a:t>
            </a:r>
            <a:r>
              <a:rPr lang="nl-NL" noProof="0"/>
              <a:t> niveau 4</a:t>
            </a:r>
          </a:p>
          <a:p>
            <a:pPr lvl="7"/>
            <a:r>
              <a:rPr lang="nl-NL" noProof="0" err="1"/>
              <a:t>Bullet</a:t>
            </a:r>
            <a:r>
              <a:rPr lang="nl-NL" noProof="0"/>
              <a:t> niveau 5</a:t>
            </a:r>
          </a:p>
          <a:p>
            <a:pPr lvl="8"/>
            <a:r>
              <a:rPr lang="nl-NL" noProof="0" err="1"/>
              <a:t>Bullet</a:t>
            </a:r>
            <a:r>
              <a:rPr lang="nl-NL" noProof="0"/>
              <a:t> niveau 6</a:t>
            </a:r>
          </a:p>
        </p:txBody>
      </p:sp>
      <p:sp>
        <p:nvSpPr>
          <p:cNvPr id="11" name="Text Placeholder 3">
            <a:extLst>
              <a:ext uri="{FF2B5EF4-FFF2-40B4-BE49-F238E27FC236}">
                <a16:creationId xmlns:a16="http://schemas.microsoft.com/office/drawing/2014/main" id="{3970DEE3-03AB-4155-86AF-0AFDC23EC764}"/>
              </a:ext>
            </a:extLst>
          </p:cNvPr>
          <p:cNvSpPr>
            <a:spLocks noGrp="1"/>
          </p:cNvSpPr>
          <p:nvPr>
            <p:ph type="body" sz="quarter" idx="17" hasCustomPrompt="1"/>
          </p:nvPr>
        </p:nvSpPr>
        <p:spPr>
          <a:xfrm>
            <a:off x="755650"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a:t>Klik om brontekst toe te voegen</a:t>
            </a:r>
          </a:p>
        </p:txBody>
      </p:sp>
      <p:grpSp>
        <p:nvGrpSpPr>
          <p:cNvPr id="13" name="Groep 12">
            <a:extLst>
              <a:ext uri="{FF2B5EF4-FFF2-40B4-BE49-F238E27FC236}">
                <a16:creationId xmlns:a16="http://schemas.microsoft.com/office/drawing/2014/main" id="{59203073-DE59-416A-AA44-7F372A9FDBB1}"/>
              </a:ext>
            </a:extLst>
          </p:cNvPr>
          <p:cNvGrpSpPr/>
          <p:nvPr userDrawn="1"/>
        </p:nvGrpSpPr>
        <p:grpSpPr>
          <a:xfrm>
            <a:off x="-2463800" y="0"/>
            <a:ext cx="2329217" cy="2718588"/>
            <a:chOff x="-2463800" y="0"/>
            <a:chExt cx="2329217" cy="2718588"/>
          </a:xfrm>
        </p:grpSpPr>
        <p:sp>
          <p:nvSpPr>
            <p:cNvPr id="14" name="Rectangle 106">
              <a:extLst>
                <a:ext uri="{FF2B5EF4-FFF2-40B4-BE49-F238E27FC236}">
                  <a16:creationId xmlns:a16="http://schemas.microsoft.com/office/drawing/2014/main" id="{F5FFBB0E-E7AA-4195-BFDA-AD4AAE8AF179}"/>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a:solidFill>
                    <a:schemeClr val="tx1"/>
                  </a:solidFill>
                  <a:latin typeface="+mn-lt"/>
                </a:rPr>
                <a:t>Kop, subkop of </a:t>
              </a:r>
              <a:br>
                <a:rPr lang="nl-NL" altLang="en-US" sz="1100" b="1" spc="-10" baseline="0" noProof="0">
                  <a:solidFill>
                    <a:schemeClr val="tx1"/>
                  </a:solidFill>
                  <a:latin typeface="+mn-lt"/>
                </a:rPr>
              </a:br>
              <a:r>
                <a:rPr lang="nl-NL" altLang="en-US" sz="1100" b="1" spc="-10" baseline="0" noProof="0">
                  <a:solidFill>
                    <a:schemeClr val="tx1"/>
                  </a:solidFill>
                  <a:latin typeface="+mn-lt"/>
                </a:rPr>
                <a:t>bullets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a:solidFill>
                    <a:schemeClr val="tx1"/>
                  </a:solidFill>
                  <a:latin typeface="+mn-lt"/>
                </a:rPr>
                <a:t>Via ‘</a:t>
              </a:r>
              <a:r>
                <a:rPr kumimoji="0" lang="nl-NL" altLang="en-US" sz="1000" b="0" i="0" u="none" strike="noStrike" kern="1200" cap="none" spc="-10" normalizeH="0" baseline="0" noProof="0">
                  <a:ln>
                    <a:noFill/>
                  </a:ln>
                  <a:solidFill>
                    <a:schemeClr val="tx1"/>
                  </a:solidFill>
                  <a:effectLst/>
                  <a:uLnTx/>
                  <a:uFillTx/>
                  <a:latin typeface="Open Sans"/>
                  <a:ea typeface="+mn-ea"/>
                  <a:cs typeface="+mn-cs"/>
                </a:rPr>
                <a:t>Start’ &gt; ‘Alinea’ kun je van tekst een kop, subkop of bullets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a:solidFill>
                    <a:schemeClr val="tx1"/>
                  </a:solidFill>
                  <a:latin typeface="+mn-lt"/>
                </a:rPr>
                <a:t>rechts, verhoog je het niveau</a:t>
              </a:r>
            </a:p>
          </p:txBody>
        </p:sp>
        <p:grpSp>
          <p:nvGrpSpPr>
            <p:cNvPr id="15" name="Group 22">
              <a:extLst>
                <a:ext uri="{FF2B5EF4-FFF2-40B4-BE49-F238E27FC236}">
                  <a16:creationId xmlns:a16="http://schemas.microsoft.com/office/drawing/2014/main" id="{D1B56FAE-4A4A-4024-A4A6-138655FC3BEA}"/>
                </a:ext>
              </a:extLst>
            </p:cNvPr>
            <p:cNvGrpSpPr/>
            <p:nvPr userDrawn="1"/>
          </p:nvGrpSpPr>
          <p:grpSpPr>
            <a:xfrm>
              <a:off x="-2318863" y="1050055"/>
              <a:ext cx="2044800" cy="534731"/>
              <a:chOff x="-2108199" y="3333735"/>
              <a:chExt cx="2314576" cy="605280"/>
            </a:xfrm>
          </p:grpSpPr>
          <p:grpSp>
            <p:nvGrpSpPr>
              <p:cNvPr id="16" name="Group 9">
                <a:extLst>
                  <a:ext uri="{FF2B5EF4-FFF2-40B4-BE49-F238E27FC236}">
                    <a16:creationId xmlns:a16="http://schemas.microsoft.com/office/drawing/2014/main" id="{4445C993-2037-441B-9505-E53F3662739F}"/>
                  </a:ext>
                </a:extLst>
              </p:cNvPr>
              <p:cNvGrpSpPr/>
              <p:nvPr userDrawn="1"/>
            </p:nvGrpSpPr>
            <p:grpSpPr>
              <a:xfrm>
                <a:off x="-2108199" y="3333735"/>
                <a:ext cx="2314576" cy="605280"/>
                <a:chOff x="-1062434" y="2679700"/>
                <a:chExt cx="2314576" cy="605280"/>
              </a:xfrm>
            </p:grpSpPr>
            <p:pic>
              <p:nvPicPr>
                <p:cNvPr id="18" name="Picture 5">
                  <a:extLst>
                    <a:ext uri="{FF2B5EF4-FFF2-40B4-BE49-F238E27FC236}">
                      <a16:creationId xmlns:a16="http://schemas.microsoft.com/office/drawing/2014/main" id="{883BEEDD-CF51-4837-AC93-782143669D62}"/>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19" name="Rectangle 21">
                  <a:extLst>
                    <a:ext uri="{FF2B5EF4-FFF2-40B4-BE49-F238E27FC236}">
                      <a16:creationId xmlns:a16="http://schemas.microsoft.com/office/drawing/2014/main" id="{EEB4948F-4504-49F1-AE4F-FDEE036985B4}"/>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a:solidFill>
                      <a:schemeClr val="tx1"/>
                    </a:solidFill>
                  </a:endParaRPr>
                </a:p>
              </p:txBody>
            </p:sp>
          </p:grpSp>
          <p:sp>
            <p:nvSpPr>
              <p:cNvPr id="17" name="Graphic 19" descr="Close with solid fill">
                <a:extLst>
                  <a:ext uri="{FF2B5EF4-FFF2-40B4-BE49-F238E27FC236}">
                    <a16:creationId xmlns:a16="http://schemas.microsoft.com/office/drawing/2014/main" id="{6AB26215-EC34-49DB-ABEE-8F7B0EEAA60F}"/>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a:solidFill>
                    <a:schemeClr val="tx1"/>
                  </a:solidFill>
                </a:endParaRPr>
              </a:p>
            </p:txBody>
          </p:sp>
        </p:grpSp>
      </p:grpSp>
      <p:sp>
        <p:nvSpPr>
          <p:cNvPr id="3" name="Slide Number Placeholder 2">
            <a:extLst>
              <a:ext uri="{FF2B5EF4-FFF2-40B4-BE49-F238E27FC236}">
                <a16:creationId xmlns:a16="http://schemas.microsoft.com/office/drawing/2014/main" id="{0BFCFFBD-719A-4FAA-A247-AC7B7013957D}"/>
              </a:ext>
            </a:extLst>
          </p:cNvPr>
          <p:cNvSpPr>
            <a:spLocks noGrp="1"/>
          </p:cNvSpPr>
          <p:nvPr>
            <p:ph type="sldNum" sz="quarter" idx="18"/>
          </p:nvPr>
        </p:nvSpPr>
        <p:spPr/>
        <p:txBody>
          <a:bodyPr/>
          <a:lstStyle/>
          <a:p>
            <a:fld id="{5A195573-6125-40C3-AA0C-3AC6CFB9F86B}" type="slidenum">
              <a:rPr lang="en-US" smtClean="0"/>
              <a:pPr/>
              <a:t>‹nr.›</a:t>
            </a:fld>
            <a:endParaRPr lang="en-US"/>
          </a:p>
        </p:txBody>
      </p:sp>
    </p:spTree>
    <p:extLst>
      <p:ext uri="{BB962C8B-B14F-4D97-AF65-F5344CB8AC3E}">
        <p14:creationId xmlns:p14="http://schemas.microsoft.com/office/powerpoint/2010/main" val="23603854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koloms grafiek">
    <p:spTree>
      <p:nvGrpSpPr>
        <p:cNvPr id="1" name=""/>
        <p:cNvGrpSpPr/>
        <p:nvPr/>
      </p:nvGrpSpPr>
      <p:grpSpPr>
        <a:xfrm>
          <a:off x="0" y="0"/>
          <a:ext cx="0" cy="0"/>
          <a:chOff x="0" y="0"/>
          <a:chExt cx="0" cy="0"/>
        </a:xfrm>
      </p:grpSpPr>
      <p:sp>
        <p:nvSpPr>
          <p:cNvPr id="13" name="Chart Placeholder 5">
            <a:extLst>
              <a:ext uri="{FF2B5EF4-FFF2-40B4-BE49-F238E27FC236}">
                <a16:creationId xmlns:a16="http://schemas.microsoft.com/office/drawing/2014/main" id="{399BE0BD-5C57-4F3C-BAE5-6DDEE19D7616}"/>
              </a:ext>
            </a:extLst>
          </p:cNvPr>
          <p:cNvSpPr>
            <a:spLocks noGrp="1"/>
          </p:cNvSpPr>
          <p:nvPr>
            <p:ph type="chart" sz="quarter" idx="16" hasCustomPrompt="1"/>
          </p:nvPr>
        </p:nvSpPr>
        <p:spPr>
          <a:xfrm>
            <a:off x="6264276" y="1476375"/>
            <a:ext cx="5330824" cy="4320000"/>
          </a:xfrm>
        </p:spPr>
        <p:txBody>
          <a:bodyPr tIns="0" anchor="ctr" anchorCtr="1"/>
          <a:lstStyle>
            <a:lvl1pPr algn="l">
              <a:spcBef>
                <a:spcPts val="0"/>
              </a:spcBef>
              <a:defRPr sz="1200">
                <a:solidFill>
                  <a:schemeClr val="tx1"/>
                </a:solidFill>
              </a:defRPr>
            </a:lvl1pPr>
          </a:lstStyle>
          <a:p>
            <a:r>
              <a:rPr lang="nl-NL" noProof="0"/>
              <a:t>Klik op icoon om</a:t>
            </a:r>
            <a:br>
              <a:rPr lang="nl-NL" noProof="0"/>
            </a:br>
            <a:r>
              <a:rPr lang="nl-NL" noProof="0"/>
              <a:t>grafiek toe te voegen</a:t>
            </a:r>
          </a:p>
        </p:txBody>
      </p:sp>
      <p:sp>
        <p:nvSpPr>
          <p:cNvPr id="12" name="Chart Placeholder 5">
            <a:extLst>
              <a:ext uri="{FF2B5EF4-FFF2-40B4-BE49-F238E27FC236}">
                <a16:creationId xmlns:a16="http://schemas.microsoft.com/office/drawing/2014/main" id="{9B32F7E6-012D-47BA-9B6E-EBE47DCE3AFF}"/>
              </a:ext>
            </a:extLst>
          </p:cNvPr>
          <p:cNvSpPr>
            <a:spLocks noGrp="1"/>
          </p:cNvSpPr>
          <p:nvPr>
            <p:ph type="chart" sz="quarter" idx="12" hasCustomPrompt="1"/>
          </p:nvPr>
        </p:nvSpPr>
        <p:spPr>
          <a:xfrm>
            <a:off x="619125" y="1476375"/>
            <a:ext cx="5330824" cy="4320000"/>
          </a:xfrm>
        </p:spPr>
        <p:txBody>
          <a:bodyPr tIns="0" anchor="ctr" anchorCtr="1"/>
          <a:lstStyle>
            <a:lvl1pPr algn="l">
              <a:spcBef>
                <a:spcPts val="0"/>
              </a:spcBef>
              <a:defRPr sz="1200">
                <a:solidFill>
                  <a:schemeClr val="tx1"/>
                </a:solidFill>
              </a:defRPr>
            </a:lvl1pPr>
          </a:lstStyle>
          <a:p>
            <a:r>
              <a:rPr lang="nl-NL" noProof="0"/>
              <a:t>Klik op icoon om</a:t>
            </a:r>
            <a:br>
              <a:rPr lang="nl-NL" noProof="0"/>
            </a:br>
            <a:r>
              <a:rPr lang="nl-NL" noProof="0"/>
              <a:t>grafiek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a:t>Klik om titel toe te voegen</a:t>
            </a:r>
          </a:p>
        </p:txBody>
      </p:sp>
      <p:sp>
        <p:nvSpPr>
          <p:cNvPr id="15" name="Text Placeholder 3">
            <a:extLst>
              <a:ext uri="{FF2B5EF4-FFF2-40B4-BE49-F238E27FC236}">
                <a16:creationId xmlns:a16="http://schemas.microsoft.com/office/drawing/2014/main" id="{1EBEB4EC-9E6D-4DE7-87A4-EF91AF2246DA}"/>
              </a:ext>
            </a:extLst>
          </p:cNvPr>
          <p:cNvSpPr>
            <a:spLocks noGrp="1"/>
          </p:cNvSpPr>
          <p:nvPr>
            <p:ph type="body" sz="quarter" idx="17" hasCustomPrompt="1"/>
          </p:nvPr>
        </p:nvSpPr>
        <p:spPr>
          <a:xfrm>
            <a:off x="755650"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a:t>Klik om brontekst toe te voegen</a:t>
            </a:r>
          </a:p>
        </p:txBody>
      </p:sp>
      <p:sp>
        <p:nvSpPr>
          <p:cNvPr id="16" name="Text Placeholder 3">
            <a:extLst>
              <a:ext uri="{FF2B5EF4-FFF2-40B4-BE49-F238E27FC236}">
                <a16:creationId xmlns:a16="http://schemas.microsoft.com/office/drawing/2014/main" id="{00E68F04-5757-45F4-8CBD-9E15A314E241}"/>
              </a:ext>
            </a:extLst>
          </p:cNvPr>
          <p:cNvSpPr>
            <a:spLocks noGrp="1"/>
          </p:cNvSpPr>
          <p:nvPr>
            <p:ph type="body" sz="quarter" idx="18" hasCustomPrompt="1"/>
          </p:nvPr>
        </p:nvSpPr>
        <p:spPr>
          <a:xfrm>
            <a:off x="6400153"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a:t>Klik om brontekst toe te voegen</a:t>
            </a:r>
          </a:p>
        </p:txBody>
      </p:sp>
      <p:sp>
        <p:nvSpPr>
          <p:cNvPr id="3" name="Slide Number Placeholder 2">
            <a:extLst>
              <a:ext uri="{FF2B5EF4-FFF2-40B4-BE49-F238E27FC236}">
                <a16:creationId xmlns:a16="http://schemas.microsoft.com/office/drawing/2014/main" id="{D20A1D17-3D5D-46FC-B0D0-C84CC5207354}"/>
              </a:ext>
            </a:extLst>
          </p:cNvPr>
          <p:cNvSpPr>
            <a:spLocks noGrp="1"/>
          </p:cNvSpPr>
          <p:nvPr>
            <p:ph type="sldNum" sz="quarter" idx="19"/>
          </p:nvPr>
        </p:nvSpPr>
        <p:spPr/>
        <p:txBody>
          <a:bodyPr/>
          <a:lstStyle/>
          <a:p>
            <a:fld id="{5A195573-6125-40C3-AA0C-3AC6CFB9F86B}" type="slidenum">
              <a:rPr lang="en-US" smtClean="0"/>
              <a:pPr/>
              <a:t>‹nr.›</a:t>
            </a:fld>
            <a:endParaRPr lang="en-US"/>
          </a:p>
        </p:txBody>
      </p:sp>
    </p:spTree>
    <p:extLst>
      <p:ext uri="{BB962C8B-B14F-4D97-AF65-F5344CB8AC3E}">
        <p14:creationId xmlns:p14="http://schemas.microsoft.com/office/powerpoint/2010/main" val="14945884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afiek met omschrijv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19125" y="1476375"/>
            <a:ext cx="7350500" cy="4320000"/>
          </a:xfrm>
        </p:spPr>
        <p:txBody>
          <a:bodyPr tIns="0" anchor="ctr" anchorCtr="1"/>
          <a:lstStyle>
            <a:lvl1pPr algn="l">
              <a:spcBef>
                <a:spcPts val="0"/>
              </a:spcBef>
              <a:defRPr sz="1200">
                <a:solidFill>
                  <a:schemeClr val="tx1"/>
                </a:solidFill>
              </a:defRPr>
            </a:lvl1pPr>
          </a:lstStyle>
          <a:p>
            <a:r>
              <a:rPr lang="nl-NL" noProof="0"/>
              <a:t>Klik op icoon om</a:t>
            </a:r>
            <a:br>
              <a:rPr lang="nl-NL" noProof="0"/>
            </a:br>
            <a:r>
              <a:rPr lang="nl-NL" noProof="0"/>
              <a:t>grafiek toe te voegen</a:t>
            </a:r>
          </a:p>
        </p:txBody>
      </p:sp>
      <p:sp>
        <p:nvSpPr>
          <p:cNvPr id="8" name="Text Placeholder 3">
            <a:extLst>
              <a:ext uri="{FF2B5EF4-FFF2-40B4-BE49-F238E27FC236}">
                <a16:creationId xmlns:a16="http://schemas.microsoft.com/office/drawing/2014/main" id="{9F16F9E9-67C9-49B5-B2A3-BB6AC1FE5D58}"/>
              </a:ext>
            </a:extLst>
          </p:cNvPr>
          <p:cNvSpPr>
            <a:spLocks noGrp="1"/>
          </p:cNvSpPr>
          <p:nvPr>
            <p:ph type="body" sz="quarter" idx="17" hasCustomPrompt="1"/>
          </p:nvPr>
        </p:nvSpPr>
        <p:spPr>
          <a:xfrm>
            <a:off x="755650"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a:t>Klik om brontekst toe te voegen</a:t>
            </a:r>
          </a:p>
        </p:txBody>
      </p:sp>
      <p:sp>
        <p:nvSpPr>
          <p:cNvPr id="14" name="Text Placeholder 12">
            <a:extLst>
              <a:ext uri="{FF2B5EF4-FFF2-40B4-BE49-F238E27FC236}">
                <a16:creationId xmlns:a16="http://schemas.microsoft.com/office/drawing/2014/main" id="{FFB0E874-F8D9-42E2-8E52-4692C676BEB5}"/>
              </a:ext>
            </a:extLst>
          </p:cNvPr>
          <p:cNvSpPr>
            <a:spLocks noGrp="1"/>
          </p:cNvSpPr>
          <p:nvPr>
            <p:ph type="body" sz="quarter" idx="18" hasCustomPrompt="1"/>
          </p:nvPr>
        </p:nvSpPr>
        <p:spPr>
          <a:xfrm>
            <a:off x="8139953" y="1476374"/>
            <a:ext cx="3455147"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a:t>Klik om kop toe te voegen</a:t>
            </a:r>
          </a:p>
          <a:p>
            <a:pPr lvl="1"/>
            <a:r>
              <a:rPr lang="nl-NL" noProof="0" err="1"/>
              <a:t>Subkop</a:t>
            </a:r>
            <a:endParaRPr lang="nl-NL" noProof="0"/>
          </a:p>
          <a:p>
            <a:pPr lvl="2"/>
            <a:r>
              <a:rPr lang="nl-NL" noProof="0"/>
              <a:t>Body tekst </a:t>
            </a:r>
          </a:p>
          <a:p>
            <a:pPr lvl="3"/>
            <a:r>
              <a:rPr lang="nl-NL" noProof="0" err="1"/>
              <a:t>Bullet</a:t>
            </a:r>
            <a:r>
              <a:rPr lang="nl-NL" noProof="0"/>
              <a:t> niveau 1</a:t>
            </a:r>
          </a:p>
          <a:p>
            <a:pPr lvl="4"/>
            <a:r>
              <a:rPr lang="nl-NL" noProof="0" err="1"/>
              <a:t>Bullet</a:t>
            </a:r>
            <a:r>
              <a:rPr lang="nl-NL" noProof="0"/>
              <a:t> niveau 2</a:t>
            </a:r>
          </a:p>
          <a:p>
            <a:pPr lvl="5"/>
            <a:r>
              <a:rPr lang="nl-NL" noProof="0" err="1"/>
              <a:t>Bullet</a:t>
            </a:r>
            <a:r>
              <a:rPr lang="nl-NL" noProof="0"/>
              <a:t> niveau 3</a:t>
            </a:r>
          </a:p>
          <a:p>
            <a:pPr lvl="6"/>
            <a:r>
              <a:rPr lang="nl-NL" noProof="0" err="1"/>
              <a:t>Bullet</a:t>
            </a:r>
            <a:r>
              <a:rPr lang="nl-NL" noProof="0"/>
              <a:t> niveau 4</a:t>
            </a:r>
          </a:p>
          <a:p>
            <a:pPr lvl="7"/>
            <a:r>
              <a:rPr lang="nl-NL" noProof="0" err="1"/>
              <a:t>Bullet</a:t>
            </a:r>
            <a:r>
              <a:rPr lang="nl-NL" noProof="0"/>
              <a:t> niveau 5</a:t>
            </a:r>
          </a:p>
          <a:p>
            <a:pPr lvl="8"/>
            <a:r>
              <a:rPr lang="nl-NL" noProof="0" err="1"/>
              <a:t>Bullet</a:t>
            </a:r>
            <a:r>
              <a:rPr lang="nl-NL" noProof="0"/>
              <a:t> niveau 6</a:t>
            </a:r>
          </a:p>
        </p:txBody>
      </p:sp>
      <p:grpSp>
        <p:nvGrpSpPr>
          <p:cNvPr id="13" name="Groep 12">
            <a:extLst>
              <a:ext uri="{FF2B5EF4-FFF2-40B4-BE49-F238E27FC236}">
                <a16:creationId xmlns:a16="http://schemas.microsoft.com/office/drawing/2014/main" id="{5E83B0FA-B23A-496C-B195-75212D27D47C}"/>
              </a:ext>
            </a:extLst>
          </p:cNvPr>
          <p:cNvGrpSpPr/>
          <p:nvPr userDrawn="1"/>
        </p:nvGrpSpPr>
        <p:grpSpPr>
          <a:xfrm>
            <a:off x="-2463800" y="0"/>
            <a:ext cx="2329217" cy="2718588"/>
            <a:chOff x="-2463800" y="0"/>
            <a:chExt cx="2329217" cy="2718588"/>
          </a:xfrm>
        </p:grpSpPr>
        <p:sp>
          <p:nvSpPr>
            <p:cNvPr id="15" name="Rectangle 106">
              <a:extLst>
                <a:ext uri="{FF2B5EF4-FFF2-40B4-BE49-F238E27FC236}">
                  <a16:creationId xmlns:a16="http://schemas.microsoft.com/office/drawing/2014/main" id="{A74CD945-E3B1-44BB-9078-0B33E75FD2D3}"/>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a:solidFill>
                    <a:schemeClr val="tx1"/>
                  </a:solidFill>
                  <a:latin typeface="+mn-lt"/>
                </a:rPr>
                <a:t>Kop, subkop of </a:t>
              </a:r>
              <a:br>
                <a:rPr lang="nl-NL" altLang="en-US" sz="1100" b="1" spc="-10" baseline="0" noProof="0">
                  <a:solidFill>
                    <a:schemeClr val="tx1"/>
                  </a:solidFill>
                  <a:latin typeface="+mn-lt"/>
                </a:rPr>
              </a:br>
              <a:r>
                <a:rPr lang="nl-NL" altLang="en-US" sz="1100" b="1" spc="-10" baseline="0" noProof="0">
                  <a:solidFill>
                    <a:schemeClr val="tx1"/>
                  </a:solidFill>
                  <a:latin typeface="+mn-lt"/>
                </a:rPr>
                <a:t>bullets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a:solidFill>
                    <a:schemeClr val="tx1"/>
                  </a:solidFill>
                  <a:latin typeface="+mn-lt"/>
                </a:rPr>
                <a:t>Via ‘</a:t>
              </a:r>
              <a:r>
                <a:rPr kumimoji="0" lang="nl-NL" altLang="en-US" sz="1000" b="0" i="0" u="none" strike="noStrike" kern="1200" cap="none" spc="-10" normalizeH="0" baseline="0" noProof="0">
                  <a:ln>
                    <a:noFill/>
                  </a:ln>
                  <a:solidFill>
                    <a:schemeClr val="tx1"/>
                  </a:solidFill>
                  <a:effectLst/>
                  <a:uLnTx/>
                  <a:uFillTx/>
                  <a:latin typeface="Open Sans"/>
                  <a:ea typeface="+mn-ea"/>
                  <a:cs typeface="+mn-cs"/>
                </a:rPr>
                <a:t>Start’ &gt; ‘Alinea’ kun je van tekst een kop, subkop of bullets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a:solidFill>
                    <a:schemeClr val="tx1"/>
                  </a:solidFill>
                  <a:latin typeface="+mn-lt"/>
                </a:rPr>
                <a:t>rechts, verhoog je het niveau</a:t>
              </a:r>
            </a:p>
          </p:txBody>
        </p:sp>
        <p:grpSp>
          <p:nvGrpSpPr>
            <p:cNvPr id="16" name="Group 22">
              <a:extLst>
                <a:ext uri="{FF2B5EF4-FFF2-40B4-BE49-F238E27FC236}">
                  <a16:creationId xmlns:a16="http://schemas.microsoft.com/office/drawing/2014/main" id="{5EBB861B-324D-4050-98CB-5FC1944AA212}"/>
                </a:ext>
              </a:extLst>
            </p:cNvPr>
            <p:cNvGrpSpPr/>
            <p:nvPr userDrawn="1"/>
          </p:nvGrpSpPr>
          <p:grpSpPr>
            <a:xfrm>
              <a:off x="-2318863" y="1050055"/>
              <a:ext cx="2044800" cy="534731"/>
              <a:chOff x="-2108199" y="3333735"/>
              <a:chExt cx="2314576" cy="605280"/>
            </a:xfrm>
          </p:grpSpPr>
          <p:grpSp>
            <p:nvGrpSpPr>
              <p:cNvPr id="17" name="Group 9">
                <a:extLst>
                  <a:ext uri="{FF2B5EF4-FFF2-40B4-BE49-F238E27FC236}">
                    <a16:creationId xmlns:a16="http://schemas.microsoft.com/office/drawing/2014/main" id="{C496B105-25C3-46D5-9ED3-09FABD170D3C}"/>
                  </a:ext>
                </a:extLst>
              </p:cNvPr>
              <p:cNvGrpSpPr/>
              <p:nvPr userDrawn="1"/>
            </p:nvGrpSpPr>
            <p:grpSpPr>
              <a:xfrm>
                <a:off x="-2108199" y="3333735"/>
                <a:ext cx="2314576" cy="605280"/>
                <a:chOff x="-1062434" y="2679700"/>
                <a:chExt cx="2314576" cy="605280"/>
              </a:xfrm>
            </p:grpSpPr>
            <p:pic>
              <p:nvPicPr>
                <p:cNvPr id="19" name="Picture 5">
                  <a:extLst>
                    <a:ext uri="{FF2B5EF4-FFF2-40B4-BE49-F238E27FC236}">
                      <a16:creationId xmlns:a16="http://schemas.microsoft.com/office/drawing/2014/main" id="{4823FC08-9FD5-40F2-BE2D-08A85D828994}"/>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0" name="Rectangle 21">
                  <a:extLst>
                    <a:ext uri="{FF2B5EF4-FFF2-40B4-BE49-F238E27FC236}">
                      <a16:creationId xmlns:a16="http://schemas.microsoft.com/office/drawing/2014/main" id="{84EFE7DE-989D-4C7A-8CF0-BE5D23DA2A01}"/>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a:solidFill>
                      <a:schemeClr val="tx1"/>
                    </a:solidFill>
                  </a:endParaRPr>
                </a:p>
              </p:txBody>
            </p:sp>
          </p:grpSp>
          <p:sp>
            <p:nvSpPr>
              <p:cNvPr id="18" name="Graphic 19" descr="Close with solid fill">
                <a:extLst>
                  <a:ext uri="{FF2B5EF4-FFF2-40B4-BE49-F238E27FC236}">
                    <a16:creationId xmlns:a16="http://schemas.microsoft.com/office/drawing/2014/main" id="{39A81122-C4E6-45E7-B5B7-9AE166503FB8}"/>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a:solidFill>
                    <a:schemeClr val="tx1"/>
                  </a:solidFill>
                </a:endParaRPr>
              </a:p>
            </p:txBody>
          </p:sp>
        </p:grpSp>
      </p:grpSp>
      <p:sp>
        <p:nvSpPr>
          <p:cNvPr id="3" name="Slide Number Placeholder 2">
            <a:extLst>
              <a:ext uri="{FF2B5EF4-FFF2-40B4-BE49-F238E27FC236}">
                <a16:creationId xmlns:a16="http://schemas.microsoft.com/office/drawing/2014/main" id="{055F4FBA-9445-444C-A054-7B40458BA830}"/>
              </a:ext>
            </a:extLst>
          </p:cNvPr>
          <p:cNvSpPr>
            <a:spLocks noGrp="1"/>
          </p:cNvSpPr>
          <p:nvPr>
            <p:ph type="sldNum" sz="quarter" idx="19"/>
          </p:nvPr>
        </p:nvSpPr>
        <p:spPr/>
        <p:txBody>
          <a:bodyPr/>
          <a:lstStyle/>
          <a:p>
            <a:fld id="{5A195573-6125-40C3-AA0C-3AC6CFB9F86B}" type="slidenum">
              <a:rPr lang="en-US" smtClean="0"/>
              <a:pPr/>
              <a:t>‹nr.›</a:t>
            </a:fld>
            <a:endParaRPr lang="en-US"/>
          </a:p>
        </p:txBody>
      </p:sp>
    </p:spTree>
    <p:extLst>
      <p:ext uri="{BB962C8B-B14F-4D97-AF65-F5344CB8AC3E}">
        <p14:creationId xmlns:p14="http://schemas.microsoft.com/office/powerpoint/2010/main" val="29489208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afiek paginagro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19124" y="1476375"/>
            <a:ext cx="10975975" cy="4320000"/>
          </a:xfrm>
        </p:spPr>
        <p:txBody>
          <a:bodyPr tIns="0" anchor="ctr" anchorCtr="1"/>
          <a:lstStyle>
            <a:lvl1pPr algn="l">
              <a:spcBef>
                <a:spcPts val="0"/>
              </a:spcBef>
              <a:defRPr sz="1200">
                <a:solidFill>
                  <a:schemeClr val="tx1"/>
                </a:solidFill>
              </a:defRPr>
            </a:lvl1pPr>
          </a:lstStyle>
          <a:p>
            <a:r>
              <a:rPr lang="nl-NL" noProof="0"/>
              <a:t>Klik op icoon om</a:t>
            </a:r>
            <a:br>
              <a:rPr lang="nl-NL" noProof="0"/>
            </a:br>
            <a:r>
              <a:rPr lang="nl-NL" noProof="0"/>
              <a:t>grafiek toe te voegen</a:t>
            </a:r>
          </a:p>
        </p:txBody>
      </p:sp>
      <p:sp>
        <p:nvSpPr>
          <p:cNvPr id="8" name="Text Placeholder 3">
            <a:extLst>
              <a:ext uri="{FF2B5EF4-FFF2-40B4-BE49-F238E27FC236}">
                <a16:creationId xmlns:a16="http://schemas.microsoft.com/office/drawing/2014/main" id="{C8655664-2E79-4A28-A352-F5976C49E661}"/>
              </a:ext>
            </a:extLst>
          </p:cNvPr>
          <p:cNvSpPr>
            <a:spLocks noGrp="1"/>
          </p:cNvSpPr>
          <p:nvPr>
            <p:ph type="body" sz="quarter" idx="15" hasCustomPrompt="1"/>
          </p:nvPr>
        </p:nvSpPr>
        <p:spPr>
          <a:xfrm>
            <a:off x="10001250" y="5372657"/>
            <a:ext cx="1593849" cy="423718"/>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a:t>Klik om brontekst toe te voegen</a:t>
            </a:r>
          </a:p>
        </p:txBody>
      </p:sp>
      <p:sp>
        <p:nvSpPr>
          <p:cNvPr id="3" name="Slide Number Placeholder 2">
            <a:extLst>
              <a:ext uri="{FF2B5EF4-FFF2-40B4-BE49-F238E27FC236}">
                <a16:creationId xmlns:a16="http://schemas.microsoft.com/office/drawing/2014/main" id="{AFEBCDD1-076B-4614-9C4A-B85E5201A97B}"/>
              </a:ext>
            </a:extLst>
          </p:cNvPr>
          <p:cNvSpPr>
            <a:spLocks noGrp="1"/>
          </p:cNvSpPr>
          <p:nvPr>
            <p:ph type="sldNum" sz="quarter" idx="16"/>
          </p:nvPr>
        </p:nvSpPr>
        <p:spPr/>
        <p:txBody>
          <a:bodyPr/>
          <a:lstStyle/>
          <a:p>
            <a:fld id="{5A195573-6125-40C3-AA0C-3AC6CFB9F86B}" type="slidenum">
              <a:rPr lang="en-US" smtClean="0"/>
              <a:pPr/>
              <a:t>‹nr.›</a:t>
            </a:fld>
            <a:endParaRPr lang="en-US"/>
          </a:p>
        </p:txBody>
      </p:sp>
    </p:spTree>
    <p:extLst>
      <p:ext uri="{BB962C8B-B14F-4D97-AF65-F5344CB8AC3E}">
        <p14:creationId xmlns:p14="http://schemas.microsoft.com/office/powerpoint/2010/main" val="730325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lstStyle/>
          <a:p>
            <a:r>
              <a:rPr lang="nl-NL" noProof="0"/>
              <a:t>Klik om titel toe te voegen</a:t>
            </a:r>
          </a:p>
        </p:txBody>
      </p:sp>
      <p:sp>
        <p:nvSpPr>
          <p:cNvPr id="3" name="Slide Number Placeholder 2">
            <a:extLst>
              <a:ext uri="{FF2B5EF4-FFF2-40B4-BE49-F238E27FC236}">
                <a16:creationId xmlns:a16="http://schemas.microsoft.com/office/drawing/2014/main" id="{CEB75032-741F-4B01-ACC6-003B393EAA7E}"/>
              </a:ext>
            </a:extLst>
          </p:cNvPr>
          <p:cNvSpPr>
            <a:spLocks noGrp="1"/>
          </p:cNvSpPr>
          <p:nvPr>
            <p:ph type="sldNum" sz="quarter" idx="10"/>
          </p:nvPr>
        </p:nvSpPr>
        <p:spPr/>
        <p:txBody>
          <a:bodyPr/>
          <a:lstStyle/>
          <a:p>
            <a:fld id="{5A195573-6125-40C3-AA0C-3AC6CFB9F86B}" type="slidenum">
              <a:rPr lang="en-US" smtClean="0"/>
              <a:pPr/>
              <a:t>‹nr.›</a:t>
            </a:fld>
            <a:endParaRPr lang="en-US"/>
          </a:p>
        </p:txBody>
      </p:sp>
    </p:spTree>
    <p:extLst>
      <p:ext uri="{BB962C8B-B14F-4D97-AF65-F5344CB8AC3E}">
        <p14:creationId xmlns:p14="http://schemas.microsoft.com/office/powerpoint/2010/main" val="4172205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2 regelige titel) zonder subtitel">
    <p:bg>
      <p:bgPr>
        <a:solidFill>
          <a:schemeClr val="bg1"/>
        </a:solidFill>
        <a:effectLst/>
      </p:bgPr>
    </p:bg>
    <p:spTree>
      <p:nvGrpSpPr>
        <p:cNvPr id="1" name=""/>
        <p:cNvGrpSpPr/>
        <p:nvPr/>
      </p:nvGrpSpPr>
      <p:grpSpPr>
        <a:xfrm>
          <a:off x="0" y="0"/>
          <a:ext cx="0" cy="0"/>
          <a:chOff x="0" y="0"/>
          <a:chExt cx="0" cy="0"/>
        </a:xfrm>
      </p:grpSpPr>
      <p:sp>
        <p:nvSpPr>
          <p:cNvPr id="33" name="Rectangle 3">
            <a:extLst>
              <a:ext uri="{FF2B5EF4-FFF2-40B4-BE49-F238E27FC236}">
                <a16:creationId xmlns:a16="http://schemas.microsoft.com/office/drawing/2014/main" id="{C17904E4-727E-4D23-BD61-D05C2551D914}"/>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4674776"/>
            <a:ext cx="6153150" cy="1123949"/>
          </a:xfrm>
        </p:spPr>
        <p:txBody>
          <a:bodyPr anchor="b" anchorCtr="0">
            <a:noAutofit/>
          </a:bodyPr>
          <a:lstStyle>
            <a:lvl1pPr>
              <a:lnSpc>
                <a:spcPct val="80000"/>
              </a:lnSpc>
              <a:defRPr sz="4000" spc="-60" baseline="0"/>
            </a:lvl1pPr>
          </a:lstStyle>
          <a:p>
            <a:r>
              <a:rPr lang="nl-NL" noProof="0"/>
              <a:t>Klik om titel toe te voegen</a:t>
            </a:r>
          </a:p>
        </p:txBody>
      </p:sp>
      <p:pic>
        <p:nvPicPr>
          <p:cNvPr id="12" name="Graphic 11">
            <a:extLst>
              <a:ext uri="{FF2B5EF4-FFF2-40B4-BE49-F238E27FC236}">
                <a16:creationId xmlns:a16="http://schemas.microsoft.com/office/drawing/2014/main" id="{F6B3EFED-AED5-4854-B07E-38F0967424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9119" y="5878102"/>
            <a:ext cx="2419349" cy="701717"/>
          </a:xfrm>
          <a:prstGeom prst="rect">
            <a:avLst/>
          </a:prstGeom>
        </p:spPr>
      </p:pic>
      <p:cxnSp>
        <p:nvCxnSpPr>
          <p:cNvPr id="13" name="Straight Connector 12">
            <a:extLst>
              <a:ext uri="{FF2B5EF4-FFF2-40B4-BE49-F238E27FC236}">
                <a16:creationId xmlns:a16="http://schemas.microsoft.com/office/drawing/2014/main" id="{7B7EAE85-1489-4FF0-9901-C2B1367E9677}"/>
              </a:ext>
            </a:extLst>
          </p:cNvPr>
          <p:cNvCxnSpPr>
            <a:cxnSpLocks/>
          </p:cNvCxnSpPr>
          <p:nvPr userDrawn="1"/>
        </p:nvCxnSpPr>
        <p:spPr>
          <a:xfrm>
            <a:off x="5453062" y="5933095"/>
            <a:ext cx="1104901" cy="0"/>
          </a:xfrm>
          <a:prstGeom prst="line">
            <a:avLst/>
          </a:prstGeom>
          <a:ln w="5080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B8CD1A78-9E90-4C3C-B38D-F14E44C2DD0B}"/>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a:t>Klik om afdeling en datum toe te voegen</a:t>
            </a:r>
          </a:p>
        </p:txBody>
      </p:sp>
      <p:sp>
        <p:nvSpPr>
          <p:cNvPr id="17" name="Picture Placeholder 16">
            <a:extLst>
              <a:ext uri="{FF2B5EF4-FFF2-40B4-BE49-F238E27FC236}">
                <a16:creationId xmlns:a16="http://schemas.microsoft.com/office/drawing/2014/main" id="{4013582F-7574-4439-B6C2-A497946DF6E2}"/>
              </a:ext>
            </a:extLst>
          </p:cNvPr>
          <p:cNvSpPr>
            <a:spLocks noGrp="1"/>
          </p:cNvSpPr>
          <p:nvPr>
            <p:ph type="pic" sz="quarter" idx="13" hasCustomPrompt="1"/>
          </p:nvPr>
        </p:nvSpPr>
        <p:spPr>
          <a:xfrm>
            <a:off x="614838" y="0"/>
            <a:ext cx="11577162" cy="4815396"/>
          </a:xfrm>
          <a:custGeom>
            <a:avLst/>
            <a:gdLst>
              <a:gd name="connsiteX0" fmla="*/ 0 w 11577162"/>
              <a:gd name="connsiteY0" fmla="*/ 0 h 4815396"/>
              <a:gd name="connsiteX1" fmla="*/ 11577162 w 11577162"/>
              <a:gd name="connsiteY1" fmla="*/ 0 h 4815396"/>
              <a:gd name="connsiteX2" fmla="*/ 11577162 w 11577162"/>
              <a:gd name="connsiteY2" fmla="*/ 287354 h 4815396"/>
              <a:gd name="connsiteX3" fmla="*/ 11577162 w 11577162"/>
              <a:gd name="connsiteY3" fmla="*/ 4096437 h 4815396"/>
              <a:gd name="connsiteX4" fmla="*/ 11577162 w 11577162"/>
              <a:gd name="connsiteY4" fmla="*/ 4383791 h 4815396"/>
              <a:gd name="connsiteX5" fmla="*/ 4823818 w 11577162"/>
              <a:gd name="connsiteY5" fmla="*/ 4383791 h 4815396"/>
              <a:gd name="connsiteX6" fmla="*/ 4392213 w 11577162"/>
              <a:gd name="connsiteY6" fmla="*/ 4815396 h 4815396"/>
              <a:gd name="connsiteX7" fmla="*/ 609324 w 11577162"/>
              <a:gd name="connsiteY7" fmla="*/ 4815396 h 4815396"/>
              <a:gd name="connsiteX8" fmla="*/ 0 w 11577162"/>
              <a:gd name="connsiteY8" fmla="*/ 4206072 h 4815396"/>
              <a:gd name="connsiteX9" fmla="*/ 0 w 11577162"/>
              <a:gd name="connsiteY9" fmla="*/ 3918718 h 4815396"/>
              <a:gd name="connsiteX10" fmla="*/ 0 w 11577162"/>
              <a:gd name="connsiteY10" fmla="*/ 287354 h 4815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77162" h="4815396">
                <a:moveTo>
                  <a:pt x="0" y="0"/>
                </a:moveTo>
                <a:lnTo>
                  <a:pt x="11577162" y="0"/>
                </a:lnTo>
                <a:lnTo>
                  <a:pt x="11577162" y="287354"/>
                </a:lnTo>
                <a:lnTo>
                  <a:pt x="11577162" y="4096437"/>
                </a:lnTo>
                <a:lnTo>
                  <a:pt x="11577162" y="4383791"/>
                </a:lnTo>
                <a:lnTo>
                  <a:pt x="4823818" y="4383791"/>
                </a:lnTo>
                <a:cubicBezTo>
                  <a:pt x="4585166" y="4383791"/>
                  <a:pt x="4392213" y="4576744"/>
                  <a:pt x="4392213" y="4815396"/>
                </a:cubicBezTo>
                <a:lnTo>
                  <a:pt x="609324" y="4815396"/>
                </a:lnTo>
                <a:cubicBezTo>
                  <a:pt x="272927" y="4815396"/>
                  <a:pt x="0" y="4542470"/>
                  <a:pt x="0" y="4206072"/>
                </a:cubicBezTo>
                <a:lnTo>
                  <a:pt x="0" y="3918718"/>
                </a:lnTo>
                <a:lnTo>
                  <a:pt x="0" y="287354"/>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a:t>Klik op icoon om </a:t>
            </a:r>
            <a:br>
              <a:rPr lang="nl-NL" noProof="0"/>
            </a:br>
            <a:r>
              <a:rPr lang="nl-NL" noProof="0"/>
              <a:t>afbeelding toe te voegen</a:t>
            </a:r>
          </a:p>
        </p:txBody>
      </p:sp>
      <p:sp>
        <p:nvSpPr>
          <p:cNvPr id="22" name="Rectangle 106">
            <a:extLst>
              <a:ext uri="{FF2B5EF4-FFF2-40B4-BE49-F238E27FC236}">
                <a16:creationId xmlns:a16="http://schemas.microsoft.com/office/drawing/2014/main" id="{E1226467-AB0F-440B-8BD1-5CF9D96055D1}"/>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7" name="Rectangle 106">
            <a:extLst>
              <a:ext uri="{FF2B5EF4-FFF2-40B4-BE49-F238E27FC236}">
                <a16:creationId xmlns:a16="http://schemas.microsoft.com/office/drawing/2014/main" id="{33C1FE4E-F479-4942-B4EE-5D5365D93BDA}"/>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Klik op ‘Invoegen’ en de afbeelding wordt geplaatst</a:t>
            </a:r>
          </a:p>
        </p:txBody>
      </p:sp>
      <p:grpSp>
        <p:nvGrpSpPr>
          <p:cNvPr id="25" name="Groep 24">
            <a:extLst>
              <a:ext uri="{FF2B5EF4-FFF2-40B4-BE49-F238E27FC236}">
                <a16:creationId xmlns:a16="http://schemas.microsoft.com/office/drawing/2014/main" id="{CB5DB861-8B0B-40B1-99FF-85C4858E4B12}"/>
              </a:ext>
            </a:extLst>
          </p:cNvPr>
          <p:cNvGrpSpPr/>
          <p:nvPr userDrawn="1"/>
        </p:nvGrpSpPr>
        <p:grpSpPr>
          <a:xfrm>
            <a:off x="12326583" y="1"/>
            <a:ext cx="2329217" cy="5718810"/>
            <a:chOff x="12326583" y="1"/>
            <a:chExt cx="2329217" cy="5718810"/>
          </a:xfrm>
        </p:grpSpPr>
        <p:sp>
          <p:nvSpPr>
            <p:cNvPr id="26" name="Rectangle 106">
              <a:extLst>
                <a:ext uri="{FF2B5EF4-FFF2-40B4-BE49-F238E27FC236}">
                  <a16:creationId xmlns:a16="http://schemas.microsoft.com/office/drawing/2014/main" id="{82EE33D4-AA65-41B1-83EC-3D251607DDC8}"/>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28" name="Groep 27">
              <a:extLst>
                <a:ext uri="{FF2B5EF4-FFF2-40B4-BE49-F238E27FC236}">
                  <a16:creationId xmlns:a16="http://schemas.microsoft.com/office/drawing/2014/main" id="{C0C46775-E42B-43A7-B81A-A74507767902}"/>
                </a:ext>
              </a:extLst>
            </p:cNvPr>
            <p:cNvGrpSpPr>
              <a:grpSpLocks noChangeAspect="1"/>
            </p:cNvGrpSpPr>
            <p:nvPr userDrawn="1"/>
          </p:nvGrpSpPr>
          <p:grpSpPr>
            <a:xfrm>
              <a:off x="12616299" y="4739224"/>
              <a:ext cx="1766851" cy="793244"/>
              <a:chOff x="2766083" y="6357983"/>
              <a:chExt cx="1485890" cy="667104"/>
            </a:xfrm>
          </p:grpSpPr>
          <p:pic>
            <p:nvPicPr>
              <p:cNvPr id="34" name="Picture 15">
                <a:extLst>
                  <a:ext uri="{FF2B5EF4-FFF2-40B4-BE49-F238E27FC236}">
                    <a16:creationId xmlns:a16="http://schemas.microsoft.com/office/drawing/2014/main" id="{25984700-EAE1-44D3-9316-FD98FE07AC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41" name="Picture 18">
                <a:extLst>
                  <a:ext uri="{FF2B5EF4-FFF2-40B4-BE49-F238E27FC236}">
                    <a16:creationId xmlns:a16="http://schemas.microsoft.com/office/drawing/2014/main" id="{669A3E3A-C277-4FFF-B6C2-BB9596820F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42" name="Picture 19">
                <a:extLst>
                  <a:ext uri="{FF2B5EF4-FFF2-40B4-BE49-F238E27FC236}">
                    <a16:creationId xmlns:a16="http://schemas.microsoft.com/office/drawing/2014/main" id="{DA9896DE-5DEB-41CA-B66E-D75203FD4C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43" name="Straight Arrow Connector 23">
                <a:extLst>
                  <a:ext uri="{FF2B5EF4-FFF2-40B4-BE49-F238E27FC236}">
                    <a16:creationId xmlns:a16="http://schemas.microsoft.com/office/drawing/2014/main" id="{0A36B336-429E-4AC7-A54A-1BA88CD6FF11}"/>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24">
                <a:extLst>
                  <a:ext uri="{FF2B5EF4-FFF2-40B4-BE49-F238E27FC236}">
                    <a16:creationId xmlns:a16="http://schemas.microsoft.com/office/drawing/2014/main" id="{8169E45F-AFD0-4641-821C-4D17C579F61B}"/>
                  </a:ext>
                </a:extLst>
              </p:cNvPr>
              <p:cNvCxnSpPr>
                <a:stCxn id="34" idx="0"/>
                <a:endCxn id="34"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26">
                <a:extLst>
                  <a:ext uri="{FF2B5EF4-FFF2-40B4-BE49-F238E27FC236}">
                    <a16:creationId xmlns:a16="http://schemas.microsoft.com/office/drawing/2014/main" id="{7C687A62-0D55-4435-B630-40E05DA905C0}"/>
                  </a:ext>
                </a:extLst>
              </p:cNvPr>
              <p:cNvCxnSpPr>
                <a:stCxn id="34" idx="3"/>
                <a:endCxn id="34"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27">
                <a:extLst>
                  <a:ext uri="{FF2B5EF4-FFF2-40B4-BE49-F238E27FC236}">
                    <a16:creationId xmlns:a16="http://schemas.microsoft.com/office/drawing/2014/main" id="{FAB01E32-74A3-4B31-8901-4E67FAEC8C69}"/>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Oval 28">
                <a:extLst>
                  <a:ext uri="{FF2B5EF4-FFF2-40B4-BE49-F238E27FC236}">
                    <a16:creationId xmlns:a16="http://schemas.microsoft.com/office/drawing/2014/main" id="{2FF34830-8954-4D30-83D4-99C4F4C46681}"/>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a:solidFill>
                    <a:schemeClr val="tx1"/>
                  </a:solidFill>
                </a:endParaRPr>
              </a:p>
            </p:txBody>
          </p:sp>
        </p:grpSp>
        <p:grpSp>
          <p:nvGrpSpPr>
            <p:cNvPr id="29" name="Groep 28">
              <a:extLst>
                <a:ext uri="{FF2B5EF4-FFF2-40B4-BE49-F238E27FC236}">
                  <a16:creationId xmlns:a16="http://schemas.microsoft.com/office/drawing/2014/main" id="{59790C7E-A250-4548-8C93-F6D117591529}"/>
                </a:ext>
              </a:extLst>
            </p:cNvPr>
            <p:cNvGrpSpPr/>
            <p:nvPr userDrawn="1"/>
          </p:nvGrpSpPr>
          <p:grpSpPr>
            <a:xfrm>
              <a:off x="12610022" y="1108316"/>
              <a:ext cx="425380" cy="577954"/>
              <a:chOff x="-37364" y="4061531"/>
              <a:chExt cx="571037" cy="775855"/>
            </a:xfrm>
          </p:grpSpPr>
          <p:pic>
            <p:nvPicPr>
              <p:cNvPr id="31" name="Afbeelding 30">
                <a:extLst>
                  <a:ext uri="{FF2B5EF4-FFF2-40B4-BE49-F238E27FC236}">
                    <a16:creationId xmlns:a16="http://schemas.microsoft.com/office/drawing/2014/main" id="{6959E222-0F9E-420F-B497-C6B18DA7B140}"/>
                  </a:ext>
                </a:extLst>
              </p:cNvPr>
              <p:cNvPicPr>
                <a:picLocks noChangeAspect="1"/>
              </p:cNvPicPr>
              <p:nvPr userDrawn="1"/>
            </p:nvPicPr>
            <p:blipFill rotWithShape="1">
              <a:blip r:embed="rId7"/>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2" name="Rectangle 21">
                <a:extLst>
                  <a:ext uri="{FF2B5EF4-FFF2-40B4-BE49-F238E27FC236}">
                    <a16:creationId xmlns:a16="http://schemas.microsoft.com/office/drawing/2014/main" id="{C53C7EA7-4CE8-40A2-8B08-7BF4C44624D3}"/>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a:solidFill>
                    <a:schemeClr val="tx1"/>
                  </a:solidFill>
                </a:endParaRPr>
              </a:p>
            </p:txBody>
          </p:sp>
        </p:grpSp>
        <p:pic>
          <p:nvPicPr>
            <p:cNvPr id="30" name="Afbeelding 29">
              <a:extLst>
                <a:ext uri="{FF2B5EF4-FFF2-40B4-BE49-F238E27FC236}">
                  <a16:creationId xmlns:a16="http://schemas.microsoft.com/office/drawing/2014/main" id="{E2ED972A-1323-4811-843D-EE7A1E381B27}"/>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Tree>
    <p:extLst>
      <p:ext uri="{BB962C8B-B14F-4D97-AF65-F5344CB8AC3E}">
        <p14:creationId xmlns:p14="http://schemas.microsoft.com/office/powerpoint/2010/main" val="1171333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1 regelige titel) met subtitel">
    <p:bg>
      <p:bgPr>
        <a:solidFill>
          <a:schemeClr val="bg1"/>
        </a:solidFill>
        <a:effectLst/>
      </p:bgPr>
    </p:bg>
    <p:spTree>
      <p:nvGrpSpPr>
        <p:cNvPr id="1" name=""/>
        <p:cNvGrpSpPr/>
        <p:nvPr/>
      </p:nvGrpSpPr>
      <p:grpSpPr>
        <a:xfrm>
          <a:off x="0" y="0"/>
          <a:ext cx="0" cy="0"/>
          <a:chOff x="0" y="0"/>
          <a:chExt cx="0" cy="0"/>
        </a:xfrm>
      </p:grpSpPr>
      <p:sp>
        <p:nvSpPr>
          <p:cNvPr id="67" name="Rectangle 3">
            <a:extLst>
              <a:ext uri="{FF2B5EF4-FFF2-40B4-BE49-F238E27FC236}">
                <a16:creationId xmlns:a16="http://schemas.microsoft.com/office/drawing/2014/main" id="{F5EF8DCD-9292-462B-A74B-D8652305D139}"/>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Picture Placeholder 13">
            <a:extLst>
              <a:ext uri="{FF2B5EF4-FFF2-40B4-BE49-F238E27FC236}">
                <a16:creationId xmlns:a16="http://schemas.microsoft.com/office/drawing/2014/main" id="{0C409B38-ACCF-4D90-961D-C94121FA2E9A}"/>
              </a:ext>
            </a:extLst>
          </p:cNvPr>
          <p:cNvSpPr>
            <a:spLocks noGrp="1"/>
          </p:cNvSpPr>
          <p:nvPr>
            <p:ph type="pic" sz="quarter" idx="12" hasCustomPrompt="1"/>
          </p:nvPr>
        </p:nvSpPr>
        <p:spPr>
          <a:xfrm>
            <a:off x="614838" y="0"/>
            <a:ext cx="11577160" cy="4704629"/>
          </a:xfrm>
          <a:custGeom>
            <a:avLst/>
            <a:gdLst>
              <a:gd name="connsiteX0" fmla="*/ 0 w 11577160"/>
              <a:gd name="connsiteY0" fmla="*/ 0 h 4704629"/>
              <a:gd name="connsiteX1" fmla="*/ 11577160 w 11577160"/>
              <a:gd name="connsiteY1" fmla="*/ 0 h 4704629"/>
              <a:gd name="connsiteX2" fmla="*/ 11577160 w 11577160"/>
              <a:gd name="connsiteY2" fmla="*/ 559955 h 4704629"/>
              <a:gd name="connsiteX3" fmla="*/ 11577160 w 11577160"/>
              <a:gd name="connsiteY3" fmla="*/ 3713070 h 4704629"/>
              <a:gd name="connsiteX4" fmla="*/ 11577160 w 11577160"/>
              <a:gd name="connsiteY4" fmla="*/ 4273025 h 4704629"/>
              <a:gd name="connsiteX5" fmla="*/ 4823817 w 11577160"/>
              <a:gd name="connsiteY5" fmla="*/ 4273025 h 4704629"/>
              <a:gd name="connsiteX6" fmla="*/ 4392212 w 11577160"/>
              <a:gd name="connsiteY6" fmla="*/ 4704629 h 4704629"/>
              <a:gd name="connsiteX7" fmla="*/ 609325 w 11577160"/>
              <a:gd name="connsiteY7" fmla="*/ 4704629 h 4704629"/>
              <a:gd name="connsiteX8" fmla="*/ 0 w 11577160"/>
              <a:gd name="connsiteY8" fmla="*/ 4095305 h 4704629"/>
              <a:gd name="connsiteX9" fmla="*/ 0 w 11577160"/>
              <a:gd name="connsiteY9" fmla="*/ 3535350 h 4704629"/>
              <a:gd name="connsiteX10" fmla="*/ 0 w 11577160"/>
              <a:gd name="connsiteY10" fmla="*/ 559955 h 470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77160" h="4704629">
                <a:moveTo>
                  <a:pt x="0" y="0"/>
                </a:moveTo>
                <a:lnTo>
                  <a:pt x="11577160" y="0"/>
                </a:lnTo>
                <a:lnTo>
                  <a:pt x="11577160" y="559955"/>
                </a:lnTo>
                <a:lnTo>
                  <a:pt x="11577160" y="3713070"/>
                </a:lnTo>
                <a:lnTo>
                  <a:pt x="11577160" y="4273025"/>
                </a:lnTo>
                <a:lnTo>
                  <a:pt x="4823817" y="4273025"/>
                </a:lnTo>
                <a:cubicBezTo>
                  <a:pt x="4585165" y="4273025"/>
                  <a:pt x="4392212" y="4465977"/>
                  <a:pt x="4392212" y="4704629"/>
                </a:cubicBezTo>
                <a:lnTo>
                  <a:pt x="609325" y="4704629"/>
                </a:lnTo>
                <a:cubicBezTo>
                  <a:pt x="272927" y="4704629"/>
                  <a:pt x="0" y="4431702"/>
                  <a:pt x="0" y="4095305"/>
                </a:cubicBezTo>
                <a:lnTo>
                  <a:pt x="0" y="3535350"/>
                </a:lnTo>
                <a:lnTo>
                  <a:pt x="0" y="559955"/>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a:t>Klik op icoon om </a:t>
            </a:r>
            <a:br>
              <a:rPr lang="nl-NL" noProof="0"/>
            </a:br>
            <a:r>
              <a:rPr lang="nl-NL" noProof="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4557165"/>
            <a:ext cx="6153150" cy="553998"/>
          </a:xfrm>
        </p:spPr>
        <p:txBody>
          <a:bodyPr anchor="b" anchorCtr="0">
            <a:noAutofit/>
          </a:bodyPr>
          <a:lstStyle>
            <a:lvl1pPr>
              <a:lnSpc>
                <a:spcPct val="80000"/>
              </a:lnSpc>
              <a:defRPr sz="4000" spc="-60" baseline="0"/>
            </a:lvl1pPr>
          </a:lstStyle>
          <a:p>
            <a:r>
              <a:rPr lang="nl-NL" noProof="0"/>
              <a:t>Klik om titel toe te voegen</a:t>
            </a:r>
          </a:p>
        </p:txBody>
      </p:sp>
      <p:sp>
        <p:nvSpPr>
          <p:cNvPr id="11" name="Text Placeholder 10">
            <a:extLst>
              <a:ext uri="{FF2B5EF4-FFF2-40B4-BE49-F238E27FC236}">
                <a16:creationId xmlns:a16="http://schemas.microsoft.com/office/drawing/2014/main" id="{35139539-07AB-43B9-A8D2-9D0467DC1742}"/>
              </a:ext>
            </a:extLst>
          </p:cNvPr>
          <p:cNvSpPr>
            <a:spLocks noGrp="1"/>
          </p:cNvSpPr>
          <p:nvPr>
            <p:ph type="body" sz="quarter" idx="11" hasCustomPrompt="1"/>
          </p:nvPr>
        </p:nvSpPr>
        <p:spPr>
          <a:xfrm>
            <a:off x="5419724" y="6167573"/>
            <a:ext cx="6153150" cy="232858"/>
          </a:xfrm>
        </p:spPr>
        <p:txBody>
          <a:bodyPr>
            <a:noAutofit/>
          </a:bodyPr>
          <a:lstStyle>
            <a:lvl1pPr>
              <a:spcAft>
                <a:spcPts val="0"/>
              </a:spcAft>
              <a:defRPr sz="1800"/>
            </a:lvl1pPr>
          </a:lstStyle>
          <a:p>
            <a:pPr lvl="0"/>
            <a:r>
              <a:rPr lang="nl-NL" noProof="0"/>
              <a:t>Klik om afdeling en datum toe te voegen</a:t>
            </a:r>
          </a:p>
        </p:txBody>
      </p:sp>
      <p:pic>
        <p:nvPicPr>
          <p:cNvPr id="12" name="Graphic 11">
            <a:extLst>
              <a:ext uri="{FF2B5EF4-FFF2-40B4-BE49-F238E27FC236}">
                <a16:creationId xmlns:a16="http://schemas.microsoft.com/office/drawing/2014/main" id="{F6B3EFED-AED5-4854-B07E-38F0967424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9119" y="5878102"/>
            <a:ext cx="2419349" cy="701717"/>
          </a:xfrm>
          <a:prstGeom prst="rect">
            <a:avLst/>
          </a:prstGeom>
        </p:spPr>
      </p:pic>
      <p:cxnSp>
        <p:nvCxnSpPr>
          <p:cNvPr id="15" name="Straight Connector 14">
            <a:extLst>
              <a:ext uri="{FF2B5EF4-FFF2-40B4-BE49-F238E27FC236}">
                <a16:creationId xmlns:a16="http://schemas.microsoft.com/office/drawing/2014/main" id="{B6061A2D-2FC7-49E9-9022-09838866AA7E}"/>
              </a:ext>
            </a:extLst>
          </p:cNvPr>
          <p:cNvCxnSpPr>
            <a:cxnSpLocks/>
          </p:cNvCxnSpPr>
          <p:nvPr userDrawn="1"/>
        </p:nvCxnSpPr>
        <p:spPr>
          <a:xfrm>
            <a:off x="5453062" y="5247914"/>
            <a:ext cx="1104901" cy="0"/>
          </a:xfrm>
          <a:prstGeom prst="line">
            <a:avLst/>
          </a:prstGeom>
          <a:ln w="5080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Rectangle 106">
            <a:extLst>
              <a:ext uri="{FF2B5EF4-FFF2-40B4-BE49-F238E27FC236}">
                <a16:creationId xmlns:a16="http://schemas.microsoft.com/office/drawing/2014/main" id="{5F4E91A0-0FF3-4F74-BC79-0E25FFDFE1C8}"/>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7" name="Text Placeholder 25">
            <a:extLst>
              <a:ext uri="{FF2B5EF4-FFF2-40B4-BE49-F238E27FC236}">
                <a16:creationId xmlns:a16="http://schemas.microsoft.com/office/drawing/2014/main" id="{35170365-DF7B-4447-9BBE-72F81EAD074D}"/>
              </a:ext>
            </a:extLst>
          </p:cNvPr>
          <p:cNvSpPr>
            <a:spLocks noGrp="1"/>
          </p:cNvSpPr>
          <p:nvPr>
            <p:ph type="body" sz="quarter" idx="13" hasCustomPrompt="1"/>
          </p:nvPr>
        </p:nvSpPr>
        <p:spPr>
          <a:xfrm>
            <a:off x="5419726" y="5465351"/>
            <a:ext cx="6152400" cy="590400"/>
          </a:xfrm>
        </p:spPr>
        <p:txBody>
          <a:bodyPr/>
          <a:lstStyle>
            <a:lvl1pPr>
              <a:spcAft>
                <a:spcPts val="0"/>
              </a:spcAft>
              <a:defRPr sz="4000" spc="-60" baseline="0">
                <a:solidFill>
                  <a:schemeClr val="bg2"/>
                </a:solidFill>
              </a:defRPr>
            </a:lvl1pPr>
          </a:lstStyle>
          <a:p>
            <a:pPr lvl="0"/>
            <a:r>
              <a:rPr lang="nl-NL" noProof="0"/>
              <a:t>Klik om subtitel toe te voegen</a:t>
            </a:r>
          </a:p>
        </p:txBody>
      </p:sp>
      <p:sp>
        <p:nvSpPr>
          <p:cNvPr id="44" name="Rectangle 106">
            <a:extLst>
              <a:ext uri="{FF2B5EF4-FFF2-40B4-BE49-F238E27FC236}">
                <a16:creationId xmlns:a16="http://schemas.microsoft.com/office/drawing/2014/main" id="{14C71E34-1C29-46E8-BE04-DA89BD902DB8}"/>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Klik op ‘Invoegen’ en de afbeelding wordt geplaatst</a:t>
            </a:r>
          </a:p>
        </p:txBody>
      </p:sp>
      <p:grpSp>
        <p:nvGrpSpPr>
          <p:cNvPr id="26" name="Groep 25">
            <a:extLst>
              <a:ext uri="{FF2B5EF4-FFF2-40B4-BE49-F238E27FC236}">
                <a16:creationId xmlns:a16="http://schemas.microsoft.com/office/drawing/2014/main" id="{9AD2E2F5-B151-4ADE-9A71-9093046C0006}"/>
              </a:ext>
            </a:extLst>
          </p:cNvPr>
          <p:cNvGrpSpPr/>
          <p:nvPr userDrawn="1"/>
        </p:nvGrpSpPr>
        <p:grpSpPr>
          <a:xfrm>
            <a:off x="12326583" y="1"/>
            <a:ext cx="2329217" cy="5718810"/>
            <a:chOff x="12326583" y="1"/>
            <a:chExt cx="2329217" cy="5718810"/>
          </a:xfrm>
        </p:grpSpPr>
        <p:sp>
          <p:nvSpPr>
            <p:cNvPr id="28" name="Rectangle 106">
              <a:extLst>
                <a:ext uri="{FF2B5EF4-FFF2-40B4-BE49-F238E27FC236}">
                  <a16:creationId xmlns:a16="http://schemas.microsoft.com/office/drawing/2014/main" id="{3CD94BA0-0267-440D-9403-EB6AC15F3CBB}"/>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29" name="Groep 28">
              <a:extLst>
                <a:ext uri="{FF2B5EF4-FFF2-40B4-BE49-F238E27FC236}">
                  <a16:creationId xmlns:a16="http://schemas.microsoft.com/office/drawing/2014/main" id="{4ADA60EB-391A-4591-A7B2-222A228C900C}"/>
                </a:ext>
              </a:extLst>
            </p:cNvPr>
            <p:cNvGrpSpPr>
              <a:grpSpLocks noChangeAspect="1"/>
            </p:cNvGrpSpPr>
            <p:nvPr userDrawn="1"/>
          </p:nvGrpSpPr>
          <p:grpSpPr>
            <a:xfrm>
              <a:off x="12616299" y="4739224"/>
              <a:ext cx="1766851" cy="793244"/>
              <a:chOff x="2766083" y="6357983"/>
              <a:chExt cx="1485890" cy="667104"/>
            </a:xfrm>
          </p:grpSpPr>
          <p:pic>
            <p:nvPicPr>
              <p:cNvPr id="34" name="Picture 15">
                <a:extLst>
                  <a:ext uri="{FF2B5EF4-FFF2-40B4-BE49-F238E27FC236}">
                    <a16:creationId xmlns:a16="http://schemas.microsoft.com/office/drawing/2014/main" id="{E7BD03A9-F5C9-4856-91FF-0333E4BB89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5" name="Picture 18">
                <a:extLst>
                  <a:ext uri="{FF2B5EF4-FFF2-40B4-BE49-F238E27FC236}">
                    <a16:creationId xmlns:a16="http://schemas.microsoft.com/office/drawing/2014/main" id="{15ABCB50-9BE8-470E-A959-335067E614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6" name="Picture 19">
                <a:extLst>
                  <a:ext uri="{FF2B5EF4-FFF2-40B4-BE49-F238E27FC236}">
                    <a16:creationId xmlns:a16="http://schemas.microsoft.com/office/drawing/2014/main" id="{B364A9D9-9853-4E42-B33F-4AFFE5CAC3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7" name="Straight Arrow Connector 23">
                <a:extLst>
                  <a:ext uri="{FF2B5EF4-FFF2-40B4-BE49-F238E27FC236}">
                    <a16:creationId xmlns:a16="http://schemas.microsoft.com/office/drawing/2014/main" id="{034AF327-7D22-4EA3-B370-2D580F58FA40}"/>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24">
                <a:extLst>
                  <a:ext uri="{FF2B5EF4-FFF2-40B4-BE49-F238E27FC236}">
                    <a16:creationId xmlns:a16="http://schemas.microsoft.com/office/drawing/2014/main" id="{DA1E1BE1-7B02-42FF-BC46-D7A4BAFFD677}"/>
                  </a:ext>
                </a:extLst>
              </p:cNvPr>
              <p:cNvCxnSpPr>
                <a:stCxn id="34" idx="0"/>
                <a:endCxn id="34"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26">
                <a:extLst>
                  <a:ext uri="{FF2B5EF4-FFF2-40B4-BE49-F238E27FC236}">
                    <a16:creationId xmlns:a16="http://schemas.microsoft.com/office/drawing/2014/main" id="{CE0EB8CD-4829-4C62-8977-866BCD7C7F73}"/>
                  </a:ext>
                </a:extLst>
              </p:cNvPr>
              <p:cNvCxnSpPr>
                <a:stCxn id="34" idx="3"/>
                <a:endCxn id="34"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27">
                <a:extLst>
                  <a:ext uri="{FF2B5EF4-FFF2-40B4-BE49-F238E27FC236}">
                    <a16:creationId xmlns:a16="http://schemas.microsoft.com/office/drawing/2014/main" id="{967BDB17-4484-4F67-A2E3-46A55F7A463B}"/>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Oval 28">
                <a:extLst>
                  <a:ext uri="{FF2B5EF4-FFF2-40B4-BE49-F238E27FC236}">
                    <a16:creationId xmlns:a16="http://schemas.microsoft.com/office/drawing/2014/main" id="{1913D9FD-89D9-494B-AB64-9711ECE2D22F}"/>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a:solidFill>
                    <a:schemeClr val="tx1"/>
                  </a:solidFill>
                </a:endParaRPr>
              </a:p>
            </p:txBody>
          </p:sp>
        </p:grpSp>
        <p:grpSp>
          <p:nvGrpSpPr>
            <p:cNvPr id="30" name="Groep 29">
              <a:extLst>
                <a:ext uri="{FF2B5EF4-FFF2-40B4-BE49-F238E27FC236}">
                  <a16:creationId xmlns:a16="http://schemas.microsoft.com/office/drawing/2014/main" id="{656E2387-6F28-4A32-8156-2DE2B8445320}"/>
                </a:ext>
              </a:extLst>
            </p:cNvPr>
            <p:cNvGrpSpPr/>
            <p:nvPr userDrawn="1"/>
          </p:nvGrpSpPr>
          <p:grpSpPr>
            <a:xfrm>
              <a:off x="12610022" y="1108316"/>
              <a:ext cx="425380" cy="577954"/>
              <a:chOff x="-37364" y="4061531"/>
              <a:chExt cx="571037" cy="775855"/>
            </a:xfrm>
          </p:grpSpPr>
          <p:pic>
            <p:nvPicPr>
              <p:cNvPr id="32" name="Afbeelding 31">
                <a:extLst>
                  <a:ext uri="{FF2B5EF4-FFF2-40B4-BE49-F238E27FC236}">
                    <a16:creationId xmlns:a16="http://schemas.microsoft.com/office/drawing/2014/main" id="{082EE115-37CA-48A1-ACA3-E91EF742B8BF}"/>
                  </a:ext>
                </a:extLst>
              </p:cNvPr>
              <p:cNvPicPr>
                <a:picLocks noChangeAspect="1"/>
              </p:cNvPicPr>
              <p:nvPr userDrawn="1"/>
            </p:nvPicPr>
            <p:blipFill rotWithShape="1">
              <a:blip r:embed="rId7"/>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3" name="Rectangle 21">
                <a:extLst>
                  <a:ext uri="{FF2B5EF4-FFF2-40B4-BE49-F238E27FC236}">
                    <a16:creationId xmlns:a16="http://schemas.microsoft.com/office/drawing/2014/main" id="{71365FEE-2563-4E49-8418-A7F15E0D9F9E}"/>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a:solidFill>
                    <a:schemeClr val="tx1"/>
                  </a:solidFill>
                </a:endParaRPr>
              </a:p>
            </p:txBody>
          </p:sp>
        </p:grpSp>
        <p:pic>
          <p:nvPicPr>
            <p:cNvPr id="31" name="Afbeelding 30">
              <a:extLst>
                <a:ext uri="{FF2B5EF4-FFF2-40B4-BE49-F238E27FC236}">
                  <a16:creationId xmlns:a16="http://schemas.microsoft.com/office/drawing/2014/main" id="{3CFCD0A1-E4BA-473A-81E8-B7002DCB3455}"/>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Tree>
    <p:extLst>
      <p:ext uri="{BB962C8B-B14F-4D97-AF65-F5344CB8AC3E}">
        <p14:creationId xmlns:p14="http://schemas.microsoft.com/office/powerpoint/2010/main" val="803472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dia (1 regelige titel) zonder subtitel">
    <p:bg>
      <p:bgPr>
        <a:solidFill>
          <a:schemeClr val="bg1"/>
        </a:solidFill>
        <a:effectLst/>
      </p:bgPr>
    </p:bg>
    <p:spTree>
      <p:nvGrpSpPr>
        <p:cNvPr id="1" name=""/>
        <p:cNvGrpSpPr/>
        <p:nvPr/>
      </p:nvGrpSpPr>
      <p:grpSpPr>
        <a:xfrm>
          <a:off x="0" y="0"/>
          <a:ext cx="0" cy="0"/>
          <a:chOff x="0" y="0"/>
          <a:chExt cx="0" cy="0"/>
        </a:xfrm>
      </p:grpSpPr>
      <p:sp>
        <p:nvSpPr>
          <p:cNvPr id="61" name="Rectangle 3">
            <a:extLst>
              <a:ext uri="{FF2B5EF4-FFF2-40B4-BE49-F238E27FC236}">
                <a16:creationId xmlns:a16="http://schemas.microsoft.com/office/drawing/2014/main" id="{E5520479-9DAB-498A-956C-B48E2928D851}"/>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5244727"/>
            <a:ext cx="6153150" cy="553998"/>
          </a:xfrm>
        </p:spPr>
        <p:txBody>
          <a:bodyPr anchor="b" anchorCtr="0">
            <a:noAutofit/>
          </a:bodyPr>
          <a:lstStyle>
            <a:lvl1pPr>
              <a:lnSpc>
                <a:spcPct val="100000"/>
              </a:lnSpc>
              <a:defRPr sz="4000" spc="-60" baseline="0"/>
            </a:lvl1pPr>
          </a:lstStyle>
          <a:p>
            <a:r>
              <a:rPr lang="nl-NL" noProof="0"/>
              <a:t>Klik om titel toe te voegen</a:t>
            </a:r>
          </a:p>
        </p:txBody>
      </p:sp>
      <p:pic>
        <p:nvPicPr>
          <p:cNvPr id="12" name="Graphic 11">
            <a:extLst>
              <a:ext uri="{FF2B5EF4-FFF2-40B4-BE49-F238E27FC236}">
                <a16:creationId xmlns:a16="http://schemas.microsoft.com/office/drawing/2014/main" id="{F6B3EFED-AED5-4854-B07E-38F0967424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9119" y="5878102"/>
            <a:ext cx="2419349" cy="701717"/>
          </a:xfrm>
          <a:prstGeom prst="rect">
            <a:avLst/>
          </a:prstGeom>
        </p:spPr>
      </p:pic>
      <p:cxnSp>
        <p:nvCxnSpPr>
          <p:cNvPr id="13" name="Straight Connector 12">
            <a:extLst>
              <a:ext uri="{FF2B5EF4-FFF2-40B4-BE49-F238E27FC236}">
                <a16:creationId xmlns:a16="http://schemas.microsoft.com/office/drawing/2014/main" id="{7B7EAE85-1489-4FF0-9901-C2B1367E9677}"/>
              </a:ext>
            </a:extLst>
          </p:cNvPr>
          <p:cNvCxnSpPr>
            <a:cxnSpLocks/>
          </p:cNvCxnSpPr>
          <p:nvPr userDrawn="1"/>
        </p:nvCxnSpPr>
        <p:spPr>
          <a:xfrm>
            <a:off x="5453062" y="5933095"/>
            <a:ext cx="1104901" cy="0"/>
          </a:xfrm>
          <a:prstGeom prst="line">
            <a:avLst/>
          </a:prstGeom>
          <a:ln w="5080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B8CD1A78-9E90-4C3C-B38D-F14E44C2DD0B}"/>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a:t>Klik om afdeling en datum toe te voegen</a:t>
            </a:r>
          </a:p>
        </p:txBody>
      </p:sp>
      <p:sp>
        <p:nvSpPr>
          <p:cNvPr id="15" name="Picture Placeholder 14">
            <a:extLst>
              <a:ext uri="{FF2B5EF4-FFF2-40B4-BE49-F238E27FC236}">
                <a16:creationId xmlns:a16="http://schemas.microsoft.com/office/drawing/2014/main" id="{1D99B095-1501-4B59-8DD9-77BC4593140D}"/>
              </a:ext>
            </a:extLst>
          </p:cNvPr>
          <p:cNvSpPr>
            <a:spLocks noGrp="1"/>
          </p:cNvSpPr>
          <p:nvPr>
            <p:ph type="pic" sz="quarter" idx="14" hasCustomPrompt="1"/>
          </p:nvPr>
        </p:nvSpPr>
        <p:spPr>
          <a:xfrm>
            <a:off x="614838" y="0"/>
            <a:ext cx="11577162" cy="5394374"/>
          </a:xfrm>
          <a:custGeom>
            <a:avLst/>
            <a:gdLst>
              <a:gd name="connsiteX0" fmla="*/ 0 w 11577162"/>
              <a:gd name="connsiteY0" fmla="*/ 0 h 5394374"/>
              <a:gd name="connsiteX1" fmla="*/ 11577162 w 11577162"/>
              <a:gd name="connsiteY1" fmla="*/ 0 h 5394374"/>
              <a:gd name="connsiteX2" fmla="*/ 11577162 w 11577162"/>
              <a:gd name="connsiteY2" fmla="*/ 287354 h 5394374"/>
              <a:gd name="connsiteX3" fmla="*/ 11577162 w 11577162"/>
              <a:gd name="connsiteY3" fmla="*/ 578978 h 5394374"/>
              <a:gd name="connsiteX4" fmla="*/ 11577162 w 11577162"/>
              <a:gd name="connsiteY4" fmla="*/ 866332 h 5394374"/>
              <a:gd name="connsiteX5" fmla="*/ 11577162 w 11577162"/>
              <a:gd name="connsiteY5" fmla="*/ 4096437 h 5394374"/>
              <a:gd name="connsiteX6" fmla="*/ 11577162 w 11577162"/>
              <a:gd name="connsiteY6" fmla="*/ 4383791 h 5394374"/>
              <a:gd name="connsiteX7" fmla="*/ 11577162 w 11577162"/>
              <a:gd name="connsiteY7" fmla="*/ 4675415 h 5394374"/>
              <a:gd name="connsiteX8" fmla="*/ 11577162 w 11577162"/>
              <a:gd name="connsiteY8" fmla="*/ 4962769 h 5394374"/>
              <a:gd name="connsiteX9" fmla="*/ 4823818 w 11577162"/>
              <a:gd name="connsiteY9" fmla="*/ 4962769 h 5394374"/>
              <a:gd name="connsiteX10" fmla="*/ 4392213 w 11577162"/>
              <a:gd name="connsiteY10" fmla="*/ 5394374 h 5394374"/>
              <a:gd name="connsiteX11" fmla="*/ 609324 w 11577162"/>
              <a:gd name="connsiteY11" fmla="*/ 5394374 h 5394374"/>
              <a:gd name="connsiteX12" fmla="*/ 0 w 11577162"/>
              <a:gd name="connsiteY12" fmla="*/ 4785050 h 5394374"/>
              <a:gd name="connsiteX13" fmla="*/ 0 w 11577162"/>
              <a:gd name="connsiteY13" fmla="*/ 4497696 h 5394374"/>
              <a:gd name="connsiteX14" fmla="*/ 0 w 11577162"/>
              <a:gd name="connsiteY14" fmla="*/ 4206072 h 5394374"/>
              <a:gd name="connsiteX15" fmla="*/ 0 w 11577162"/>
              <a:gd name="connsiteY15" fmla="*/ 3918718 h 5394374"/>
              <a:gd name="connsiteX16" fmla="*/ 0 w 11577162"/>
              <a:gd name="connsiteY16" fmla="*/ 866332 h 5394374"/>
              <a:gd name="connsiteX17" fmla="*/ 0 w 11577162"/>
              <a:gd name="connsiteY17" fmla="*/ 578978 h 5394374"/>
              <a:gd name="connsiteX18" fmla="*/ 0 w 11577162"/>
              <a:gd name="connsiteY18" fmla="*/ 287354 h 539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77162" h="5394374">
                <a:moveTo>
                  <a:pt x="0" y="0"/>
                </a:moveTo>
                <a:lnTo>
                  <a:pt x="11577162" y="0"/>
                </a:lnTo>
                <a:lnTo>
                  <a:pt x="11577162" y="287354"/>
                </a:lnTo>
                <a:lnTo>
                  <a:pt x="11577162" y="578978"/>
                </a:lnTo>
                <a:lnTo>
                  <a:pt x="11577162" y="866332"/>
                </a:lnTo>
                <a:lnTo>
                  <a:pt x="11577162" y="4096437"/>
                </a:lnTo>
                <a:lnTo>
                  <a:pt x="11577162" y="4383791"/>
                </a:lnTo>
                <a:lnTo>
                  <a:pt x="11577162" y="4675415"/>
                </a:lnTo>
                <a:lnTo>
                  <a:pt x="11577162" y="4962769"/>
                </a:lnTo>
                <a:lnTo>
                  <a:pt x="4823818" y="4962769"/>
                </a:lnTo>
                <a:cubicBezTo>
                  <a:pt x="4585166" y="4962769"/>
                  <a:pt x="4392213" y="5155722"/>
                  <a:pt x="4392213" y="5394374"/>
                </a:cubicBezTo>
                <a:lnTo>
                  <a:pt x="609324" y="5394374"/>
                </a:lnTo>
                <a:cubicBezTo>
                  <a:pt x="272927" y="5394374"/>
                  <a:pt x="0" y="5121448"/>
                  <a:pt x="0" y="4785050"/>
                </a:cubicBezTo>
                <a:lnTo>
                  <a:pt x="0" y="4497696"/>
                </a:lnTo>
                <a:lnTo>
                  <a:pt x="0" y="4206072"/>
                </a:lnTo>
                <a:lnTo>
                  <a:pt x="0" y="3918718"/>
                </a:lnTo>
                <a:lnTo>
                  <a:pt x="0" y="866332"/>
                </a:lnTo>
                <a:lnTo>
                  <a:pt x="0" y="578978"/>
                </a:lnTo>
                <a:lnTo>
                  <a:pt x="0" y="287354"/>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a:t>Klik op icoon om </a:t>
            </a:r>
            <a:br>
              <a:rPr lang="nl-NL" noProof="0"/>
            </a:br>
            <a:r>
              <a:rPr lang="nl-NL" noProof="0"/>
              <a:t>afbeelding toe te voegen</a:t>
            </a:r>
          </a:p>
        </p:txBody>
      </p:sp>
      <p:sp>
        <p:nvSpPr>
          <p:cNvPr id="23" name="Rectangle 106">
            <a:extLst>
              <a:ext uri="{FF2B5EF4-FFF2-40B4-BE49-F238E27FC236}">
                <a16:creationId xmlns:a16="http://schemas.microsoft.com/office/drawing/2014/main" id="{CFF65860-E1F0-447E-9D6A-0D2CD930F7CE}"/>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60" name="Rectangle 106">
            <a:extLst>
              <a:ext uri="{FF2B5EF4-FFF2-40B4-BE49-F238E27FC236}">
                <a16:creationId xmlns:a16="http://schemas.microsoft.com/office/drawing/2014/main" id="{277AB3C3-E037-4640-B717-8C67D9D494E7}"/>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Klik op ‘Invoegen’ en de afbeelding wordt geplaatst</a:t>
            </a:r>
          </a:p>
        </p:txBody>
      </p:sp>
      <p:grpSp>
        <p:nvGrpSpPr>
          <p:cNvPr id="25" name="Groep 24">
            <a:extLst>
              <a:ext uri="{FF2B5EF4-FFF2-40B4-BE49-F238E27FC236}">
                <a16:creationId xmlns:a16="http://schemas.microsoft.com/office/drawing/2014/main" id="{89178FDE-BAE0-43E7-AA1A-06482FFE70D0}"/>
              </a:ext>
            </a:extLst>
          </p:cNvPr>
          <p:cNvGrpSpPr/>
          <p:nvPr userDrawn="1"/>
        </p:nvGrpSpPr>
        <p:grpSpPr>
          <a:xfrm>
            <a:off x="12326583" y="1"/>
            <a:ext cx="2329217" cy="5718810"/>
            <a:chOff x="12326583" y="1"/>
            <a:chExt cx="2329217" cy="5718810"/>
          </a:xfrm>
        </p:grpSpPr>
        <p:sp>
          <p:nvSpPr>
            <p:cNvPr id="26" name="Rectangle 106">
              <a:extLst>
                <a:ext uri="{FF2B5EF4-FFF2-40B4-BE49-F238E27FC236}">
                  <a16:creationId xmlns:a16="http://schemas.microsoft.com/office/drawing/2014/main" id="{79063005-F1F2-4D01-B0B5-A49EF674AE07}"/>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27" name="Groep 26">
              <a:extLst>
                <a:ext uri="{FF2B5EF4-FFF2-40B4-BE49-F238E27FC236}">
                  <a16:creationId xmlns:a16="http://schemas.microsoft.com/office/drawing/2014/main" id="{9DA16140-637C-4113-B03C-56E860934D1E}"/>
                </a:ext>
              </a:extLst>
            </p:cNvPr>
            <p:cNvGrpSpPr>
              <a:grpSpLocks noChangeAspect="1"/>
            </p:cNvGrpSpPr>
            <p:nvPr userDrawn="1"/>
          </p:nvGrpSpPr>
          <p:grpSpPr>
            <a:xfrm>
              <a:off x="12616299" y="4739224"/>
              <a:ext cx="1766851" cy="793244"/>
              <a:chOff x="2766083" y="6357983"/>
              <a:chExt cx="1485890" cy="667104"/>
            </a:xfrm>
          </p:grpSpPr>
          <p:pic>
            <p:nvPicPr>
              <p:cNvPr id="32" name="Picture 15">
                <a:extLst>
                  <a:ext uri="{FF2B5EF4-FFF2-40B4-BE49-F238E27FC236}">
                    <a16:creationId xmlns:a16="http://schemas.microsoft.com/office/drawing/2014/main" id="{36FCE058-5E9B-4FD6-ACC6-37514A9F03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3" name="Picture 18">
                <a:extLst>
                  <a:ext uri="{FF2B5EF4-FFF2-40B4-BE49-F238E27FC236}">
                    <a16:creationId xmlns:a16="http://schemas.microsoft.com/office/drawing/2014/main" id="{CCC80EA5-C81F-4D8A-B10E-2B60F9DCA4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4" name="Picture 19">
                <a:extLst>
                  <a:ext uri="{FF2B5EF4-FFF2-40B4-BE49-F238E27FC236}">
                    <a16:creationId xmlns:a16="http://schemas.microsoft.com/office/drawing/2014/main" id="{2AD5621E-6CAC-42BF-A25D-A5987E6E3B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5" name="Straight Arrow Connector 23">
                <a:extLst>
                  <a:ext uri="{FF2B5EF4-FFF2-40B4-BE49-F238E27FC236}">
                    <a16:creationId xmlns:a16="http://schemas.microsoft.com/office/drawing/2014/main" id="{9058038B-1BC4-49E6-ABDC-8AB5443379A4}"/>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24">
                <a:extLst>
                  <a:ext uri="{FF2B5EF4-FFF2-40B4-BE49-F238E27FC236}">
                    <a16:creationId xmlns:a16="http://schemas.microsoft.com/office/drawing/2014/main" id="{E8165268-5D35-469D-8597-6D7F95736D85}"/>
                  </a:ext>
                </a:extLst>
              </p:cNvPr>
              <p:cNvCxnSpPr>
                <a:stCxn id="32" idx="0"/>
                <a:endCxn id="32"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26">
                <a:extLst>
                  <a:ext uri="{FF2B5EF4-FFF2-40B4-BE49-F238E27FC236}">
                    <a16:creationId xmlns:a16="http://schemas.microsoft.com/office/drawing/2014/main" id="{21453590-87D7-4817-B0AF-397D57FE1D36}"/>
                  </a:ext>
                </a:extLst>
              </p:cNvPr>
              <p:cNvCxnSpPr>
                <a:stCxn id="32" idx="3"/>
                <a:endCxn id="32"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27">
                <a:extLst>
                  <a:ext uri="{FF2B5EF4-FFF2-40B4-BE49-F238E27FC236}">
                    <a16:creationId xmlns:a16="http://schemas.microsoft.com/office/drawing/2014/main" id="{711094D4-2046-48AD-9187-123542806E94}"/>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Oval 28">
                <a:extLst>
                  <a:ext uri="{FF2B5EF4-FFF2-40B4-BE49-F238E27FC236}">
                    <a16:creationId xmlns:a16="http://schemas.microsoft.com/office/drawing/2014/main" id="{31143F47-FD36-49F8-9826-41682785F043}"/>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a:solidFill>
                    <a:schemeClr val="tx1"/>
                  </a:solidFill>
                </a:endParaRPr>
              </a:p>
            </p:txBody>
          </p:sp>
        </p:grpSp>
        <p:grpSp>
          <p:nvGrpSpPr>
            <p:cNvPr id="28" name="Groep 27">
              <a:extLst>
                <a:ext uri="{FF2B5EF4-FFF2-40B4-BE49-F238E27FC236}">
                  <a16:creationId xmlns:a16="http://schemas.microsoft.com/office/drawing/2014/main" id="{CC553825-F1A0-4F3F-BF73-52CEAF84DB83}"/>
                </a:ext>
              </a:extLst>
            </p:cNvPr>
            <p:cNvGrpSpPr/>
            <p:nvPr userDrawn="1"/>
          </p:nvGrpSpPr>
          <p:grpSpPr>
            <a:xfrm>
              <a:off x="12610022" y="1108316"/>
              <a:ext cx="425380" cy="577954"/>
              <a:chOff x="-37364" y="4061531"/>
              <a:chExt cx="571037" cy="775855"/>
            </a:xfrm>
          </p:grpSpPr>
          <p:pic>
            <p:nvPicPr>
              <p:cNvPr id="30" name="Afbeelding 29">
                <a:extLst>
                  <a:ext uri="{FF2B5EF4-FFF2-40B4-BE49-F238E27FC236}">
                    <a16:creationId xmlns:a16="http://schemas.microsoft.com/office/drawing/2014/main" id="{45C84A41-9738-4507-8304-0BA722E1CC20}"/>
                  </a:ext>
                </a:extLst>
              </p:cNvPr>
              <p:cNvPicPr>
                <a:picLocks noChangeAspect="1"/>
              </p:cNvPicPr>
              <p:nvPr userDrawn="1"/>
            </p:nvPicPr>
            <p:blipFill rotWithShape="1">
              <a:blip r:embed="rId7"/>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1" name="Rectangle 21">
                <a:extLst>
                  <a:ext uri="{FF2B5EF4-FFF2-40B4-BE49-F238E27FC236}">
                    <a16:creationId xmlns:a16="http://schemas.microsoft.com/office/drawing/2014/main" id="{F88C8D67-DCA7-4464-9858-FCF662DD034E}"/>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a:solidFill>
                    <a:schemeClr val="tx1"/>
                  </a:solidFill>
                </a:endParaRPr>
              </a:p>
            </p:txBody>
          </p:sp>
        </p:grpSp>
        <p:pic>
          <p:nvPicPr>
            <p:cNvPr id="29" name="Afbeelding 28">
              <a:extLst>
                <a:ext uri="{FF2B5EF4-FFF2-40B4-BE49-F238E27FC236}">
                  <a16:creationId xmlns:a16="http://schemas.microsoft.com/office/drawing/2014/main" id="{ABBF3883-BF5F-4F6D-AAFC-4C8A3EEE973B}"/>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Tree>
    <p:extLst>
      <p:ext uri="{BB962C8B-B14F-4D97-AF65-F5344CB8AC3E}">
        <p14:creationId xmlns:p14="http://schemas.microsoft.com/office/powerpoint/2010/main" val="907308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dia met subtitel zonder beeld 1">
    <p:bg>
      <p:bgPr>
        <a:solidFill>
          <a:schemeClr val="bg1"/>
        </a:solidFill>
        <a:effectLst/>
      </p:bgPr>
    </p:bg>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F441F434-2751-4438-ACB6-688DC0C991C1}"/>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Graphic 9">
            <a:extLst>
              <a:ext uri="{FF2B5EF4-FFF2-40B4-BE49-F238E27FC236}">
                <a16:creationId xmlns:a16="http://schemas.microsoft.com/office/drawing/2014/main" id="{000C631D-7D1E-4BF9-8076-5DD575ADF46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3194918"/>
            <a:ext cx="6152400" cy="1123949"/>
          </a:xfrm>
        </p:spPr>
        <p:txBody>
          <a:bodyPr anchor="b" anchorCtr="0">
            <a:noAutofit/>
          </a:bodyPr>
          <a:lstStyle>
            <a:lvl1pPr>
              <a:lnSpc>
                <a:spcPct val="80000"/>
              </a:lnSpc>
              <a:defRPr sz="4000" spc="-60" baseline="0"/>
            </a:lvl1pPr>
          </a:lstStyle>
          <a:p>
            <a:r>
              <a:rPr lang="nl-NL" noProof="0"/>
              <a:t>Klik om titel toe te voegen</a:t>
            </a:r>
          </a:p>
        </p:txBody>
      </p:sp>
      <p:pic>
        <p:nvPicPr>
          <p:cNvPr id="7" name="Graphic 6">
            <a:extLst>
              <a:ext uri="{FF2B5EF4-FFF2-40B4-BE49-F238E27FC236}">
                <a16:creationId xmlns:a16="http://schemas.microsoft.com/office/drawing/2014/main" id="{B5FE09E1-CDD2-49F2-957D-83704BDDC2F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69119" y="5878102"/>
            <a:ext cx="2419349" cy="701717"/>
          </a:xfrm>
          <a:prstGeom prst="rect">
            <a:avLst/>
          </a:prstGeom>
        </p:spPr>
      </p:pic>
      <p:sp>
        <p:nvSpPr>
          <p:cNvPr id="8" name="Text Placeholder 10">
            <a:extLst>
              <a:ext uri="{FF2B5EF4-FFF2-40B4-BE49-F238E27FC236}">
                <a16:creationId xmlns:a16="http://schemas.microsoft.com/office/drawing/2014/main" id="{5561910B-0F77-4725-A1EF-D3A8E72E8A1E}"/>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a:t>Klik om afdeling en datum toe te voegen</a:t>
            </a:r>
          </a:p>
        </p:txBody>
      </p:sp>
      <p:sp>
        <p:nvSpPr>
          <p:cNvPr id="11" name="Rectangle 106">
            <a:extLst>
              <a:ext uri="{FF2B5EF4-FFF2-40B4-BE49-F238E27FC236}">
                <a16:creationId xmlns:a16="http://schemas.microsoft.com/office/drawing/2014/main" id="{B8D7161A-3C36-40C5-98A5-F208A21EE69C}"/>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13" name="Text Placeholder 25">
            <a:extLst>
              <a:ext uri="{FF2B5EF4-FFF2-40B4-BE49-F238E27FC236}">
                <a16:creationId xmlns:a16="http://schemas.microsoft.com/office/drawing/2014/main" id="{2B742893-A322-42FE-BB18-3688140C9BF4}"/>
              </a:ext>
            </a:extLst>
          </p:cNvPr>
          <p:cNvSpPr>
            <a:spLocks noGrp="1"/>
          </p:cNvSpPr>
          <p:nvPr>
            <p:ph type="body" sz="quarter" idx="12" hasCustomPrompt="1"/>
          </p:nvPr>
        </p:nvSpPr>
        <p:spPr>
          <a:xfrm>
            <a:off x="5419726" y="4768849"/>
            <a:ext cx="6152400" cy="590400"/>
          </a:xfrm>
        </p:spPr>
        <p:txBody>
          <a:bodyPr/>
          <a:lstStyle>
            <a:lvl1pPr>
              <a:defRPr sz="4000" spc="-60" baseline="0">
                <a:solidFill>
                  <a:schemeClr val="bg2"/>
                </a:solidFill>
              </a:defRPr>
            </a:lvl1pPr>
          </a:lstStyle>
          <a:p>
            <a:pPr lvl="0"/>
            <a:r>
              <a:rPr lang="nl-NL" noProof="0"/>
              <a:t>Klik om subtitel toe te voegen</a:t>
            </a:r>
          </a:p>
        </p:txBody>
      </p:sp>
    </p:spTree>
    <p:extLst>
      <p:ext uri="{BB962C8B-B14F-4D97-AF65-F5344CB8AC3E}">
        <p14:creationId xmlns:p14="http://schemas.microsoft.com/office/powerpoint/2010/main" val="159815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dia met subtitel zonder beeld 2">
    <p:bg>
      <p:bgPr>
        <a:solidFill>
          <a:schemeClr val="bg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000C631D-7D1E-4BF9-8076-5DD575ADF46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95" t="13983" r="696"/>
          <a:stretch/>
        </p:blipFill>
        <p:spPr>
          <a:xfrm>
            <a:off x="1" y="-1"/>
            <a:ext cx="12192000" cy="5899015"/>
          </a:xfrm>
          <a:prstGeom prst="rect">
            <a:avLst/>
          </a:prstGeom>
        </p:spPr>
      </p:pic>
      <p:sp>
        <p:nvSpPr>
          <p:cNvPr id="14" name="Rectangle 3">
            <a:extLst>
              <a:ext uri="{FF2B5EF4-FFF2-40B4-BE49-F238E27FC236}">
                <a16:creationId xmlns:a16="http://schemas.microsoft.com/office/drawing/2014/main" id="{F441F434-2751-4438-ACB6-688DC0C991C1}"/>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1422760" y="2286197"/>
            <a:ext cx="8333981" cy="1123949"/>
          </a:xfrm>
        </p:spPr>
        <p:txBody>
          <a:bodyPr anchor="b" anchorCtr="0">
            <a:noAutofit/>
          </a:bodyPr>
          <a:lstStyle>
            <a:lvl1pPr>
              <a:lnSpc>
                <a:spcPct val="80000"/>
              </a:lnSpc>
              <a:defRPr sz="4800" spc="-60" baseline="0"/>
            </a:lvl1pPr>
          </a:lstStyle>
          <a:p>
            <a:r>
              <a:rPr lang="nl-NL" noProof="0"/>
              <a:t>Klik om titel toe te voegen</a:t>
            </a:r>
          </a:p>
        </p:txBody>
      </p:sp>
      <p:pic>
        <p:nvPicPr>
          <p:cNvPr id="7" name="Graphic 6">
            <a:extLst>
              <a:ext uri="{FF2B5EF4-FFF2-40B4-BE49-F238E27FC236}">
                <a16:creationId xmlns:a16="http://schemas.microsoft.com/office/drawing/2014/main" id="{B5FE09E1-CDD2-49F2-957D-83704BDDC2F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69119" y="5878102"/>
            <a:ext cx="2419349" cy="701717"/>
          </a:xfrm>
          <a:prstGeom prst="rect">
            <a:avLst/>
          </a:prstGeom>
        </p:spPr>
      </p:pic>
      <p:sp>
        <p:nvSpPr>
          <p:cNvPr id="8" name="Text Placeholder 10">
            <a:extLst>
              <a:ext uri="{FF2B5EF4-FFF2-40B4-BE49-F238E27FC236}">
                <a16:creationId xmlns:a16="http://schemas.microsoft.com/office/drawing/2014/main" id="{5561910B-0F77-4725-A1EF-D3A8E72E8A1E}"/>
              </a:ext>
            </a:extLst>
          </p:cNvPr>
          <p:cNvSpPr>
            <a:spLocks noGrp="1"/>
          </p:cNvSpPr>
          <p:nvPr>
            <p:ph type="body" sz="quarter" idx="11" hasCustomPrompt="1"/>
          </p:nvPr>
        </p:nvSpPr>
        <p:spPr>
          <a:xfrm>
            <a:off x="1422760" y="4624705"/>
            <a:ext cx="8333980" cy="232858"/>
          </a:xfrm>
        </p:spPr>
        <p:txBody>
          <a:bodyPr>
            <a:noAutofit/>
          </a:bodyPr>
          <a:lstStyle>
            <a:lvl1pPr>
              <a:lnSpc>
                <a:spcPct val="80000"/>
              </a:lnSpc>
              <a:spcAft>
                <a:spcPts val="0"/>
              </a:spcAft>
              <a:defRPr sz="2300"/>
            </a:lvl1pPr>
          </a:lstStyle>
          <a:p>
            <a:pPr lvl="0"/>
            <a:r>
              <a:rPr lang="nl-NL" noProof="0"/>
              <a:t>Klik om afdeling en datum toe te voegen</a:t>
            </a:r>
          </a:p>
        </p:txBody>
      </p:sp>
      <p:sp>
        <p:nvSpPr>
          <p:cNvPr id="11" name="Rectangle 106">
            <a:extLst>
              <a:ext uri="{FF2B5EF4-FFF2-40B4-BE49-F238E27FC236}">
                <a16:creationId xmlns:a16="http://schemas.microsoft.com/office/drawing/2014/main" id="{B8D7161A-3C36-40C5-98A5-F208A21EE69C}"/>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13" name="Text Placeholder 25">
            <a:extLst>
              <a:ext uri="{FF2B5EF4-FFF2-40B4-BE49-F238E27FC236}">
                <a16:creationId xmlns:a16="http://schemas.microsoft.com/office/drawing/2014/main" id="{2B742893-A322-42FE-BB18-3688140C9BF4}"/>
              </a:ext>
            </a:extLst>
          </p:cNvPr>
          <p:cNvSpPr>
            <a:spLocks noGrp="1"/>
          </p:cNvSpPr>
          <p:nvPr>
            <p:ph type="body" sz="quarter" idx="12" hasCustomPrompt="1"/>
          </p:nvPr>
        </p:nvSpPr>
        <p:spPr>
          <a:xfrm>
            <a:off x="1422761" y="3784712"/>
            <a:ext cx="8333980" cy="590400"/>
          </a:xfrm>
        </p:spPr>
        <p:txBody>
          <a:bodyPr/>
          <a:lstStyle>
            <a:lvl1pPr>
              <a:defRPr sz="4800" spc="-60" baseline="0">
                <a:solidFill>
                  <a:schemeClr val="bg2"/>
                </a:solidFill>
              </a:defRPr>
            </a:lvl1pPr>
          </a:lstStyle>
          <a:p>
            <a:pPr lvl="0"/>
            <a:r>
              <a:rPr lang="nl-NL" noProof="0"/>
              <a:t>Klik om subtitel toe te voegen</a:t>
            </a:r>
          </a:p>
        </p:txBody>
      </p:sp>
    </p:spTree>
    <p:extLst>
      <p:ext uri="{BB962C8B-B14F-4D97-AF65-F5344CB8AC3E}">
        <p14:creationId xmlns:p14="http://schemas.microsoft.com/office/powerpoint/2010/main" val="1892217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lstStyle/>
          <a:p>
            <a:r>
              <a:rPr lang="nl-NL" noProof="0"/>
              <a:t>Klik om titel toe te voegen</a:t>
            </a:r>
          </a:p>
        </p:txBody>
      </p:sp>
      <p:grpSp>
        <p:nvGrpSpPr>
          <p:cNvPr id="3" name="Groep 2">
            <a:extLst>
              <a:ext uri="{FF2B5EF4-FFF2-40B4-BE49-F238E27FC236}">
                <a16:creationId xmlns:a16="http://schemas.microsoft.com/office/drawing/2014/main" id="{2CF7D35E-BD38-4E1D-A1A4-DCE809B613B2}"/>
              </a:ext>
            </a:extLst>
          </p:cNvPr>
          <p:cNvGrpSpPr/>
          <p:nvPr userDrawn="1"/>
        </p:nvGrpSpPr>
        <p:grpSpPr>
          <a:xfrm>
            <a:off x="-2463800" y="0"/>
            <a:ext cx="2329217" cy="2718588"/>
            <a:chOff x="-2463800" y="0"/>
            <a:chExt cx="2329217" cy="2718588"/>
          </a:xfrm>
        </p:grpSpPr>
        <p:sp>
          <p:nvSpPr>
            <p:cNvPr id="29" name="Rectangle 106">
              <a:extLst>
                <a:ext uri="{FF2B5EF4-FFF2-40B4-BE49-F238E27FC236}">
                  <a16:creationId xmlns:a16="http://schemas.microsoft.com/office/drawing/2014/main" id="{8EFECCA7-ADC2-45D3-A6C3-E5EDB3B498E7}"/>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a:solidFill>
                    <a:schemeClr val="tx1"/>
                  </a:solidFill>
                  <a:latin typeface="+mn-lt"/>
                </a:rPr>
                <a:t>Kop, subkop of </a:t>
              </a:r>
              <a:br>
                <a:rPr lang="nl-NL" altLang="en-US" sz="1100" b="1" spc="-10" baseline="0" noProof="0">
                  <a:solidFill>
                    <a:schemeClr val="tx1"/>
                  </a:solidFill>
                  <a:latin typeface="+mn-lt"/>
                </a:rPr>
              </a:br>
              <a:r>
                <a:rPr lang="nl-NL" altLang="en-US" sz="1100" b="1" spc="-10" baseline="0" noProof="0">
                  <a:solidFill>
                    <a:schemeClr val="tx1"/>
                  </a:solidFill>
                  <a:latin typeface="+mn-lt"/>
                </a:rPr>
                <a:t>bullets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a:solidFill>
                    <a:schemeClr val="tx1"/>
                  </a:solidFill>
                  <a:latin typeface="+mn-lt"/>
                </a:rPr>
                <a:t>Via ‘</a:t>
              </a:r>
              <a:r>
                <a:rPr kumimoji="0" lang="nl-NL" altLang="en-US" sz="1000" b="0" i="0" u="none" strike="noStrike" kern="1200" cap="none" spc="-10" normalizeH="0" baseline="0" noProof="0">
                  <a:ln>
                    <a:noFill/>
                  </a:ln>
                  <a:solidFill>
                    <a:schemeClr val="tx1"/>
                  </a:solidFill>
                  <a:effectLst/>
                  <a:uLnTx/>
                  <a:uFillTx/>
                  <a:latin typeface="Open Sans"/>
                  <a:ea typeface="+mn-ea"/>
                  <a:cs typeface="+mn-cs"/>
                </a:rPr>
                <a:t>Start’ &gt; ‘Alinea’ kun je van tekst een kop, subkop of bullets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a:solidFill>
                    <a:schemeClr val="tx1"/>
                  </a:solidFill>
                  <a:latin typeface="+mn-lt"/>
                </a:rPr>
                <a:t>rechts, verhoog je het niveau</a:t>
              </a:r>
            </a:p>
          </p:txBody>
        </p:sp>
        <p:grpSp>
          <p:nvGrpSpPr>
            <p:cNvPr id="30" name="Group 22">
              <a:extLst>
                <a:ext uri="{FF2B5EF4-FFF2-40B4-BE49-F238E27FC236}">
                  <a16:creationId xmlns:a16="http://schemas.microsoft.com/office/drawing/2014/main" id="{5012CF3D-ADB2-4D14-BF7C-A9FD5145CF7F}"/>
                </a:ext>
              </a:extLst>
            </p:cNvPr>
            <p:cNvGrpSpPr/>
            <p:nvPr userDrawn="1"/>
          </p:nvGrpSpPr>
          <p:grpSpPr>
            <a:xfrm>
              <a:off x="-2318863" y="1050055"/>
              <a:ext cx="2044800" cy="534731"/>
              <a:chOff x="-2108199" y="3333735"/>
              <a:chExt cx="2314576" cy="605280"/>
            </a:xfrm>
          </p:grpSpPr>
          <p:grpSp>
            <p:nvGrpSpPr>
              <p:cNvPr id="31" name="Group 9">
                <a:extLst>
                  <a:ext uri="{FF2B5EF4-FFF2-40B4-BE49-F238E27FC236}">
                    <a16:creationId xmlns:a16="http://schemas.microsoft.com/office/drawing/2014/main" id="{B5876244-CC7A-4388-B381-62B883FC1285}"/>
                  </a:ext>
                </a:extLst>
              </p:cNvPr>
              <p:cNvGrpSpPr/>
              <p:nvPr userDrawn="1"/>
            </p:nvGrpSpPr>
            <p:grpSpPr>
              <a:xfrm>
                <a:off x="-2108199" y="3333735"/>
                <a:ext cx="2314576" cy="605280"/>
                <a:chOff x="-1062434" y="2679700"/>
                <a:chExt cx="2314576" cy="605280"/>
              </a:xfrm>
            </p:grpSpPr>
            <p:pic>
              <p:nvPicPr>
                <p:cNvPr id="33" name="Picture 5">
                  <a:extLst>
                    <a:ext uri="{FF2B5EF4-FFF2-40B4-BE49-F238E27FC236}">
                      <a16:creationId xmlns:a16="http://schemas.microsoft.com/office/drawing/2014/main" id="{BCFA0C2F-F1B3-48A7-872C-B7C11C1FD904}"/>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4" name="Rectangle 21">
                  <a:extLst>
                    <a:ext uri="{FF2B5EF4-FFF2-40B4-BE49-F238E27FC236}">
                      <a16:creationId xmlns:a16="http://schemas.microsoft.com/office/drawing/2014/main" id="{3AAB3979-EBA7-4D1A-AF18-C6B82FB03B27}"/>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a:solidFill>
                      <a:schemeClr val="tx1"/>
                    </a:solidFill>
                  </a:endParaRPr>
                </a:p>
              </p:txBody>
            </p:sp>
          </p:grpSp>
          <p:sp>
            <p:nvSpPr>
              <p:cNvPr id="32" name="Graphic 19" descr="Close with solid fill">
                <a:extLst>
                  <a:ext uri="{FF2B5EF4-FFF2-40B4-BE49-F238E27FC236}">
                    <a16:creationId xmlns:a16="http://schemas.microsoft.com/office/drawing/2014/main" id="{5A99591B-19E3-4428-AAEA-EB23D7911F4B}"/>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a:solidFill>
                    <a:schemeClr val="tx1"/>
                  </a:solidFill>
                </a:endParaRPr>
              </a:p>
            </p:txBody>
          </p:sp>
        </p:grpSp>
      </p:grpSp>
      <p:sp>
        <p:nvSpPr>
          <p:cNvPr id="12" name="Text Placeholder 12">
            <a:extLst>
              <a:ext uri="{FF2B5EF4-FFF2-40B4-BE49-F238E27FC236}">
                <a16:creationId xmlns:a16="http://schemas.microsoft.com/office/drawing/2014/main" id="{DBE59BA6-D22F-4AAF-B420-086CE5FA7AFA}"/>
              </a:ext>
            </a:extLst>
          </p:cNvPr>
          <p:cNvSpPr>
            <a:spLocks noGrp="1"/>
          </p:cNvSpPr>
          <p:nvPr userDrawn="1">
            <p:ph type="body" sz="quarter" idx="10" hasCustomPrompt="1"/>
          </p:nvPr>
        </p:nvSpPr>
        <p:spPr>
          <a:xfrm>
            <a:off x="619125" y="1529540"/>
            <a:ext cx="10966451" cy="4320000"/>
          </a:xfrm>
        </p:spPr>
        <p:txBody>
          <a:bodyPr/>
          <a:lstStyle>
            <a:lvl1pPr marL="0" indent="0">
              <a:lnSpc>
                <a:spcPct val="80000"/>
              </a:lnSpc>
              <a:spcBef>
                <a:spcPts val="0"/>
              </a:spcBef>
              <a:buFont typeface="+mj-lt"/>
              <a:buNone/>
              <a:defRPr b="1">
                <a:solidFill>
                  <a:schemeClr val="tx2"/>
                </a:solidFill>
              </a:defRPr>
            </a:lvl1pPr>
            <a:lvl2pPr marL="0" indent="0">
              <a:lnSpc>
                <a:spcPct val="80000"/>
              </a:lnSpc>
              <a:spcBef>
                <a:spcPts val="0"/>
              </a:spcBef>
              <a:buNone/>
              <a:defRPr>
                <a:solidFill>
                  <a:schemeClr val="bg2"/>
                </a:solidFill>
              </a:defRPr>
            </a:lvl2pPr>
            <a:lvl3pPr marL="360000" indent="-360000">
              <a:lnSpc>
                <a:spcPct val="80000"/>
              </a:lnSpc>
              <a:spcBef>
                <a:spcPts val="0"/>
              </a:spcBef>
              <a:buFont typeface="+mj-lt"/>
              <a:buAutoNum type="arabicPeriod"/>
              <a:defRPr/>
            </a:lvl3pPr>
            <a:lvl4pPr marL="630000">
              <a:lnSpc>
                <a:spcPct val="80000"/>
              </a:lnSpc>
              <a:spcBef>
                <a:spcPts val="0"/>
              </a:spcBef>
              <a:defRPr/>
            </a:lvl4pPr>
            <a:lvl5pPr>
              <a:lnSpc>
                <a:spcPts val="2800"/>
              </a:lnSpc>
              <a:spcBef>
                <a:spcPts val="1200"/>
              </a:spcBef>
              <a:defRPr/>
            </a:lvl5pPr>
          </a:lstStyle>
          <a:p>
            <a:pPr lvl="0"/>
            <a:r>
              <a:rPr lang="nl-NL" noProof="0"/>
              <a:t>Klik om kop toe te voegen</a:t>
            </a:r>
          </a:p>
          <a:p>
            <a:pPr lvl="1"/>
            <a:r>
              <a:rPr lang="nl-NL" noProof="0" err="1"/>
              <a:t>Subkop</a:t>
            </a:r>
            <a:endParaRPr lang="nl-NL" noProof="0"/>
          </a:p>
          <a:p>
            <a:pPr lvl="2"/>
            <a:r>
              <a:rPr lang="nl-NL" noProof="0"/>
              <a:t>Agendapunt</a:t>
            </a:r>
          </a:p>
          <a:p>
            <a:pPr lvl="3"/>
            <a:r>
              <a:rPr lang="nl-NL" noProof="0" err="1"/>
              <a:t>Bullet</a:t>
            </a:r>
            <a:r>
              <a:rPr lang="nl-NL" noProof="0"/>
              <a:t> niveau</a:t>
            </a:r>
          </a:p>
        </p:txBody>
      </p:sp>
      <p:sp>
        <p:nvSpPr>
          <p:cNvPr id="4" name="Slide Number Placeholder 3">
            <a:extLst>
              <a:ext uri="{FF2B5EF4-FFF2-40B4-BE49-F238E27FC236}">
                <a16:creationId xmlns:a16="http://schemas.microsoft.com/office/drawing/2014/main" id="{FC7632C6-E4C5-4388-B122-E2FF62E3DB65}"/>
              </a:ext>
            </a:extLst>
          </p:cNvPr>
          <p:cNvSpPr>
            <a:spLocks noGrp="1"/>
          </p:cNvSpPr>
          <p:nvPr>
            <p:ph type="sldNum" sz="quarter" idx="11"/>
          </p:nvPr>
        </p:nvSpPr>
        <p:spPr/>
        <p:txBody>
          <a:bodyPr/>
          <a:lstStyle/>
          <a:p>
            <a:fld id="{5A195573-6125-40C3-AA0C-3AC6CFB9F86B}" type="slidenum">
              <a:rPr lang="en-US" smtClean="0"/>
              <a:pPr/>
              <a:t>‹nr.›</a:t>
            </a:fld>
            <a:endParaRPr lang="en-US"/>
          </a:p>
        </p:txBody>
      </p:sp>
    </p:spTree>
    <p:extLst>
      <p:ext uri="{BB962C8B-B14F-4D97-AF65-F5344CB8AC3E}">
        <p14:creationId xmlns:p14="http://schemas.microsoft.com/office/powerpoint/2010/main" val="4055090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en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lstStyle/>
          <a:p>
            <a:r>
              <a:rPr lang="nl-NL" noProof="0"/>
              <a:t>Klik om titel toe te voegen</a:t>
            </a:r>
          </a:p>
        </p:txBody>
      </p:sp>
      <p:sp>
        <p:nvSpPr>
          <p:cNvPr id="12" name="Text Placeholder 12">
            <a:extLst>
              <a:ext uri="{FF2B5EF4-FFF2-40B4-BE49-F238E27FC236}">
                <a16:creationId xmlns:a16="http://schemas.microsoft.com/office/drawing/2014/main" id="{E6683DB6-B943-4CFE-A5AE-48FA906A5710}"/>
              </a:ext>
            </a:extLst>
          </p:cNvPr>
          <p:cNvSpPr>
            <a:spLocks noGrp="1"/>
          </p:cNvSpPr>
          <p:nvPr>
            <p:ph type="body" sz="quarter" idx="11" hasCustomPrompt="1"/>
          </p:nvPr>
        </p:nvSpPr>
        <p:spPr>
          <a:xfrm>
            <a:off x="619125" y="1530000"/>
            <a:ext cx="10966451" cy="4320000"/>
          </a:xfrm>
        </p:spPr>
        <p:txBody>
          <a:bodyPr/>
          <a:lstStyle>
            <a:lvl1pPr marL="0" indent="0">
              <a:lnSpc>
                <a:spcPct val="80000"/>
              </a:lnSpc>
              <a:spcBef>
                <a:spcPts val="0"/>
              </a:spcBef>
              <a:spcAft>
                <a:spcPts val="0"/>
              </a:spcAft>
              <a:buFont typeface="+mj-lt"/>
              <a:buNone/>
              <a:defRPr b="1">
                <a:solidFill>
                  <a:schemeClr val="tx2"/>
                </a:solidFill>
              </a:defRPr>
            </a:lvl1pPr>
            <a:lvl2pPr marL="0" indent="0">
              <a:lnSpc>
                <a:spcPct val="80000"/>
              </a:lnSpc>
              <a:spcBef>
                <a:spcPts val="0"/>
              </a:spcBef>
              <a:spcAft>
                <a:spcPts val="0"/>
              </a:spcAft>
              <a:buNone/>
              <a:defRPr>
                <a:solidFill>
                  <a:schemeClr val="bg2"/>
                </a:solidFill>
              </a:defRPr>
            </a:lvl2pPr>
            <a:lvl3pPr marL="0" indent="0">
              <a:lnSpc>
                <a:spcPct val="80000"/>
              </a:lnSpc>
              <a:spcBef>
                <a:spcPts val="0"/>
              </a:spcBef>
              <a:spcAft>
                <a:spcPts val="0"/>
              </a:spcAft>
              <a:buFont typeface="+mj-lt"/>
              <a:buNone/>
              <a:defRPr/>
            </a:lvl3pPr>
            <a:lvl4pPr marL="270000">
              <a:lnSpc>
                <a:spcPct val="80000"/>
              </a:lnSpc>
              <a:spcBef>
                <a:spcPts val="0"/>
              </a:spcBef>
              <a:spcAft>
                <a:spcPts val="0"/>
              </a:spcAft>
              <a:defRPr/>
            </a:lvl4pPr>
            <a:lvl5pPr marL="540000">
              <a:lnSpc>
                <a:spcPct val="80000"/>
              </a:lnSpc>
              <a:spcBef>
                <a:spcPts val="0"/>
              </a:spcBef>
              <a:spcAft>
                <a:spcPts val="0"/>
              </a:spcAft>
              <a:defRPr/>
            </a:lvl5pPr>
            <a:lvl6pPr marL="810000">
              <a:lnSpc>
                <a:spcPct val="80000"/>
              </a:lnSpc>
              <a:spcBef>
                <a:spcPts val="0"/>
              </a:spcBef>
              <a:spcAft>
                <a:spcPts val="0"/>
              </a:spcAft>
              <a:defRPr/>
            </a:lvl6pPr>
            <a:lvl7pPr marL="1080000">
              <a:lnSpc>
                <a:spcPct val="80000"/>
              </a:lnSpc>
              <a:spcBef>
                <a:spcPts val="0"/>
              </a:spcBef>
              <a:spcAft>
                <a:spcPts val="0"/>
              </a:spcAft>
              <a:defRPr/>
            </a:lvl7pPr>
          </a:lstStyle>
          <a:p>
            <a:pPr lvl="0"/>
            <a:r>
              <a:rPr lang="nl-NL" noProof="0"/>
              <a:t>Klik om kop toe te voegen</a:t>
            </a:r>
          </a:p>
          <a:p>
            <a:pPr lvl="1"/>
            <a:r>
              <a:rPr lang="nl-NL" noProof="0" err="1"/>
              <a:t>Subkop</a:t>
            </a:r>
            <a:endParaRPr lang="nl-NL" noProof="0"/>
          </a:p>
          <a:p>
            <a:pPr lvl="2"/>
            <a:r>
              <a:rPr lang="nl-NL" noProof="0"/>
              <a:t>Body tekst</a:t>
            </a:r>
          </a:p>
          <a:p>
            <a:pPr lvl="3"/>
            <a:r>
              <a:rPr lang="nl-NL" noProof="0" err="1"/>
              <a:t>Bullet</a:t>
            </a:r>
            <a:r>
              <a:rPr lang="nl-NL" noProof="0"/>
              <a:t> niveau 1</a:t>
            </a:r>
          </a:p>
          <a:p>
            <a:pPr lvl="4"/>
            <a:r>
              <a:rPr lang="nl-NL" noProof="0" err="1"/>
              <a:t>Bullet</a:t>
            </a:r>
            <a:r>
              <a:rPr lang="nl-NL" noProof="0"/>
              <a:t> niveau 2</a:t>
            </a:r>
          </a:p>
          <a:p>
            <a:pPr lvl="5"/>
            <a:r>
              <a:rPr lang="nl-NL" noProof="0" err="1"/>
              <a:t>Bullet</a:t>
            </a:r>
            <a:r>
              <a:rPr lang="nl-NL" noProof="0"/>
              <a:t> niveau 3</a:t>
            </a:r>
          </a:p>
          <a:p>
            <a:pPr lvl="6"/>
            <a:r>
              <a:rPr lang="nl-NL" noProof="0" err="1"/>
              <a:t>Bullet</a:t>
            </a:r>
            <a:r>
              <a:rPr lang="nl-NL" noProof="0"/>
              <a:t> niveau 4</a:t>
            </a:r>
          </a:p>
        </p:txBody>
      </p:sp>
      <p:grpSp>
        <p:nvGrpSpPr>
          <p:cNvPr id="26" name="Groep 25">
            <a:extLst>
              <a:ext uri="{FF2B5EF4-FFF2-40B4-BE49-F238E27FC236}">
                <a16:creationId xmlns:a16="http://schemas.microsoft.com/office/drawing/2014/main" id="{08A15A47-0960-4D45-B4FF-EF3A0BAEF993}"/>
              </a:ext>
            </a:extLst>
          </p:cNvPr>
          <p:cNvGrpSpPr/>
          <p:nvPr userDrawn="1"/>
        </p:nvGrpSpPr>
        <p:grpSpPr>
          <a:xfrm>
            <a:off x="-2463800" y="0"/>
            <a:ext cx="2329217" cy="2718588"/>
            <a:chOff x="-2463800" y="0"/>
            <a:chExt cx="2329217" cy="2718588"/>
          </a:xfrm>
        </p:grpSpPr>
        <p:sp>
          <p:nvSpPr>
            <p:cNvPr id="27" name="Rectangle 106">
              <a:extLst>
                <a:ext uri="{FF2B5EF4-FFF2-40B4-BE49-F238E27FC236}">
                  <a16:creationId xmlns:a16="http://schemas.microsoft.com/office/drawing/2014/main" id="{A1DB3519-1E30-4471-AD4C-6DDC3B82DFD2}"/>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a:solidFill>
                    <a:schemeClr val="tx1"/>
                  </a:solidFill>
                  <a:latin typeface="+mn-lt"/>
                </a:rPr>
                <a:t>Kop, subkop of </a:t>
              </a:r>
              <a:br>
                <a:rPr lang="nl-NL" altLang="en-US" sz="1100" b="1" spc="-10" baseline="0" noProof="0">
                  <a:solidFill>
                    <a:schemeClr val="tx1"/>
                  </a:solidFill>
                  <a:latin typeface="+mn-lt"/>
                </a:rPr>
              </a:br>
              <a:r>
                <a:rPr lang="nl-NL" altLang="en-US" sz="1100" b="1" spc="-10" baseline="0" noProof="0">
                  <a:solidFill>
                    <a:schemeClr val="tx1"/>
                  </a:solidFill>
                  <a:latin typeface="+mn-lt"/>
                </a:rPr>
                <a:t>bullets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a:solidFill>
                    <a:schemeClr val="tx1"/>
                  </a:solidFill>
                  <a:latin typeface="+mn-lt"/>
                </a:rPr>
                <a:t>Via ‘</a:t>
              </a:r>
              <a:r>
                <a:rPr kumimoji="0" lang="nl-NL" altLang="en-US" sz="1000" b="0" i="0" u="none" strike="noStrike" kern="1200" cap="none" spc="-10" normalizeH="0" baseline="0" noProof="0">
                  <a:ln>
                    <a:noFill/>
                  </a:ln>
                  <a:solidFill>
                    <a:schemeClr val="tx1"/>
                  </a:solidFill>
                  <a:effectLst/>
                  <a:uLnTx/>
                  <a:uFillTx/>
                  <a:latin typeface="Open Sans"/>
                  <a:ea typeface="+mn-ea"/>
                  <a:cs typeface="+mn-cs"/>
                </a:rPr>
                <a:t>Start’ &gt; ‘Alinea’ kun je van tekst een kop, subkop of bullets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a:solidFill>
                    <a:schemeClr val="tx1"/>
                  </a:solidFill>
                  <a:latin typeface="+mn-lt"/>
                </a:rPr>
                <a:t>rechts, verhoog je het niveau</a:t>
              </a:r>
            </a:p>
          </p:txBody>
        </p:sp>
        <p:grpSp>
          <p:nvGrpSpPr>
            <p:cNvPr id="28" name="Group 22">
              <a:extLst>
                <a:ext uri="{FF2B5EF4-FFF2-40B4-BE49-F238E27FC236}">
                  <a16:creationId xmlns:a16="http://schemas.microsoft.com/office/drawing/2014/main" id="{612871E4-A9D5-43D2-AE74-F57FE2965C84}"/>
                </a:ext>
              </a:extLst>
            </p:cNvPr>
            <p:cNvGrpSpPr/>
            <p:nvPr userDrawn="1"/>
          </p:nvGrpSpPr>
          <p:grpSpPr>
            <a:xfrm>
              <a:off x="-2318863" y="1050055"/>
              <a:ext cx="2044800" cy="534731"/>
              <a:chOff x="-2108199" y="3333735"/>
              <a:chExt cx="2314576" cy="605280"/>
            </a:xfrm>
          </p:grpSpPr>
          <p:grpSp>
            <p:nvGrpSpPr>
              <p:cNvPr id="29" name="Group 9">
                <a:extLst>
                  <a:ext uri="{FF2B5EF4-FFF2-40B4-BE49-F238E27FC236}">
                    <a16:creationId xmlns:a16="http://schemas.microsoft.com/office/drawing/2014/main" id="{7D793679-3082-42EF-9205-D87BB9DE0281}"/>
                  </a:ext>
                </a:extLst>
              </p:cNvPr>
              <p:cNvGrpSpPr/>
              <p:nvPr userDrawn="1"/>
            </p:nvGrpSpPr>
            <p:grpSpPr>
              <a:xfrm>
                <a:off x="-2108199" y="3333735"/>
                <a:ext cx="2314576" cy="605280"/>
                <a:chOff x="-1062434" y="2679700"/>
                <a:chExt cx="2314576" cy="605280"/>
              </a:xfrm>
            </p:grpSpPr>
            <p:pic>
              <p:nvPicPr>
                <p:cNvPr id="31" name="Picture 5">
                  <a:extLst>
                    <a:ext uri="{FF2B5EF4-FFF2-40B4-BE49-F238E27FC236}">
                      <a16:creationId xmlns:a16="http://schemas.microsoft.com/office/drawing/2014/main" id="{D145A39A-1240-4A8F-9798-FB32AB4DCC50}"/>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2" name="Rectangle 21">
                  <a:extLst>
                    <a:ext uri="{FF2B5EF4-FFF2-40B4-BE49-F238E27FC236}">
                      <a16:creationId xmlns:a16="http://schemas.microsoft.com/office/drawing/2014/main" id="{1B96E3E2-C2BE-4C80-BF91-326F6FF78E7E}"/>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a:solidFill>
                      <a:schemeClr val="tx1"/>
                    </a:solidFill>
                  </a:endParaRPr>
                </a:p>
              </p:txBody>
            </p:sp>
          </p:grpSp>
          <p:sp>
            <p:nvSpPr>
              <p:cNvPr id="30" name="Graphic 19" descr="Close with solid fill">
                <a:extLst>
                  <a:ext uri="{FF2B5EF4-FFF2-40B4-BE49-F238E27FC236}">
                    <a16:creationId xmlns:a16="http://schemas.microsoft.com/office/drawing/2014/main" id="{69DF857E-8B49-467D-A623-BD02BF2EAB1A}"/>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a:solidFill>
                    <a:schemeClr val="tx1"/>
                  </a:solidFill>
                </a:endParaRPr>
              </a:p>
            </p:txBody>
          </p:sp>
        </p:grpSp>
      </p:grpSp>
      <p:sp>
        <p:nvSpPr>
          <p:cNvPr id="3" name="Slide Number Placeholder 2">
            <a:extLst>
              <a:ext uri="{FF2B5EF4-FFF2-40B4-BE49-F238E27FC236}">
                <a16:creationId xmlns:a16="http://schemas.microsoft.com/office/drawing/2014/main" id="{4E165EC0-D73C-4C51-9202-7CAC512A781B}"/>
              </a:ext>
            </a:extLst>
          </p:cNvPr>
          <p:cNvSpPr>
            <a:spLocks noGrp="1"/>
          </p:cNvSpPr>
          <p:nvPr>
            <p:ph type="sldNum" sz="quarter" idx="12"/>
          </p:nvPr>
        </p:nvSpPr>
        <p:spPr/>
        <p:txBody>
          <a:bodyPr/>
          <a:lstStyle/>
          <a:p>
            <a:fld id="{5A195573-6125-40C3-AA0C-3AC6CFB9F86B}" type="slidenum">
              <a:rPr lang="en-US" smtClean="0"/>
              <a:pPr/>
              <a:t>‹nr.›</a:t>
            </a:fld>
            <a:endParaRPr lang="en-US"/>
          </a:p>
        </p:txBody>
      </p:sp>
    </p:spTree>
    <p:extLst>
      <p:ext uri="{BB962C8B-B14F-4D97-AF65-F5344CB8AC3E}">
        <p14:creationId xmlns:p14="http://schemas.microsoft.com/office/powerpoint/2010/main" val="45738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491EAC-D1B9-45B9-9A2B-DE02DC5392C8}"/>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Placeholder 1">
            <a:extLst>
              <a:ext uri="{FF2B5EF4-FFF2-40B4-BE49-F238E27FC236}">
                <a16:creationId xmlns:a16="http://schemas.microsoft.com/office/drawing/2014/main" id="{3C0780C8-19B6-4030-9F5E-165A7AFE1480}"/>
              </a:ext>
            </a:extLst>
          </p:cNvPr>
          <p:cNvSpPr>
            <a:spLocks noGrp="1"/>
          </p:cNvSpPr>
          <p:nvPr>
            <p:ph type="title"/>
          </p:nvPr>
        </p:nvSpPr>
        <p:spPr>
          <a:xfrm>
            <a:off x="619125" y="460376"/>
            <a:ext cx="10975975" cy="659242"/>
          </a:xfrm>
          <a:prstGeom prst="rect">
            <a:avLst/>
          </a:prstGeom>
        </p:spPr>
        <p:txBody>
          <a:bodyPr vert="horz" lIns="0" tIns="0" rIns="0" bIns="0" rtlCol="0" anchor="t" anchorCtr="0">
            <a:noAutofit/>
          </a:bodyPr>
          <a:lstStyle/>
          <a:p>
            <a:r>
              <a:rPr lang="nl-NL" noProof="0"/>
              <a:t>Klik om titel toe te voegen</a:t>
            </a:r>
          </a:p>
        </p:txBody>
      </p:sp>
      <p:sp>
        <p:nvSpPr>
          <p:cNvPr id="3" name="Text Placeholder 2">
            <a:extLst>
              <a:ext uri="{FF2B5EF4-FFF2-40B4-BE49-F238E27FC236}">
                <a16:creationId xmlns:a16="http://schemas.microsoft.com/office/drawing/2014/main" id="{FA239D53-CBD9-4A4C-9297-292A1529C3A5}"/>
              </a:ext>
            </a:extLst>
          </p:cNvPr>
          <p:cNvSpPr>
            <a:spLocks noGrp="1"/>
          </p:cNvSpPr>
          <p:nvPr>
            <p:ph type="body" idx="1"/>
          </p:nvPr>
        </p:nvSpPr>
        <p:spPr>
          <a:xfrm>
            <a:off x="619125" y="1528807"/>
            <a:ext cx="10975975" cy="4320000"/>
          </a:xfrm>
          <a:prstGeom prst="rect">
            <a:avLst/>
          </a:prstGeom>
        </p:spPr>
        <p:txBody>
          <a:bodyPr vert="horz" lIns="0" tIns="0" rIns="0" bIns="0" rtlCol="0" anchor="t" anchorCtr="0">
            <a:noAutofit/>
          </a:bodyPr>
          <a:lstStyle/>
          <a:p>
            <a:pPr lvl="0"/>
            <a:r>
              <a:rPr lang="nl-NL" noProof="0"/>
              <a:t>Klik om tekst toe te voegen</a:t>
            </a:r>
          </a:p>
          <a:p>
            <a:pPr lvl="1"/>
            <a:r>
              <a:rPr lang="nl-NL" noProof="0" err="1"/>
              <a:t>Bullet</a:t>
            </a:r>
            <a:r>
              <a:rPr lang="nl-NL" noProof="0"/>
              <a:t> niveau 1</a:t>
            </a:r>
          </a:p>
          <a:p>
            <a:pPr lvl="2"/>
            <a:r>
              <a:rPr lang="nl-NL" noProof="0" err="1"/>
              <a:t>Bullet</a:t>
            </a:r>
            <a:r>
              <a:rPr lang="nl-NL" noProof="0"/>
              <a:t> niveau 2</a:t>
            </a:r>
          </a:p>
          <a:p>
            <a:pPr lvl="3"/>
            <a:r>
              <a:rPr lang="nl-NL" noProof="0" err="1"/>
              <a:t>Bullet</a:t>
            </a:r>
            <a:r>
              <a:rPr lang="nl-NL" noProof="0"/>
              <a:t> niveau 3</a:t>
            </a:r>
          </a:p>
          <a:p>
            <a:pPr lvl="4"/>
            <a:r>
              <a:rPr lang="nl-NL" noProof="0" err="1"/>
              <a:t>Bullet</a:t>
            </a:r>
            <a:r>
              <a:rPr lang="nl-NL" noProof="0"/>
              <a:t> niveau 4</a:t>
            </a:r>
          </a:p>
          <a:p>
            <a:pPr lvl="5"/>
            <a:r>
              <a:rPr lang="nl-NL" noProof="0" err="1"/>
              <a:t>Bullet</a:t>
            </a:r>
            <a:r>
              <a:rPr lang="nl-NL" noProof="0"/>
              <a:t> niveau 5</a:t>
            </a:r>
          </a:p>
          <a:p>
            <a:pPr lvl="6"/>
            <a:r>
              <a:rPr lang="nl-NL" noProof="0" err="1"/>
              <a:t>Bullet</a:t>
            </a:r>
            <a:r>
              <a:rPr lang="nl-NL" noProof="0"/>
              <a:t> niveau 6</a:t>
            </a:r>
          </a:p>
        </p:txBody>
      </p:sp>
      <p:sp>
        <p:nvSpPr>
          <p:cNvPr id="5" name="Rectangle 106">
            <a:extLst>
              <a:ext uri="{FF2B5EF4-FFF2-40B4-BE49-F238E27FC236}">
                <a16:creationId xmlns:a16="http://schemas.microsoft.com/office/drawing/2014/main" id="{B83BCE7B-6D56-42B9-957A-8CFBA841ED32}"/>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cxnSp>
        <p:nvCxnSpPr>
          <p:cNvPr id="7" name="Straight Connector 6">
            <a:extLst>
              <a:ext uri="{FF2B5EF4-FFF2-40B4-BE49-F238E27FC236}">
                <a16:creationId xmlns:a16="http://schemas.microsoft.com/office/drawing/2014/main" id="{0C382846-0594-4291-9CB1-B6452D54A367}"/>
              </a:ext>
            </a:extLst>
          </p:cNvPr>
          <p:cNvCxnSpPr>
            <a:cxnSpLocks/>
          </p:cNvCxnSpPr>
          <p:nvPr userDrawn="1"/>
        </p:nvCxnSpPr>
        <p:spPr>
          <a:xfrm>
            <a:off x="628649" y="1125970"/>
            <a:ext cx="1104901" cy="0"/>
          </a:xfrm>
          <a:prstGeom prst="line">
            <a:avLst/>
          </a:prstGeom>
          <a:ln w="50800" cap="rnd">
            <a:solidFill>
              <a:schemeClr val="bg2"/>
            </a:solidFill>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F5B02272-968D-4D83-99E0-2321B880DE05}"/>
              </a:ext>
            </a:extLst>
          </p:cNvPr>
          <p:cNvPicPr>
            <a:picLocks noChangeAspect="1"/>
          </p:cNvPicPr>
          <p:nvPr userDrawn="1"/>
        </p:nvPicPr>
        <p:blipFill>
          <a:blip r:embed="rId29">
            <a:extLst>
              <a:ext uri="{96DAC541-7B7A-43D3-8B79-37D633B846F1}">
                <asvg:svgBlip xmlns:asvg="http://schemas.microsoft.com/office/drawing/2016/SVG/main" r:embed="rId30"/>
              </a:ext>
            </a:extLst>
          </a:blip>
          <a:stretch>
            <a:fillRect/>
          </a:stretch>
        </p:blipFill>
        <p:spPr>
          <a:xfrm>
            <a:off x="576264" y="6053515"/>
            <a:ext cx="1591200" cy="461517"/>
          </a:xfrm>
          <a:prstGeom prst="rect">
            <a:avLst/>
          </a:prstGeom>
        </p:spPr>
      </p:pic>
      <p:sp>
        <p:nvSpPr>
          <p:cNvPr id="15" name="Slide Number Placeholder 14">
            <a:extLst>
              <a:ext uri="{FF2B5EF4-FFF2-40B4-BE49-F238E27FC236}">
                <a16:creationId xmlns:a16="http://schemas.microsoft.com/office/drawing/2014/main" id="{4A52E6E6-015D-43B7-8564-079514641E10}"/>
              </a:ext>
            </a:extLst>
          </p:cNvPr>
          <p:cNvSpPr>
            <a:spLocks noGrp="1"/>
          </p:cNvSpPr>
          <p:nvPr>
            <p:ph type="sldNum" sz="quarter" idx="4"/>
          </p:nvPr>
        </p:nvSpPr>
        <p:spPr>
          <a:xfrm>
            <a:off x="11229975" y="6191328"/>
            <a:ext cx="365125" cy="249385"/>
          </a:xfrm>
          <a:prstGeom prst="rect">
            <a:avLst/>
          </a:prstGeom>
        </p:spPr>
        <p:txBody>
          <a:bodyPr vert="horz" lIns="0" tIns="0" rIns="0" bIns="0" rtlCol="0" anchor="ctr"/>
          <a:lstStyle>
            <a:lvl1pPr algn="r">
              <a:defRPr sz="1200">
                <a:solidFill>
                  <a:schemeClr val="tx1"/>
                </a:solidFill>
              </a:defRPr>
            </a:lvl1pPr>
          </a:lstStyle>
          <a:p>
            <a:fld id="{5A195573-6125-40C3-AA0C-3AC6CFB9F86B}" type="slidenum">
              <a:rPr lang="en-US" smtClean="0"/>
              <a:pPr/>
              <a:t>‹nr.›</a:t>
            </a:fld>
            <a:endParaRPr lang="en-US"/>
          </a:p>
        </p:txBody>
      </p:sp>
    </p:spTree>
    <p:extLst>
      <p:ext uri="{BB962C8B-B14F-4D97-AF65-F5344CB8AC3E}">
        <p14:creationId xmlns:p14="http://schemas.microsoft.com/office/powerpoint/2010/main" val="1243466960"/>
      </p:ext>
    </p:extLst>
  </p:cSld>
  <p:clrMap bg1="lt1" tx1="dk1" bg2="lt2" tx2="dk2" accent1="accent1" accent2="accent2" accent3="accent3" accent4="accent4" accent5="accent5" accent6="accent6" hlink="hlink" folHlink="folHlink"/>
  <p:sldLayoutIdLst>
    <p:sldLayoutId id="2147483674" r:id="rId1"/>
    <p:sldLayoutId id="2147483652" r:id="rId2"/>
    <p:sldLayoutId id="2147483653" r:id="rId3"/>
    <p:sldLayoutId id="2147483671" r:id="rId4"/>
    <p:sldLayoutId id="2147483672" r:id="rId5"/>
    <p:sldLayoutId id="2147483651" r:id="rId6"/>
    <p:sldLayoutId id="2147483677" r:id="rId7"/>
    <p:sldLayoutId id="2147483675" r:id="rId8"/>
    <p:sldLayoutId id="2147483650" r:id="rId9"/>
    <p:sldLayoutId id="2147483655" r:id="rId10"/>
    <p:sldLayoutId id="2147483659" r:id="rId11"/>
    <p:sldLayoutId id="2147483676" r:id="rId12"/>
    <p:sldLayoutId id="2147483657" r:id="rId13"/>
    <p:sldLayoutId id="2147483658" r:id="rId14"/>
    <p:sldLayoutId id="2147483665" r:id="rId15"/>
    <p:sldLayoutId id="2147483666" r:id="rId16"/>
    <p:sldLayoutId id="2147483667" r:id="rId17"/>
    <p:sldLayoutId id="2147483656" r:id="rId18"/>
    <p:sldLayoutId id="2147483654" r:id="rId19"/>
    <p:sldLayoutId id="2147483668" r:id="rId20"/>
    <p:sldLayoutId id="2147483669" r:id="rId21"/>
    <p:sldLayoutId id="2147483660" r:id="rId22"/>
    <p:sldLayoutId id="2147483661" r:id="rId23"/>
    <p:sldLayoutId id="2147483662" r:id="rId24"/>
    <p:sldLayoutId id="2147483664" r:id="rId25"/>
    <p:sldLayoutId id="2147483663" r:id="rId26"/>
    <p:sldLayoutId id="2147483673" r:id="rId27"/>
  </p:sldLayoutIdLst>
  <p:hf hdr="0" ftr="0" dt="0"/>
  <p:txStyles>
    <p:titleStyle>
      <a:lvl1pPr algn="l" defTabSz="914400" rtl="0" eaLnBrk="1" latinLnBrk="0" hangingPunct="1">
        <a:lnSpc>
          <a:spcPct val="80000"/>
        </a:lnSpc>
        <a:spcBef>
          <a:spcPct val="0"/>
        </a:spcBef>
        <a:buNone/>
        <a:defRPr sz="4000" kern="1200" spc="-60" baseline="0">
          <a:solidFill>
            <a:schemeClr val="tx2"/>
          </a:solidFill>
          <a:latin typeface="+mj-lt"/>
          <a:ea typeface="+mj-ea"/>
          <a:cs typeface="+mj-cs"/>
        </a:defRPr>
      </a:lvl1pPr>
    </p:titleStyle>
    <p:bodyStyle>
      <a:lvl1pPr marL="0" indent="0" algn="l" defTabSz="914400" rtl="0" eaLnBrk="1" latinLnBrk="0" hangingPunct="1">
        <a:lnSpc>
          <a:spcPct val="80000"/>
        </a:lnSpc>
        <a:spcBef>
          <a:spcPts val="0"/>
        </a:spcBef>
        <a:spcAft>
          <a:spcPts val="0"/>
        </a:spcAft>
        <a:buClr>
          <a:schemeClr val="tx2"/>
        </a:buClr>
        <a:buSzPct val="90000"/>
        <a:buFont typeface="Arial" panose="020B0604020202020204" pitchFamily="34" charset="0"/>
        <a:buNone/>
        <a:defRPr lang="en-US" sz="2800" kern="1200" dirty="0">
          <a:solidFill>
            <a:schemeClr val="tx1"/>
          </a:solidFill>
          <a:latin typeface="+mn-lt"/>
          <a:ea typeface="+mn-ea"/>
          <a:cs typeface="+mn-cs"/>
        </a:defRPr>
      </a:lvl1pPr>
      <a:lvl2pPr marL="269875"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2pPr>
      <a:lvl3pPr marL="539750"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3pPr>
      <a:lvl4pPr marL="809625"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4pPr>
      <a:lvl5pPr marL="1079500"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5pPr>
      <a:lvl6pPr marL="1350000" indent="-270000" algn="l" defTabSz="914400" rtl="0" eaLnBrk="1" latinLnBrk="0" hangingPunct="1">
        <a:lnSpc>
          <a:spcPct val="80000"/>
        </a:lnSpc>
        <a:spcBef>
          <a:spcPts val="0"/>
        </a:spcBef>
        <a:spcAft>
          <a:spcPts val="0"/>
        </a:spcAft>
        <a:buClr>
          <a:schemeClr val="tx1"/>
        </a:buClr>
        <a:buFont typeface="Arial" panose="020B0604020202020204" pitchFamily="34" charset="0"/>
        <a:buChar char="•"/>
        <a:defRPr sz="2800" kern="1200">
          <a:solidFill>
            <a:schemeClr val="tx1"/>
          </a:solidFill>
          <a:latin typeface="+mn-lt"/>
          <a:ea typeface="+mn-ea"/>
          <a:cs typeface="+mn-cs"/>
        </a:defRPr>
      </a:lvl6pPr>
      <a:lvl7pPr marL="1620000" indent="-270000" algn="l" defTabSz="914400" rtl="0" eaLnBrk="1" latinLnBrk="0" hangingPunct="1">
        <a:lnSpc>
          <a:spcPct val="80000"/>
        </a:lnSpc>
        <a:spcBef>
          <a:spcPts val="0"/>
        </a:spcBef>
        <a:spcAft>
          <a:spcPts val="0"/>
        </a:spcAft>
        <a:buClr>
          <a:schemeClr val="tx1"/>
        </a:buClr>
        <a:buFont typeface="Arial" panose="020B0604020202020204" pitchFamily="34" charset="0"/>
        <a:buChar char="•"/>
        <a:defRPr sz="2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2BB189-4C33-0640-70B8-959F3B09753F}"/>
              </a:ext>
            </a:extLst>
          </p:cNvPr>
          <p:cNvSpPr>
            <a:spLocks noGrp="1"/>
          </p:cNvSpPr>
          <p:nvPr>
            <p:ph type="title"/>
          </p:nvPr>
        </p:nvSpPr>
        <p:spPr/>
        <p:txBody>
          <a:bodyPr/>
          <a:lstStyle/>
          <a:p>
            <a:r>
              <a:rPr lang="nl-NL" dirty="0"/>
              <a:t>Gedragscode onderwijs</a:t>
            </a:r>
          </a:p>
        </p:txBody>
      </p:sp>
      <p:sp>
        <p:nvSpPr>
          <p:cNvPr id="3" name="Tijdelijke aanduiding voor tekst 2">
            <a:extLst>
              <a:ext uri="{FF2B5EF4-FFF2-40B4-BE49-F238E27FC236}">
                <a16:creationId xmlns:a16="http://schemas.microsoft.com/office/drawing/2014/main" id="{8FCC4AE2-4662-85A4-0466-0B4A81E5CC65}"/>
              </a:ext>
            </a:extLst>
          </p:cNvPr>
          <p:cNvSpPr>
            <a:spLocks noGrp="1"/>
          </p:cNvSpPr>
          <p:nvPr>
            <p:ph type="body" sz="quarter" idx="11"/>
          </p:nvPr>
        </p:nvSpPr>
        <p:spPr>
          <a:xfrm>
            <a:off x="619124" y="1530000"/>
            <a:ext cx="5658108" cy="4320000"/>
          </a:xfrm>
        </p:spPr>
        <p:txBody>
          <a:bodyPr/>
          <a:lstStyle/>
          <a:p>
            <a:pPr>
              <a:lnSpc>
                <a:spcPct val="100000"/>
              </a:lnSpc>
            </a:pPr>
            <a:r>
              <a:rPr lang="nl-NL" sz="2000" b="0" dirty="0"/>
              <a:t>Wat hebben studenten, docenten en begeleiders met elkaar gemeen? </a:t>
            </a:r>
          </a:p>
          <a:p>
            <a:pPr>
              <a:lnSpc>
                <a:spcPct val="100000"/>
              </a:lnSpc>
            </a:pPr>
            <a:endParaRPr lang="nl-NL" sz="2000" b="0" dirty="0"/>
          </a:p>
          <a:p>
            <a:pPr>
              <a:lnSpc>
                <a:spcPct val="100000"/>
              </a:lnSpc>
            </a:pPr>
            <a:r>
              <a:rPr lang="nl-NL" sz="2000" b="0" dirty="0"/>
              <a:t>De Gedragscode bestaat uit: </a:t>
            </a:r>
          </a:p>
          <a:p>
            <a:pPr marL="342900" indent="-342900">
              <a:lnSpc>
                <a:spcPct val="100000"/>
              </a:lnSpc>
              <a:buFont typeface="Arial" panose="020B0604020202020204" pitchFamily="34" charset="0"/>
              <a:buChar char="•"/>
            </a:pPr>
            <a:r>
              <a:rPr lang="nl-NL" sz="2000" b="0" dirty="0"/>
              <a:t>Kernwaarden voor ons onderwijs</a:t>
            </a:r>
          </a:p>
          <a:p>
            <a:pPr marL="342900" indent="-342900">
              <a:lnSpc>
                <a:spcPct val="100000"/>
              </a:lnSpc>
              <a:buFont typeface="Arial" panose="020B0604020202020204" pitchFamily="34" charset="0"/>
              <a:buChar char="•"/>
            </a:pPr>
            <a:r>
              <a:rPr lang="nl-NL" sz="2000" b="0" dirty="0"/>
              <a:t>Richtlijnen voor studenten bij hoorcolleges en werkgroepen</a:t>
            </a:r>
          </a:p>
          <a:p>
            <a:pPr marL="342900" indent="-342900">
              <a:lnSpc>
                <a:spcPct val="100000"/>
              </a:lnSpc>
              <a:buFont typeface="Arial" panose="020B0604020202020204" pitchFamily="34" charset="0"/>
              <a:buChar char="•"/>
            </a:pPr>
            <a:r>
              <a:rPr lang="nl-NL" sz="2000" b="0" dirty="0"/>
              <a:t>Richtlijnen voor coassistenten</a:t>
            </a:r>
          </a:p>
          <a:p>
            <a:pPr marL="342900" indent="-342900">
              <a:lnSpc>
                <a:spcPct val="100000"/>
              </a:lnSpc>
              <a:buFont typeface="Arial" panose="020B0604020202020204" pitchFamily="34" charset="0"/>
              <a:buChar char="•"/>
            </a:pPr>
            <a:r>
              <a:rPr lang="nl-NL" sz="2000" b="0" dirty="0"/>
              <a:t>Richtlijnen voor (wetenschappelijke) stages</a:t>
            </a:r>
          </a:p>
          <a:p>
            <a:pPr marL="342900" indent="-342900">
              <a:lnSpc>
                <a:spcPct val="100000"/>
              </a:lnSpc>
              <a:buFont typeface="Arial" panose="020B0604020202020204" pitchFamily="34" charset="0"/>
              <a:buChar char="•"/>
            </a:pPr>
            <a:r>
              <a:rPr lang="nl-NL" sz="2000" b="0" dirty="0"/>
              <a:t>Richtlijnen voor docenten en begeleiders </a:t>
            </a:r>
          </a:p>
          <a:p>
            <a:pPr marL="457200" indent="-457200">
              <a:lnSpc>
                <a:spcPct val="100000"/>
              </a:lnSpc>
              <a:buFontTx/>
              <a:buChar char="-"/>
            </a:pPr>
            <a:endParaRPr lang="nl-NL" sz="2000" b="0" dirty="0"/>
          </a:p>
          <a:p>
            <a:endParaRPr lang="nl-NL" dirty="0"/>
          </a:p>
        </p:txBody>
      </p:sp>
      <p:sp>
        <p:nvSpPr>
          <p:cNvPr id="4" name="Tijdelijke aanduiding voor dianummer 3">
            <a:extLst>
              <a:ext uri="{FF2B5EF4-FFF2-40B4-BE49-F238E27FC236}">
                <a16:creationId xmlns:a16="http://schemas.microsoft.com/office/drawing/2014/main" id="{90F9F986-1220-03F9-1F75-936B8E334DD4}"/>
              </a:ext>
            </a:extLst>
          </p:cNvPr>
          <p:cNvSpPr>
            <a:spLocks noGrp="1"/>
          </p:cNvSpPr>
          <p:nvPr>
            <p:ph type="sldNum" sz="quarter" idx="12"/>
          </p:nvPr>
        </p:nvSpPr>
        <p:spPr/>
        <p:txBody>
          <a:bodyPr/>
          <a:lstStyle/>
          <a:p>
            <a:fld id="{5A195573-6125-40C3-AA0C-3AC6CFB9F86B}" type="slidenum">
              <a:rPr lang="en-US" smtClean="0"/>
              <a:pPr/>
              <a:t>1</a:t>
            </a:fld>
            <a:endParaRPr lang="en-US"/>
          </a:p>
        </p:txBody>
      </p:sp>
      <p:pic>
        <p:nvPicPr>
          <p:cNvPr id="5" name="Afbeelding 4">
            <a:extLst>
              <a:ext uri="{FF2B5EF4-FFF2-40B4-BE49-F238E27FC236}">
                <a16:creationId xmlns:a16="http://schemas.microsoft.com/office/drawing/2014/main" id="{594A4E74-3F4D-8F29-849F-F1F2106B04C0}"/>
              </a:ext>
            </a:extLst>
          </p:cNvPr>
          <p:cNvPicPr>
            <a:picLocks noChangeAspect="1"/>
          </p:cNvPicPr>
          <p:nvPr/>
        </p:nvPicPr>
        <p:blipFill rotWithShape="1">
          <a:blip r:embed="rId3"/>
          <a:srcRect t="42523"/>
          <a:stretch/>
        </p:blipFill>
        <p:spPr>
          <a:xfrm>
            <a:off x="6500525" y="1116737"/>
            <a:ext cx="5294771" cy="4553735"/>
          </a:xfrm>
          <a:prstGeom prst="rect">
            <a:avLst/>
          </a:prstGeom>
        </p:spPr>
      </p:pic>
    </p:spTree>
    <p:extLst>
      <p:ext uri="{BB962C8B-B14F-4D97-AF65-F5344CB8AC3E}">
        <p14:creationId xmlns:p14="http://schemas.microsoft.com/office/powerpoint/2010/main" val="597191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A6D711-60D8-C624-A3D6-4E8F47AAB1F6}"/>
              </a:ext>
            </a:extLst>
          </p:cNvPr>
          <p:cNvSpPr>
            <a:spLocks noGrp="1"/>
          </p:cNvSpPr>
          <p:nvPr>
            <p:ph type="title"/>
          </p:nvPr>
        </p:nvSpPr>
        <p:spPr/>
        <p:txBody>
          <a:bodyPr/>
          <a:lstStyle/>
          <a:p>
            <a:r>
              <a:rPr lang="nl-NL" dirty="0"/>
              <a:t>De gedragscode in de praktijk</a:t>
            </a:r>
          </a:p>
        </p:txBody>
      </p:sp>
      <p:sp>
        <p:nvSpPr>
          <p:cNvPr id="3" name="Tijdelijke aanduiding voor tekst 2">
            <a:extLst>
              <a:ext uri="{FF2B5EF4-FFF2-40B4-BE49-F238E27FC236}">
                <a16:creationId xmlns:a16="http://schemas.microsoft.com/office/drawing/2014/main" id="{CD728048-E293-402F-30F6-902E6637C48D}"/>
              </a:ext>
            </a:extLst>
          </p:cNvPr>
          <p:cNvSpPr>
            <a:spLocks noGrp="1"/>
          </p:cNvSpPr>
          <p:nvPr>
            <p:ph type="body" sz="quarter" idx="11"/>
          </p:nvPr>
        </p:nvSpPr>
        <p:spPr>
          <a:xfrm>
            <a:off x="619125" y="1530000"/>
            <a:ext cx="8215956" cy="4320000"/>
          </a:xfrm>
        </p:spPr>
        <p:txBody>
          <a:bodyPr/>
          <a:lstStyle/>
          <a:p>
            <a:pPr marL="457200" indent="-457200">
              <a:buFont typeface="Arial" panose="020B0604020202020204" pitchFamily="34" charset="0"/>
              <a:buChar char="•"/>
            </a:pPr>
            <a:r>
              <a:rPr lang="nl-NL" sz="2400" b="0" dirty="0"/>
              <a:t>Mooi, maar… Hoe werkt dat in de praktijk? En hoe kan dit bijdragen aan de ‘</a:t>
            </a:r>
            <a:r>
              <a:rPr lang="nl-NL" sz="2400" b="0" dirty="0" err="1"/>
              <a:t>joy</a:t>
            </a:r>
            <a:r>
              <a:rPr lang="nl-NL" sz="2400" b="0" dirty="0"/>
              <a:t> of teaching’? </a:t>
            </a:r>
          </a:p>
          <a:p>
            <a:endParaRPr lang="nl-NL" sz="2400" b="0" dirty="0"/>
          </a:p>
          <a:p>
            <a:pPr marL="457200" indent="-457200">
              <a:buFont typeface="Arial" panose="020B0604020202020204" pitchFamily="34" charset="0"/>
              <a:buChar char="•"/>
            </a:pPr>
            <a:r>
              <a:rPr lang="nl-NL" sz="2400" b="0" dirty="0"/>
              <a:t>Geen perfectie, maar </a:t>
            </a:r>
            <a:r>
              <a:rPr lang="nl-NL" sz="2400" b="0" u="sng" dirty="0"/>
              <a:t>reflectie</a:t>
            </a:r>
            <a:r>
              <a:rPr lang="nl-NL" sz="2400" b="0" dirty="0"/>
              <a:t>: wat is voor mij belangrijk? Hoe doe ik het en hoe doen we het samen? En hoe kan ik dit positief beïnvloeden? </a:t>
            </a:r>
          </a:p>
          <a:p>
            <a:pPr marL="457200" indent="-457200">
              <a:buFont typeface="Arial" panose="020B0604020202020204" pitchFamily="34" charset="0"/>
              <a:buChar char="•"/>
            </a:pPr>
            <a:endParaRPr lang="nl-NL" sz="2800" b="0" dirty="0"/>
          </a:p>
          <a:p>
            <a:pPr marL="457200" indent="-457200">
              <a:buFont typeface="Arial" panose="020B0604020202020204" pitchFamily="34" charset="0"/>
              <a:buChar char="•"/>
            </a:pPr>
            <a:endParaRPr lang="nl-NL" sz="2800" b="0" dirty="0"/>
          </a:p>
          <a:p>
            <a:endParaRPr lang="nl-NL" b="0" dirty="0"/>
          </a:p>
        </p:txBody>
      </p:sp>
      <p:sp>
        <p:nvSpPr>
          <p:cNvPr id="4" name="Tijdelijke aanduiding voor dianummer 3">
            <a:extLst>
              <a:ext uri="{FF2B5EF4-FFF2-40B4-BE49-F238E27FC236}">
                <a16:creationId xmlns:a16="http://schemas.microsoft.com/office/drawing/2014/main" id="{85468EA0-E679-195E-DE06-76BF471949EC}"/>
              </a:ext>
            </a:extLst>
          </p:cNvPr>
          <p:cNvSpPr>
            <a:spLocks noGrp="1"/>
          </p:cNvSpPr>
          <p:nvPr>
            <p:ph type="sldNum" sz="quarter" idx="12"/>
          </p:nvPr>
        </p:nvSpPr>
        <p:spPr/>
        <p:txBody>
          <a:bodyPr/>
          <a:lstStyle/>
          <a:p>
            <a:fld id="{5A195573-6125-40C3-AA0C-3AC6CFB9F86B}" type="slidenum">
              <a:rPr lang="en-US" smtClean="0"/>
              <a:pPr/>
              <a:t>2</a:t>
            </a:fld>
            <a:endParaRPr lang="en-US"/>
          </a:p>
        </p:txBody>
      </p:sp>
      <p:pic>
        <p:nvPicPr>
          <p:cNvPr id="2050" name="Picture 2" descr="4 soorten dialogen in je team. Wablieft? - Mikondo">
            <a:extLst>
              <a:ext uri="{FF2B5EF4-FFF2-40B4-BE49-F238E27FC236}">
                <a16:creationId xmlns:a16="http://schemas.microsoft.com/office/drawing/2014/main" id="{DED71DB5-18FD-36E8-C2A4-99B2A3936B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399" t="10107" r="15283" b="6392"/>
          <a:stretch/>
        </p:blipFill>
        <p:spPr bwMode="auto">
          <a:xfrm>
            <a:off x="6963032" y="3209618"/>
            <a:ext cx="4015946" cy="3190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373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23E9D6-7772-9E13-99B1-AA109E8818C7}"/>
              </a:ext>
            </a:extLst>
          </p:cNvPr>
          <p:cNvSpPr>
            <a:spLocks noGrp="1"/>
          </p:cNvSpPr>
          <p:nvPr>
            <p:ph type="title"/>
          </p:nvPr>
        </p:nvSpPr>
        <p:spPr/>
        <p:txBody>
          <a:bodyPr/>
          <a:lstStyle/>
          <a:p>
            <a:r>
              <a:rPr lang="nl-NL" dirty="0"/>
              <a:t>Casussen in groepjes </a:t>
            </a:r>
          </a:p>
        </p:txBody>
      </p:sp>
      <p:sp>
        <p:nvSpPr>
          <p:cNvPr id="3" name="Tijdelijke aanduiding voor tekst 2">
            <a:extLst>
              <a:ext uri="{FF2B5EF4-FFF2-40B4-BE49-F238E27FC236}">
                <a16:creationId xmlns:a16="http://schemas.microsoft.com/office/drawing/2014/main" id="{DDF3DE2D-2697-47B8-7F9C-3CF6B3A5F81E}"/>
              </a:ext>
            </a:extLst>
          </p:cNvPr>
          <p:cNvSpPr>
            <a:spLocks noGrp="1"/>
          </p:cNvSpPr>
          <p:nvPr>
            <p:ph type="body" sz="quarter" idx="10"/>
          </p:nvPr>
        </p:nvSpPr>
        <p:spPr>
          <a:xfrm>
            <a:off x="619126" y="1529540"/>
            <a:ext cx="4793134" cy="4320000"/>
          </a:xfrm>
        </p:spPr>
        <p:txBody>
          <a:bodyPr/>
          <a:lstStyle/>
          <a:p>
            <a:r>
              <a:rPr lang="nl-NL" dirty="0"/>
              <a:t>Casus 1</a:t>
            </a:r>
          </a:p>
          <a:p>
            <a:r>
              <a:rPr lang="nl-NL" b="0" dirty="0"/>
              <a:t>Tijdens het onderwijs dat jij verzorgt valt het je op dat een groepje van 5 studenten regelmatig te laat binnenkomt met koffie in de hand, zachtjes pratend met elkaar. Dit verstoort de concentratie van de rest van de groep en je merkt dat je meerdere keren je uitleg moet onderbreken. </a:t>
            </a:r>
          </a:p>
          <a:p>
            <a:endParaRPr lang="nl-NL" b="0" dirty="0"/>
          </a:p>
        </p:txBody>
      </p:sp>
      <p:sp>
        <p:nvSpPr>
          <p:cNvPr id="4" name="Tijdelijke aanduiding voor dianummer 3">
            <a:extLst>
              <a:ext uri="{FF2B5EF4-FFF2-40B4-BE49-F238E27FC236}">
                <a16:creationId xmlns:a16="http://schemas.microsoft.com/office/drawing/2014/main" id="{DD10A575-FB09-1B55-A8B6-E576C1990488}"/>
              </a:ext>
            </a:extLst>
          </p:cNvPr>
          <p:cNvSpPr>
            <a:spLocks noGrp="1"/>
          </p:cNvSpPr>
          <p:nvPr>
            <p:ph type="sldNum" sz="quarter" idx="11"/>
          </p:nvPr>
        </p:nvSpPr>
        <p:spPr/>
        <p:txBody>
          <a:bodyPr/>
          <a:lstStyle/>
          <a:p>
            <a:fld id="{5A195573-6125-40C3-AA0C-3AC6CFB9F86B}" type="slidenum">
              <a:rPr lang="en-US" smtClean="0"/>
              <a:pPr/>
              <a:t>3</a:t>
            </a:fld>
            <a:endParaRPr lang="en-US"/>
          </a:p>
        </p:txBody>
      </p:sp>
      <p:sp>
        <p:nvSpPr>
          <p:cNvPr id="5" name="Tijdelijke aanduiding voor tekst 2">
            <a:extLst>
              <a:ext uri="{FF2B5EF4-FFF2-40B4-BE49-F238E27FC236}">
                <a16:creationId xmlns:a16="http://schemas.microsoft.com/office/drawing/2014/main" id="{D3317552-69F1-309E-F7D4-D707F7291EA8}"/>
              </a:ext>
            </a:extLst>
          </p:cNvPr>
          <p:cNvSpPr txBox="1">
            <a:spLocks/>
          </p:cNvSpPr>
          <p:nvPr/>
        </p:nvSpPr>
        <p:spPr>
          <a:xfrm>
            <a:off x="6801966" y="1529540"/>
            <a:ext cx="4793134" cy="4320000"/>
          </a:xfrm>
          <a:prstGeom prst="rect">
            <a:avLst/>
          </a:prstGeom>
        </p:spPr>
        <p:txBody>
          <a:bodyPr vert="horz" lIns="0" tIns="0" rIns="0" bIns="0" rtlCol="0" anchor="t" anchorCtr="0">
            <a:noAutofit/>
          </a:bodyPr>
          <a:lstStyle>
            <a:lvl1pPr marL="0" indent="0" algn="l" defTabSz="914400" rtl="0" eaLnBrk="1" latinLnBrk="0" hangingPunct="1">
              <a:lnSpc>
                <a:spcPct val="80000"/>
              </a:lnSpc>
              <a:spcBef>
                <a:spcPts val="0"/>
              </a:spcBef>
              <a:spcAft>
                <a:spcPts val="0"/>
              </a:spcAft>
              <a:buClr>
                <a:schemeClr val="tx2"/>
              </a:buClr>
              <a:buSzPct val="90000"/>
              <a:buFont typeface="+mj-lt"/>
              <a:buNone/>
              <a:defRPr lang="en-US" sz="2800" b="1" kern="1200">
                <a:solidFill>
                  <a:schemeClr val="tx2"/>
                </a:solidFill>
                <a:latin typeface="+mn-lt"/>
                <a:ea typeface="+mn-ea"/>
                <a:cs typeface="+mn-cs"/>
              </a:defRPr>
            </a:lvl1pPr>
            <a:lvl2pPr marL="0" indent="0" algn="l" defTabSz="914400" rtl="0" eaLnBrk="1" latinLnBrk="0" hangingPunct="1">
              <a:lnSpc>
                <a:spcPct val="80000"/>
              </a:lnSpc>
              <a:spcBef>
                <a:spcPts val="0"/>
              </a:spcBef>
              <a:spcAft>
                <a:spcPts val="0"/>
              </a:spcAft>
              <a:buClr>
                <a:schemeClr val="tx1"/>
              </a:buClr>
              <a:buSzPct val="90000"/>
              <a:buFont typeface="Arial" panose="020B0604020202020204" pitchFamily="34" charset="0"/>
              <a:buNone/>
              <a:defRPr sz="2800" kern="1200">
                <a:solidFill>
                  <a:schemeClr val="bg2"/>
                </a:solidFill>
                <a:latin typeface="+mn-lt"/>
                <a:ea typeface="+mn-ea"/>
                <a:cs typeface="+mn-cs"/>
              </a:defRPr>
            </a:lvl2pPr>
            <a:lvl3pPr marL="360000" indent="-360000" algn="l" defTabSz="914400" rtl="0" eaLnBrk="1" latinLnBrk="0" hangingPunct="1">
              <a:lnSpc>
                <a:spcPct val="80000"/>
              </a:lnSpc>
              <a:spcBef>
                <a:spcPts val="0"/>
              </a:spcBef>
              <a:spcAft>
                <a:spcPts val="0"/>
              </a:spcAft>
              <a:buClr>
                <a:schemeClr val="tx1"/>
              </a:buClr>
              <a:buSzPct val="90000"/>
              <a:buFont typeface="+mj-lt"/>
              <a:buAutoNum type="arabicPeriod"/>
              <a:defRPr sz="2800" kern="1200">
                <a:solidFill>
                  <a:schemeClr val="tx1"/>
                </a:solidFill>
                <a:latin typeface="+mn-lt"/>
                <a:ea typeface="+mn-ea"/>
                <a:cs typeface="+mn-cs"/>
              </a:defRPr>
            </a:lvl3pPr>
            <a:lvl4pPr marL="630000"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4pPr>
            <a:lvl5pPr marL="1079500" indent="-269875" algn="l" defTabSz="914400" rtl="0" eaLnBrk="1" latinLnBrk="0" hangingPunct="1">
              <a:lnSpc>
                <a:spcPts val="2800"/>
              </a:lnSpc>
              <a:spcBef>
                <a:spcPts val="120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5pPr>
            <a:lvl6pPr marL="1350000" indent="-270000" algn="l" defTabSz="914400" rtl="0" eaLnBrk="1" latinLnBrk="0" hangingPunct="1">
              <a:lnSpc>
                <a:spcPct val="80000"/>
              </a:lnSpc>
              <a:spcBef>
                <a:spcPts val="0"/>
              </a:spcBef>
              <a:spcAft>
                <a:spcPts val="0"/>
              </a:spcAft>
              <a:buClr>
                <a:schemeClr val="tx1"/>
              </a:buClr>
              <a:buFont typeface="Arial" panose="020B0604020202020204" pitchFamily="34" charset="0"/>
              <a:buChar char="•"/>
              <a:defRPr sz="2800" kern="1200">
                <a:solidFill>
                  <a:schemeClr val="tx1"/>
                </a:solidFill>
                <a:latin typeface="+mn-lt"/>
                <a:ea typeface="+mn-ea"/>
                <a:cs typeface="+mn-cs"/>
              </a:defRPr>
            </a:lvl6pPr>
            <a:lvl7pPr marL="1620000" indent="-270000" algn="l" defTabSz="914400" rtl="0" eaLnBrk="1" latinLnBrk="0" hangingPunct="1">
              <a:lnSpc>
                <a:spcPct val="80000"/>
              </a:lnSpc>
              <a:spcBef>
                <a:spcPts val="0"/>
              </a:spcBef>
              <a:spcAft>
                <a:spcPts val="0"/>
              </a:spcAft>
              <a:buClr>
                <a:schemeClr val="tx1"/>
              </a:buClr>
              <a:buFont typeface="Arial" panose="020B0604020202020204" pitchFamily="34" charset="0"/>
              <a:buChar char="•"/>
              <a:defRPr sz="2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Casus 2</a:t>
            </a:r>
          </a:p>
          <a:p>
            <a:r>
              <a:rPr lang="nl-NL" b="0" dirty="0"/>
              <a:t>Je merkt dat je studenten tijdens je lessen passief zijn. Wanneer je vragen stelt, blijft het stil. Er is nauwelijks interactie, en de dynamiek in de groep is traag. </a:t>
            </a:r>
          </a:p>
        </p:txBody>
      </p:sp>
    </p:spTree>
    <p:extLst>
      <p:ext uri="{BB962C8B-B14F-4D97-AF65-F5344CB8AC3E}">
        <p14:creationId xmlns:p14="http://schemas.microsoft.com/office/powerpoint/2010/main" val="3783821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ED17E-9FB0-4277-BF42-5C2D8C078BB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FC84BEC-7258-3556-836D-1B9DE9B4F72C}"/>
              </a:ext>
            </a:extLst>
          </p:cNvPr>
          <p:cNvSpPr>
            <a:spLocks noGrp="1"/>
          </p:cNvSpPr>
          <p:nvPr>
            <p:ph type="title"/>
          </p:nvPr>
        </p:nvSpPr>
        <p:spPr/>
        <p:txBody>
          <a:bodyPr/>
          <a:lstStyle/>
          <a:p>
            <a:r>
              <a:rPr lang="nl-NL" dirty="0"/>
              <a:t>Casussen in groepjes </a:t>
            </a:r>
          </a:p>
        </p:txBody>
      </p:sp>
      <p:sp>
        <p:nvSpPr>
          <p:cNvPr id="3" name="Tijdelijke aanduiding voor tekst 2">
            <a:extLst>
              <a:ext uri="{FF2B5EF4-FFF2-40B4-BE49-F238E27FC236}">
                <a16:creationId xmlns:a16="http://schemas.microsoft.com/office/drawing/2014/main" id="{E9C1AE6C-CFC6-A839-C2AB-2BBA6D5C976E}"/>
              </a:ext>
            </a:extLst>
          </p:cNvPr>
          <p:cNvSpPr>
            <a:spLocks noGrp="1"/>
          </p:cNvSpPr>
          <p:nvPr>
            <p:ph type="body" sz="quarter" idx="10"/>
          </p:nvPr>
        </p:nvSpPr>
        <p:spPr>
          <a:xfrm>
            <a:off x="619125" y="1529540"/>
            <a:ext cx="8153251" cy="4320000"/>
          </a:xfrm>
        </p:spPr>
        <p:txBody>
          <a:bodyPr/>
          <a:lstStyle/>
          <a:p>
            <a:r>
              <a:rPr lang="nl-NL" dirty="0"/>
              <a:t>Bespreek met elkaar: </a:t>
            </a:r>
          </a:p>
          <a:p>
            <a:pPr marL="514350" indent="-514350">
              <a:lnSpc>
                <a:spcPct val="100000"/>
              </a:lnSpc>
              <a:buAutoNum type="arabicPeriod"/>
            </a:pPr>
            <a:r>
              <a:rPr lang="nl-NL" b="0" dirty="0"/>
              <a:t>Wat roept deze situatie bij je op? </a:t>
            </a:r>
          </a:p>
          <a:p>
            <a:pPr marL="514350" indent="-514350">
              <a:lnSpc>
                <a:spcPct val="100000"/>
              </a:lnSpc>
              <a:buFont typeface="+mj-lt"/>
              <a:buAutoNum type="arabicPeriod"/>
            </a:pPr>
            <a:r>
              <a:rPr lang="nl-NL" b="0" dirty="0"/>
              <a:t>Welke onderliggende waarde is hier evt. bij betrokken?</a:t>
            </a:r>
          </a:p>
          <a:p>
            <a:pPr marL="514350" indent="-514350">
              <a:lnSpc>
                <a:spcPct val="100000"/>
              </a:lnSpc>
              <a:buFont typeface="+mj-lt"/>
              <a:buAutoNum type="arabicPeriod"/>
            </a:pPr>
            <a:r>
              <a:rPr lang="nl-NL" b="0" dirty="0"/>
              <a:t>Wat heb je tot nu toe geprobeerd in vergelijkbare     situaties en wat leverde dat op? </a:t>
            </a:r>
            <a:br>
              <a:rPr lang="nl-NL" b="0" dirty="0"/>
            </a:br>
            <a:r>
              <a:rPr lang="nl-NL" b="0" dirty="0"/>
              <a:t>En als dit niet opleverde wat je had gewild, wat zou je een volgende keer anders kunnen doen? </a:t>
            </a:r>
          </a:p>
          <a:p>
            <a:endParaRPr lang="nl-NL" b="0" dirty="0"/>
          </a:p>
        </p:txBody>
      </p:sp>
      <p:sp>
        <p:nvSpPr>
          <p:cNvPr id="4" name="Tijdelijke aanduiding voor dianummer 3">
            <a:extLst>
              <a:ext uri="{FF2B5EF4-FFF2-40B4-BE49-F238E27FC236}">
                <a16:creationId xmlns:a16="http://schemas.microsoft.com/office/drawing/2014/main" id="{9BC3B6B5-B37B-EC7B-4FC7-9E709478CE12}"/>
              </a:ext>
            </a:extLst>
          </p:cNvPr>
          <p:cNvSpPr>
            <a:spLocks noGrp="1"/>
          </p:cNvSpPr>
          <p:nvPr>
            <p:ph type="sldNum" sz="quarter" idx="11"/>
          </p:nvPr>
        </p:nvSpPr>
        <p:spPr/>
        <p:txBody>
          <a:bodyPr/>
          <a:lstStyle/>
          <a:p>
            <a:fld id="{5A195573-6125-40C3-AA0C-3AC6CFB9F86B}" type="slidenum">
              <a:rPr lang="en-US" smtClean="0"/>
              <a:pPr/>
              <a:t>4</a:t>
            </a:fld>
            <a:endParaRPr lang="en-US"/>
          </a:p>
        </p:txBody>
      </p:sp>
      <p:pic>
        <p:nvPicPr>
          <p:cNvPr id="6" name="Afbeelding 5">
            <a:extLst>
              <a:ext uri="{FF2B5EF4-FFF2-40B4-BE49-F238E27FC236}">
                <a16:creationId xmlns:a16="http://schemas.microsoft.com/office/drawing/2014/main" id="{06C3001C-2EBD-0133-74BA-A29A19B2CAF0}"/>
              </a:ext>
            </a:extLst>
          </p:cNvPr>
          <p:cNvPicPr>
            <a:picLocks noChangeAspect="1"/>
          </p:cNvPicPr>
          <p:nvPr/>
        </p:nvPicPr>
        <p:blipFill>
          <a:blip r:embed="rId3"/>
          <a:stretch>
            <a:fillRect/>
          </a:stretch>
        </p:blipFill>
        <p:spPr>
          <a:xfrm>
            <a:off x="8895944" y="457495"/>
            <a:ext cx="2924066" cy="3841897"/>
          </a:xfrm>
          <a:prstGeom prst="rect">
            <a:avLst/>
          </a:prstGeom>
        </p:spPr>
      </p:pic>
    </p:spTree>
    <p:extLst>
      <p:ext uri="{BB962C8B-B14F-4D97-AF65-F5344CB8AC3E}">
        <p14:creationId xmlns:p14="http://schemas.microsoft.com/office/powerpoint/2010/main" val="1025659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721383-365E-997E-E349-710CD3EECD83}"/>
              </a:ext>
            </a:extLst>
          </p:cNvPr>
          <p:cNvSpPr>
            <a:spLocks noGrp="1"/>
          </p:cNvSpPr>
          <p:nvPr>
            <p:ph type="title"/>
          </p:nvPr>
        </p:nvSpPr>
        <p:spPr/>
        <p:txBody>
          <a:bodyPr/>
          <a:lstStyle/>
          <a:p>
            <a:r>
              <a:rPr lang="nl-NL" dirty="0"/>
              <a:t>Afronding</a:t>
            </a:r>
          </a:p>
        </p:txBody>
      </p:sp>
      <p:sp>
        <p:nvSpPr>
          <p:cNvPr id="3" name="Tijdelijke aanduiding voor tekst 2">
            <a:extLst>
              <a:ext uri="{FF2B5EF4-FFF2-40B4-BE49-F238E27FC236}">
                <a16:creationId xmlns:a16="http://schemas.microsoft.com/office/drawing/2014/main" id="{A10C64E7-5CA8-A1B4-585F-BEBA516D0136}"/>
              </a:ext>
            </a:extLst>
          </p:cNvPr>
          <p:cNvSpPr>
            <a:spLocks noGrp="1"/>
          </p:cNvSpPr>
          <p:nvPr>
            <p:ph type="body" sz="quarter" idx="10"/>
          </p:nvPr>
        </p:nvSpPr>
        <p:spPr>
          <a:xfrm>
            <a:off x="730335" y="1529540"/>
            <a:ext cx="6350087" cy="4320000"/>
          </a:xfrm>
        </p:spPr>
        <p:txBody>
          <a:bodyPr/>
          <a:lstStyle/>
          <a:p>
            <a:pPr marL="457200" indent="-457200">
              <a:buFont typeface="Arial" panose="020B0604020202020204" pitchFamily="34" charset="0"/>
              <a:buChar char="•"/>
            </a:pPr>
            <a:r>
              <a:rPr lang="nl-NL" b="0" dirty="0"/>
              <a:t>Gebruik de gedragscode om concreet te maken wat jij van studenten verwacht en wat zij van jou mogen verwachten </a:t>
            </a:r>
          </a:p>
          <a:p>
            <a:pPr marL="457200" indent="-457200">
              <a:buFont typeface="Arial" panose="020B0604020202020204" pitchFamily="34" charset="0"/>
              <a:buChar char="•"/>
            </a:pPr>
            <a:r>
              <a:rPr lang="nl-NL" b="0" dirty="0"/>
              <a:t>Voel de ruimte om gedrag te sturen en bespreekbaar te maken</a:t>
            </a:r>
          </a:p>
        </p:txBody>
      </p:sp>
      <p:sp>
        <p:nvSpPr>
          <p:cNvPr id="4" name="Tijdelijke aanduiding voor dianummer 3">
            <a:extLst>
              <a:ext uri="{FF2B5EF4-FFF2-40B4-BE49-F238E27FC236}">
                <a16:creationId xmlns:a16="http://schemas.microsoft.com/office/drawing/2014/main" id="{4C4F008F-3C73-8716-A79A-6FE9A3B86FC0}"/>
              </a:ext>
            </a:extLst>
          </p:cNvPr>
          <p:cNvSpPr>
            <a:spLocks noGrp="1"/>
          </p:cNvSpPr>
          <p:nvPr>
            <p:ph type="sldNum" sz="quarter" idx="11"/>
          </p:nvPr>
        </p:nvSpPr>
        <p:spPr/>
        <p:txBody>
          <a:bodyPr/>
          <a:lstStyle/>
          <a:p>
            <a:fld id="{5A195573-6125-40C3-AA0C-3AC6CFB9F86B}" type="slidenum">
              <a:rPr lang="en-US" smtClean="0"/>
              <a:pPr/>
              <a:t>5</a:t>
            </a:fld>
            <a:endParaRPr lang="en-US"/>
          </a:p>
        </p:txBody>
      </p:sp>
      <p:pic>
        <p:nvPicPr>
          <p:cNvPr id="4098" name="Picture 2" descr="Where to Find the Joy in Teaching Infographic">
            <a:extLst>
              <a:ext uri="{FF2B5EF4-FFF2-40B4-BE49-F238E27FC236}">
                <a16:creationId xmlns:a16="http://schemas.microsoft.com/office/drawing/2014/main" id="{01362876-248B-71B5-1C6A-7E017EBEC9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8413" y="0"/>
            <a:ext cx="45735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687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Tijdelijke aanduiding voor afbeelding 8" descr="Afbeelding met tekst, Papierprodcut, papier, Afdrukken&#10;&#10;Automatisch gegenereerde beschrijving">
            <a:extLst>
              <a:ext uri="{FF2B5EF4-FFF2-40B4-BE49-F238E27FC236}">
                <a16:creationId xmlns:a16="http://schemas.microsoft.com/office/drawing/2014/main" id="{2660F48B-6912-6D16-E1C5-21651032439D}"/>
              </a:ext>
            </a:extLst>
          </p:cNvPr>
          <p:cNvPicPr>
            <a:picLocks noChangeAspect="1"/>
          </p:cNvPicPr>
          <p:nvPr/>
        </p:nvPicPr>
        <p:blipFill>
          <a:blip r:embed="rId3"/>
          <a:srcRect l="1170" r="1170"/>
          <a:stretch>
            <a:fillRect/>
          </a:stretch>
        </p:blipFill>
        <p:spPr>
          <a:xfrm>
            <a:off x="78197" y="328604"/>
            <a:ext cx="6017803" cy="4484696"/>
          </a:xfrm>
          <a:prstGeom prst="ellipse">
            <a:avLst/>
          </a:prstGeom>
        </p:spPr>
      </p:pic>
      <p:sp>
        <p:nvSpPr>
          <p:cNvPr id="5" name="Tijdelijke aanduiding voor dianummer 4">
            <a:extLst>
              <a:ext uri="{FF2B5EF4-FFF2-40B4-BE49-F238E27FC236}">
                <a16:creationId xmlns:a16="http://schemas.microsoft.com/office/drawing/2014/main" id="{4B87967A-1032-3072-8F0C-25D383DA0309}"/>
              </a:ext>
            </a:extLst>
          </p:cNvPr>
          <p:cNvSpPr>
            <a:spLocks noGrp="1"/>
          </p:cNvSpPr>
          <p:nvPr>
            <p:ph type="sldNum" sz="quarter" idx="12"/>
          </p:nvPr>
        </p:nvSpPr>
        <p:spPr>
          <a:xfrm>
            <a:off x="11229975" y="6191328"/>
            <a:ext cx="365125" cy="249385"/>
          </a:xfrm>
          <a:prstGeom prst="rect">
            <a:avLst/>
          </a:prstGeom>
        </p:spPr>
        <p:txBody>
          <a:bodyPr vert="horz" lIns="0" tIns="0" rIns="0" bIns="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195573-6125-40C3-AA0C-3AC6CFB9F86B}" type="slidenum">
              <a:rPr lang="en-US" smtClean="0"/>
              <a:pPr/>
              <a:t>6</a:t>
            </a:fld>
            <a:endParaRPr lang="en-US"/>
          </a:p>
        </p:txBody>
      </p:sp>
      <p:sp>
        <p:nvSpPr>
          <p:cNvPr id="11" name="Rechthoek met diagonaal twee afgeronde hoeken 10">
            <a:extLst>
              <a:ext uri="{FF2B5EF4-FFF2-40B4-BE49-F238E27FC236}">
                <a16:creationId xmlns:a16="http://schemas.microsoft.com/office/drawing/2014/main" id="{462812BC-E278-067B-BD05-8D8E403388A0}"/>
              </a:ext>
            </a:extLst>
          </p:cNvPr>
          <p:cNvSpPr/>
          <p:nvPr/>
        </p:nvSpPr>
        <p:spPr>
          <a:xfrm>
            <a:off x="5522976" y="417286"/>
            <a:ext cx="6072124" cy="5934745"/>
          </a:xfrm>
          <a:prstGeom prst="round2DiagRect">
            <a:avLst/>
          </a:prstGeom>
          <a:solidFill>
            <a:srgbClr val="932977"/>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numCol="1" rtlCol="0" anchor="t"/>
          <a:lstStyle/>
          <a:p>
            <a:r>
              <a:rPr lang="nl-NL" b="1" i="1" dirty="0">
                <a:solidFill>
                  <a:schemeClr val="bg1"/>
                </a:solidFill>
              </a:rPr>
              <a:t>Optie: organiseer een Koffiepraat!</a:t>
            </a:r>
          </a:p>
          <a:p>
            <a:r>
              <a:rPr lang="nl-NL" b="1" dirty="0">
                <a:solidFill>
                  <a:schemeClr val="bg1"/>
                </a:solidFill>
              </a:rPr>
              <a:t>Kom jij ook koffie drinken?</a:t>
            </a:r>
          </a:p>
          <a:p>
            <a:endParaRPr lang="nl-NL" dirty="0">
              <a:solidFill>
                <a:srgbClr val="C6DDEA"/>
              </a:solidFill>
            </a:endParaRPr>
          </a:p>
          <a:p>
            <a:r>
              <a:rPr lang="nl-NL" sz="1600" dirty="0">
                <a:solidFill>
                  <a:srgbClr val="C6DDEA"/>
                </a:solidFill>
              </a:rPr>
              <a:t>Ongewenst gedrag: niemand wil het, toch gebeurt het. En niet altijd met slechte bedoelingen. Soms lukt het om er iets van te zeggen, doen we er (onbewust) aan mee of ervaren we het zelf. Alleen samen kunnen we zorgen voor een werkplek waarin dit makkelijk bespreekbaar is en zo min mogelijk voorkomt. Dat is prettig voor iedereen. Wij nodigen alle studenten en docenten uit om te starten met een goed gesprek. Kom ook, de koffie krijg je van ons.</a:t>
            </a:r>
          </a:p>
          <a:p>
            <a:endParaRPr lang="nl-NL" sz="1600" dirty="0">
              <a:solidFill>
                <a:srgbClr val="C6DDEA"/>
              </a:solidFill>
            </a:endParaRPr>
          </a:p>
          <a:p>
            <a:r>
              <a:rPr lang="nl-NL" b="1" dirty="0">
                <a:solidFill>
                  <a:schemeClr val="bg1"/>
                </a:solidFill>
              </a:rPr>
              <a:t>Wat doen we? </a:t>
            </a:r>
          </a:p>
          <a:p>
            <a:r>
              <a:rPr lang="nl-NL" sz="1600" dirty="0">
                <a:solidFill>
                  <a:srgbClr val="C6DDEA"/>
                </a:solidFill>
              </a:rPr>
              <a:t>Kom ervaren hoe het is om hierover met studenten of mededocenten openhartig in gesprek te zijn.  Bijvoorbeeld over hoe een fijne leer/werkomgeving er voor jou uit ziet, welk gedrag hier wel en niet bij past of over hoe je makkelijker irritaties bespreekbaar maakt. Natuurlijk is ieder onderwerp goed waar jij een openhartig gesprek over wil voeren. </a:t>
            </a:r>
          </a:p>
          <a:p>
            <a:endParaRPr lang="nl-NL" sz="1600" dirty="0">
              <a:solidFill>
                <a:srgbClr val="C6DDEA"/>
              </a:solidFill>
            </a:endParaRPr>
          </a:p>
          <a:p>
            <a:r>
              <a:rPr lang="nl-NL" b="1" dirty="0">
                <a:solidFill>
                  <a:schemeClr val="bg1"/>
                </a:solidFill>
              </a:rPr>
              <a:t>Waar en wanneer:  </a:t>
            </a:r>
          </a:p>
          <a:p>
            <a:r>
              <a:rPr lang="nl-NL" sz="1600" dirty="0">
                <a:solidFill>
                  <a:srgbClr val="C6DDEA"/>
                </a:solidFill>
              </a:rPr>
              <a:t>[Datum] tussen [tijd] uur xxx</a:t>
            </a:r>
            <a:endParaRPr lang="nl-NL" sz="1600" dirty="0">
              <a:solidFill>
                <a:srgbClr val="C6DDEA"/>
              </a:solidFill>
              <a:ea typeface="Calibri"/>
              <a:cs typeface="Calibri"/>
            </a:endParaRPr>
          </a:p>
          <a:p>
            <a:endParaRPr lang="nl-NL" sz="1600" dirty="0">
              <a:solidFill>
                <a:srgbClr val="C6DDEA"/>
              </a:solidFill>
            </a:endParaRPr>
          </a:p>
          <a:p>
            <a:endParaRPr lang="nl-NL" sz="1600" dirty="0">
              <a:solidFill>
                <a:srgbClr val="C6DDEA"/>
              </a:solidFill>
            </a:endParaRPr>
          </a:p>
          <a:p>
            <a:r>
              <a:rPr lang="nl-NL" sz="1600" dirty="0">
                <a:solidFill>
                  <a:srgbClr val="C6DDEA"/>
                </a:solidFill>
              </a:rPr>
              <a:t> </a:t>
            </a:r>
          </a:p>
          <a:p>
            <a:endParaRPr lang="nl-NL" sz="1600" dirty="0">
              <a:solidFill>
                <a:srgbClr val="C6DDEA"/>
              </a:solidFill>
            </a:endParaRPr>
          </a:p>
        </p:txBody>
      </p:sp>
    </p:spTree>
    <p:extLst>
      <p:ext uri="{BB962C8B-B14F-4D97-AF65-F5344CB8AC3E}">
        <p14:creationId xmlns:p14="http://schemas.microsoft.com/office/powerpoint/2010/main" val="93006829"/>
      </p:ext>
    </p:extLst>
  </p:cSld>
  <p:clrMapOvr>
    <a:masterClrMapping/>
  </p:clrMapOvr>
</p:sld>
</file>

<file path=ppt/theme/theme1.xml><?xml version="1.0" encoding="utf-8"?>
<a:theme xmlns:a="http://schemas.openxmlformats.org/drawingml/2006/main" name="UMC PowerPoint NL">
  <a:themeElements>
    <a:clrScheme name="UMC + WKZ">
      <a:dk1>
        <a:srgbClr val="004285"/>
      </a:dk1>
      <a:lt1>
        <a:sysClr val="window" lastClr="FFFFFF"/>
      </a:lt1>
      <a:dk2>
        <a:srgbClr val="1191FA"/>
      </a:dk2>
      <a:lt2>
        <a:srgbClr val="FC6039"/>
      </a:lt2>
      <a:accent1>
        <a:srgbClr val="1191FA"/>
      </a:accent1>
      <a:accent2>
        <a:srgbClr val="FC6039"/>
      </a:accent2>
      <a:accent3>
        <a:srgbClr val="C2E4FF"/>
      </a:accent3>
      <a:accent4>
        <a:srgbClr val="F1D9D3"/>
      </a:accent4>
      <a:accent5>
        <a:srgbClr val="004285"/>
      </a:accent5>
      <a:accent6>
        <a:srgbClr val="D6E6D6"/>
      </a:accent6>
      <a:hlink>
        <a:srgbClr val="1A21D5"/>
      </a:hlink>
      <a:folHlink>
        <a:srgbClr val="1A21D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chtblauw 1">
      <a:srgbClr val="1191FA"/>
    </a:custClr>
    <a:custClr name="Oranje">
      <a:srgbClr val="FC6039"/>
    </a:custClr>
    <a:custClr name="Lichtblauw 2">
      <a:srgbClr val="C2E4FF"/>
    </a:custClr>
    <a:custClr name="Lichtoranje">
      <a:srgbClr val="F1D9D3"/>
    </a:custClr>
    <a:custClr name="Donkerblauw">
      <a:srgbClr val="004285"/>
    </a:custClr>
    <a:custClr name="Lichtgroen">
      <a:srgbClr val="D6E6D6"/>
    </a:custClr>
  </a:custClrLst>
  <a:extLst>
    <a:ext uri="{05A4C25C-085E-4340-85A3-A5531E510DB2}">
      <thm15:themeFamily xmlns:thm15="http://schemas.microsoft.com/office/thememl/2012/main" name="UMC_PowerPoint_NL_Sjabloon.potx" id="{5C694883-5020-4F30-8E49-104A9D7DC58F}" vid="{911BF376-E2D7-4A96-BD06-ABB54AA81F23}"/>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7D49C1D-13BC-42A4-A049-DF59F14CFD82}">
  <we:reference id="wa200000729" version="3.9.283.0" store="en-US" storeType="OMEX"/>
  <we:alternateReferences>
    <we:reference id="wa200000729" version="3.9.283.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617B8D9C0039498B46A476FE5DF18F" ma:contentTypeVersion="16" ma:contentTypeDescription="Een nieuw document maken." ma:contentTypeScope="" ma:versionID="45f283f71daed00acedfa1bee72b718a">
  <xsd:schema xmlns:xsd="http://www.w3.org/2001/XMLSchema" xmlns:xs="http://www.w3.org/2001/XMLSchema" xmlns:p="http://schemas.microsoft.com/office/2006/metadata/properties" xmlns:ns2="f672487a-9762-4dd8-8daf-dbc760d273ee" xmlns:ns3="f22d661d-e471-44e3-b496-7e926313d222" targetNamespace="http://schemas.microsoft.com/office/2006/metadata/properties" ma:root="true" ma:fieldsID="05ed7c66c3127819a3dda848aad233dc" ns2:_="" ns3:_="">
    <xsd:import namespace="f672487a-9762-4dd8-8daf-dbc760d273ee"/>
    <xsd:import namespace="f22d661d-e471-44e3-b496-7e926313d2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2:MediaServiceLocation"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72487a-9762-4dd8-8daf-dbc760d273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996e3adb-1be4-4cd5-a252-20b6c0e6b225"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2d661d-e471-44e3-b496-7e926313d222"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18" nillable="true" ma:displayName="Taxonomy Catch All Column" ma:hidden="true" ma:list="{47b1ab00-6e72-49ac-af41-ecf421fd9a70}" ma:internalName="TaxCatchAll" ma:showField="CatchAllData" ma:web="f22d661d-e471-44e3-b496-7e926313d2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22d661d-e471-44e3-b496-7e926313d222" xsi:nil="true"/>
    <lcf76f155ced4ddcb4097134ff3c332f xmlns="f672487a-9762-4dd8-8daf-dbc760d273e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A31F7D-A383-4EF1-96CD-81053A5A33F1}">
  <ds:schemaRefs>
    <ds:schemaRef ds:uri="f22d661d-e471-44e3-b496-7e926313d222"/>
    <ds:schemaRef ds:uri="f672487a-9762-4dd8-8daf-dbc760d273e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C7C682D-B851-4A83-8EF2-178AF130D7F8}">
  <ds:schemaRefs>
    <ds:schemaRef ds:uri="f22d661d-e471-44e3-b496-7e926313d222"/>
    <ds:schemaRef ds:uri="f672487a-9762-4dd8-8daf-dbc760d273e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71C28FE-6EAF-4717-96F6-EC540DB183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UMC PowerPoint NL</Template>
  <TotalTime>587</TotalTime>
  <Words>1161</Words>
  <Application>Microsoft Macintosh PowerPoint</Application>
  <PresentationFormat>Breedbeeld</PresentationFormat>
  <Paragraphs>76</Paragraphs>
  <Slides>6</Slides>
  <Notes>6</Notes>
  <HiddenSlides>1</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6</vt:i4>
      </vt:variant>
    </vt:vector>
  </HeadingPairs>
  <TitlesOfParts>
    <vt:vector size="11" baseType="lpstr">
      <vt:lpstr>Aptos</vt:lpstr>
      <vt:lpstr>Arial</vt:lpstr>
      <vt:lpstr>Calibri</vt:lpstr>
      <vt:lpstr>Open Sans</vt:lpstr>
      <vt:lpstr>UMC PowerPoint NL</vt:lpstr>
      <vt:lpstr>Gedragscode onderwijs</vt:lpstr>
      <vt:lpstr>De gedragscode in de praktijk</vt:lpstr>
      <vt:lpstr>Casussen in groepjes </vt:lpstr>
      <vt:lpstr>Casussen in groepjes </vt:lpstr>
      <vt:lpstr>Afronding</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Brouwer-12, S.J. de (Sabine)</dc:creator>
  <cp:lastModifiedBy>Gijzel, M.M.J. (Madelon)</cp:lastModifiedBy>
  <cp:revision>32</cp:revision>
  <dcterms:created xsi:type="dcterms:W3CDTF">2023-09-06T09:30:21Z</dcterms:created>
  <dcterms:modified xsi:type="dcterms:W3CDTF">2024-10-21T09:58:55Z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0x010100D7617B8D9C0039498B46A476FE5DF18F</vt:lpwstr>
  </property>
  <property fmtid="{D5CDD505-2E9C-101B-9397-08002B2CF9AE}" pid="3" name="MediaServiceImageTags">
    <vt:lpwstr/>
  </property>
</Properties>
</file>