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70" r:id="rId5"/>
    <p:sldMasterId id="2147483674" r:id="rId6"/>
  </p:sldMasterIdLst>
  <p:sldIdLst>
    <p:sldId id="259" r:id="rId7"/>
  </p:sldIdLst>
  <p:sldSz cx="9144000" cy="5143500" type="screen16x9"/>
  <p:notesSz cx="6858000" cy="9144000"/>
  <p:defaultTextStyle>
    <a:defPPr>
      <a:defRPr lang="nl-NL"/>
    </a:defPPr>
    <a:lvl1pPr algn="l" defTabSz="457200"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61AB"/>
    <a:srgbClr val="82BC00"/>
    <a:srgbClr val="0F84C9"/>
    <a:srgbClr val="B7B145"/>
    <a:srgbClr val="79B829"/>
    <a:srgbClr val="D0103A"/>
    <a:srgbClr val="B7B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9"/>
    <p:restoredTop sz="94674"/>
  </p:normalViewPr>
  <p:slideViewPr>
    <p:cSldViewPr snapToGrid="0" snapToObjects="1">
      <p:cViewPr varScale="1">
        <p:scale>
          <a:sx n="142" d="100"/>
          <a:sy n="142" d="100"/>
        </p:scale>
        <p:origin x="-108"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tel 1"/>
          <p:cNvSpPr>
            <a:spLocks noGrp="1"/>
          </p:cNvSpPr>
          <p:nvPr>
            <p:ph type="ctrTitle"/>
          </p:nvPr>
        </p:nvSpPr>
        <p:spPr>
          <a:xfrm>
            <a:off x="718545" y="1637845"/>
            <a:ext cx="7402748" cy="782344"/>
          </a:xfrm>
          <a:prstGeom prst="rect">
            <a:avLst/>
          </a:prstGeom>
        </p:spPr>
        <p:txBody>
          <a:bodyPr/>
          <a:lstStyle>
            <a:lvl1pPr algn="l" defTabSz="88900">
              <a:defRPr sz="3500" b="1" i="0" cap="none">
                <a:solidFill>
                  <a:schemeClr val="bg1"/>
                </a:solidFill>
                <a:latin typeface="Segoe UI"/>
              </a:defRPr>
            </a:lvl1pPr>
          </a:lstStyle>
          <a:p>
            <a:r>
              <a:rPr lang="nl-NL" smtClean="0"/>
              <a:t>Klik om de stijl te bewerken</a:t>
            </a:r>
            <a:endParaRPr lang="nl-NL" dirty="0"/>
          </a:p>
        </p:txBody>
      </p:sp>
      <p:sp>
        <p:nvSpPr>
          <p:cNvPr id="8" name="Subtitel 2"/>
          <p:cNvSpPr>
            <a:spLocks noGrp="1"/>
          </p:cNvSpPr>
          <p:nvPr>
            <p:ph type="subTitle" idx="1"/>
          </p:nvPr>
        </p:nvSpPr>
        <p:spPr>
          <a:xfrm>
            <a:off x="718544" y="2420189"/>
            <a:ext cx="7402749" cy="1752600"/>
          </a:xfrm>
          <a:prstGeom prst="rect">
            <a:avLst/>
          </a:prstGeom>
        </p:spPr>
        <p:txBody>
          <a:bodyPr/>
          <a:lstStyle>
            <a:lvl1pPr marL="0" indent="0" algn="l">
              <a:buNone/>
              <a:defRPr sz="2000" b="0" i="0" baseline="0">
                <a:solidFill>
                  <a:schemeClr val="bg1"/>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dirty="0"/>
          </a:p>
        </p:txBody>
      </p:sp>
    </p:spTree>
    <p:extLst>
      <p:ext uri="{BB962C8B-B14F-4D97-AF65-F5344CB8AC3E}">
        <p14:creationId xmlns:p14="http://schemas.microsoft.com/office/powerpoint/2010/main" val="1417475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sp>
        <p:nvSpPr>
          <p:cNvPr id="5"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6" name="Tijdelijke aanduiding voor inhoud 2"/>
          <p:cNvSpPr>
            <a:spLocks noGrp="1"/>
          </p:cNvSpPr>
          <p:nvPr>
            <p:ph idx="1"/>
          </p:nvPr>
        </p:nvSpPr>
        <p:spPr>
          <a:xfrm>
            <a:off x="719136" y="1291083"/>
            <a:ext cx="7543260" cy="2970952"/>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p:txBody>
      </p:sp>
      <p:sp>
        <p:nvSpPr>
          <p:cNvPr id="4" name="Tijdelijke aanduiding voor voettekst 4"/>
          <p:cNvSpPr>
            <a:spLocks noGrp="1"/>
          </p:cNvSpPr>
          <p:nvPr>
            <p:ph type="ftr" sz="quarter" idx="10"/>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633341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Aangepaste indeling">
    <p:spTree>
      <p:nvGrpSpPr>
        <p:cNvPr id="1" name=""/>
        <p:cNvGrpSpPr/>
        <p:nvPr/>
      </p:nvGrpSpPr>
      <p:grpSpPr>
        <a:xfrm>
          <a:off x="0" y="0"/>
          <a:ext cx="0" cy="0"/>
          <a:chOff x="0" y="0"/>
          <a:chExt cx="0" cy="0"/>
        </a:xfrm>
      </p:grpSpPr>
      <p:sp>
        <p:nvSpPr>
          <p:cNvPr id="3" name="Tijdelijke aanduiding voor inhoud 3"/>
          <p:cNvSpPr>
            <a:spLocks noGrp="1"/>
          </p:cNvSpPr>
          <p:nvPr>
            <p:ph sz="half" idx="13"/>
          </p:nvPr>
        </p:nvSpPr>
        <p:spPr>
          <a:xfrm>
            <a:off x="725819" y="1291446"/>
            <a:ext cx="3665166" cy="365202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4" name="Tijdelijke aanduiding voor inhoud 3"/>
          <p:cNvSpPr>
            <a:spLocks noGrp="1"/>
          </p:cNvSpPr>
          <p:nvPr>
            <p:ph sz="half" idx="14"/>
          </p:nvPr>
        </p:nvSpPr>
        <p:spPr>
          <a:xfrm>
            <a:off x="4619045" y="1291446"/>
            <a:ext cx="3665166" cy="2900846"/>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6"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482598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05480"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inhoud 3"/>
          <p:cNvSpPr>
            <a:spLocks noGrp="1"/>
          </p:cNvSpPr>
          <p:nvPr>
            <p:ph sz="half" idx="2"/>
          </p:nvPr>
        </p:nvSpPr>
        <p:spPr>
          <a:xfrm>
            <a:off x="705480" y="2028320"/>
            <a:ext cx="3668409" cy="2915155"/>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7" name="Tijdelijke aanduiding voor tekst 2"/>
          <p:cNvSpPr>
            <a:spLocks noGrp="1"/>
          </p:cNvSpPr>
          <p:nvPr>
            <p:ph type="body" idx="13"/>
          </p:nvPr>
        </p:nvSpPr>
        <p:spPr>
          <a:xfrm>
            <a:off x="4585735"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8" name="Tijdelijke aanduiding voor inhoud 3"/>
          <p:cNvSpPr>
            <a:spLocks noGrp="1"/>
          </p:cNvSpPr>
          <p:nvPr>
            <p:ph sz="half" idx="14"/>
          </p:nvPr>
        </p:nvSpPr>
        <p:spPr>
          <a:xfrm>
            <a:off x="4585735" y="2028321"/>
            <a:ext cx="3668409" cy="2218216"/>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9"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077918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6"/>
          </p:nvPr>
        </p:nvSpPr>
        <p:spPr>
          <a:xfrm>
            <a:off x="4631630" y="1303097"/>
            <a:ext cx="3665166" cy="1523865"/>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8" name="Tijdelijke aanduiding voor afbeelding 3"/>
          <p:cNvSpPr>
            <a:spLocks noGrp="1"/>
          </p:cNvSpPr>
          <p:nvPr>
            <p:ph type="pic" sz="quarter" idx="20"/>
          </p:nvPr>
        </p:nvSpPr>
        <p:spPr>
          <a:xfrm>
            <a:off x="739620" y="1310393"/>
            <a:ext cx="3663950" cy="1516569"/>
          </a:xfrm>
          <a:prstGeom prst="rect">
            <a:avLst/>
          </a:prstGeom>
        </p:spPr>
        <p:txBody>
          <a:bodyPr vert="horz"/>
          <a:lstStyle>
            <a:lvl1pPr marL="0" indent="0">
              <a:buNone/>
              <a:defRPr sz="2000">
                <a:latin typeface="Segoe UI"/>
              </a:defRPr>
            </a:lvl1pPr>
          </a:lstStyle>
          <a:p>
            <a:pPr lvl="0"/>
            <a:endParaRPr lang="nl-NL" noProof="0" dirty="0"/>
          </a:p>
        </p:txBody>
      </p:sp>
      <p:sp>
        <p:nvSpPr>
          <p:cNvPr id="9" name="Tijdelijke aanduiding voor inhoud 3"/>
          <p:cNvSpPr>
            <a:spLocks noGrp="1"/>
          </p:cNvSpPr>
          <p:nvPr>
            <p:ph sz="half" idx="21"/>
          </p:nvPr>
        </p:nvSpPr>
        <p:spPr>
          <a:xfrm>
            <a:off x="4633814" y="2979362"/>
            <a:ext cx="3665166" cy="1290421"/>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10" name="Tijdelijke aanduiding voor afbeelding 3"/>
          <p:cNvSpPr>
            <a:spLocks noGrp="1"/>
          </p:cNvSpPr>
          <p:nvPr>
            <p:ph type="pic" sz="quarter" idx="22"/>
          </p:nvPr>
        </p:nvSpPr>
        <p:spPr>
          <a:xfrm>
            <a:off x="741804" y="2986658"/>
            <a:ext cx="3663950" cy="1956817"/>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voettekst 4"/>
          <p:cNvSpPr>
            <a:spLocks noGrp="1"/>
          </p:cNvSpPr>
          <p:nvPr>
            <p:ph type="ftr" sz="quarter" idx="23"/>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9605217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9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7"/>
          </p:nvPr>
        </p:nvSpPr>
        <p:spPr>
          <a:xfrm>
            <a:off x="4617974" y="2987706"/>
            <a:ext cx="3665166" cy="126657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6" name="Tijdelijke aanduiding voor afbeelding 3"/>
          <p:cNvSpPr>
            <a:spLocks noGrp="1"/>
          </p:cNvSpPr>
          <p:nvPr>
            <p:ph type="pic" sz="quarter" idx="19"/>
          </p:nvPr>
        </p:nvSpPr>
        <p:spPr>
          <a:xfrm>
            <a:off x="4619190"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afbeelding 3"/>
          <p:cNvSpPr>
            <a:spLocks noGrp="1"/>
          </p:cNvSpPr>
          <p:nvPr>
            <p:ph type="pic" sz="quarter" idx="20"/>
          </p:nvPr>
        </p:nvSpPr>
        <p:spPr>
          <a:xfrm>
            <a:off x="725964"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8" name="Tijdelijke aanduiding voor inhoud 3"/>
          <p:cNvSpPr>
            <a:spLocks noGrp="1"/>
          </p:cNvSpPr>
          <p:nvPr>
            <p:ph sz="half" idx="21"/>
          </p:nvPr>
        </p:nvSpPr>
        <p:spPr>
          <a:xfrm>
            <a:off x="725964" y="2987705"/>
            <a:ext cx="3665166" cy="195576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9" name="Tijdelijke aanduiding voor voettekst 4"/>
          <p:cNvSpPr>
            <a:spLocks noGrp="1"/>
          </p:cNvSpPr>
          <p:nvPr>
            <p:ph type="ftr" sz="quarter" idx="2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1419698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Aangepaste indeling">
    <p:spTree>
      <p:nvGrpSpPr>
        <p:cNvPr id="1" name=""/>
        <p:cNvGrpSpPr/>
        <p:nvPr/>
      </p:nvGrpSpPr>
      <p:grpSpPr>
        <a:xfrm>
          <a:off x="0" y="0"/>
          <a:ext cx="0" cy="0"/>
          <a:chOff x="0" y="0"/>
          <a:chExt cx="0" cy="0"/>
        </a:xfrm>
      </p:grpSpPr>
      <p:sp>
        <p:nvSpPr>
          <p:cNvPr id="3" name="Tijdelijke aanduiding voor afbeelding 3"/>
          <p:cNvSpPr>
            <a:spLocks noGrp="1"/>
          </p:cNvSpPr>
          <p:nvPr>
            <p:ph type="pic" sz="quarter" idx="10"/>
          </p:nvPr>
        </p:nvSpPr>
        <p:spPr>
          <a:xfrm>
            <a:off x="0" y="209226"/>
            <a:ext cx="9144000" cy="4934273"/>
          </a:xfrm>
          <a:prstGeom prst="rect">
            <a:avLst/>
          </a:prstGeom>
        </p:spPr>
        <p:txBody>
          <a:bodyPr vert="horz"/>
          <a:lstStyle>
            <a:lvl1pPr>
              <a:defRPr sz="2400">
                <a:latin typeface="Segoe UI"/>
              </a:defRPr>
            </a:lvl1pPr>
          </a:lstStyle>
          <a:p>
            <a:pPr lvl="0"/>
            <a:endParaRPr lang="nl-NL" noProof="0" dirty="0"/>
          </a:p>
        </p:txBody>
      </p:sp>
    </p:spTree>
    <p:extLst>
      <p:ext uri="{BB962C8B-B14F-4D97-AF65-F5344CB8AC3E}">
        <p14:creationId xmlns:p14="http://schemas.microsoft.com/office/powerpoint/2010/main" val="3888500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34517" y="2874761"/>
            <a:ext cx="5765260" cy="606255"/>
          </a:xfrm>
          <a:prstGeom prst="rect">
            <a:avLst/>
          </a:prstGeom>
        </p:spPr>
        <p:txBody>
          <a:bodyPr/>
          <a:lstStyle>
            <a:lvl1pPr algn="l">
              <a:defRPr sz="2400">
                <a:solidFill>
                  <a:srgbClr val="1961AB"/>
                </a:solidFill>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34517" y="3481016"/>
            <a:ext cx="5765260" cy="421531"/>
          </a:xfrm>
          <a:prstGeom prst="rect">
            <a:avLst/>
          </a:prstGeom>
        </p:spPr>
        <p:txBody>
          <a:bodyPr anchor="b"/>
          <a:lstStyle>
            <a:lvl1pPr marL="0" indent="0" algn="l">
              <a:buNone/>
              <a:defRPr sz="20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afbeelding 3"/>
          <p:cNvSpPr>
            <a:spLocks noGrp="1"/>
          </p:cNvSpPr>
          <p:nvPr>
            <p:ph type="pic" sz="quarter" idx="11"/>
          </p:nvPr>
        </p:nvSpPr>
        <p:spPr>
          <a:xfrm>
            <a:off x="0" y="200024"/>
            <a:ext cx="9144000" cy="2490369"/>
          </a:xfrm>
          <a:prstGeom prst="rect">
            <a:avLst/>
          </a:prstGeom>
        </p:spPr>
        <p:txBody>
          <a:bodyPr vert="horz"/>
          <a:lstStyle>
            <a:lvl1pPr>
              <a:defRPr sz="2400">
                <a:latin typeface="Segoe UI"/>
              </a:defRPr>
            </a:lvl1pPr>
          </a:lstStyle>
          <a:p>
            <a:pPr lvl="0"/>
            <a:endParaRPr lang="nl-NL" noProof="0" dirty="0"/>
          </a:p>
        </p:txBody>
      </p:sp>
      <p:sp>
        <p:nvSpPr>
          <p:cNvPr id="7" name="Tijdelijke aanduiding voor voettekst 4"/>
          <p:cNvSpPr>
            <a:spLocks noGrp="1"/>
          </p:cNvSpPr>
          <p:nvPr>
            <p:ph type="ftr" sz="quarter" idx="1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690454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tel 1"/>
          <p:cNvSpPr>
            <a:spLocks noGrp="1"/>
          </p:cNvSpPr>
          <p:nvPr>
            <p:ph type="ctrTitle"/>
          </p:nvPr>
        </p:nvSpPr>
        <p:spPr>
          <a:xfrm>
            <a:off x="714666" y="1140080"/>
            <a:ext cx="7402748" cy="667890"/>
          </a:xfrm>
          <a:prstGeom prst="rect">
            <a:avLst/>
          </a:prstGeom>
        </p:spPr>
        <p:txBody>
          <a:bodyPr/>
          <a:lstStyle>
            <a:lvl1pPr algn="l">
              <a:defRPr sz="3000" b="1" i="0" cap="none">
                <a:solidFill>
                  <a:srgbClr val="1961AB"/>
                </a:solidFill>
                <a:latin typeface="Segoe UI"/>
              </a:defRPr>
            </a:lvl1pPr>
          </a:lstStyle>
          <a:p>
            <a:r>
              <a:rPr lang="nl-BE" dirty="0"/>
              <a:t>Titelstijl van model bewerken</a:t>
            </a:r>
            <a:endParaRPr lang="nl-NL" dirty="0"/>
          </a:p>
        </p:txBody>
      </p:sp>
      <p:sp>
        <p:nvSpPr>
          <p:cNvPr id="8" name="Subtitel 2"/>
          <p:cNvSpPr>
            <a:spLocks noGrp="1"/>
          </p:cNvSpPr>
          <p:nvPr>
            <p:ph type="subTitle" idx="1"/>
          </p:nvPr>
        </p:nvSpPr>
        <p:spPr>
          <a:xfrm>
            <a:off x="714665" y="2005879"/>
            <a:ext cx="7402749" cy="2271653"/>
          </a:xfrm>
          <a:prstGeom prst="rect">
            <a:avLst/>
          </a:prstGeom>
        </p:spPr>
        <p:txBody>
          <a:bodyPr/>
          <a:lstStyle>
            <a:lvl1pPr marL="0" indent="0" algn="l">
              <a:buNone/>
              <a:defRPr sz="2000" b="0" i="0" baseline="0">
                <a:solidFill>
                  <a:srgbClr val="B7B1A9"/>
                </a:solidFill>
                <a:latin typeface="Segoe UI"/>
                <a:cs typeface="Segoe U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Klik om de titelstijl van het model te bewerken</a:t>
            </a:r>
            <a:endParaRPr lang="nl-NL" dirty="0"/>
          </a:p>
        </p:txBody>
      </p:sp>
      <p:sp>
        <p:nvSpPr>
          <p:cNvPr id="4" name="Tijdelijke aanduiding voor voettekst 4"/>
          <p:cNvSpPr>
            <a:spLocks noGrp="1"/>
          </p:cNvSpPr>
          <p:nvPr>
            <p:ph type="ftr" sz="quarter" idx="10"/>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306170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6" name="Tijdelijke aanduiding voor inhoud 2"/>
          <p:cNvSpPr>
            <a:spLocks noGrp="1"/>
          </p:cNvSpPr>
          <p:nvPr>
            <p:ph idx="1"/>
          </p:nvPr>
        </p:nvSpPr>
        <p:spPr>
          <a:xfrm>
            <a:off x="719136" y="1291083"/>
            <a:ext cx="7543260" cy="2947704"/>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stStyle>
          <a:p>
            <a:pPr lvl="0"/>
            <a:r>
              <a:rPr lang="nl-BE" dirty="0"/>
              <a:t>Klik om de tekststijl van het model te bewerken</a:t>
            </a:r>
          </a:p>
          <a:p>
            <a:pPr lvl="1"/>
            <a:r>
              <a:rPr lang="nl-BE" dirty="0"/>
              <a:t>Tweede niveau</a:t>
            </a:r>
          </a:p>
          <a:p>
            <a:pPr lvl="2"/>
            <a:r>
              <a:rPr lang="nl-BE" dirty="0"/>
              <a:t>Derde niveau</a:t>
            </a:r>
          </a:p>
          <a:p>
            <a:pPr lvl="3"/>
            <a:r>
              <a:rPr lang="nl-BE" dirty="0"/>
              <a:t>Vierde niveau</a:t>
            </a:r>
          </a:p>
        </p:txBody>
      </p:sp>
      <p:sp>
        <p:nvSpPr>
          <p:cNvPr id="4" name="Tijdelijke aanduiding voor voettekst 4"/>
          <p:cNvSpPr>
            <a:spLocks noGrp="1"/>
          </p:cNvSpPr>
          <p:nvPr>
            <p:ph type="ftr" sz="quarter" idx="10"/>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83360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inhoud 3"/>
          <p:cNvSpPr>
            <a:spLocks noGrp="1"/>
          </p:cNvSpPr>
          <p:nvPr>
            <p:ph sz="half" idx="13"/>
          </p:nvPr>
        </p:nvSpPr>
        <p:spPr>
          <a:xfrm>
            <a:off x="725819" y="1291446"/>
            <a:ext cx="3665166" cy="365202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4" name="Tijdelijke aanduiding voor inhoud 3"/>
          <p:cNvSpPr>
            <a:spLocks noGrp="1"/>
          </p:cNvSpPr>
          <p:nvPr>
            <p:ph sz="half" idx="14"/>
          </p:nvPr>
        </p:nvSpPr>
        <p:spPr>
          <a:xfrm>
            <a:off x="4619045" y="1291446"/>
            <a:ext cx="3665166" cy="2924093"/>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a:p>
            <a:pPr lvl="1"/>
            <a:r>
              <a:rPr lang="nl-BE" dirty="0"/>
              <a:t>Tweede niveau</a:t>
            </a:r>
          </a:p>
          <a:p>
            <a:pPr lvl="2"/>
            <a:r>
              <a:rPr lang="nl-BE" dirty="0"/>
              <a:t>Derde niveau</a:t>
            </a:r>
          </a:p>
        </p:txBody>
      </p:sp>
      <p:sp>
        <p:nvSpPr>
          <p:cNvPr id="6"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163930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05480"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inhoud 3"/>
          <p:cNvSpPr>
            <a:spLocks noGrp="1"/>
          </p:cNvSpPr>
          <p:nvPr>
            <p:ph sz="half" idx="2"/>
          </p:nvPr>
        </p:nvSpPr>
        <p:spPr>
          <a:xfrm>
            <a:off x="705480" y="2028320"/>
            <a:ext cx="3668409" cy="2915155"/>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7" name="Tijdelijke aanduiding voor tekst 2"/>
          <p:cNvSpPr>
            <a:spLocks noGrp="1"/>
          </p:cNvSpPr>
          <p:nvPr>
            <p:ph type="body" idx="13"/>
          </p:nvPr>
        </p:nvSpPr>
        <p:spPr>
          <a:xfrm>
            <a:off x="4585735" y="1302089"/>
            <a:ext cx="3668409" cy="639762"/>
          </a:xfrm>
          <a:prstGeom prst="rect">
            <a:avLst/>
          </a:prstGeom>
        </p:spPr>
        <p:txBody>
          <a:bodyPr anchor="b"/>
          <a:lstStyle>
            <a:lvl1pPr marL="0" indent="0">
              <a:buNone/>
              <a:defRPr sz="22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8" name="Tijdelijke aanduiding voor inhoud 3"/>
          <p:cNvSpPr>
            <a:spLocks noGrp="1"/>
          </p:cNvSpPr>
          <p:nvPr>
            <p:ph sz="half" idx="14"/>
          </p:nvPr>
        </p:nvSpPr>
        <p:spPr>
          <a:xfrm>
            <a:off x="4585735" y="2028320"/>
            <a:ext cx="3668409" cy="2187219"/>
          </a:xfrm>
          <a:prstGeom prst="rect">
            <a:avLst/>
          </a:prstGeom>
        </p:spPr>
        <p:txBody>
          <a:bodyPr/>
          <a:lstStyle>
            <a:lvl1pPr>
              <a:defRPr sz="2000">
                <a:latin typeface="Segoe UI"/>
              </a:defRPr>
            </a:lvl1pPr>
            <a:lvl2pPr>
              <a:defRPr sz="1800">
                <a:latin typeface="Segoe UI"/>
              </a:defRPr>
            </a:lvl2pPr>
            <a:lvl3pPr>
              <a:defRPr sz="1600">
                <a:latin typeface="Segoe UI"/>
              </a:defRPr>
            </a:lvl3pPr>
            <a:lvl4pPr>
              <a:defRPr sz="1600">
                <a:latin typeface="Segoe UI"/>
              </a:defRPr>
            </a:lvl4pPr>
            <a:lvl5pPr>
              <a:defRPr sz="1600">
                <a:latin typeface="Segoe UI"/>
              </a:defRPr>
            </a:lvl5pPr>
            <a:lvl6pPr>
              <a:defRPr sz="1600"/>
            </a:lvl6pPr>
            <a:lvl7pPr>
              <a:defRPr sz="1600"/>
            </a:lvl7pPr>
            <a:lvl8pPr>
              <a:defRPr sz="1600"/>
            </a:lvl8pPr>
            <a:lvl9pPr>
              <a:defRPr sz="1600"/>
            </a:lvl9pPr>
          </a:lstStyle>
          <a:p>
            <a:pPr lvl="0"/>
            <a:r>
              <a:rPr lang="nl-BE" dirty="0"/>
              <a:t>Klik om de tekststijl van het model te bewerken</a:t>
            </a:r>
          </a:p>
          <a:p>
            <a:pPr lvl="1"/>
            <a:r>
              <a:rPr lang="nl-BE" dirty="0"/>
              <a:t>Tweede niveau</a:t>
            </a:r>
          </a:p>
          <a:p>
            <a:pPr lvl="2"/>
            <a:r>
              <a:rPr lang="nl-BE" dirty="0"/>
              <a:t>Derde niveau</a:t>
            </a:r>
          </a:p>
        </p:txBody>
      </p:sp>
      <p:sp>
        <p:nvSpPr>
          <p:cNvPr id="9" name="Tijdelijke aanduiding voor voettekst 4"/>
          <p:cNvSpPr>
            <a:spLocks noGrp="1"/>
          </p:cNvSpPr>
          <p:nvPr>
            <p:ph type="ftr" sz="quarter" idx="15"/>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45102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6"/>
          </p:nvPr>
        </p:nvSpPr>
        <p:spPr>
          <a:xfrm>
            <a:off x="4631630" y="1303097"/>
            <a:ext cx="3665166" cy="1523865"/>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8" name="Tijdelijke aanduiding voor afbeelding 3"/>
          <p:cNvSpPr>
            <a:spLocks noGrp="1"/>
          </p:cNvSpPr>
          <p:nvPr>
            <p:ph type="pic" sz="quarter" idx="20"/>
          </p:nvPr>
        </p:nvSpPr>
        <p:spPr>
          <a:xfrm>
            <a:off x="739620" y="1310393"/>
            <a:ext cx="3663950" cy="1516569"/>
          </a:xfrm>
          <a:prstGeom prst="rect">
            <a:avLst/>
          </a:prstGeom>
        </p:spPr>
        <p:txBody>
          <a:bodyPr vert="horz"/>
          <a:lstStyle>
            <a:lvl1pPr marL="0" indent="0">
              <a:buNone/>
              <a:defRPr sz="2000">
                <a:latin typeface="Segoe UI"/>
              </a:defRPr>
            </a:lvl1pPr>
          </a:lstStyle>
          <a:p>
            <a:pPr lvl="0"/>
            <a:endParaRPr lang="nl-NL" noProof="0" dirty="0"/>
          </a:p>
        </p:txBody>
      </p:sp>
      <p:sp>
        <p:nvSpPr>
          <p:cNvPr id="9" name="Tijdelijke aanduiding voor inhoud 3"/>
          <p:cNvSpPr>
            <a:spLocks noGrp="1"/>
          </p:cNvSpPr>
          <p:nvPr>
            <p:ph sz="half" idx="21"/>
          </p:nvPr>
        </p:nvSpPr>
        <p:spPr>
          <a:xfrm>
            <a:off x="4633814" y="2979362"/>
            <a:ext cx="3665166" cy="1290421"/>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10" name="Tijdelijke aanduiding voor afbeelding 3"/>
          <p:cNvSpPr>
            <a:spLocks noGrp="1"/>
          </p:cNvSpPr>
          <p:nvPr>
            <p:ph type="pic" sz="quarter" idx="22"/>
          </p:nvPr>
        </p:nvSpPr>
        <p:spPr>
          <a:xfrm>
            <a:off x="741804" y="2986658"/>
            <a:ext cx="3663950" cy="1956817"/>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voettekst 4"/>
          <p:cNvSpPr>
            <a:spLocks noGrp="1"/>
          </p:cNvSpPr>
          <p:nvPr>
            <p:ph type="ftr" sz="quarter" idx="23"/>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4253466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19136" y="371690"/>
            <a:ext cx="7543260" cy="817022"/>
          </a:xfrm>
          <a:prstGeom prst="rect">
            <a:avLst/>
          </a:prstGeom>
        </p:spPr>
        <p:txBody>
          <a:bodyPr/>
          <a:lstStyle>
            <a:lvl1pPr algn="l">
              <a:defRPr sz="2800" b="1" i="0">
                <a:solidFill>
                  <a:srgbClr val="1961AB"/>
                </a:solidFill>
                <a:latin typeface="Segoe UI"/>
              </a:defRPr>
            </a:lvl1pPr>
          </a:lstStyle>
          <a:p>
            <a:r>
              <a:rPr lang="nl-BE" dirty="0"/>
              <a:t>Titelstijl van model bewerken</a:t>
            </a:r>
            <a:endParaRPr lang="nl-NL" dirty="0"/>
          </a:p>
        </p:txBody>
      </p:sp>
      <p:sp>
        <p:nvSpPr>
          <p:cNvPr id="5" name="Tijdelijke aanduiding voor inhoud 3"/>
          <p:cNvSpPr>
            <a:spLocks noGrp="1"/>
          </p:cNvSpPr>
          <p:nvPr>
            <p:ph sz="half" idx="17"/>
          </p:nvPr>
        </p:nvSpPr>
        <p:spPr>
          <a:xfrm>
            <a:off x="4617974" y="2987706"/>
            <a:ext cx="3665166" cy="1251080"/>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6" name="Tijdelijke aanduiding voor afbeelding 3"/>
          <p:cNvSpPr>
            <a:spLocks noGrp="1"/>
          </p:cNvSpPr>
          <p:nvPr>
            <p:ph type="pic" sz="quarter" idx="19"/>
          </p:nvPr>
        </p:nvSpPr>
        <p:spPr>
          <a:xfrm>
            <a:off x="4619190"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7" name="Tijdelijke aanduiding voor afbeelding 3"/>
          <p:cNvSpPr>
            <a:spLocks noGrp="1"/>
          </p:cNvSpPr>
          <p:nvPr>
            <p:ph type="pic" sz="quarter" idx="20"/>
          </p:nvPr>
        </p:nvSpPr>
        <p:spPr>
          <a:xfrm>
            <a:off x="725964" y="1278194"/>
            <a:ext cx="3663950" cy="1521454"/>
          </a:xfrm>
          <a:prstGeom prst="rect">
            <a:avLst/>
          </a:prstGeom>
        </p:spPr>
        <p:txBody>
          <a:bodyPr vert="horz"/>
          <a:lstStyle>
            <a:lvl1pPr marL="0" indent="0">
              <a:buNone/>
              <a:defRPr sz="2000">
                <a:latin typeface="Segoe UI"/>
              </a:defRPr>
            </a:lvl1pPr>
          </a:lstStyle>
          <a:p>
            <a:pPr lvl="0"/>
            <a:endParaRPr lang="nl-NL" noProof="0" dirty="0"/>
          </a:p>
        </p:txBody>
      </p:sp>
      <p:sp>
        <p:nvSpPr>
          <p:cNvPr id="8" name="Tijdelijke aanduiding voor inhoud 3"/>
          <p:cNvSpPr>
            <a:spLocks noGrp="1"/>
          </p:cNvSpPr>
          <p:nvPr>
            <p:ph sz="half" idx="21"/>
          </p:nvPr>
        </p:nvSpPr>
        <p:spPr>
          <a:xfrm>
            <a:off x="725964" y="2987705"/>
            <a:ext cx="3665166" cy="1955769"/>
          </a:xfrm>
          <a:prstGeom prst="rect">
            <a:avLst/>
          </a:prstGeom>
        </p:spPr>
        <p:txBody>
          <a:bodyPr/>
          <a:lstStyle>
            <a:lvl1pPr>
              <a:defRPr sz="2200">
                <a:latin typeface="Segoe UI"/>
              </a:defRPr>
            </a:lvl1pPr>
            <a:lvl2pPr>
              <a:defRPr sz="2000">
                <a:latin typeface="Segoe UI"/>
              </a:defRPr>
            </a:lvl2pPr>
            <a:lvl3pPr>
              <a:defRPr sz="1700">
                <a:latin typeface="Segoe UI"/>
              </a:defRPr>
            </a:lvl3pPr>
            <a:lvl4pPr>
              <a:defRPr sz="1700">
                <a:latin typeface="Segoe UI"/>
              </a:defRPr>
            </a:lvl4pPr>
            <a:lvl5pPr>
              <a:defRPr sz="1700">
                <a:latin typeface="Segoe UI"/>
              </a:defRPr>
            </a:lvl5pPr>
            <a:lvl6pPr>
              <a:defRPr sz="1800"/>
            </a:lvl6pPr>
            <a:lvl7pPr>
              <a:defRPr sz="1800"/>
            </a:lvl7pPr>
            <a:lvl8pPr>
              <a:defRPr sz="1800"/>
            </a:lvl8pPr>
            <a:lvl9pPr>
              <a:defRPr sz="1800"/>
            </a:lvl9pPr>
          </a:lstStyle>
          <a:p>
            <a:pPr lvl="0"/>
            <a:r>
              <a:rPr lang="nl-BE" dirty="0"/>
              <a:t>Klik om de tekststijl van het model te bewerken</a:t>
            </a:r>
          </a:p>
        </p:txBody>
      </p:sp>
      <p:sp>
        <p:nvSpPr>
          <p:cNvPr id="9" name="Tijdelijke aanduiding voor voettekst 4"/>
          <p:cNvSpPr>
            <a:spLocks noGrp="1"/>
          </p:cNvSpPr>
          <p:nvPr>
            <p:ph type="ftr" sz="quarter" idx="2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421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Aangepaste indeling">
    <p:spTree>
      <p:nvGrpSpPr>
        <p:cNvPr id="1" name=""/>
        <p:cNvGrpSpPr/>
        <p:nvPr/>
      </p:nvGrpSpPr>
      <p:grpSpPr>
        <a:xfrm>
          <a:off x="0" y="0"/>
          <a:ext cx="0" cy="0"/>
          <a:chOff x="0" y="0"/>
          <a:chExt cx="0" cy="0"/>
        </a:xfrm>
      </p:grpSpPr>
      <p:sp>
        <p:nvSpPr>
          <p:cNvPr id="3" name="Tijdelijke aanduiding voor afbeelding 3"/>
          <p:cNvSpPr>
            <a:spLocks noGrp="1"/>
          </p:cNvSpPr>
          <p:nvPr>
            <p:ph type="pic" sz="quarter" idx="10"/>
          </p:nvPr>
        </p:nvSpPr>
        <p:spPr>
          <a:xfrm>
            <a:off x="0" y="216976"/>
            <a:ext cx="9144000" cy="4926524"/>
          </a:xfrm>
          <a:prstGeom prst="rect">
            <a:avLst/>
          </a:prstGeom>
        </p:spPr>
        <p:txBody>
          <a:bodyPr vert="horz"/>
          <a:lstStyle>
            <a:lvl1pPr>
              <a:defRPr sz="2400">
                <a:latin typeface="Segoe UI"/>
              </a:defRPr>
            </a:lvl1pPr>
          </a:lstStyle>
          <a:p>
            <a:pPr lvl="0"/>
            <a:endParaRPr lang="nl-NL" noProof="0" dirty="0"/>
          </a:p>
        </p:txBody>
      </p:sp>
    </p:spTree>
    <p:extLst>
      <p:ext uri="{BB962C8B-B14F-4D97-AF65-F5344CB8AC3E}">
        <p14:creationId xmlns:p14="http://schemas.microsoft.com/office/powerpoint/2010/main" val="1888471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Aangepaste indeling">
    <p:spTree>
      <p:nvGrpSpPr>
        <p:cNvPr id="1" name=""/>
        <p:cNvGrpSpPr/>
        <p:nvPr/>
      </p:nvGrpSpPr>
      <p:grpSpPr>
        <a:xfrm>
          <a:off x="0" y="0"/>
          <a:ext cx="0" cy="0"/>
          <a:chOff x="0" y="0"/>
          <a:chExt cx="0" cy="0"/>
        </a:xfrm>
      </p:grpSpPr>
      <p:sp>
        <p:nvSpPr>
          <p:cNvPr id="4" name="Titel 1"/>
          <p:cNvSpPr>
            <a:spLocks noGrp="1"/>
          </p:cNvSpPr>
          <p:nvPr>
            <p:ph type="title"/>
          </p:nvPr>
        </p:nvSpPr>
        <p:spPr>
          <a:xfrm>
            <a:off x="734517" y="2874761"/>
            <a:ext cx="5765260" cy="606255"/>
          </a:xfrm>
          <a:prstGeom prst="rect">
            <a:avLst/>
          </a:prstGeom>
        </p:spPr>
        <p:txBody>
          <a:bodyPr/>
          <a:lstStyle>
            <a:lvl1pPr algn="l">
              <a:defRPr sz="2400">
                <a:solidFill>
                  <a:srgbClr val="1961AB"/>
                </a:solidFill>
              </a:defRPr>
            </a:lvl1pPr>
          </a:lstStyle>
          <a:p>
            <a:r>
              <a:rPr lang="nl-BE" dirty="0"/>
              <a:t>Titelstijl van model bewerken</a:t>
            </a:r>
            <a:endParaRPr lang="nl-NL" dirty="0"/>
          </a:p>
        </p:txBody>
      </p:sp>
      <p:sp>
        <p:nvSpPr>
          <p:cNvPr id="5" name="Tijdelijke aanduiding voor tekst 2"/>
          <p:cNvSpPr>
            <a:spLocks noGrp="1"/>
          </p:cNvSpPr>
          <p:nvPr>
            <p:ph type="body" idx="1"/>
          </p:nvPr>
        </p:nvSpPr>
        <p:spPr>
          <a:xfrm>
            <a:off x="734517" y="3481016"/>
            <a:ext cx="5765260" cy="421531"/>
          </a:xfrm>
          <a:prstGeom prst="rect">
            <a:avLst/>
          </a:prstGeom>
        </p:spPr>
        <p:txBody>
          <a:bodyPr anchor="b"/>
          <a:lstStyle>
            <a:lvl1pPr marL="0" indent="0" algn="l">
              <a:buNone/>
              <a:defRPr sz="2000" b="0" i="0">
                <a:latin typeface="Segoe U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dirty="0"/>
              <a:t>Klik om de tekststijl van het model te bewerken</a:t>
            </a:r>
          </a:p>
        </p:txBody>
      </p:sp>
      <p:sp>
        <p:nvSpPr>
          <p:cNvPr id="6" name="Tijdelijke aanduiding voor afbeelding 3"/>
          <p:cNvSpPr>
            <a:spLocks noGrp="1"/>
          </p:cNvSpPr>
          <p:nvPr>
            <p:ph type="pic" sz="quarter" idx="11"/>
          </p:nvPr>
        </p:nvSpPr>
        <p:spPr>
          <a:xfrm>
            <a:off x="0" y="200024"/>
            <a:ext cx="9144000" cy="2490369"/>
          </a:xfrm>
          <a:prstGeom prst="rect">
            <a:avLst/>
          </a:prstGeom>
        </p:spPr>
        <p:txBody>
          <a:bodyPr vert="horz"/>
          <a:lstStyle>
            <a:lvl1pPr>
              <a:defRPr sz="2400">
                <a:latin typeface="Segoe UI"/>
              </a:defRPr>
            </a:lvl1pPr>
          </a:lstStyle>
          <a:p>
            <a:pPr lvl="0"/>
            <a:endParaRPr lang="nl-NL" noProof="0" dirty="0"/>
          </a:p>
        </p:txBody>
      </p:sp>
      <p:sp>
        <p:nvSpPr>
          <p:cNvPr id="7" name="Tijdelijke aanduiding voor voettekst 4"/>
          <p:cNvSpPr>
            <a:spLocks noGrp="1"/>
          </p:cNvSpPr>
          <p:nvPr>
            <p:ph type="ftr" sz="quarter" idx="12"/>
          </p:nvPr>
        </p:nvSpPr>
        <p:spPr>
          <a:xfrm>
            <a:off x="714375" y="4578350"/>
            <a:ext cx="2895600" cy="365125"/>
          </a:xfrm>
          <a:prstGeom prst="rect">
            <a:avLst/>
          </a:prstGeom>
        </p:spPr>
        <p:txBody>
          <a:bodyPr/>
          <a:lstStyle>
            <a:lvl1pPr algn="l" fontAlgn="auto">
              <a:spcBef>
                <a:spcPts val="0"/>
              </a:spcBef>
              <a:spcAft>
                <a:spcPts val="0"/>
              </a:spcAft>
              <a:defRPr sz="1400">
                <a:latin typeface="Segoe UI"/>
                <a:ea typeface="+mn-ea"/>
                <a:cs typeface="Segoe UI"/>
              </a:defRPr>
            </a:lvl1pPr>
          </a:lstStyle>
          <a:p>
            <a:pPr>
              <a:defRPr/>
            </a:pPr>
            <a:endParaRPr lang="nl-NL"/>
          </a:p>
        </p:txBody>
      </p:sp>
    </p:spTree>
    <p:extLst>
      <p:ext uri="{BB962C8B-B14F-4D97-AF65-F5344CB8AC3E}">
        <p14:creationId xmlns:p14="http://schemas.microsoft.com/office/powerpoint/2010/main" val="2438487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heme" Target="../theme/theme3.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961AB"/>
        </a:solidFill>
        <a:effectLst/>
      </p:bgPr>
    </p:bg>
    <p:spTree>
      <p:nvGrpSpPr>
        <p:cNvPr id="1" name=""/>
        <p:cNvGrpSpPr/>
        <p:nvPr/>
      </p:nvGrpSpPr>
      <p:grpSpPr>
        <a:xfrm>
          <a:off x="0" y="0"/>
          <a:ext cx="0" cy="0"/>
          <a:chOff x="0" y="0"/>
          <a:chExt cx="0" cy="0"/>
        </a:xfrm>
      </p:grpSpPr>
      <p:sp>
        <p:nvSpPr>
          <p:cNvPr id="3" name="Rechthoek 2">
            <a:extLst>
              <a:ext uri="{FF2B5EF4-FFF2-40B4-BE49-F238E27FC236}">
                <a16:creationId xmlns="" xmlns:a16="http://schemas.microsoft.com/office/drawing/2014/main" id="{C1C51CAE-7BEE-8548-9E9C-E0CA53B1F220}"/>
              </a:ext>
            </a:extLst>
          </p:cNvPr>
          <p:cNvSpPr/>
          <p:nvPr/>
        </p:nvSpPr>
        <p:spPr>
          <a:xfrm>
            <a:off x="-1" y="4477084"/>
            <a:ext cx="9144000" cy="66641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pic>
        <p:nvPicPr>
          <p:cNvPr id="5" name="Afbeelding 4">
            <a:extLst>
              <a:ext uri="{FF2B5EF4-FFF2-40B4-BE49-F238E27FC236}">
                <a16:creationId xmlns="" xmlns:a16="http://schemas.microsoft.com/office/drawing/2014/main" id="{921F16AA-A651-2846-A787-851EA9C49F21}"/>
              </a:ext>
            </a:extLst>
          </p:cNvPr>
          <p:cNvPicPr>
            <a:picLocks noChangeAspect="1"/>
          </p:cNvPicPr>
          <p:nvPr/>
        </p:nvPicPr>
        <p:blipFill>
          <a:blip r:embed="rId3"/>
          <a:stretch>
            <a:fillRect/>
          </a:stretch>
        </p:blipFill>
        <p:spPr>
          <a:xfrm>
            <a:off x="810079" y="401864"/>
            <a:ext cx="1834896" cy="536448"/>
          </a:xfrm>
          <a:prstGeom prst="rect">
            <a:avLst/>
          </a:prstGeom>
        </p:spPr>
      </p:pic>
      <p:pic>
        <p:nvPicPr>
          <p:cNvPr id="6" name="Afbeelding 3" descr="onderzoek achtergrond 16-9.png">
            <a:extLst>
              <a:ext uri="{FF2B5EF4-FFF2-40B4-BE49-F238E27FC236}">
                <a16:creationId xmlns="" xmlns:a16="http://schemas.microsoft.com/office/drawing/2014/main" id="{AD012F6A-8A16-544B-9878-0B59569BF85B}"/>
              </a:ext>
            </a:extLst>
          </p:cNvPr>
          <p:cNvPicPr>
            <a:picLocks noChangeAspect="1"/>
          </p:cNvPicPr>
          <p:nvPr/>
        </p:nvPicPr>
        <p:blipFill rotWithShape="1">
          <a:blip r:embed="rId4">
            <a:extLst>
              <a:ext uri="{28A0092B-C50C-407E-A947-70E740481C1C}">
                <a14:useLocalDpi xmlns:a14="http://schemas.microsoft.com/office/drawing/2010/main" val="0"/>
              </a:ext>
            </a:extLst>
          </a:blip>
          <a:srcRect t="75137" b="11894"/>
          <a:stretch/>
        </p:blipFill>
        <p:spPr bwMode="auto">
          <a:xfrm>
            <a:off x="-1" y="4477085"/>
            <a:ext cx="9144000" cy="666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3"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hthoek 2">
            <a:extLst>
              <a:ext uri="{FF2B5EF4-FFF2-40B4-BE49-F238E27FC236}">
                <a16:creationId xmlns="" xmlns:a16="http://schemas.microsoft.com/office/drawing/2014/main" id="{30AB74CC-F8AC-4744-98EB-8AA8AC3FAF2A}"/>
              </a:ext>
            </a:extLst>
          </p:cNvPr>
          <p:cNvSpPr/>
          <p:nvPr/>
        </p:nvSpPr>
        <p:spPr>
          <a:xfrm>
            <a:off x="-1" y="204932"/>
            <a:ext cx="9144000" cy="442450"/>
          </a:xfrm>
          <a:prstGeom prst="rect">
            <a:avLst/>
          </a:prstGeom>
          <a:solidFill>
            <a:srgbClr val="82BC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a:t> </a:t>
            </a:r>
          </a:p>
        </p:txBody>
      </p:sp>
      <p:sp>
        <p:nvSpPr>
          <p:cNvPr id="4" name="Rechthoek 3">
            <a:extLst>
              <a:ext uri="{FF2B5EF4-FFF2-40B4-BE49-F238E27FC236}">
                <a16:creationId xmlns="" xmlns:a16="http://schemas.microsoft.com/office/drawing/2014/main" id="{266700A8-DCC4-B748-AD8F-D8C9EF2083DB}"/>
              </a:ext>
            </a:extLst>
          </p:cNvPr>
          <p:cNvSpPr/>
          <p:nvPr/>
        </p:nvSpPr>
        <p:spPr>
          <a:xfrm>
            <a:off x="0" y="0"/>
            <a:ext cx="9144000" cy="647381"/>
          </a:xfrm>
          <a:prstGeom prst="rect">
            <a:avLst/>
          </a:prstGeom>
          <a:solidFill>
            <a:srgbClr val="1961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pic>
        <p:nvPicPr>
          <p:cNvPr id="5" name="Afbeelding 4">
            <a:extLst>
              <a:ext uri="{FF2B5EF4-FFF2-40B4-BE49-F238E27FC236}">
                <a16:creationId xmlns="" xmlns:a16="http://schemas.microsoft.com/office/drawing/2014/main" id="{C2B95DC2-8931-7B48-9A53-6195F4894135}"/>
              </a:ext>
            </a:extLst>
          </p:cNvPr>
          <p:cNvPicPr>
            <a:picLocks noChangeAspect="1"/>
          </p:cNvPicPr>
          <p:nvPr/>
        </p:nvPicPr>
        <p:blipFill>
          <a:blip r:embed="rId3"/>
          <a:stretch>
            <a:fillRect/>
          </a:stretch>
        </p:blipFill>
        <p:spPr>
          <a:xfrm>
            <a:off x="7269972" y="4400550"/>
            <a:ext cx="1555750" cy="457200"/>
          </a:xfrm>
          <a:prstGeom prst="rect">
            <a:avLst/>
          </a:prstGeom>
        </p:spPr>
      </p:pic>
      <p:pic>
        <p:nvPicPr>
          <p:cNvPr id="6" name="Afbeelding 3" descr="onderzoek 2 achtergrond 16-9.png">
            <a:extLst>
              <a:ext uri="{FF2B5EF4-FFF2-40B4-BE49-F238E27FC236}">
                <a16:creationId xmlns="" xmlns:a16="http://schemas.microsoft.com/office/drawing/2014/main" id="{2C152E61-9C92-5846-9503-1B50406BDD54}"/>
              </a:ext>
            </a:extLst>
          </p:cNvPr>
          <p:cNvPicPr>
            <a:picLocks noChangeAspect="1"/>
          </p:cNvPicPr>
          <p:nvPr/>
        </p:nvPicPr>
        <p:blipFill rotWithShape="1">
          <a:blip r:embed="rId4">
            <a:extLst>
              <a:ext uri="{28A0092B-C50C-407E-A947-70E740481C1C}">
                <a14:useLocalDpi xmlns:a14="http://schemas.microsoft.com/office/drawing/2010/main" val="0"/>
              </a:ext>
            </a:extLst>
          </a:blip>
          <a:srcRect t="3985" b="87413"/>
          <a:stretch/>
        </p:blipFill>
        <p:spPr bwMode="auto">
          <a:xfrm>
            <a:off x="-1" y="204932"/>
            <a:ext cx="9144000" cy="44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64" r:id="rId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hthoek 2">
            <a:extLst>
              <a:ext uri="{FF2B5EF4-FFF2-40B4-BE49-F238E27FC236}">
                <a16:creationId xmlns="" xmlns:a16="http://schemas.microsoft.com/office/drawing/2014/main" id="{B84F82BC-A73F-9440-9B88-C80F61421EAE}"/>
              </a:ext>
            </a:extLst>
          </p:cNvPr>
          <p:cNvSpPr/>
          <p:nvPr/>
        </p:nvSpPr>
        <p:spPr>
          <a:xfrm>
            <a:off x="-1" y="92150"/>
            <a:ext cx="9144000" cy="113414"/>
          </a:xfrm>
          <a:prstGeom prst="rect">
            <a:avLst/>
          </a:prstGeom>
          <a:solidFill>
            <a:srgbClr val="82BC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dirty="0"/>
              <a:t> </a:t>
            </a:r>
          </a:p>
        </p:txBody>
      </p:sp>
      <p:sp>
        <p:nvSpPr>
          <p:cNvPr id="4" name="Rechthoek 3">
            <a:extLst>
              <a:ext uri="{FF2B5EF4-FFF2-40B4-BE49-F238E27FC236}">
                <a16:creationId xmlns="" xmlns:a16="http://schemas.microsoft.com/office/drawing/2014/main" id="{F964495A-646A-7F4F-8749-2CC1B2722C83}"/>
              </a:ext>
            </a:extLst>
          </p:cNvPr>
          <p:cNvSpPr/>
          <p:nvPr/>
        </p:nvSpPr>
        <p:spPr>
          <a:xfrm>
            <a:off x="0" y="1"/>
            <a:ext cx="9144000" cy="92148"/>
          </a:xfrm>
          <a:prstGeom prst="rect">
            <a:avLst/>
          </a:prstGeom>
          <a:solidFill>
            <a:srgbClr val="1961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pic>
        <p:nvPicPr>
          <p:cNvPr id="5" name="Afbeelding 4">
            <a:extLst>
              <a:ext uri="{FF2B5EF4-FFF2-40B4-BE49-F238E27FC236}">
                <a16:creationId xmlns="" xmlns:a16="http://schemas.microsoft.com/office/drawing/2014/main" id="{4384372B-C448-5543-8A59-54919794AE3B}"/>
              </a:ext>
            </a:extLst>
          </p:cNvPr>
          <p:cNvPicPr>
            <a:picLocks noChangeAspect="1"/>
          </p:cNvPicPr>
          <p:nvPr/>
        </p:nvPicPr>
        <p:blipFill>
          <a:blip r:embed="rId16"/>
          <a:stretch>
            <a:fillRect/>
          </a:stretch>
        </p:blipFill>
        <p:spPr>
          <a:xfrm>
            <a:off x="7269972" y="4400550"/>
            <a:ext cx="1555750" cy="457200"/>
          </a:xfrm>
          <a:prstGeom prst="rect">
            <a:avLst/>
          </a:prstGeom>
        </p:spPr>
      </p:pic>
    </p:spTree>
  </p:cSld>
  <p:clrMap bg1="lt1" tx1="dk1" bg2="lt2" tx2="dk2" accent1="accent1" accent2="accent2" accent3="accent3" accent4="accent4" accent5="accent5" accent6="accent6" hlink="hlink" folHlink="folHlink"/>
  <p:sldLayoutIdLst>
    <p:sldLayoutId id="2147483965" r:id="rId1"/>
    <p:sldLayoutId id="2147483966" r:id="rId2"/>
    <p:sldLayoutId id="2147483967" r:id="rId3"/>
    <p:sldLayoutId id="2147483968" r:id="rId4"/>
    <p:sldLayoutId id="2147483969" r:id="rId5"/>
    <p:sldLayoutId id="2147483961" r:id="rId6"/>
    <p:sldLayoutId id="2147483970" r:id="rId7"/>
    <p:sldLayoutId id="2147483971" r:id="rId8"/>
    <p:sldLayoutId id="2147483972" r:id="rId9"/>
    <p:sldLayoutId id="2147483973" r:id="rId10"/>
    <p:sldLayoutId id="2147483974" r:id="rId11"/>
    <p:sldLayoutId id="2147483975" r:id="rId12"/>
    <p:sldLayoutId id="2147483962" r:id="rId13"/>
    <p:sldLayoutId id="2147483976" r:id="rId14"/>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OWCServiceDeskICT@umcutrecht.nl"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
          <p:cNvSpPr>
            <a:spLocks noGrp="1"/>
          </p:cNvSpPr>
          <p:nvPr/>
        </p:nvSpPr>
        <p:spPr>
          <a:xfrm>
            <a:off x="675985" y="303933"/>
            <a:ext cx="7543260" cy="817022"/>
          </a:xfrm>
          <a:prstGeom prst="rect">
            <a:avLst/>
          </a:prstGeom>
        </p:spPr>
        <p:txBody>
          <a:bodyPr/>
          <a:lstStyle>
            <a:lvl1pPr algn="l" defTabSz="457200" rtl="0" eaLnBrk="0" fontAlgn="base" hangingPunct="0">
              <a:spcBef>
                <a:spcPct val="0"/>
              </a:spcBef>
              <a:spcAft>
                <a:spcPct val="0"/>
              </a:spcAft>
              <a:defRPr sz="2800" b="1" i="0" kern="1200">
                <a:solidFill>
                  <a:srgbClr val="1961AB"/>
                </a:solidFill>
                <a:latin typeface="Segoe UI"/>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a:lstStyle>
          <a:p>
            <a:r>
              <a:rPr lang="en-US" sz="1600" dirty="0" err="1" smtClean="0"/>
              <a:t>Privacybescherming</a:t>
            </a:r>
            <a:r>
              <a:rPr lang="en-US" sz="1600" dirty="0" smtClean="0"/>
              <a:t/>
            </a:r>
            <a:br>
              <a:rPr lang="en-US" sz="1600" dirty="0" smtClean="0"/>
            </a:br>
            <a:r>
              <a:rPr lang="en-US" dirty="0" smtClean="0"/>
              <a:t/>
            </a:r>
            <a:br>
              <a:rPr lang="en-US" dirty="0" smtClean="0"/>
            </a:br>
            <a:r>
              <a:rPr lang="en-US" dirty="0" smtClean="0"/>
              <a:t>[</a:t>
            </a:r>
            <a:r>
              <a:rPr lang="en-US" i="1" dirty="0" err="1" smtClean="0"/>
              <a:t>Dit</a:t>
            </a:r>
            <a:r>
              <a:rPr lang="en-US" i="1" dirty="0" smtClean="0"/>
              <a:t> college</a:t>
            </a:r>
            <a:r>
              <a:rPr lang="en-US" dirty="0" smtClean="0"/>
              <a:t>] </a:t>
            </a:r>
            <a:r>
              <a:rPr lang="en-US" dirty="0" err="1" smtClean="0"/>
              <a:t>wordt</a:t>
            </a:r>
            <a:r>
              <a:rPr lang="en-US" dirty="0" smtClean="0"/>
              <a:t> </a:t>
            </a:r>
            <a:r>
              <a:rPr lang="en-US" dirty="0" err="1" smtClean="0"/>
              <a:t>niet</a:t>
            </a:r>
            <a:r>
              <a:rPr lang="en-US" dirty="0" smtClean="0"/>
              <a:t> </a:t>
            </a:r>
            <a:r>
              <a:rPr lang="en-US" dirty="0" err="1" smtClean="0"/>
              <a:t>opgenomen</a:t>
            </a:r>
            <a:r>
              <a:rPr lang="en-US" dirty="0" smtClean="0"/>
              <a:t/>
            </a:r>
            <a:br>
              <a:rPr lang="en-US" dirty="0" smtClean="0"/>
            </a:br>
            <a:r>
              <a:rPr lang="en-US" dirty="0"/>
              <a:t/>
            </a:r>
            <a:br>
              <a:rPr lang="en-US" dirty="0"/>
            </a:br>
            <a:endParaRPr lang="nl-NL" dirty="0"/>
          </a:p>
        </p:txBody>
      </p:sp>
      <p:sp>
        <p:nvSpPr>
          <p:cNvPr id="17" name="Tijdelijke aanduiding voor inhoud 2"/>
          <p:cNvSpPr>
            <a:spLocks noGrp="1"/>
          </p:cNvSpPr>
          <p:nvPr/>
        </p:nvSpPr>
        <p:spPr>
          <a:xfrm>
            <a:off x="924755" y="1824720"/>
            <a:ext cx="7543260" cy="3014847"/>
          </a:xfrm>
          <a:prstGeom prst="rect">
            <a:avLst/>
          </a:prstGeom>
        </p:spPr>
        <p:txBody>
          <a:bodyPr/>
          <a:lstStyle>
            <a:lvl1pPr marL="342900" indent="-342900" algn="l" defTabSz="457200" rtl="0" eaLnBrk="0" fontAlgn="base" hangingPunct="0">
              <a:spcBef>
                <a:spcPct val="20000"/>
              </a:spcBef>
              <a:spcAft>
                <a:spcPct val="0"/>
              </a:spcAft>
              <a:buFont typeface="Arial" pitchFamily="34" charset="0"/>
              <a:buChar char="•"/>
              <a:defRPr sz="2200" kern="1200">
                <a:solidFill>
                  <a:schemeClr val="tx1"/>
                </a:solidFill>
                <a:latin typeface="Segoe UI"/>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000" kern="1200">
                <a:solidFill>
                  <a:schemeClr val="tx1"/>
                </a:solidFill>
                <a:latin typeface="Segoe UI"/>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1700" kern="1200">
                <a:solidFill>
                  <a:schemeClr val="tx1"/>
                </a:solidFill>
                <a:latin typeface="Segoe UI"/>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1700" kern="1200">
                <a:solidFill>
                  <a:schemeClr val="tx1"/>
                </a:solidFill>
                <a:latin typeface="Segoe UI"/>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1700" kern="1200">
                <a:solidFill>
                  <a:schemeClr val="tx1"/>
                </a:solidFill>
                <a:latin typeface="Segoe UI"/>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nl-NL" sz="1100" dirty="0" smtClean="0"/>
              <a:t>Je </a:t>
            </a:r>
            <a:r>
              <a:rPr lang="nl-NL" sz="1100" dirty="0" smtClean="0"/>
              <a:t>mag </a:t>
            </a:r>
            <a:r>
              <a:rPr lang="nl-NL" sz="1100" smtClean="0"/>
              <a:t>het </a:t>
            </a:r>
            <a:r>
              <a:rPr lang="nl-NL" sz="1100" smtClean="0"/>
              <a:t>ook niet </a:t>
            </a:r>
            <a:r>
              <a:rPr lang="nl-NL" sz="1100" dirty="0" smtClean="0"/>
              <a:t>zelf opnemen, ook niet met behulp van een externe recorder. </a:t>
            </a:r>
          </a:p>
          <a:p>
            <a:r>
              <a:rPr lang="nl-NL" sz="1100" dirty="0" smtClean="0"/>
              <a:t>Foto’s of screenshots maken mag wel, behalve</a:t>
            </a:r>
            <a:r>
              <a:rPr lang="nl-NL" sz="1100" dirty="0" smtClean="0">
                <a:solidFill>
                  <a:srgbClr val="FF0000"/>
                </a:solidFill>
              </a:rPr>
              <a:t> </a:t>
            </a:r>
            <a:r>
              <a:rPr lang="nl-NL" sz="1100" dirty="0" smtClean="0"/>
              <a:t>wanneer </a:t>
            </a:r>
            <a:r>
              <a:rPr lang="nl-NL" sz="1100" dirty="0"/>
              <a:t>er andere personen dan </a:t>
            </a:r>
            <a:r>
              <a:rPr lang="nl-NL" sz="1100" dirty="0" smtClean="0"/>
              <a:t>jezelf, </a:t>
            </a:r>
            <a:r>
              <a:rPr lang="nl-NL" sz="1100" dirty="0"/>
              <a:t>of </a:t>
            </a:r>
            <a:r>
              <a:rPr lang="nl-NL" sz="1100" dirty="0" smtClean="0"/>
              <a:t>andere persoonsgegevens van iemand anders, in </a:t>
            </a:r>
            <a:r>
              <a:rPr lang="nl-NL" sz="1100" dirty="0"/>
              <a:t>beeld zijn</a:t>
            </a:r>
            <a:r>
              <a:rPr lang="nl-NL" sz="1100" dirty="0" smtClean="0"/>
              <a:t>.</a:t>
            </a:r>
            <a:endParaRPr lang="nl-NL" sz="1100" dirty="0"/>
          </a:p>
          <a:p>
            <a:pPr lvl="0"/>
            <a:r>
              <a:rPr lang="nl-NL" sz="1100" dirty="0"/>
              <a:t>Let </a:t>
            </a:r>
            <a:r>
              <a:rPr lang="nl-NL" sz="1100" dirty="0" smtClean="0"/>
              <a:t>erop dat je nooit persoonsgegevens of andere gevoelige gegevens deelt. Niet bij het chatten, niet bij het videobellen en niet bij het delen van je scherm. </a:t>
            </a:r>
          </a:p>
          <a:p>
            <a:pPr lvl="0"/>
            <a:r>
              <a:rPr lang="nl-NL" sz="1100" dirty="0"/>
              <a:t>Tip: Je kunt bij sommige tools, waaronder MS Teams en Zoom, </a:t>
            </a:r>
            <a:r>
              <a:rPr lang="nl-NL" sz="1100" dirty="0" smtClean="0"/>
              <a:t>kiezen </a:t>
            </a:r>
            <a:r>
              <a:rPr lang="nl-NL" sz="1100" dirty="0"/>
              <a:t>voor een alternatieve achtergrond in de instellingen. </a:t>
            </a:r>
          </a:p>
          <a:p>
            <a:pPr lvl="0"/>
            <a:r>
              <a:rPr lang="nl-NL" sz="1100" dirty="0"/>
              <a:t>Let er op dat eventuele gezinsleden of huisgenoten </a:t>
            </a:r>
            <a:r>
              <a:rPr lang="nl-NL" sz="1100" dirty="0" smtClean="0"/>
              <a:t>niet </a:t>
            </a:r>
            <a:r>
              <a:rPr lang="nl-NL" sz="1100" dirty="0"/>
              <a:t>kunnen meeluisteren of meekijken bij deze online </a:t>
            </a:r>
            <a:r>
              <a:rPr lang="nl-NL" sz="1100" dirty="0" smtClean="0"/>
              <a:t>onderwijsactiviteit.</a:t>
            </a:r>
            <a:endParaRPr lang="nl-NL" sz="1100" dirty="0"/>
          </a:p>
          <a:p>
            <a:pPr lvl="0"/>
            <a:r>
              <a:rPr lang="nl-NL" sz="1100" dirty="0"/>
              <a:t>Sluit je browserscherm of de app als deze online onderwijsactiviteit afgelopen is</a:t>
            </a:r>
            <a:r>
              <a:rPr lang="nl-NL" sz="1100" dirty="0" smtClean="0"/>
              <a:t>.</a:t>
            </a:r>
          </a:p>
          <a:p>
            <a:pPr marL="0" lvl="0" indent="0">
              <a:buNone/>
            </a:pPr>
            <a:endParaRPr lang="en-US" sz="1100" dirty="0" smtClean="0"/>
          </a:p>
          <a:p>
            <a:pPr marL="0" lvl="0" indent="0">
              <a:buNone/>
            </a:pPr>
            <a:r>
              <a:rPr lang="en-US" sz="1100" dirty="0" err="1" smtClean="0"/>
              <a:t>Heb</a:t>
            </a:r>
            <a:r>
              <a:rPr lang="en-US" sz="1100" dirty="0" smtClean="0"/>
              <a:t> je </a:t>
            </a:r>
            <a:r>
              <a:rPr lang="en-US" sz="1100" dirty="0" err="1" smtClean="0"/>
              <a:t>vragen</a:t>
            </a:r>
            <a:r>
              <a:rPr lang="en-US" sz="1100" dirty="0" smtClean="0"/>
              <a:t> over </a:t>
            </a:r>
            <a:r>
              <a:rPr lang="en-US" sz="1100" dirty="0" err="1" smtClean="0"/>
              <a:t>privacybescherming</a:t>
            </a:r>
            <a:r>
              <a:rPr lang="en-US" sz="1100" dirty="0" smtClean="0"/>
              <a:t> of </a:t>
            </a:r>
            <a:r>
              <a:rPr lang="en-US" sz="1100" dirty="0" err="1" smtClean="0"/>
              <a:t>hulp</a:t>
            </a:r>
            <a:r>
              <a:rPr lang="en-US" sz="1100" dirty="0" smtClean="0"/>
              <a:t> </a:t>
            </a:r>
            <a:r>
              <a:rPr lang="en-US" sz="1100" dirty="0" err="1" smtClean="0"/>
              <a:t>nodig</a:t>
            </a:r>
            <a:r>
              <a:rPr lang="en-US" sz="1100" dirty="0" smtClean="0"/>
              <a:t> </a:t>
            </a:r>
            <a:r>
              <a:rPr lang="en-US" sz="1100" dirty="0" err="1" smtClean="0"/>
              <a:t>bij</a:t>
            </a:r>
            <a:r>
              <a:rPr lang="en-US" sz="1100" dirty="0" smtClean="0"/>
              <a:t> het </a:t>
            </a:r>
            <a:r>
              <a:rPr lang="en-US" sz="1100" dirty="0" err="1" smtClean="0"/>
              <a:t>gebruik</a:t>
            </a:r>
            <a:r>
              <a:rPr lang="en-US" sz="1100" dirty="0" smtClean="0"/>
              <a:t> van </a:t>
            </a:r>
            <a:r>
              <a:rPr lang="en-US" sz="1100" dirty="0" err="1" smtClean="0"/>
              <a:t>een</a:t>
            </a:r>
            <a:r>
              <a:rPr lang="en-US" sz="1100" dirty="0" smtClean="0"/>
              <a:t> online </a:t>
            </a:r>
            <a:r>
              <a:rPr lang="en-US" sz="1100" dirty="0" err="1" smtClean="0"/>
              <a:t>onderwijstool</a:t>
            </a:r>
            <a:r>
              <a:rPr lang="en-US" sz="1100" dirty="0" smtClean="0"/>
              <a:t>? Mail </a:t>
            </a:r>
            <a:r>
              <a:rPr lang="en-US" sz="1100" dirty="0" err="1" smtClean="0"/>
              <a:t>dan</a:t>
            </a:r>
            <a:r>
              <a:rPr lang="en-US" sz="1100" dirty="0" smtClean="0"/>
              <a:t> </a:t>
            </a:r>
            <a:r>
              <a:rPr lang="en-US" sz="1100" dirty="0" err="1" smtClean="0"/>
              <a:t>naar</a:t>
            </a:r>
            <a:r>
              <a:rPr lang="en-US" sz="1100" dirty="0" smtClean="0"/>
              <a:t> </a:t>
            </a:r>
            <a:r>
              <a:rPr lang="en-US" sz="1100" dirty="0" smtClean="0">
                <a:hlinkClick r:id="rId2"/>
              </a:rPr>
              <a:t>OWCServiceDeskICT@umcutrecht.nl</a:t>
            </a:r>
            <a:r>
              <a:rPr lang="en-US" sz="1100" dirty="0"/>
              <a:t>.</a:t>
            </a:r>
            <a:endParaRPr lang="nl-NL" sz="1100" dirty="0"/>
          </a:p>
          <a:p>
            <a:endParaRPr lang="nl-NL" sz="1050" dirty="0"/>
          </a:p>
        </p:txBody>
      </p:sp>
    </p:spTree>
    <p:extLst>
      <p:ext uri="{BB962C8B-B14F-4D97-AF65-F5344CB8AC3E}">
        <p14:creationId xmlns:p14="http://schemas.microsoft.com/office/powerpoint/2010/main" val="1534560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UMC Onderwijs NED_breedbeeld (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UMC Utrecht Onderwijs presentatie breedbeeld.pptx" id="{1C660333-DA65-6741-AA72-C3D85DDF9F98}" vid="{965572C6-42BE-1244-BBE6-736A8AB2BFB7}"/>
    </a:ext>
  </a:extLst>
</a:theme>
</file>

<file path=ppt/theme/theme2.xml><?xml version="1.0" encoding="utf-8"?>
<a:theme xmlns:a="http://schemas.openxmlformats.org/drawingml/2006/main" name="6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UMC Utrecht Onderwijs presentatie breedbeeld.pptx" id="{1C660333-DA65-6741-AA72-C3D85DDF9F98}" vid="{B522E098-B862-3744-80E5-99B0D1195BC5}"/>
    </a:ext>
  </a:extLst>
</a:theme>
</file>

<file path=ppt/theme/theme3.xml><?xml version="1.0" encoding="utf-8"?>
<a:theme xmlns:a="http://schemas.openxmlformats.org/drawingml/2006/main" name="8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UMC Utrecht Onderwijs presentatie breedbeeld.pptx" id="{1C660333-DA65-6741-AA72-C3D85DDF9F98}" vid="{2B2318C0-82FE-6943-8024-14B6DF6EAB8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55805915088E44BA7B45EAE3320B8E" ma:contentTypeVersion="27" ma:contentTypeDescription="Een nieuw document maken." ma:contentTypeScope="" ma:versionID="8a7593904d335e69c49aa5ef91bead3c">
  <xsd:schema xmlns:xsd="http://www.w3.org/2001/XMLSchema" xmlns:xs="http://www.w3.org/2001/XMLSchema" xmlns:p="http://schemas.microsoft.com/office/2006/metadata/properties" xmlns:ns1="http://schemas.microsoft.com/sharepoint/v3" xmlns:ns2="d0d0f197-3d5e-4fe8-a0ca-107cc2f0a84a" targetNamespace="http://schemas.microsoft.com/office/2006/metadata/properties" ma:root="true" ma:fieldsID="b3691d71369ff7824da25229d210ec29" ns1:_="" ns2:_="">
    <xsd:import namespace="http://schemas.microsoft.com/sharepoint/v3"/>
    <xsd:import namespace="d0d0f197-3d5e-4fe8-a0ca-107cc2f0a84a"/>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5"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d0f197-3d5e-4fe8-a0ca-107cc2f0a84a" elementFormDefault="qualified">
    <xsd:import namespace="http://schemas.microsoft.com/office/2006/documentManagement/types"/>
    <xsd:import namespace="http://schemas.microsoft.com/office/infopath/2007/PartnerControls"/>
    <xsd:element name="SharedWithUsers" ma:index="10"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Inhoudstype"/>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5FFF93-7C1E-482B-9C69-36C0125900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0d0f197-3d5e-4fe8-a0ca-107cc2f0a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59842B-16B7-4FB7-B122-E26ED4D6928C}">
  <ds:schemaRefs>
    <ds:schemaRef ds:uri="http://schemas.microsoft.com/sharepoint/v3"/>
    <ds:schemaRef ds:uri="http://schemas.microsoft.com/office/2006/metadata/properties"/>
    <ds:schemaRef ds:uri="http://schemas.microsoft.com/office/2006/documentManagement/types"/>
    <ds:schemaRef ds:uri="http://www.w3.org/XML/1998/namespace"/>
    <ds:schemaRef ds:uri="http://purl.org/dc/terms/"/>
    <ds:schemaRef ds:uri="http://purl.org/dc/elements/1.1/"/>
    <ds:schemaRef ds:uri="d0d0f197-3d5e-4fe8-a0ca-107cc2f0a84a"/>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08B9C054-AF6A-4554-907D-BAFA9712FE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UMC Onderwijs NED_breedbeeld (1)</Template>
  <TotalTime>14</TotalTime>
  <Words>149</Words>
  <Application>Microsoft Office PowerPoint</Application>
  <PresentationFormat>Diavoorstelling (16:9)</PresentationFormat>
  <Paragraphs>9</Paragraphs>
  <Slides>1</Slides>
  <Notes>0</Notes>
  <HiddenSlides>0</HiddenSlides>
  <MMClips>0</MMClips>
  <ScaleCrop>false</ScaleCrop>
  <HeadingPairs>
    <vt:vector size="4" baseType="variant">
      <vt:variant>
        <vt:lpstr>Thema</vt:lpstr>
      </vt:variant>
      <vt:variant>
        <vt:i4>3</vt:i4>
      </vt:variant>
      <vt:variant>
        <vt:lpstr>Diatitels</vt:lpstr>
      </vt:variant>
      <vt:variant>
        <vt:i4>1</vt:i4>
      </vt:variant>
    </vt:vector>
  </HeadingPairs>
  <TitlesOfParts>
    <vt:vector size="4" baseType="lpstr">
      <vt:lpstr>UMC Onderwijs NED_breedbeeld (1)</vt:lpstr>
      <vt:lpstr>6_Office-thema</vt:lpstr>
      <vt:lpstr>8_Office-thema</vt:lpstr>
      <vt:lpstr>PowerPoint-presentatie</vt:lpstr>
    </vt:vector>
  </TitlesOfParts>
  <Company>UMC Utrecht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Haan-4, W.I. de</dc:creator>
  <cp:lastModifiedBy>Haan-4, W.I. de</cp:lastModifiedBy>
  <cp:revision>6</cp:revision>
  <dcterms:created xsi:type="dcterms:W3CDTF">2020-05-18T11:39:59Z</dcterms:created>
  <dcterms:modified xsi:type="dcterms:W3CDTF">2020-05-18T12:05:19Z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0x0101004355805915088E44BA7B45EAE3320B8E</vt:lpwstr>
  </property>
</Properties>
</file>