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v" ContentType="video/x-ms-wmv"/>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1A_A377DD23.xml" ContentType="application/vnd.ms-powerpoint.comments+xml"/>
  <Override PartName="/ppt/notesSlides/notesSlide5.xml" ContentType="application/vnd.openxmlformats-officedocument.presentationml.notesSlide+xml"/>
  <Override PartName="/ppt/comments/modernComment_10B_E3F16D52.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22_3A3B1400.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5C_DB5D74A9.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30"/>
  </p:notesMasterIdLst>
  <p:handoutMasterIdLst>
    <p:handoutMasterId r:id="rId31"/>
  </p:handoutMasterIdLst>
  <p:sldIdLst>
    <p:sldId id="257" r:id="rId6"/>
    <p:sldId id="336" r:id="rId7"/>
    <p:sldId id="342" r:id="rId8"/>
    <p:sldId id="287" r:id="rId9"/>
    <p:sldId id="343" r:id="rId10"/>
    <p:sldId id="282" r:id="rId11"/>
    <p:sldId id="267" r:id="rId12"/>
    <p:sldId id="275" r:id="rId13"/>
    <p:sldId id="332" r:id="rId14"/>
    <p:sldId id="277" r:id="rId15"/>
    <p:sldId id="278" r:id="rId16"/>
    <p:sldId id="337" r:id="rId17"/>
    <p:sldId id="346" r:id="rId18"/>
    <p:sldId id="339" r:id="rId19"/>
    <p:sldId id="288" r:id="rId20"/>
    <p:sldId id="279" r:id="rId21"/>
    <p:sldId id="289" r:id="rId22"/>
    <p:sldId id="290" r:id="rId23"/>
    <p:sldId id="347" r:id="rId24"/>
    <p:sldId id="345" r:id="rId25"/>
    <p:sldId id="348" r:id="rId26"/>
    <p:sldId id="280" r:id="rId27"/>
    <p:sldId id="281" r:id="rId28"/>
    <p:sldId id="28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13F30B-9324-5457-1724-E9380E21F194}" name="Tilborg-4, T.C. van (Charine)" initials="T4Tv(" userId="S::t.c.vantilborg-4@umcutrecht.nl::afd86fc8-b0fe-4b3a-bf6c-418adddf46e6" providerId="AD"/>
  <p188:author id="{4D4C27AE-FA24-4038-404F-02E910EF8DDB}" name="Zuidema-2, M.S. (Michelle)" initials="MZ" userId="S::m.zuidema-2@umcutrecht.nl::0ef549f9-fdf8-42ad-859c-3f5221f8108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5" clrIdx="0">
    <p:extLst>
      <p:ext uri="{19B8F6BF-5375-455C-9EA6-DF929625EA0E}">
        <p15:presenceInfo xmlns:p15="http://schemas.microsoft.com/office/powerpoint/2012/main" userId="Microsoft Office User" providerId="None"/>
      </p:ext>
    </p:extLst>
  </p:cmAuthor>
  <p:cmAuthor id="2" name="Marlous van Rossum-Willems" initials="MvRW" lastIdx="23" clrIdx="1">
    <p:extLst>
      <p:ext uri="{19B8F6BF-5375-455C-9EA6-DF929625EA0E}">
        <p15:presenceInfo xmlns:p15="http://schemas.microsoft.com/office/powerpoint/2012/main" userId="S::marlous@dietweebv.onmicrosoft.com::744de9d7-985c-47d3-ae2a-929b9bd79483" providerId="AD"/>
      </p:ext>
    </p:extLst>
  </p:cmAuthor>
  <p:cmAuthor id="3" name="CAV.nl" initials="CAV" lastIdx="27" clrIdx="2">
    <p:extLst>
      <p:ext uri="{19B8F6BF-5375-455C-9EA6-DF929625EA0E}">
        <p15:presenceInfo xmlns:p15="http://schemas.microsoft.com/office/powerpoint/2012/main" userId="CAV.n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3FAC8F-46A5-43D4-BC83-5FD9949C93FC}" v="1" dt="2025-03-13T10:53:16.603"/>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Stijl, licht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6807" autoAdjust="0"/>
  </p:normalViewPr>
  <p:slideViewPr>
    <p:cSldViewPr snapToGrid="0">
      <p:cViewPr varScale="1">
        <p:scale>
          <a:sx n="119" d="100"/>
          <a:sy n="119" d="100"/>
        </p:scale>
        <p:origin x="96" y="186"/>
      </p:cViewPr>
      <p:guideLst/>
    </p:cSldViewPr>
  </p:slideViewPr>
  <p:outlineViewPr>
    <p:cViewPr>
      <p:scale>
        <a:sx n="33" d="100"/>
        <a:sy n="33" d="100"/>
      </p:scale>
      <p:origin x="0" y="-1212"/>
    </p:cViewPr>
  </p:outlineViewPr>
  <p:notesTextViewPr>
    <p:cViewPr>
      <p:scale>
        <a:sx n="1" d="1"/>
        <a:sy n="1" d="1"/>
      </p:scale>
      <p:origin x="0" y="0"/>
    </p:cViewPr>
  </p:notesTextViewPr>
  <p:sorterViewPr>
    <p:cViewPr>
      <p:scale>
        <a:sx n="90" d="100"/>
        <a:sy n="90" d="100"/>
      </p:scale>
      <p:origin x="0" y="0"/>
    </p:cViewPr>
  </p:sorterViewPr>
  <p:notesViewPr>
    <p:cSldViewPr snapToGrid="0">
      <p:cViewPr varScale="1">
        <p:scale>
          <a:sx n="88" d="100"/>
          <a:sy n="88" d="100"/>
        </p:scale>
        <p:origin x="4128"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omments/modernComment_10B_E3F16D52.xml><?xml version="1.0" encoding="utf-8"?>
<p188:cmLst xmlns:a="http://schemas.openxmlformats.org/drawingml/2006/main" xmlns:r="http://schemas.openxmlformats.org/officeDocument/2006/relationships" xmlns:p188="http://schemas.microsoft.com/office/powerpoint/2018/8/main">
  <p188:cm id="{E94EF6E3-39F5-4C9B-AF07-F22903A94E3B}" authorId="{6213F30B-9324-5457-1724-E9380E21F194}" created="2024-12-31T08:31:48.630">
    <ac:deMkLst xmlns:ac="http://schemas.microsoft.com/office/drawing/2013/main/command">
      <pc:docMk xmlns:pc="http://schemas.microsoft.com/office/powerpoint/2013/main/command"/>
      <pc:sldMk xmlns:pc="http://schemas.microsoft.com/office/powerpoint/2013/main/command" cId="3824250194" sldId="267"/>
      <ac:spMk id="2" creationId="{00000000-0000-0000-0000-000000000000}"/>
    </ac:deMkLst>
    <p188:txBody>
      <a:bodyPr/>
      <a:lstStyle/>
      <a:p>
        <a:r>
          <a:rPr lang="nl-NL"/>
          <a:t>Deze slide evt naar algemene organisatorische aspecten ppt</a:t>
        </a:r>
      </a:p>
    </p188:txBody>
  </p188:cm>
</p188:cmLst>
</file>

<file path=ppt/comments/modernComment_11A_A377DD23.xml><?xml version="1.0" encoding="utf-8"?>
<p188:cmLst xmlns:a="http://schemas.openxmlformats.org/drawingml/2006/main" xmlns:r="http://schemas.openxmlformats.org/officeDocument/2006/relationships" xmlns:p188="http://schemas.microsoft.com/office/powerpoint/2018/8/main">
  <p188:cm id="{25D118B4-BC65-49B9-BD05-E95BA03A850F}" authorId="{6213F30B-9324-5457-1724-E9380E21F194}" created="2025-01-03T14:09:21.743">
    <ac:deMkLst xmlns:ac="http://schemas.microsoft.com/office/drawing/2013/main/command">
      <pc:docMk xmlns:pc="http://schemas.microsoft.com/office/powerpoint/2013/main/command"/>
      <pc:sldMk xmlns:pc="http://schemas.microsoft.com/office/powerpoint/2013/main/command" cId="2742541603" sldId="282"/>
      <ac:spMk id="4" creationId="{00000000-0000-0000-0000-000000000000}"/>
    </ac:deMkLst>
    <p188:txBody>
      <a:bodyPr/>
      <a:lstStyle/>
      <a:p>
        <a:r>
          <a:rPr lang="nl-NL"/>
          <a:t>@ Michelle. Dit is nu toch gewoon via de instructievideo's? Moet dit er dan nog in? </a:t>
        </a:r>
      </a:p>
    </p188:txBody>
  </p188:cm>
</p188:cmLst>
</file>

<file path=ppt/comments/modernComment_122_3A3B1400.xml><?xml version="1.0" encoding="utf-8"?>
<p188:cmLst xmlns:a="http://schemas.openxmlformats.org/drawingml/2006/main" xmlns:r="http://schemas.openxmlformats.org/officeDocument/2006/relationships" xmlns:p188="http://schemas.microsoft.com/office/powerpoint/2018/8/main">
  <p188:cm id="{D3BF1DB5-8C8B-444B-9D03-E47CAD4CA11D}" authorId="{6213F30B-9324-5457-1724-E9380E21F194}" created="2025-01-03T14:24:57.262">
    <pc:sldMkLst xmlns:pc="http://schemas.microsoft.com/office/powerpoint/2013/main/command">
      <pc:docMk/>
      <pc:sldMk cId="976950272" sldId="290"/>
    </pc:sldMkLst>
    <p188:txBody>
      <a:bodyPr/>
      <a:lstStyle/>
      <a:p>
        <a:r>
          <a:rPr lang="nl-NL"/>
          <a:t>Iets toevoegen over handelingen lab en kans op fout? Zie uitwerking Math</a:t>
        </a:r>
      </a:p>
    </p188:txBody>
  </p188:cm>
</p188:cmLst>
</file>

<file path=ppt/comments/modernComment_15C_DB5D74A9.xml><?xml version="1.0" encoding="utf-8"?>
<p188:cmLst xmlns:a="http://schemas.openxmlformats.org/drawingml/2006/main" xmlns:r="http://schemas.openxmlformats.org/officeDocument/2006/relationships" xmlns:p188="http://schemas.microsoft.com/office/powerpoint/2018/8/main">
  <p188:cm id="{0066D410-F95D-4E68-873A-6D65B82E117D}" authorId="{4D4C27AE-FA24-4038-404F-02E910EF8DDB}" created="2025-02-13T09:23:07.680">
    <ac:deMkLst xmlns:ac="http://schemas.microsoft.com/office/drawing/2013/main/command">
      <pc:docMk xmlns:pc="http://schemas.microsoft.com/office/powerpoint/2013/main/command"/>
      <pc:sldMk xmlns:pc="http://schemas.microsoft.com/office/powerpoint/2013/main/command" cId="3680335017" sldId="348"/>
      <ac:spMk id="2" creationId="{35F32663-F405-1E5E-B1CE-9C16AD3E0CF8}"/>
    </ac:deMkLst>
    <p188:replyLst>
      <p188:reply id="{4D8DBA36-66FD-4A9F-8205-E6FBAE687D29}" authorId="{6213F30B-9324-5457-1724-E9380E21F194}" created="2025-03-04T09:54:23.935">
        <p188:txBody>
          <a:bodyPr/>
          <a:lstStyle/>
          <a:p>
            <a:r>
              <a:rPr lang="nl-NL"/>
              <a:t>CvT: eens, aangepast. BMI ondergrens ook aangepast naar 18.5 conform voedingscentrum
Schakelpunt gezond leven mi niet voor hier maar voor in de spreekkamer. Akkoord? </a:t>
            </a:r>
          </a:p>
        </p188:txBody>
      </p188:reply>
    </p188:replyLst>
    <p188:txBody>
      <a:bodyPr/>
      <a:lstStyle/>
      <a:p>
        <a:r>
          <a:rPr lang="nl-NL"/>
          <a:t>'Wat kunt u zelf doen?' Is een betere titel hadden we bedacht toch?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51545D-C1BC-4D96-84F6-1E6B97DFD1D3}"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418FC495-16A0-4664-AEE2-0F5FECD950D9}">
      <dgm:prSet/>
      <dgm:spPr/>
      <dgm:t>
        <a:bodyPr/>
        <a:lstStyle/>
        <a:p>
          <a:r>
            <a:rPr lang="nl-NL" dirty="0"/>
            <a:t>Onzekere periode</a:t>
          </a:r>
          <a:endParaRPr lang="en-US" dirty="0"/>
        </a:p>
      </dgm:t>
    </dgm:pt>
    <dgm:pt modelId="{FFBA8A3B-D3E4-4229-BE80-4B2D7216A168}" type="parTrans" cxnId="{97CA482C-B80C-4FD2-AF1F-5B0BDC7BA762}">
      <dgm:prSet/>
      <dgm:spPr/>
      <dgm:t>
        <a:bodyPr/>
        <a:lstStyle/>
        <a:p>
          <a:endParaRPr lang="en-US"/>
        </a:p>
      </dgm:t>
    </dgm:pt>
    <dgm:pt modelId="{F35A55F8-8950-4AF8-8A2D-5CC182434179}" type="sibTrans" cxnId="{97CA482C-B80C-4FD2-AF1F-5B0BDC7BA762}">
      <dgm:prSet/>
      <dgm:spPr/>
      <dgm:t>
        <a:bodyPr/>
        <a:lstStyle/>
        <a:p>
          <a:endParaRPr lang="en-US"/>
        </a:p>
      </dgm:t>
    </dgm:pt>
    <dgm:pt modelId="{51EC44AB-4847-4312-BA2D-3A219F41480F}">
      <dgm:prSet/>
      <dgm:spPr/>
      <dgm:t>
        <a:bodyPr/>
        <a:lstStyle/>
        <a:p>
          <a:r>
            <a:rPr lang="nl-NL" dirty="0"/>
            <a:t>Gevoel van machteloosheid </a:t>
          </a:r>
          <a:endParaRPr lang="en-US" dirty="0"/>
        </a:p>
      </dgm:t>
    </dgm:pt>
    <dgm:pt modelId="{3A0F459E-6C79-47E3-B74A-B79EFDF92A06}" type="parTrans" cxnId="{EAC7FB47-194D-4FB3-A27F-CA3DFDD8AF35}">
      <dgm:prSet/>
      <dgm:spPr/>
      <dgm:t>
        <a:bodyPr/>
        <a:lstStyle/>
        <a:p>
          <a:endParaRPr lang="en-US"/>
        </a:p>
      </dgm:t>
    </dgm:pt>
    <dgm:pt modelId="{1A276805-1DD2-46C6-A3BD-F4B2D40FCA92}" type="sibTrans" cxnId="{EAC7FB47-194D-4FB3-A27F-CA3DFDD8AF35}">
      <dgm:prSet/>
      <dgm:spPr/>
      <dgm:t>
        <a:bodyPr/>
        <a:lstStyle/>
        <a:p>
          <a:endParaRPr lang="en-US"/>
        </a:p>
      </dgm:t>
    </dgm:pt>
    <dgm:pt modelId="{1C9D3157-DD95-48F1-89BB-43B822C15761}">
      <dgm:prSet/>
      <dgm:spPr/>
      <dgm:t>
        <a:bodyPr/>
        <a:lstStyle/>
        <a:p>
          <a:r>
            <a:rPr lang="nl-NL" dirty="0"/>
            <a:t>Verschillende manier van coping tussen partners</a:t>
          </a:r>
          <a:endParaRPr lang="en-US" dirty="0"/>
        </a:p>
      </dgm:t>
    </dgm:pt>
    <dgm:pt modelId="{6109074B-22E4-49E7-A88A-BBAF20D9DEE1}" type="parTrans" cxnId="{FD601DD7-0D46-4858-A552-887FAF8EDB96}">
      <dgm:prSet/>
      <dgm:spPr/>
      <dgm:t>
        <a:bodyPr/>
        <a:lstStyle/>
        <a:p>
          <a:endParaRPr lang="en-US"/>
        </a:p>
      </dgm:t>
    </dgm:pt>
    <dgm:pt modelId="{800E4FCD-64EE-4C8A-88F2-5AFF974AB3E8}" type="sibTrans" cxnId="{FD601DD7-0D46-4858-A552-887FAF8EDB96}">
      <dgm:prSet/>
      <dgm:spPr/>
      <dgm:t>
        <a:bodyPr/>
        <a:lstStyle/>
        <a:p>
          <a:endParaRPr lang="en-US"/>
        </a:p>
      </dgm:t>
    </dgm:pt>
    <dgm:pt modelId="{B03454F3-E5C7-4EC4-9B72-BA47A7D69B12}">
      <dgm:prSet/>
      <dgm:spPr/>
      <dgm:t>
        <a:bodyPr/>
        <a:lstStyle/>
        <a:p>
          <a:r>
            <a:rPr lang="nl-NL" dirty="0"/>
            <a:t>Reacties uit de omgeving</a:t>
          </a:r>
          <a:endParaRPr lang="en-US" dirty="0"/>
        </a:p>
      </dgm:t>
    </dgm:pt>
    <dgm:pt modelId="{0D75FEF8-2034-4A82-AFFA-D37663BB4F02}" type="parTrans" cxnId="{5FC50F64-E1C2-4A49-BD47-73D7E127243C}">
      <dgm:prSet/>
      <dgm:spPr/>
      <dgm:t>
        <a:bodyPr/>
        <a:lstStyle/>
        <a:p>
          <a:endParaRPr lang="en-US"/>
        </a:p>
      </dgm:t>
    </dgm:pt>
    <dgm:pt modelId="{D5997D62-86D1-4C68-ABF7-1131A8508373}" type="sibTrans" cxnId="{5FC50F64-E1C2-4A49-BD47-73D7E127243C}">
      <dgm:prSet/>
      <dgm:spPr/>
      <dgm:t>
        <a:bodyPr/>
        <a:lstStyle/>
        <a:p>
          <a:endParaRPr lang="en-US"/>
        </a:p>
      </dgm:t>
    </dgm:pt>
    <dgm:pt modelId="{B7E5243D-970D-42F2-9F86-33ED6D7A24A9}">
      <dgm:prSet/>
      <dgm:spPr/>
      <dgm:t>
        <a:bodyPr/>
        <a:lstStyle/>
        <a:p>
          <a:r>
            <a:rPr lang="nl-NL" dirty="0"/>
            <a:t>Het moeten maken van keuzes </a:t>
          </a:r>
          <a:endParaRPr lang="en-US" dirty="0"/>
        </a:p>
      </dgm:t>
    </dgm:pt>
    <dgm:pt modelId="{A7CF33C7-D594-4901-B784-B5FD379A8FDD}" type="parTrans" cxnId="{9A6C63BE-92A5-4EEC-8834-3AF4DC106E70}">
      <dgm:prSet/>
      <dgm:spPr/>
      <dgm:t>
        <a:bodyPr/>
        <a:lstStyle/>
        <a:p>
          <a:endParaRPr lang="en-US"/>
        </a:p>
      </dgm:t>
    </dgm:pt>
    <dgm:pt modelId="{693CBBAF-6B59-4967-B3F6-8F848C7DB193}" type="sibTrans" cxnId="{9A6C63BE-92A5-4EEC-8834-3AF4DC106E70}">
      <dgm:prSet/>
      <dgm:spPr/>
      <dgm:t>
        <a:bodyPr/>
        <a:lstStyle/>
        <a:p>
          <a:endParaRPr lang="en-US"/>
        </a:p>
      </dgm:t>
    </dgm:pt>
    <dgm:pt modelId="{6A9F5813-474F-4F73-B518-D9269538F63F}" type="pres">
      <dgm:prSet presAssocID="{7051545D-C1BC-4D96-84F6-1E6B97DFD1D3}" presName="diagram" presStyleCnt="0">
        <dgm:presLayoutVars>
          <dgm:dir/>
          <dgm:resizeHandles val="exact"/>
        </dgm:presLayoutVars>
      </dgm:prSet>
      <dgm:spPr/>
    </dgm:pt>
    <dgm:pt modelId="{5677A424-9F41-427C-AD09-C3D426809028}" type="pres">
      <dgm:prSet presAssocID="{418FC495-16A0-4664-AEE2-0F5FECD950D9}" presName="node" presStyleLbl="node1" presStyleIdx="0" presStyleCnt="5">
        <dgm:presLayoutVars>
          <dgm:bulletEnabled val="1"/>
        </dgm:presLayoutVars>
      </dgm:prSet>
      <dgm:spPr/>
    </dgm:pt>
    <dgm:pt modelId="{658642F3-9130-4C6B-9475-C6CB98CC96C8}" type="pres">
      <dgm:prSet presAssocID="{F35A55F8-8950-4AF8-8A2D-5CC182434179}" presName="sibTrans" presStyleCnt="0"/>
      <dgm:spPr/>
    </dgm:pt>
    <dgm:pt modelId="{994708DC-5839-498D-912A-E13E257301AA}" type="pres">
      <dgm:prSet presAssocID="{51EC44AB-4847-4312-BA2D-3A219F41480F}" presName="node" presStyleLbl="node1" presStyleIdx="1" presStyleCnt="5">
        <dgm:presLayoutVars>
          <dgm:bulletEnabled val="1"/>
        </dgm:presLayoutVars>
      </dgm:prSet>
      <dgm:spPr/>
    </dgm:pt>
    <dgm:pt modelId="{43A56067-FF34-4877-9F5F-32556AF60C4E}" type="pres">
      <dgm:prSet presAssocID="{1A276805-1DD2-46C6-A3BD-F4B2D40FCA92}" presName="sibTrans" presStyleCnt="0"/>
      <dgm:spPr/>
    </dgm:pt>
    <dgm:pt modelId="{BEA734CB-56F4-4C19-B2A0-95EDC3B86F94}" type="pres">
      <dgm:prSet presAssocID="{1C9D3157-DD95-48F1-89BB-43B822C15761}" presName="node" presStyleLbl="node1" presStyleIdx="2" presStyleCnt="5">
        <dgm:presLayoutVars>
          <dgm:bulletEnabled val="1"/>
        </dgm:presLayoutVars>
      </dgm:prSet>
      <dgm:spPr/>
    </dgm:pt>
    <dgm:pt modelId="{8926CBA7-6102-431A-912A-641D5B118DD4}" type="pres">
      <dgm:prSet presAssocID="{800E4FCD-64EE-4C8A-88F2-5AFF974AB3E8}" presName="sibTrans" presStyleCnt="0"/>
      <dgm:spPr/>
    </dgm:pt>
    <dgm:pt modelId="{075B254E-7E86-45D1-8C06-98326AEF72F4}" type="pres">
      <dgm:prSet presAssocID="{B03454F3-E5C7-4EC4-9B72-BA47A7D69B12}" presName="node" presStyleLbl="node1" presStyleIdx="3" presStyleCnt="5">
        <dgm:presLayoutVars>
          <dgm:bulletEnabled val="1"/>
        </dgm:presLayoutVars>
      </dgm:prSet>
      <dgm:spPr/>
    </dgm:pt>
    <dgm:pt modelId="{174D5B44-3863-47E7-8E45-109BF2A07EE8}" type="pres">
      <dgm:prSet presAssocID="{D5997D62-86D1-4C68-ABF7-1131A8508373}" presName="sibTrans" presStyleCnt="0"/>
      <dgm:spPr/>
    </dgm:pt>
    <dgm:pt modelId="{4FD13186-399F-4D99-9443-1AB4681A46B4}" type="pres">
      <dgm:prSet presAssocID="{B7E5243D-970D-42F2-9F86-33ED6D7A24A9}" presName="node" presStyleLbl="node1" presStyleIdx="4" presStyleCnt="5">
        <dgm:presLayoutVars>
          <dgm:bulletEnabled val="1"/>
        </dgm:presLayoutVars>
      </dgm:prSet>
      <dgm:spPr/>
    </dgm:pt>
  </dgm:ptLst>
  <dgm:cxnLst>
    <dgm:cxn modelId="{45FEAD26-9E76-4140-BA0F-62ED6A7BC96B}" type="presOf" srcId="{1C9D3157-DD95-48F1-89BB-43B822C15761}" destId="{BEA734CB-56F4-4C19-B2A0-95EDC3B86F94}" srcOrd="0" destOrd="0" presId="urn:microsoft.com/office/officeart/2005/8/layout/default"/>
    <dgm:cxn modelId="{97CA482C-B80C-4FD2-AF1F-5B0BDC7BA762}" srcId="{7051545D-C1BC-4D96-84F6-1E6B97DFD1D3}" destId="{418FC495-16A0-4664-AEE2-0F5FECD950D9}" srcOrd="0" destOrd="0" parTransId="{FFBA8A3B-D3E4-4229-BE80-4B2D7216A168}" sibTransId="{F35A55F8-8950-4AF8-8A2D-5CC182434179}"/>
    <dgm:cxn modelId="{5FC50F64-E1C2-4A49-BD47-73D7E127243C}" srcId="{7051545D-C1BC-4D96-84F6-1E6B97DFD1D3}" destId="{B03454F3-E5C7-4EC4-9B72-BA47A7D69B12}" srcOrd="3" destOrd="0" parTransId="{0D75FEF8-2034-4A82-AFFA-D37663BB4F02}" sibTransId="{D5997D62-86D1-4C68-ABF7-1131A8508373}"/>
    <dgm:cxn modelId="{EAC7FB47-194D-4FB3-A27F-CA3DFDD8AF35}" srcId="{7051545D-C1BC-4D96-84F6-1E6B97DFD1D3}" destId="{51EC44AB-4847-4312-BA2D-3A219F41480F}" srcOrd="1" destOrd="0" parTransId="{3A0F459E-6C79-47E3-B74A-B79EFDF92A06}" sibTransId="{1A276805-1DD2-46C6-A3BD-F4B2D40FCA92}"/>
    <dgm:cxn modelId="{EAB8D67A-3F52-431F-A283-1D53F3AF238F}" type="presOf" srcId="{418FC495-16A0-4664-AEE2-0F5FECD950D9}" destId="{5677A424-9F41-427C-AD09-C3D426809028}" srcOrd="0" destOrd="0" presId="urn:microsoft.com/office/officeart/2005/8/layout/default"/>
    <dgm:cxn modelId="{3F56407D-96EC-404B-B7DE-D61D3803C206}" type="presOf" srcId="{B03454F3-E5C7-4EC4-9B72-BA47A7D69B12}" destId="{075B254E-7E86-45D1-8C06-98326AEF72F4}" srcOrd="0" destOrd="0" presId="urn:microsoft.com/office/officeart/2005/8/layout/default"/>
    <dgm:cxn modelId="{42E0A1B2-5721-4E72-88FC-568E6C7C9A26}" type="presOf" srcId="{B7E5243D-970D-42F2-9F86-33ED6D7A24A9}" destId="{4FD13186-399F-4D99-9443-1AB4681A46B4}" srcOrd="0" destOrd="0" presId="urn:microsoft.com/office/officeart/2005/8/layout/default"/>
    <dgm:cxn modelId="{264C61B8-329D-4EF5-8096-6C71643CA8FC}" type="presOf" srcId="{7051545D-C1BC-4D96-84F6-1E6B97DFD1D3}" destId="{6A9F5813-474F-4F73-B518-D9269538F63F}" srcOrd="0" destOrd="0" presId="urn:microsoft.com/office/officeart/2005/8/layout/default"/>
    <dgm:cxn modelId="{9A6C63BE-92A5-4EEC-8834-3AF4DC106E70}" srcId="{7051545D-C1BC-4D96-84F6-1E6B97DFD1D3}" destId="{B7E5243D-970D-42F2-9F86-33ED6D7A24A9}" srcOrd="4" destOrd="0" parTransId="{A7CF33C7-D594-4901-B784-B5FD379A8FDD}" sibTransId="{693CBBAF-6B59-4967-B3F6-8F848C7DB193}"/>
    <dgm:cxn modelId="{DCC1BFCD-430D-4337-BAF5-36F5717CC722}" type="presOf" srcId="{51EC44AB-4847-4312-BA2D-3A219F41480F}" destId="{994708DC-5839-498D-912A-E13E257301AA}" srcOrd="0" destOrd="0" presId="urn:microsoft.com/office/officeart/2005/8/layout/default"/>
    <dgm:cxn modelId="{FD601DD7-0D46-4858-A552-887FAF8EDB96}" srcId="{7051545D-C1BC-4D96-84F6-1E6B97DFD1D3}" destId="{1C9D3157-DD95-48F1-89BB-43B822C15761}" srcOrd="2" destOrd="0" parTransId="{6109074B-22E4-49E7-A88A-BBAF20D9DEE1}" sibTransId="{800E4FCD-64EE-4C8A-88F2-5AFF974AB3E8}"/>
    <dgm:cxn modelId="{26AB56DF-84BF-456F-B2D0-630EAE2DB97E}" type="presParOf" srcId="{6A9F5813-474F-4F73-B518-D9269538F63F}" destId="{5677A424-9F41-427C-AD09-C3D426809028}" srcOrd="0" destOrd="0" presId="urn:microsoft.com/office/officeart/2005/8/layout/default"/>
    <dgm:cxn modelId="{A8D25F53-0C30-4CA2-969B-3079E8B3EF20}" type="presParOf" srcId="{6A9F5813-474F-4F73-B518-D9269538F63F}" destId="{658642F3-9130-4C6B-9475-C6CB98CC96C8}" srcOrd="1" destOrd="0" presId="urn:microsoft.com/office/officeart/2005/8/layout/default"/>
    <dgm:cxn modelId="{E217CAEC-D36D-4A16-8E4B-958A2CF5A0F9}" type="presParOf" srcId="{6A9F5813-474F-4F73-B518-D9269538F63F}" destId="{994708DC-5839-498D-912A-E13E257301AA}" srcOrd="2" destOrd="0" presId="urn:microsoft.com/office/officeart/2005/8/layout/default"/>
    <dgm:cxn modelId="{92127EE3-6B90-4E48-98E2-B9F3663D8A55}" type="presParOf" srcId="{6A9F5813-474F-4F73-B518-D9269538F63F}" destId="{43A56067-FF34-4877-9F5F-32556AF60C4E}" srcOrd="3" destOrd="0" presId="urn:microsoft.com/office/officeart/2005/8/layout/default"/>
    <dgm:cxn modelId="{FF6E9377-57D3-44F6-B7D7-BF58C5A3C744}" type="presParOf" srcId="{6A9F5813-474F-4F73-B518-D9269538F63F}" destId="{BEA734CB-56F4-4C19-B2A0-95EDC3B86F94}" srcOrd="4" destOrd="0" presId="urn:microsoft.com/office/officeart/2005/8/layout/default"/>
    <dgm:cxn modelId="{0FCDB96C-4AD0-4057-9EF3-04196655AA0F}" type="presParOf" srcId="{6A9F5813-474F-4F73-B518-D9269538F63F}" destId="{8926CBA7-6102-431A-912A-641D5B118DD4}" srcOrd="5" destOrd="0" presId="urn:microsoft.com/office/officeart/2005/8/layout/default"/>
    <dgm:cxn modelId="{D69B2FEC-D62C-4CEC-A690-5A6BD4817BF7}" type="presParOf" srcId="{6A9F5813-474F-4F73-B518-D9269538F63F}" destId="{075B254E-7E86-45D1-8C06-98326AEF72F4}" srcOrd="6" destOrd="0" presId="urn:microsoft.com/office/officeart/2005/8/layout/default"/>
    <dgm:cxn modelId="{89B62902-E773-485A-8B73-1AB6C52BB1DF}" type="presParOf" srcId="{6A9F5813-474F-4F73-B518-D9269538F63F}" destId="{174D5B44-3863-47E7-8E45-109BF2A07EE8}" srcOrd="7" destOrd="0" presId="urn:microsoft.com/office/officeart/2005/8/layout/default"/>
    <dgm:cxn modelId="{6B8AB3D1-E3C4-4B58-8663-B5CF3D8EF1D4}" type="presParOf" srcId="{6A9F5813-474F-4F73-B518-D9269538F63F}" destId="{4FD13186-399F-4D99-9443-1AB4681A46B4}"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6A29EE-AA7E-4BCF-B73A-C90FCCC5A643}"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en-US"/>
        </a:p>
      </dgm:t>
    </dgm:pt>
    <dgm:pt modelId="{2F020DBB-86F6-48BF-B055-A5FF85CE202B}">
      <dgm:prSet/>
      <dgm:spPr/>
      <dgm:t>
        <a:bodyPr/>
        <a:lstStyle/>
        <a:p>
          <a:r>
            <a:rPr lang="nl-NL" dirty="0"/>
            <a:t>Vaste contactpersoon</a:t>
          </a:r>
          <a:endParaRPr lang="en-US" dirty="0"/>
        </a:p>
      </dgm:t>
    </dgm:pt>
    <dgm:pt modelId="{1828F61B-D5AF-4ED5-A75C-5B6979F84EA3}" type="parTrans" cxnId="{F76CA13E-AD62-40AB-9C20-B57BC791593E}">
      <dgm:prSet/>
      <dgm:spPr/>
      <dgm:t>
        <a:bodyPr/>
        <a:lstStyle/>
        <a:p>
          <a:endParaRPr lang="en-US"/>
        </a:p>
      </dgm:t>
    </dgm:pt>
    <dgm:pt modelId="{AE4154C3-20C6-4154-AB83-8E7E43DDDA2B}" type="sibTrans" cxnId="{F76CA13E-AD62-40AB-9C20-B57BC791593E}">
      <dgm:prSet/>
      <dgm:spPr/>
      <dgm:t>
        <a:bodyPr/>
        <a:lstStyle/>
        <a:p>
          <a:endParaRPr lang="en-US"/>
        </a:p>
      </dgm:t>
    </dgm:pt>
    <dgm:pt modelId="{FA234938-3AD0-4EFA-9700-A7EEBBD30E48}">
      <dgm:prSet/>
      <dgm:spPr/>
      <dgm:t>
        <a:bodyPr/>
        <a:lstStyle/>
        <a:p>
          <a:r>
            <a:rPr lang="nl-NL" dirty="0"/>
            <a:t>Fertiliteitscounselor</a:t>
          </a:r>
          <a:endParaRPr lang="en-US" dirty="0"/>
        </a:p>
      </dgm:t>
    </dgm:pt>
    <dgm:pt modelId="{36BB36E9-6215-4A24-BE01-3D2427901FAC}" type="parTrans" cxnId="{83A5EDB9-E1D7-4E99-BF69-BBA7E4B05A0E}">
      <dgm:prSet/>
      <dgm:spPr/>
      <dgm:t>
        <a:bodyPr/>
        <a:lstStyle/>
        <a:p>
          <a:endParaRPr lang="en-US"/>
        </a:p>
      </dgm:t>
    </dgm:pt>
    <dgm:pt modelId="{B13D29AA-1502-4DDC-8183-FDBC386BA4F3}" type="sibTrans" cxnId="{83A5EDB9-E1D7-4E99-BF69-BBA7E4B05A0E}">
      <dgm:prSet/>
      <dgm:spPr/>
      <dgm:t>
        <a:bodyPr/>
        <a:lstStyle/>
        <a:p>
          <a:endParaRPr lang="en-US"/>
        </a:p>
      </dgm:t>
    </dgm:pt>
    <dgm:pt modelId="{2B29BAB4-2009-4F5A-8952-0D49D4BE1FE9}">
      <dgm:prSet/>
      <dgm:spPr/>
      <dgm:t>
        <a:bodyPr/>
        <a:lstStyle/>
        <a:p>
          <a:r>
            <a:rPr lang="nl-NL" dirty="0"/>
            <a:t>Freya</a:t>
          </a:r>
          <a:endParaRPr lang="en-US" dirty="0"/>
        </a:p>
      </dgm:t>
    </dgm:pt>
    <dgm:pt modelId="{74E7B7E0-E3BD-4A62-8CF0-C99295FCB999}" type="parTrans" cxnId="{FD7E4C50-DD54-489D-BEC1-14C7F75F8CB5}">
      <dgm:prSet/>
      <dgm:spPr/>
      <dgm:t>
        <a:bodyPr/>
        <a:lstStyle/>
        <a:p>
          <a:endParaRPr lang="en-US"/>
        </a:p>
      </dgm:t>
    </dgm:pt>
    <dgm:pt modelId="{B6FACF81-FA2F-4588-B3A8-924D126061CD}" type="sibTrans" cxnId="{FD7E4C50-DD54-489D-BEC1-14C7F75F8CB5}">
      <dgm:prSet/>
      <dgm:spPr/>
      <dgm:t>
        <a:bodyPr/>
        <a:lstStyle/>
        <a:p>
          <a:endParaRPr lang="en-US"/>
        </a:p>
      </dgm:t>
    </dgm:pt>
    <dgm:pt modelId="{50E3FE8E-F5CF-440F-937B-768E901D0FAE}" type="pres">
      <dgm:prSet presAssocID="{BE6A29EE-AA7E-4BCF-B73A-C90FCCC5A643}" presName="hierChild1" presStyleCnt="0">
        <dgm:presLayoutVars>
          <dgm:chPref val="1"/>
          <dgm:dir/>
          <dgm:animOne val="branch"/>
          <dgm:animLvl val="lvl"/>
          <dgm:resizeHandles/>
        </dgm:presLayoutVars>
      </dgm:prSet>
      <dgm:spPr/>
    </dgm:pt>
    <dgm:pt modelId="{2D9349E6-F488-4FBC-A1D4-677BE17AB973}" type="pres">
      <dgm:prSet presAssocID="{2F020DBB-86F6-48BF-B055-A5FF85CE202B}" presName="hierRoot1" presStyleCnt="0"/>
      <dgm:spPr/>
    </dgm:pt>
    <dgm:pt modelId="{0AFFB182-598C-41AD-848C-03486F3C9D22}" type="pres">
      <dgm:prSet presAssocID="{2F020DBB-86F6-48BF-B055-A5FF85CE202B}" presName="composite" presStyleCnt="0"/>
      <dgm:spPr/>
    </dgm:pt>
    <dgm:pt modelId="{54A594FD-0D08-486A-9E7A-08E5EA07711E}" type="pres">
      <dgm:prSet presAssocID="{2F020DBB-86F6-48BF-B055-A5FF85CE202B}" presName="background" presStyleLbl="node0" presStyleIdx="0" presStyleCnt="3"/>
      <dgm:spPr/>
    </dgm:pt>
    <dgm:pt modelId="{EE5351F7-0069-45B6-BA02-BD0ABC460392}" type="pres">
      <dgm:prSet presAssocID="{2F020DBB-86F6-48BF-B055-A5FF85CE202B}" presName="text" presStyleLbl="fgAcc0" presStyleIdx="0" presStyleCnt="3">
        <dgm:presLayoutVars>
          <dgm:chPref val="3"/>
        </dgm:presLayoutVars>
      </dgm:prSet>
      <dgm:spPr/>
    </dgm:pt>
    <dgm:pt modelId="{48286AEF-F085-45E1-8094-131326EA52AC}" type="pres">
      <dgm:prSet presAssocID="{2F020DBB-86F6-48BF-B055-A5FF85CE202B}" presName="hierChild2" presStyleCnt="0"/>
      <dgm:spPr/>
    </dgm:pt>
    <dgm:pt modelId="{5998C3C1-9A13-4439-82C6-6CB88E2CA685}" type="pres">
      <dgm:prSet presAssocID="{FA234938-3AD0-4EFA-9700-A7EEBBD30E48}" presName="hierRoot1" presStyleCnt="0"/>
      <dgm:spPr/>
    </dgm:pt>
    <dgm:pt modelId="{8AECCF09-1D23-417C-B912-3CF97A9A7FB2}" type="pres">
      <dgm:prSet presAssocID="{FA234938-3AD0-4EFA-9700-A7EEBBD30E48}" presName="composite" presStyleCnt="0"/>
      <dgm:spPr/>
    </dgm:pt>
    <dgm:pt modelId="{0D9CBBBC-CB31-458C-854D-1872797E66FF}" type="pres">
      <dgm:prSet presAssocID="{FA234938-3AD0-4EFA-9700-A7EEBBD30E48}" presName="background" presStyleLbl="node0" presStyleIdx="1" presStyleCnt="3"/>
      <dgm:spPr/>
    </dgm:pt>
    <dgm:pt modelId="{5B425F16-A399-45F1-90C7-2A2248A2E16A}" type="pres">
      <dgm:prSet presAssocID="{FA234938-3AD0-4EFA-9700-A7EEBBD30E48}" presName="text" presStyleLbl="fgAcc0" presStyleIdx="1" presStyleCnt="3">
        <dgm:presLayoutVars>
          <dgm:chPref val="3"/>
        </dgm:presLayoutVars>
      </dgm:prSet>
      <dgm:spPr/>
    </dgm:pt>
    <dgm:pt modelId="{630C5E20-E491-4839-8D2A-1DCDC0B7C69F}" type="pres">
      <dgm:prSet presAssocID="{FA234938-3AD0-4EFA-9700-A7EEBBD30E48}" presName="hierChild2" presStyleCnt="0"/>
      <dgm:spPr/>
    </dgm:pt>
    <dgm:pt modelId="{4660F903-78B0-419E-9AE2-AEEFFADE7B0D}" type="pres">
      <dgm:prSet presAssocID="{2B29BAB4-2009-4F5A-8952-0D49D4BE1FE9}" presName="hierRoot1" presStyleCnt="0"/>
      <dgm:spPr/>
    </dgm:pt>
    <dgm:pt modelId="{9D6F5269-8C5A-49F9-9EB9-4B8388F88309}" type="pres">
      <dgm:prSet presAssocID="{2B29BAB4-2009-4F5A-8952-0D49D4BE1FE9}" presName="composite" presStyleCnt="0"/>
      <dgm:spPr/>
    </dgm:pt>
    <dgm:pt modelId="{6D7A66F5-EC15-4B60-80DD-60BF3F3579DF}" type="pres">
      <dgm:prSet presAssocID="{2B29BAB4-2009-4F5A-8952-0D49D4BE1FE9}" presName="background" presStyleLbl="node0" presStyleIdx="2" presStyleCnt="3"/>
      <dgm:spPr/>
    </dgm:pt>
    <dgm:pt modelId="{322BEF11-5611-42AD-AAD8-3D657478D626}" type="pres">
      <dgm:prSet presAssocID="{2B29BAB4-2009-4F5A-8952-0D49D4BE1FE9}" presName="text" presStyleLbl="fgAcc0" presStyleIdx="2" presStyleCnt="3">
        <dgm:presLayoutVars>
          <dgm:chPref val="3"/>
        </dgm:presLayoutVars>
      </dgm:prSet>
      <dgm:spPr/>
    </dgm:pt>
    <dgm:pt modelId="{FA3A5214-714B-4946-9856-E10DEF60793F}" type="pres">
      <dgm:prSet presAssocID="{2B29BAB4-2009-4F5A-8952-0D49D4BE1FE9}" presName="hierChild2" presStyleCnt="0"/>
      <dgm:spPr/>
    </dgm:pt>
  </dgm:ptLst>
  <dgm:cxnLst>
    <dgm:cxn modelId="{F76CA13E-AD62-40AB-9C20-B57BC791593E}" srcId="{BE6A29EE-AA7E-4BCF-B73A-C90FCCC5A643}" destId="{2F020DBB-86F6-48BF-B055-A5FF85CE202B}" srcOrd="0" destOrd="0" parTransId="{1828F61B-D5AF-4ED5-A75C-5B6979F84EA3}" sibTransId="{AE4154C3-20C6-4154-AB83-8E7E43DDDA2B}"/>
    <dgm:cxn modelId="{1A38BC69-6695-4D6B-96A0-4A84C4CB436B}" type="presOf" srcId="{2B29BAB4-2009-4F5A-8952-0D49D4BE1FE9}" destId="{322BEF11-5611-42AD-AAD8-3D657478D626}" srcOrd="0" destOrd="0" presId="urn:microsoft.com/office/officeart/2005/8/layout/hierarchy1"/>
    <dgm:cxn modelId="{FD7E4C50-DD54-489D-BEC1-14C7F75F8CB5}" srcId="{BE6A29EE-AA7E-4BCF-B73A-C90FCCC5A643}" destId="{2B29BAB4-2009-4F5A-8952-0D49D4BE1FE9}" srcOrd="2" destOrd="0" parTransId="{74E7B7E0-E3BD-4A62-8CF0-C99295FCB999}" sibTransId="{B6FACF81-FA2F-4588-B3A8-924D126061CD}"/>
    <dgm:cxn modelId="{EEE2427F-EC6B-49EF-83BE-845D93BFB684}" type="presOf" srcId="{FA234938-3AD0-4EFA-9700-A7EEBBD30E48}" destId="{5B425F16-A399-45F1-90C7-2A2248A2E16A}" srcOrd="0" destOrd="0" presId="urn:microsoft.com/office/officeart/2005/8/layout/hierarchy1"/>
    <dgm:cxn modelId="{83A5EDB9-E1D7-4E99-BF69-BBA7E4B05A0E}" srcId="{BE6A29EE-AA7E-4BCF-B73A-C90FCCC5A643}" destId="{FA234938-3AD0-4EFA-9700-A7EEBBD30E48}" srcOrd="1" destOrd="0" parTransId="{36BB36E9-6215-4A24-BE01-3D2427901FAC}" sibTransId="{B13D29AA-1502-4DDC-8183-FDBC386BA4F3}"/>
    <dgm:cxn modelId="{69984CD5-3ECE-4DCB-8BDD-0CD88CFD0099}" type="presOf" srcId="{2F020DBB-86F6-48BF-B055-A5FF85CE202B}" destId="{EE5351F7-0069-45B6-BA02-BD0ABC460392}" srcOrd="0" destOrd="0" presId="urn:microsoft.com/office/officeart/2005/8/layout/hierarchy1"/>
    <dgm:cxn modelId="{2821A5F0-B2C3-4EF7-A22F-BFF5C0E7176C}" type="presOf" srcId="{BE6A29EE-AA7E-4BCF-B73A-C90FCCC5A643}" destId="{50E3FE8E-F5CF-440F-937B-768E901D0FAE}" srcOrd="0" destOrd="0" presId="urn:microsoft.com/office/officeart/2005/8/layout/hierarchy1"/>
    <dgm:cxn modelId="{63392090-E963-4A68-9315-75E9A4425365}" type="presParOf" srcId="{50E3FE8E-F5CF-440F-937B-768E901D0FAE}" destId="{2D9349E6-F488-4FBC-A1D4-677BE17AB973}" srcOrd="0" destOrd="0" presId="urn:microsoft.com/office/officeart/2005/8/layout/hierarchy1"/>
    <dgm:cxn modelId="{A668EE9E-A9EA-4EB4-A6F2-6565FDE0ECF3}" type="presParOf" srcId="{2D9349E6-F488-4FBC-A1D4-677BE17AB973}" destId="{0AFFB182-598C-41AD-848C-03486F3C9D22}" srcOrd="0" destOrd="0" presId="urn:microsoft.com/office/officeart/2005/8/layout/hierarchy1"/>
    <dgm:cxn modelId="{324B77F4-5A75-489F-8975-912FC304DCE2}" type="presParOf" srcId="{0AFFB182-598C-41AD-848C-03486F3C9D22}" destId="{54A594FD-0D08-486A-9E7A-08E5EA07711E}" srcOrd="0" destOrd="0" presId="urn:microsoft.com/office/officeart/2005/8/layout/hierarchy1"/>
    <dgm:cxn modelId="{39277B56-BC0D-4A11-8BE0-E6A283EB31AC}" type="presParOf" srcId="{0AFFB182-598C-41AD-848C-03486F3C9D22}" destId="{EE5351F7-0069-45B6-BA02-BD0ABC460392}" srcOrd="1" destOrd="0" presId="urn:microsoft.com/office/officeart/2005/8/layout/hierarchy1"/>
    <dgm:cxn modelId="{212B44B9-3C34-490E-A53D-5EC365191D30}" type="presParOf" srcId="{2D9349E6-F488-4FBC-A1D4-677BE17AB973}" destId="{48286AEF-F085-45E1-8094-131326EA52AC}" srcOrd="1" destOrd="0" presId="urn:microsoft.com/office/officeart/2005/8/layout/hierarchy1"/>
    <dgm:cxn modelId="{47F52809-14F9-4FA0-B5CD-77FF0D729339}" type="presParOf" srcId="{50E3FE8E-F5CF-440F-937B-768E901D0FAE}" destId="{5998C3C1-9A13-4439-82C6-6CB88E2CA685}" srcOrd="1" destOrd="0" presId="urn:microsoft.com/office/officeart/2005/8/layout/hierarchy1"/>
    <dgm:cxn modelId="{B4CA228C-2907-4428-870C-0A3FBBE3D926}" type="presParOf" srcId="{5998C3C1-9A13-4439-82C6-6CB88E2CA685}" destId="{8AECCF09-1D23-417C-B912-3CF97A9A7FB2}" srcOrd="0" destOrd="0" presId="urn:microsoft.com/office/officeart/2005/8/layout/hierarchy1"/>
    <dgm:cxn modelId="{96B2AAAC-9E2F-4207-BD2E-B630F9361ED2}" type="presParOf" srcId="{8AECCF09-1D23-417C-B912-3CF97A9A7FB2}" destId="{0D9CBBBC-CB31-458C-854D-1872797E66FF}" srcOrd="0" destOrd="0" presId="urn:microsoft.com/office/officeart/2005/8/layout/hierarchy1"/>
    <dgm:cxn modelId="{CC0770F1-F01F-4E42-98D9-6D03CB5DC053}" type="presParOf" srcId="{8AECCF09-1D23-417C-B912-3CF97A9A7FB2}" destId="{5B425F16-A399-45F1-90C7-2A2248A2E16A}" srcOrd="1" destOrd="0" presId="urn:microsoft.com/office/officeart/2005/8/layout/hierarchy1"/>
    <dgm:cxn modelId="{DD3DF651-B829-447E-8216-B316C8D236AC}" type="presParOf" srcId="{5998C3C1-9A13-4439-82C6-6CB88E2CA685}" destId="{630C5E20-E491-4839-8D2A-1DCDC0B7C69F}" srcOrd="1" destOrd="0" presId="urn:microsoft.com/office/officeart/2005/8/layout/hierarchy1"/>
    <dgm:cxn modelId="{EE710864-AC35-4C90-9126-EC2B77949235}" type="presParOf" srcId="{50E3FE8E-F5CF-440F-937B-768E901D0FAE}" destId="{4660F903-78B0-419E-9AE2-AEEFFADE7B0D}" srcOrd="2" destOrd="0" presId="urn:microsoft.com/office/officeart/2005/8/layout/hierarchy1"/>
    <dgm:cxn modelId="{3631054A-6EF9-480C-945C-824609C7FA36}" type="presParOf" srcId="{4660F903-78B0-419E-9AE2-AEEFFADE7B0D}" destId="{9D6F5269-8C5A-49F9-9EB9-4B8388F88309}" srcOrd="0" destOrd="0" presId="urn:microsoft.com/office/officeart/2005/8/layout/hierarchy1"/>
    <dgm:cxn modelId="{C4168537-DC8B-4E99-8BA7-9F5EDDDF19B8}" type="presParOf" srcId="{9D6F5269-8C5A-49F9-9EB9-4B8388F88309}" destId="{6D7A66F5-EC15-4B60-80DD-60BF3F3579DF}" srcOrd="0" destOrd="0" presId="urn:microsoft.com/office/officeart/2005/8/layout/hierarchy1"/>
    <dgm:cxn modelId="{5B6065EA-CC72-4640-9D20-6D81E25E3DEC}" type="presParOf" srcId="{9D6F5269-8C5A-49F9-9EB9-4B8388F88309}" destId="{322BEF11-5611-42AD-AAD8-3D657478D626}" srcOrd="1" destOrd="0" presId="urn:microsoft.com/office/officeart/2005/8/layout/hierarchy1"/>
    <dgm:cxn modelId="{5B2256B5-5960-4BB5-8822-AB1B2259B626}" type="presParOf" srcId="{4660F903-78B0-419E-9AE2-AEEFFADE7B0D}" destId="{FA3A5214-714B-4946-9856-E10DEF60793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77A424-9F41-427C-AD09-C3D426809028}">
      <dsp:nvSpPr>
        <dsp:cNvPr id="0" name=""/>
        <dsp:cNvSpPr/>
      </dsp:nvSpPr>
      <dsp:spPr>
        <a:xfrm>
          <a:off x="0" y="75231"/>
          <a:ext cx="3143025" cy="188581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nl-NL" sz="3000" kern="1200" dirty="0"/>
            <a:t>Onzekere periode</a:t>
          </a:r>
          <a:endParaRPr lang="en-US" sz="3000" kern="1200" dirty="0"/>
        </a:p>
      </dsp:txBody>
      <dsp:txXfrm>
        <a:off x="0" y="75231"/>
        <a:ext cx="3143025" cy="1885814"/>
      </dsp:txXfrm>
    </dsp:sp>
    <dsp:sp modelId="{994708DC-5839-498D-912A-E13E257301AA}">
      <dsp:nvSpPr>
        <dsp:cNvPr id="0" name=""/>
        <dsp:cNvSpPr/>
      </dsp:nvSpPr>
      <dsp:spPr>
        <a:xfrm>
          <a:off x="3457327" y="75231"/>
          <a:ext cx="3143025" cy="188581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nl-NL" sz="3000" kern="1200" dirty="0"/>
            <a:t>Gevoel van machteloosheid </a:t>
          </a:r>
          <a:endParaRPr lang="en-US" sz="3000" kern="1200" dirty="0"/>
        </a:p>
      </dsp:txBody>
      <dsp:txXfrm>
        <a:off x="3457327" y="75231"/>
        <a:ext cx="3143025" cy="1885814"/>
      </dsp:txXfrm>
    </dsp:sp>
    <dsp:sp modelId="{BEA734CB-56F4-4C19-B2A0-95EDC3B86F94}">
      <dsp:nvSpPr>
        <dsp:cNvPr id="0" name=""/>
        <dsp:cNvSpPr/>
      </dsp:nvSpPr>
      <dsp:spPr>
        <a:xfrm>
          <a:off x="6914655" y="75231"/>
          <a:ext cx="3143025" cy="188581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nl-NL" sz="3000" kern="1200" dirty="0"/>
            <a:t>Verschillende manier van coping tussen partners</a:t>
          </a:r>
          <a:endParaRPr lang="en-US" sz="3000" kern="1200" dirty="0"/>
        </a:p>
      </dsp:txBody>
      <dsp:txXfrm>
        <a:off x="6914655" y="75231"/>
        <a:ext cx="3143025" cy="1885814"/>
      </dsp:txXfrm>
    </dsp:sp>
    <dsp:sp modelId="{075B254E-7E86-45D1-8C06-98326AEF72F4}">
      <dsp:nvSpPr>
        <dsp:cNvPr id="0" name=""/>
        <dsp:cNvSpPr/>
      </dsp:nvSpPr>
      <dsp:spPr>
        <a:xfrm>
          <a:off x="1728663" y="2275349"/>
          <a:ext cx="3143025" cy="188581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nl-NL" sz="3000" kern="1200" dirty="0"/>
            <a:t>Reacties uit de omgeving</a:t>
          </a:r>
          <a:endParaRPr lang="en-US" sz="3000" kern="1200" dirty="0"/>
        </a:p>
      </dsp:txBody>
      <dsp:txXfrm>
        <a:off x="1728663" y="2275349"/>
        <a:ext cx="3143025" cy="1885814"/>
      </dsp:txXfrm>
    </dsp:sp>
    <dsp:sp modelId="{4FD13186-399F-4D99-9443-1AB4681A46B4}">
      <dsp:nvSpPr>
        <dsp:cNvPr id="0" name=""/>
        <dsp:cNvSpPr/>
      </dsp:nvSpPr>
      <dsp:spPr>
        <a:xfrm>
          <a:off x="5185991" y="2275349"/>
          <a:ext cx="3143025" cy="188581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nl-NL" sz="3000" kern="1200" dirty="0"/>
            <a:t>Het moeten maken van keuzes </a:t>
          </a:r>
          <a:endParaRPr lang="en-US" sz="3000" kern="1200" dirty="0"/>
        </a:p>
      </dsp:txBody>
      <dsp:txXfrm>
        <a:off x="5185991" y="2275349"/>
        <a:ext cx="3143025" cy="18858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A594FD-0D08-486A-9E7A-08E5EA07711E}">
      <dsp:nvSpPr>
        <dsp:cNvPr id="0" name=""/>
        <dsp:cNvSpPr/>
      </dsp:nvSpPr>
      <dsp:spPr>
        <a:xfrm>
          <a:off x="0" y="1070784"/>
          <a:ext cx="2828722" cy="179623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E5351F7-0069-45B6-BA02-BD0ABC460392}">
      <dsp:nvSpPr>
        <dsp:cNvPr id="0" name=""/>
        <dsp:cNvSpPr/>
      </dsp:nvSpPr>
      <dsp:spPr>
        <a:xfrm>
          <a:off x="314302" y="1369372"/>
          <a:ext cx="2828722" cy="179623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nl-NL" sz="2400" kern="1200" dirty="0"/>
            <a:t>Vaste contactpersoon</a:t>
          </a:r>
          <a:endParaRPr lang="en-US" sz="2400" kern="1200" dirty="0"/>
        </a:p>
      </dsp:txBody>
      <dsp:txXfrm>
        <a:off x="366912" y="1421982"/>
        <a:ext cx="2723502" cy="1691018"/>
      </dsp:txXfrm>
    </dsp:sp>
    <dsp:sp modelId="{0D9CBBBC-CB31-458C-854D-1872797E66FF}">
      <dsp:nvSpPr>
        <dsp:cNvPr id="0" name=""/>
        <dsp:cNvSpPr/>
      </dsp:nvSpPr>
      <dsp:spPr>
        <a:xfrm>
          <a:off x="3457327" y="1070784"/>
          <a:ext cx="2828722" cy="179623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B425F16-A399-45F1-90C7-2A2248A2E16A}">
      <dsp:nvSpPr>
        <dsp:cNvPr id="0" name=""/>
        <dsp:cNvSpPr/>
      </dsp:nvSpPr>
      <dsp:spPr>
        <a:xfrm>
          <a:off x="3771629" y="1369372"/>
          <a:ext cx="2828722" cy="179623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nl-NL" sz="2400" kern="1200" dirty="0"/>
            <a:t>Fertiliteitscounselor</a:t>
          </a:r>
          <a:endParaRPr lang="en-US" sz="2400" kern="1200" dirty="0"/>
        </a:p>
      </dsp:txBody>
      <dsp:txXfrm>
        <a:off x="3824239" y="1421982"/>
        <a:ext cx="2723502" cy="1691018"/>
      </dsp:txXfrm>
    </dsp:sp>
    <dsp:sp modelId="{6D7A66F5-EC15-4B60-80DD-60BF3F3579DF}">
      <dsp:nvSpPr>
        <dsp:cNvPr id="0" name=""/>
        <dsp:cNvSpPr/>
      </dsp:nvSpPr>
      <dsp:spPr>
        <a:xfrm>
          <a:off x="6914654" y="1070784"/>
          <a:ext cx="2828722" cy="179623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22BEF11-5611-42AD-AAD8-3D657478D626}">
      <dsp:nvSpPr>
        <dsp:cNvPr id="0" name=""/>
        <dsp:cNvSpPr/>
      </dsp:nvSpPr>
      <dsp:spPr>
        <a:xfrm>
          <a:off x="7228957" y="1369372"/>
          <a:ext cx="2828722" cy="179623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nl-NL" sz="2400" kern="1200" dirty="0"/>
            <a:t>Freya</a:t>
          </a:r>
          <a:endParaRPr lang="en-US" sz="2400" kern="1200" dirty="0"/>
        </a:p>
      </dsp:txBody>
      <dsp:txXfrm>
        <a:off x="7281567" y="1421982"/>
        <a:ext cx="2723502" cy="169101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AB8308-0B5F-4FD1-A22C-64E03B019B4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Date Placeholder 2">
            <a:extLst>
              <a:ext uri="{FF2B5EF4-FFF2-40B4-BE49-F238E27FC236}">
                <a16:creationId xmlns:a16="http://schemas.microsoft.com/office/drawing/2014/main" id="{CB20AD31-8954-4DA8-B0A3-0046B0627A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CF39EF-5AB7-4014-9F5F-EB58495B10D6}" type="datetimeFigureOut">
              <a:rPr lang="nl-NL" smtClean="0"/>
              <a:t>2-9-2025</a:t>
            </a:fld>
            <a:endParaRPr lang="nl-NL" dirty="0"/>
          </a:p>
        </p:txBody>
      </p:sp>
      <p:sp>
        <p:nvSpPr>
          <p:cNvPr id="4" name="Footer Placeholder 3">
            <a:extLst>
              <a:ext uri="{FF2B5EF4-FFF2-40B4-BE49-F238E27FC236}">
                <a16:creationId xmlns:a16="http://schemas.microsoft.com/office/drawing/2014/main" id="{C02A9E75-6852-4F54-A1DD-1CC8035FBB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5" name="Slide Number Placeholder 4">
            <a:extLst>
              <a:ext uri="{FF2B5EF4-FFF2-40B4-BE49-F238E27FC236}">
                <a16:creationId xmlns:a16="http://schemas.microsoft.com/office/drawing/2014/main" id="{783D0F4D-BC9C-41E7-9255-73E652E6857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7A0ECC-5D03-407C-A91C-F8B708F00133}" type="slidenum">
              <a:rPr lang="nl-NL" smtClean="0"/>
              <a:t>‹nr.›</a:t>
            </a:fld>
            <a:endParaRPr lang="nl-NL" dirty="0"/>
          </a:p>
        </p:txBody>
      </p:sp>
    </p:spTree>
    <p:extLst>
      <p:ext uri="{BB962C8B-B14F-4D97-AF65-F5344CB8AC3E}">
        <p14:creationId xmlns:p14="http://schemas.microsoft.com/office/powerpoint/2010/main" val="10895938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25E2B4-F42D-47E2-B7F2-6C135D6BFAE9}" type="datetimeFigureOut">
              <a:rPr lang="nl-NL" smtClean="0"/>
              <a:t>2-9-2025</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64705B-BA61-44C3-B827-071B55B257D1}" type="slidenum">
              <a:rPr lang="nl-NL" smtClean="0"/>
              <a:t>‹nr.›</a:t>
            </a:fld>
            <a:endParaRPr lang="nl-NL" dirty="0"/>
          </a:p>
        </p:txBody>
      </p:sp>
    </p:spTree>
    <p:extLst>
      <p:ext uri="{BB962C8B-B14F-4D97-AF65-F5344CB8AC3E}">
        <p14:creationId xmlns:p14="http://schemas.microsoft.com/office/powerpoint/2010/main" val="3355455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U bent hier omdat u wordt voorbereid voor een eerste IVF of ICSI behandeling bij ons in het UMC Utrecht.</a:t>
            </a:r>
          </a:p>
          <a:p>
            <a:r>
              <a:rPr lang="nl-NL" dirty="0"/>
              <a:t>Laten we beginnen met uit te leggen wat dit inhoudt.</a:t>
            </a:r>
          </a:p>
          <a:p>
            <a:endParaRPr lang="nl-NL" dirty="0"/>
          </a:p>
          <a:p>
            <a:r>
              <a:rPr lang="nl-NL" dirty="0"/>
              <a:t>Het zijn beiden afkortingen voor laboratorium technieken die gebruikt worden bij vruchtbaarheidsbehandelingen.</a:t>
            </a:r>
          </a:p>
          <a:p>
            <a:r>
              <a:rPr lang="nl-NL" dirty="0"/>
              <a:t>IVF staat voor in vitro fertilisatie. Er wordt dan 1 eicel (eicel-cumulus complex) in een </a:t>
            </a:r>
            <a:r>
              <a:rPr lang="nl-NL" dirty="0" err="1"/>
              <a:t>petrischaaltje</a:t>
            </a:r>
            <a:r>
              <a:rPr lang="nl-NL" dirty="0"/>
              <a:t> gedaan en dan wordt er een bepaalde hoeveel zaadcellen aan toegevoegd. Dan gaat het als het ware om een soort van natuurlijke selectie. </a:t>
            </a:r>
          </a:p>
          <a:p>
            <a:r>
              <a:rPr lang="nl-NL" dirty="0"/>
              <a:t>ICSI staat voor intra cytoplasmatische sperma injectie. Deze techniek wordt gebruikt als er sprake is van een ernstig verminderde zaadkwaliteit. De eicellen worden in het laboratorium kaal gemaakt (cumuluscellen worden verwijderd), dan kan er worden beoordeeld welke eicellen er rijp zijn. In de rijpeicellen zal dan 1 zaadcel per eicel worden geïnjecteerd. </a:t>
            </a:r>
          </a:p>
          <a:p>
            <a:r>
              <a:rPr lang="nl-NL" dirty="0"/>
              <a:t>Voor beide technieken geldt dat het een normaal beloop is indien niet alle eicellen bevrucht raken. Op relatief kleine aantallen zijn percentages niet zo betrouwbaar maar ga uit van ongeveer 60 - 70% kans op bevruchting.</a:t>
            </a:r>
          </a:p>
        </p:txBody>
      </p:sp>
      <p:sp>
        <p:nvSpPr>
          <p:cNvPr id="4" name="Tijdelijke aanduiding voor dianummer 3"/>
          <p:cNvSpPr>
            <a:spLocks noGrp="1"/>
          </p:cNvSpPr>
          <p:nvPr>
            <p:ph type="sldNum" sz="quarter" idx="10"/>
          </p:nvPr>
        </p:nvSpPr>
        <p:spPr/>
        <p:txBody>
          <a:bodyPr/>
          <a:lstStyle/>
          <a:p>
            <a:fld id="{D30595E8-F8C7-4D9B-9C5A-510D9C9B854F}" type="slidenum">
              <a:rPr lang="nl-NL" smtClean="0"/>
              <a:t>2</a:t>
            </a:fld>
            <a:endParaRPr lang="nl-NL" dirty="0"/>
          </a:p>
        </p:txBody>
      </p:sp>
    </p:spTree>
    <p:extLst>
      <p:ext uri="{BB962C8B-B14F-4D97-AF65-F5344CB8AC3E}">
        <p14:creationId xmlns:p14="http://schemas.microsoft.com/office/powerpoint/2010/main" val="186391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Let op: gaat om 3</a:t>
            </a:r>
            <a:r>
              <a:rPr lang="nl-NL" baseline="30000" dirty="0"/>
              <a:t>e</a:t>
            </a:r>
            <a:r>
              <a:rPr lang="nl-NL" dirty="0"/>
              <a:t> verse ET en niet 3 ET.</a:t>
            </a:r>
          </a:p>
        </p:txBody>
      </p:sp>
      <p:sp>
        <p:nvSpPr>
          <p:cNvPr id="4" name="Tijdelijke aanduiding voor dianummer 3"/>
          <p:cNvSpPr>
            <a:spLocks noGrp="1"/>
          </p:cNvSpPr>
          <p:nvPr>
            <p:ph type="sldNum" sz="quarter" idx="10"/>
          </p:nvPr>
        </p:nvSpPr>
        <p:spPr/>
        <p:txBody>
          <a:bodyPr/>
          <a:lstStyle/>
          <a:p>
            <a:fld id="{22E80147-B9D3-4A5B-8A97-D91C7DAA1B68}" type="slidenum">
              <a:rPr lang="nl-NL" smtClean="0"/>
              <a:t>15</a:t>
            </a:fld>
            <a:endParaRPr lang="nl-NL" dirty="0"/>
          </a:p>
        </p:txBody>
      </p:sp>
    </p:spTree>
    <p:extLst>
      <p:ext uri="{BB962C8B-B14F-4D97-AF65-F5344CB8AC3E}">
        <p14:creationId xmlns:p14="http://schemas.microsoft.com/office/powerpoint/2010/main" val="3463082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16</a:t>
            </a:fld>
            <a:endParaRPr lang="nl-NL" dirty="0"/>
          </a:p>
        </p:txBody>
      </p:sp>
    </p:spTree>
    <p:extLst>
      <p:ext uri="{BB962C8B-B14F-4D97-AF65-F5344CB8AC3E}">
        <p14:creationId xmlns:p14="http://schemas.microsoft.com/office/powerpoint/2010/main" val="4241755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19</a:t>
            </a:fld>
            <a:endParaRPr lang="nl-NL" dirty="0"/>
          </a:p>
        </p:txBody>
      </p:sp>
    </p:spTree>
    <p:extLst>
      <p:ext uri="{BB962C8B-B14F-4D97-AF65-F5344CB8AC3E}">
        <p14:creationId xmlns:p14="http://schemas.microsoft.com/office/powerpoint/2010/main" val="728340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Ongeacht of er nog verzekerde pogingen zijn, wordt door het behandelteam bepaald of continueren van een behandeling als medisch zinvol wordt gezien. </a:t>
            </a:r>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20</a:t>
            </a:fld>
            <a:endParaRPr lang="nl-NL" dirty="0"/>
          </a:p>
        </p:txBody>
      </p:sp>
    </p:spTree>
    <p:extLst>
      <p:ext uri="{BB962C8B-B14F-4D97-AF65-F5344CB8AC3E}">
        <p14:creationId xmlns:p14="http://schemas.microsoft.com/office/powerpoint/2010/main" val="2778559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3</a:t>
            </a:fld>
            <a:endParaRPr lang="nl-NL" dirty="0"/>
          </a:p>
        </p:txBody>
      </p:sp>
    </p:spTree>
    <p:extLst>
      <p:ext uri="{BB962C8B-B14F-4D97-AF65-F5344CB8AC3E}">
        <p14:creationId xmlns:p14="http://schemas.microsoft.com/office/powerpoint/2010/main" val="2289691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Indien er voor u gekozen is voor het korte schema, dan start u op </a:t>
            </a:r>
            <a:r>
              <a:rPr lang="nl-NL" dirty="0" err="1"/>
              <a:t>cyclusdag</a:t>
            </a:r>
            <a:r>
              <a:rPr lang="nl-NL" dirty="0"/>
              <a:t> 2-3 met het stimuleren van de kleine </a:t>
            </a:r>
            <a:r>
              <a:rPr lang="nl-NL" dirty="0" err="1"/>
              <a:t>eiblaasjes</a:t>
            </a:r>
            <a:r>
              <a:rPr lang="nl-NL" dirty="0"/>
              <a:t> in de eierstokken. Hiervoor gebruikt u follikel stimulerend hormoon (FSH, </a:t>
            </a:r>
            <a:r>
              <a:rPr lang="nl-NL" dirty="0" err="1"/>
              <a:t>Gonal</a:t>
            </a:r>
            <a:r>
              <a:rPr lang="nl-NL" dirty="0"/>
              <a:t>-F) doormiddel van dagelijkse  onderhuidse injecties. De arts zal bepalen in welke dosering u dit dient te gaan gebruiken. Kies een vast moment op de dag tussen 16:00-20:00u waarop u dit middel zet. </a:t>
            </a:r>
          </a:p>
          <a:p>
            <a:r>
              <a:rPr lang="nl-NL" dirty="0" err="1"/>
              <a:t>Gonal</a:t>
            </a:r>
            <a:r>
              <a:rPr lang="nl-NL" dirty="0"/>
              <a:t>-F heeft als doel om meerdere </a:t>
            </a:r>
            <a:r>
              <a:rPr lang="nl-NL" dirty="0" err="1"/>
              <a:t>eiblaasjes</a:t>
            </a:r>
            <a:r>
              <a:rPr lang="nl-NL" dirty="0"/>
              <a:t> in de eierstokken te laten ontwikkelen. Het middel kan ook bijwerkingen hebben zoals onder andere hoofdpijn, maag-en darmklachten. U gaat door met dit middel totdat u van ons hoort hiermee te moeten stoppen.</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Vanaf stimulatiedag 5 gaat u er een 2</a:t>
            </a:r>
            <a:r>
              <a:rPr lang="nl-NL" baseline="30000" dirty="0"/>
              <a:t>e</a:t>
            </a:r>
            <a:r>
              <a:rPr lang="nl-NL" dirty="0"/>
              <a:t> dagelijkse injectie bij gebruiken om te voorkomen dat u zelf een LH-piek gaat aanmaken. Het doel is om de </a:t>
            </a:r>
            <a:r>
              <a:rPr lang="nl-NL" dirty="0" err="1"/>
              <a:t>eiblaasjes</a:t>
            </a:r>
            <a:r>
              <a:rPr lang="nl-NL" dirty="0"/>
              <a:t> verder te laten groeien maar om daarbij wel de eisprong te remmen/voorkomen. U gebruikt hiervoor </a:t>
            </a:r>
            <a:r>
              <a:rPr lang="nl-NL" dirty="0" err="1"/>
              <a:t>cetrotide</a:t>
            </a:r>
            <a:r>
              <a:rPr lang="nl-NL" dirty="0"/>
              <a:t> (GnRH antagonist). Dit is ook een onderhuidse injectie. Kies een vast moment op de dag tussen 16:00-20:00u waarop u dit middel zet. Dit middel kan ook bijwerkingen hebben. Veelal gaat het dan om een lokale huidreactie ter plaatse van het injecteren (roodheid, zwelling, jeuk). U gaat door met dit middel totdat u van ons hoort hiermee te moeten stoppen.</a:t>
            </a:r>
          </a:p>
          <a:p>
            <a:endParaRPr lang="nl-NL" dirty="0"/>
          </a:p>
          <a:p>
            <a:r>
              <a:rPr lang="nl-NL" dirty="0"/>
              <a:t>Rond stimulatiedag 6/7 komt u voor de eerste echo.  Afhankelijk van de snelheid waarmee de </a:t>
            </a:r>
            <a:r>
              <a:rPr lang="nl-NL" dirty="0" err="1"/>
              <a:t>eiblaasjes</a:t>
            </a:r>
            <a:r>
              <a:rPr lang="nl-NL" dirty="0"/>
              <a:t> groeien (dat varieert tussen vrouwen) verwachten we 2-3 stimulatie echo’s nodig te hebben. </a:t>
            </a:r>
          </a:p>
          <a:p>
            <a:r>
              <a:rPr lang="nl-NL" dirty="0"/>
              <a:t>Vanaf stimulatiedag 6/7 hebben we vaak 1 week waarbij we een groot appel doen op uw flexibiliteit in verband met bezoeken aan ons behandelcentrum. Het is raadzaam hier rekening mee te houden als het gaat om uw verdere agenda. </a:t>
            </a:r>
          </a:p>
          <a:p>
            <a:r>
              <a:rPr lang="nl-NL" dirty="0"/>
              <a:t>Voor de echo’s mag u alleen komen. Uiteraard mag u ook iemand meenemen als u dat fijner vindt. </a:t>
            </a:r>
          </a:p>
          <a:p>
            <a:endParaRPr lang="nl-NL" dirty="0"/>
          </a:p>
          <a:p>
            <a:r>
              <a:rPr lang="nl-NL" dirty="0"/>
              <a:t>Indien de </a:t>
            </a:r>
            <a:r>
              <a:rPr lang="nl-NL" dirty="0" err="1"/>
              <a:t>eiblaasjes</a:t>
            </a:r>
            <a:r>
              <a:rPr lang="nl-NL" dirty="0"/>
              <a:t> groot genoeg zijn kunnen we een punctie gaan plannen. U weet de punctiedatum 2 dagen tevoren. Voor de laatste eicelrijping dient u 34-36 u voorafgaand aan de punctie nog een laatste injectie te zetten (</a:t>
            </a:r>
            <a:r>
              <a:rPr lang="nl-NL" dirty="0" err="1"/>
              <a:t>ovitrelle</a:t>
            </a:r>
            <a:r>
              <a:rPr lang="nl-NL" dirty="0"/>
              <a:t>). Het precieze tijdstip waarop u dit middel toedient luistert nauw met de punctietijd. U krijgt het tijdstip van toediening en de punctiedatum/tijd telefonisch van ons te horen. </a:t>
            </a:r>
            <a:r>
              <a:rPr lang="nl-NL" dirty="0" err="1"/>
              <a:t>Ovitrelle</a:t>
            </a:r>
            <a:r>
              <a:rPr lang="nl-NL" dirty="0"/>
              <a:t> kan als bijwerkingen o.a. lokale huidreactie, hoofdpijn, buikpijn en maag-en darmklachten hebben.</a:t>
            </a:r>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4</a:t>
            </a:fld>
            <a:endParaRPr lang="nl-NL" dirty="0"/>
          </a:p>
        </p:txBody>
      </p:sp>
    </p:spTree>
    <p:extLst>
      <p:ext uri="{BB962C8B-B14F-4D97-AF65-F5344CB8AC3E}">
        <p14:creationId xmlns:p14="http://schemas.microsoft.com/office/powerpoint/2010/main" val="1484851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Indien er voor u gekozen is voor het lange schema, dan start u in het tweede deel van uw cyclus (</a:t>
            </a:r>
            <a:r>
              <a:rPr lang="nl-NL" dirty="0" err="1"/>
              <a:t>luteale</a:t>
            </a:r>
            <a:r>
              <a:rPr lang="nl-NL" dirty="0"/>
              <a:t> fase) met het onderdrukken van uw eigen cyclus. Hiervoor gebruikt u </a:t>
            </a:r>
            <a:r>
              <a:rPr lang="nl-NL" dirty="0" err="1"/>
              <a:t>decapeptyl</a:t>
            </a:r>
            <a:r>
              <a:rPr lang="nl-NL" dirty="0"/>
              <a:t> (GnRH agonist). Dit zijn dagelijkse onderhuidse injecties. Kies een vast moment op de dag tussen 16:00-20:00u waarop u dit middel zet. </a:t>
            </a:r>
            <a:r>
              <a:rPr lang="nl-NL" dirty="0" err="1"/>
              <a:t>Decapeptyl</a:t>
            </a:r>
            <a:r>
              <a:rPr lang="nl-NL" dirty="0"/>
              <a:t> wordt gebruikt om een eigen LH-piek/eisprong tegen te gaan. Dit middel kan bijwerkingen hebben zoals onder andere hoofdpijn, opvliegers, stemmingswisselingen. U gaat door met dit middel totdat u van ons hoort hiermee te moeten stoppen. Indien u zich tijdens het gebruik van dit middel zeer somber voelt of donkere gedachten heeft, dient u contact met ons op te nemen. </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Tijdens het gebruik van de </a:t>
            </a:r>
            <a:r>
              <a:rPr lang="nl-NL" dirty="0" err="1"/>
              <a:t>decapeptyl</a:t>
            </a:r>
            <a:r>
              <a:rPr lang="nl-NL" dirty="0"/>
              <a:t> zult u ongesteld worden. Zolang u door blijft gaan met de </a:t>
            </a:r>
            <a:r>
              <a:rPr lang="nl-NL" dirty="0" err="1"/>
              <a:t>decapeptyl</a:t>
            </a:r>
            <a:r>
              <a:rPr lang="nl-NL" dirty="0"/>
              <a:t> blijft u eigen cyclus onderdrukt.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Op de afgesproken datum gaat u starten met het stimuleren van de </a:t>
            </a:r>
            <a:r>
              <a:rPr lang="nl-NL" dirty="0" err="1"/>
              <a:t>eiblaasjes</a:t>
            </a:r>
            <a:r>
              <a:rPr lang="nl-NL" dirty="0"/>
              <a:t> in de eierstokken. Hiervoor gebruikt u follikel stimulerend hormoon (FSH, </a:t>
            </a:r>
            <a:r>
              <a:rPr lang="nl-NL" dirty="0" err="1"/>
              <a:t>Gonal</a:t>
            </a:r>
            <a:r>
              <a:rPr lang="nl-NL" dirty="0"/>
              <a:t>-F) doormiddel van dagelijkse  onderhuidse injecties. De arts zal bepalen in welke dosering u dit dient te gaan gebruiken. Kies een vast moment op de dag tussen 16:00-20:00u waarop u dit middel zet. </a:t>
            </a:r>
            <a:r>
              <a:rPr lang="nl-NL" dirty="0" err="1"/>
              <a:t>Gonal</a:t>
            </a:r>
            <a:r>
              <a:rPr lang="nl-NL" dirty="0"/>
              <a:t>-F heeft als doel om meerdere </a:t>
            </a:r>
            <a:r>
              <a:rPr lang="nl-NL" dirty="0" err="1"/>
              <a:t>eiblaasjes</a:t>
            </a:r>
            <a:r>
              <a:rPr lang="nl-NL" dirty="0"/>
              <a:t> in de eierstokken te laten ontwikkelen. Het middel kan ook bijwerkingen hebben zoals onder andere hoofdpijn, maag-en darmklachten. U gaat door met dit middel totdat u van ons hoort hiermee te moeten stoppen.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r>
              <a:rPr lang="nl-NL" dirty="0"/>
              <a:t>Rond stimulatiedag 8 komt u voor de eerste echo.  Afhankelijk van de snelheid waarmee de </a:t>
            </a:r>
            <a:r>
              <a:rPr lang="nl-NL" dirty="0" err="1"/>
              <a:t>eiblaasjes</a:t>
            </a:r>
            <a:r>
              <a:rPr lang="nl-NL" dirty="0"/>
              <a:t> groeien (dat varieert tussen vrouwen) verwachten we 2-3 stimulatie echo’s nodig te hebben. </a:t>
            </a:r>
          </a:p>
          <a:p>
            <a:r>
              <a:rPr lang="nl-NL" dirty="0"/>
              <a:t>Vanaf stimulatiedag 8 hebben we vaak 1 week waarbij we een groot appel doen op uw flexibiliteit in verband met bezoeken aan ons behandelcentrum. Het is raadzaam hier rekening mee te houden als het gaat om uw verdere agenda. </a:t>
            </a:r>
          </a:p>
          <a:p>
            <a:r>
              <a:rPr lang="nl-NL" dirty="0"/>
              <a:t>Voor de echo’s mag u alleen komen. Uiteraard mag u ook iemand meenemen als u dat fijner vindt. </a:t>
            </a:r>
          </a:p>
          <a:p>
            <a:endParaRPr lang="nl-NL" dirty="0"/>
          </a:p>
          <a:p>
            <a:r>
              <a:rPr lang="nl-NL" dirty="0"/>
              <a:t>Indien de </a:t>
            </a:r>
            <a:r>
              <a:rPr lang="nl-NL" dirty="0" err="1"/>
              <a:t>eiblaasjes</a:t>
            </a:r>
            <a:r>
              <a:rPr lang="nl-NL" dirty="0"/>
              <a:t> groot genoeg zijn kunnen we een punctie gaan plannen. U weet de punctiedatum 2 dagen tevoren. Voor de laatste eicelrijping dient u 34-36 u voorafgaand aan de punctie nog een laatste injectie te zetten (</a:t>
            </a:r>
            <a:r>
              <a:rPr lang="nl-NL" dirty="0" err="1"/>
              <a:t>ovitrelle</a:t>
            </a:r>
            <a:r>
              <a:rPr lang="nl-NL" dirty="0"/>
              <a:t>). Het precieze tijdstip waarop u dit middel toedient luistert nauw met de punctietijd. U krijgt het tijdstip van toediening en de punctiedatum/tijd telefonisch van ons te horen. </a:t>
            </a:r>
            <a:r>
              <a:rPr lang="nl-NL" dirty="0" err="1"/>
              <a:t>Ovitrelle</a:t>
            </a:r>
            <a:r>
              <a:rPr lang="nl-NL" dirty="0"/>
              <a:t> kan als bijwerkingen o.a. lokale huidreactie, hoofdpijn, buikpijn en maag-en darmklachten hebben.</a:t>
            </a:r>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5</a:t>
            </a:fld>
            <a:endParaRPr lang="nl-NL" dirty="0"/>
          </a:p>
        </p:txBody>
      </p:sp>
    </p:spTree>
    <p:extLst>
      <p:ext uri="{BB962C8B-B14F-4D97-AF65-F5344CB8AC3E}">
        <p14:creationId xmlns:p14="http://schemas.microsoft.com/office/powerpoint/2010/main" val="2880461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7</a:t>
            </a:fld>
            <a:endParaRPr lang="nl-NL" dirty="0"/>
          </a:p>
        </p:txBody>
      </p:sp>
    </p:spTree>
    <p:extLst>
      <p:ext uri="{BB962C8B-B14F-4D97-AF65-F5344CB8AC3E}">
        <p14:creationId xmlns:p14="http://schemas.microsoft.com/office/powerpoint/2010/main" val="2036282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Soms wordt er besloten om voorafgaand aan de start van de stimulatie (</a:t>
            </a:r>
            <a:r>
              <a:rPr lang="nl-NL" dirty="0" err="1"/>
              <a:t>Gonal</a:t>
            </a:r>
            <a:r>
              <a:rPr lang="nl-NL" dirty="0"/>
              <a:t>-F) een uitgangsecho te laten verrichten. </a:t>
            </a:r>
          </a:p>
          <a:p>
            <a:r>
              <a:rPr lang="nl-NL" dirty="0"/>
              <a:t>Afhankelijk van het type behandelschema (lang/kort) wordt de eerste stimulatie echo gepland. De echo afspraken beslaan 15 minuten. Tijdens de eerste stimulatie echo neemt u de volgende documenten mee: getekende behandelovereenkomsten, ingevulde gezondheidsverklaring vrouw. </a:t>
            </a:r>
          </a:p>
          <a:p>
            <a:endParaRPr lang="nl-NL" dirty="0"/>
          </a:p>
          <a:p>
            <a:r>
              <a:rPr lang="nl-NL" dirty="0"/>
              <a:t>Indien wij een IVF/ICSI behandeling gaan verrichten hebben wij altijd een virale screening nodig. Dit gaat om een bloedafname bij de vrouw en evt. de partner/donor waarbij er gekeken wordt naar antistoffen tegen HIV, hepatitis B en hepatitis C. Deze bepaling heeft een geldigheidsduur van 2 jaar. Deze uitslagen dienen uiterlijk op de dag van het afspreken van de punctie bekend te zijn. Het is dus aan te raden dit tijdig te laten bepalen. </a:t>
            </a:r>
          </a:p>
          <a:p>
            <a:endParaRPr lang="nl-NL" dirty="0"/>
          </a:p>
          <a:p>
            <a:r>
              <a:rPr lang="nl-NL" dirty="0"/>
              <a:t>We meten en tellen de </a:t>
            </a:r>
            <a:r>
              <a:rPr lang="nl-NL" dirty="0" err="1"/>
              <a:t>eiblaasjes</a:t>
            </a:r>
            <a:r>
              <a:rPr lang="nl-NL" dirty="0"/>
              <a:t> (follikels) &gt; 10 mm. Op een echo kan je niet zijn of een </a:t>
            </a:r>
            <a:r>
              <a:rPr lang="nl-NL" dirty="0" err="1"/>
              <a:t>eiblaasje</a:t>
            </a:r>
            <a:r>
              <a:rPr lang="nl-NL" dirty="0"/>
              <a:t> een eicel bevat. Naar verwachting zijn er 2-3 echo’s nodig voordat we de punctie kunnen afspreken. De echo afspraken zijn altijd in de ochtend. </a:t>
            </a:r>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8</a:t>
            </a:fld>
            <a:endParaRPr lang="nl-NL" dirty="0"/>
          </a:p>
        </p:txBody>
      </p:sp>
    </p:spTree>
    <p:extLst>
      <p:ext uri="{BB962C8B-B14F-4D97-AF65-F5344CB8AC3E}">
        <p14:creationId xmlns:p14="http://schemas.microsoft.com/office/powerpoint/2010/main" val="3541953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9</a:t>
            </a:fld>
            <a:endParaRPr lang="nl-NL" dirty="0"/>
          </a:p>
        </p:txBody>
      </p:sp>
    </p:spTree>
    <p:extLst>
      <p:ext uri="{BB962C8B-B14F-4D97-AF65-F5344CB8AC3E}">
        <p14:creationId xmlns:p14="http://schemas.microsoft.com/office/powerpoint/2010/main" val="1350276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puncties zijn altijd in de ochtend. </a:t>
            </a:r>
          </a:p>
          <a:p>
            <a:r>
              <a:rPr lang="nl-NL" dirty="0"/>
              <a:t>De punctie is opgebouwd uit 2 delen. We beginnen met het zetten van de lokale verdoving rondom de baarmoedermond. Hiervoor moeten we kortdurend een speculum inbrengen.</a:t>
            </a:r>
          </a:p>
          <a:p>
            <a:r>
              <a:rPr lang="nl-NL" dirty="0"/>
              <a:t>Nadien gaan we over tot de echogeleide punctie. We prikken via de vaginale wand de eierstok aan en kunnen dan vaak gemakkelijk van </a:t>
            </a:r>
            <a:r>
              <a:rPr lang="nl-NL" dirty="0" err="1"/>
              <a:t>eiblaasje</a:t>
            </a:r>
            <a:r>
              <a:rPr lang="nl-NL" dirty="0"/>
              <a:t> naar </a:t>
            </a:r>
            <a:r>
              <a:rPr lang="nl-NL" dirty="0" err="1"/>
              <a:t>eiblaasje</a:t>
            </a:r>
            <a:r>
              <a:rPr lang="nl-NL" dirty="0"/>
              <a:t>. Het vocht wordt dan uit de </a:t>
            </a:r>
            <a:r>
              <a:rPr lang="nl-NL" dirty="0" err="1"/>
              <a:t>eiblaasjes</a:t>
            </a:r>
            <a:r>
              <a:rPr lang="nl-NL" dirty="0"/>
              <a:t> opgezogen en dit wordt opgevangen in buisjes. Deze buisjes gaan direct na de punctie naar de laboratorium zodat er naar eicellen gezocht kan worden. </a:t>
            </a:r>
          </a:p>
          <a:p>
            <a:endParaRPr lang="nl-NL" dirty="0"/>
          </a:p>
          <a:p>
            <a:r>
              <a:rPr lang="nl-NL" dirty="0"/>
              <a:t>Wij verrichten 7 dagen per week puncties op het IVF behandelcentrum. Op het behandelcentrum kunnen we 2 verschillende pijnstillingsopties bieden:</a:t>
            </a:r>
          </a:p>
          <a:p>
            <a:pPr marL="228600" indent="-228600">
              <a:buAutoNum type="arabicPeriod"/>
            </a:pPr>
            <a:r>
              <a:rPr lang="nl-NL" dirty="0"/>
              <a:t>Lokale verdoving </a:t>
            </a:r>
          </a:p>
          <a:p>
            <a:pPr marL="228600" indent="-228600">
              <a:buAutoNum type="arabicPeriod"/>
            </a:pPr>
            <a:r>
              <a:rPr lang="nl-NL" dirty="0"/>
              <a:t>Lichte sedatie (indien het gaat om verzoek tot aanvullende pijnstilling geven we alfentanil (morfineachtig preparaat) via het infuus, de vrouw blijft bij bewustzijn en aanspreekbaar en zal ook herinneringen hebben aan de procedure. Dit middel haalt de scherpe randjes van de pijn af. Omdat alfentanil als bijwerking kan aangrijpen op: hartslag, bloeddruk en zuurstofgehalte in het bloed moeten wij deze parameters monitoren. Heel zelden moeten wij medicatie geven om een te sterk effect op deze functies tegen te gaan. Na gift van alfentanil moet je minimaal 1 uur ter observatie blijven en mag je 24u niet autorijden of belangrijke beslissingen nemen)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 Lichte sedatie (indien het gaat om verzoek tot angstverlichting geven wij </a:t>
            </a:r>
            <a:r>
              <a:rPr lang="nl-NL" dirty="0" err="1"/>
              <a:t>midazolom</a:t>
            </a:r>
            <a:r>
              <a:rPr lang="nl-NL" dirty="0"/>
              <a:t> via het infuus. De vrouw is aanspreekbaar maar zal geen herinneringen hebben aan de procedure. Dit middel werkt echter niet pijnstillend. Omdat </a:t>
            </a:r>
            <a:r>
              <a:rPr lang="nl-NL" dirty="0" err="1"/>
              <a:t>midazolam</a:t>
            </a:r>
            <a:r>
              <a:rPr lang="nl-NL" dirty="0"/>
              <a:t> als bijwerking kan aangrijpen op: hartslag, bloeddruk en zuurstofgehalte in het bloed moeten wij deze parameters monitoren. Heel zelden moeten wij medicatie geven om een te sterk effect op deze functies tegen te gaan. Na gift van </a:t>
            </a:r>
            <a:r>
              <a:rPr lang="nl-NL" dirty="0" err="1"/>
              <a:t>midazolam</a:t>
            </a:r>
            <a:r>
              <a:rPr lang="nl-NL" dirty="0"/>
              <a:t> moet je minimaal 1 uur ter observatie blijven en mag je 24u niet autorijden of belangrijke beslissingen nemen)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3. Diepe sedatie. Dit vindt plaats op de dagbehandeling onder monitoring van een anesthesiemedewerker. Je bent niet bij volledig bewustzijn en hebt geen pijn of herinneringen aan de procedure. Deze mogelijkheid bieden wij 3 dagen per week met maximaal 2 plekken per dag. Tijdens de procedure kan dan niet een naaste bij de punctie aanwezig zijn.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indent="0">
              <a:buNone/>
            </a:pPr>
            <a:endParaRPr lang="nl-NL" dirty="0"/>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10</a:t>
            </a:fld>
            <a:endParaRPr lang="nl-NL" dirty="0"/>
          </a:p>
        </p:txBody>
      </p:sp>
    </p:spTree>
    <p:extLst>
      <p:ext uri="{BB962C8B-B14F-4D97-AF65-F5344CB8AC3E}">
        <p14:creationId xmlns:p14="http://schemas.microsoft.com/office/powerpoint/2010/main" val="1441262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11</a:t>
            </a:fld>
            <a:endParaRPr lang="nl-NL" dirty="0"/>
          </a:p>
        </p:txBody>
      </p:sp>
    </p:spTree>
    <p:extLst>
      <p:ext uri="{BB962C8B-B14F-4D97-AF65-F5344CB8AC3E}">
        <p14:creationId xmlns:p14="http://schemas.microsoft.com/office/powerpoint/2010/main" val="1502693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JP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gif"/><Relationship Id="rId7" Type="http://schemas.openxmlformats.org/officeDocument/2006/relationships/image" Target="../media/image10.JPG"/><Relationship Id="rId2" Type="http://schemas.openxmlformats.org/officeDocument/2006/relationships/image" Target="../media/image3.gi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gif"/><Relationship Id="rId7" Type="http://schemas.openxmlformats.org/officeDocument/2006/relationships/image" Target="../media/image10.JPG"/><Relationship Id="rId2" Type="http://schemas.openxmlformats.org/officeDocument/2006/relationships/image" Target="../media/image3.gi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gif"/><Relationship Id="rId7" Type="http://schemas.openxmlformats.org/officeDocument/2006/relationships/image" Target="../media/image1.png"/><Relationship Id="rId2" Type="http://schemas.openxmlformats.org/officeDocument/2006/relationships/image" Target="../media/image3.gi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gif"/><Relationship Id="rId7" Type="http://schemas.openxmlformats.org/officeDocument/2006/relationships/image" Target="../media/image1.png"/><Relationship Id="rId2" Type="http://schemas.openxmlformats.org/officeDocument/2006/relationships/image" Target="../media/image3.gi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gif"/><Relationship Id="rId7" Type="http://schemas.openxmlformats.org/officeDocument/2006/relationships/image" Target="../media/image1.png"/><Relationship Id="rId2" Type="http://schemas.openxmlformats.org/officeDocument/2006/relationships/image" Target="../media/image3.gi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gif"/><Relationship Id="rId7" Type="http://schemas.openxmlformats.org/officeDocument/2006/relationships/image" Target="../media/image1.png"/><Relationship Id="rId2" Type="http://schemas.openxmlformats.org/officeDocument/2006/relationships/image" Target="../media/image3.gi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co">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20B8CDF4-463C-49A4-AB31-5818F8BEE00B}"/>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 name="Rectangle 106">
            <a:extLst>
              <a:ext uri="{FF2B5EF4-FFF2-40B4-BE49-F238E27FC236}">
                <a16:creationId xmlns:a16="http://schemas.microsoft.com/office/drawing/2014/main" id="{5CCFF727-AEA4-47F9-8031-DD6F1286F7A5}"/>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2" name="Slide Number Placeholder 1">
            <a:extLst>
              <a:ext uri="{FF2B5EF4-FFF2-40B4-BE49-F238E27FC236}">
                <a16:creationId xmlns:a16="http://schemas.microsoft.com/office/drawing/2014/main" id="{829997C1-E4B4-4F6A-A6B6-B0F7679BF5F1}"/>
              </a:ext>
            </a:extLst>
          </p:cNvPr>
          <p:cNvSpPr>
            <a:spLocks noGrp="1"/>
          </p:cNvSpPr>
          <p:nvPr>
            <p:ph type="sldNum" sz="quarter" idx="10"/>
          </p:nvPr>
        </p:nvSpPr>
        <p:spPr/>
        <p:txBody>
          <a:bodyPr/>
          <a:lstStyle/>
          <a:p>
            <a:fld id="{5A195573-6125-40C3-AA0C-3AC6CFB9F86B}" type="slidenum">
              <a:rPr lang="en-US" smtClean="0"/>
              <a:pPr/>
              <a:t>‹nr.›</a:t>
            </a:fld>
            <a:endParaRPr lang="en-US" dirty="0"/>
          </a:p>
        </p:txBody>
      </p:sp>
      <p:pic>
        <p:nvPicPr>
          <p:cNvPr id="8" name="Graphic 7">
            <a:extLst>
              <a:ext uri="{FF2B5EF4-FFF2-40B4-BE49-F238E27FC236}">
                <a16:creationId xmlns:a16="http://schemas.microsoft.com/office/drawing/2014/main" id="{B560B550-79F4-4E2A-A15F-FBCA4DCDD9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263" y="6059262"/>
            <a:ext cx="2556000" cy="486530"/>
          </a:xfrm>
          <a:prstGeom prst="rect">
            <a:avLst/>
          </a:prstGeom>
        </p:spPr>
      </p:pic>
    </p:spTree>
    <p:extLst>
      <p:ext uri="{BB962C8B-B14F-4D97-AF65-F5344CB8AC3E}">
        <p14:creationId xmlns:p14="http://schemas.microsoft.com/office/powerpoint/2010/main" val="2717309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koloms inhou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1" name="Text Placeholder 12">
            <a:extLst>
              <a:ext uri="{FF2B5EF4-FFF2-40B4-BE49-F238E27FC236}">
                <a16:creationId xmlns:a16="http://schemas.microsoft.com/office/drawing/2014/main" id="{BF03EF43-1CE9-43B9-9D99-256AC413D31E}"/>
              </a:ext>
            </a:extLst>
          </p:cNvPr>
          <p:cNvSpPr>
            <a:spLocks noGrp="1"/>
          </p:cNvSpPr>
          <p:nvPr>
            <p:ph type="body" sz="quarter" idx="10" hasCustomPrompt="1"/>
          </p:nvPr>
        </p:nvSpPr>
        <p:spPr>
          <a:xfrm>
            <a:off x="619125" y="1476375"/>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15" name="Text Placeholder 12">
            <a:extLst>
              <a:ext uri="{FF2B5EF4-FFF2-40B4-BE49-F238E27FC236}">
                <a16:creationId xmlns:a16="http://schemas.microsoft.com/office/drawing/2014/main" id="{79C41B6F-A534-4BD9-9984-FECBB4CC7474}"/>
              </a:ext>
            </a:extLst>
          </p:cNvPr>
          <p:cNvSpPr>
            <a:spLocks noGrp="1"/>
          </p:cNvSpPr>
          <p:nvPr>
            <p:ph type="body" sz="quarter" idx="11" hasCustomPrompt="1"/>
          </p:nvPr>
        </p:nvSpPr>
        <p:spPr>
          <a:xfrm>
            <a:off x="6264275" y="1476375"/>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grpSp>
        <p:nvGrpSpPr>
          <p:cNvPr id="27" name="Groep 26">
            <a:extLst>
              <a:ext uri="{FF2B5EF4-FFF2-40B4-BE49-F238E27FC236}">
                <a16:creationId xmlns:a16="http://schemas.microsoft.com/office/drawing/2014/main" id="{11B9781A-04F6-47DE-A461-DE883D73C801}"/>
              </a:ext>
            </a:extLst>
          </p:cNvPr>
          <p:cNvGrpSpPr/>
          <p:nvPr userDrawn="1"/>
        </p:nvGrpSpPr>
        <p:grpSpPr>
          <a:xfrm>
            <a:off x="-2463800" y="0"/>
            <a:ext cx="2329217" cy="2718588"/>
            <a:chOff x="-2463800" y="0"/>
            <a:chExt cx="2329217" cy="2718588"/>
          </a:xfrm>
        </p:grpSpPr>
        <p:sp>
          <p:nvSpPr>
            <p:cNvPr id="28" name="Rectangle 106">
              <a:extLst>
                <a:ext uri="{FF2B5EF4-FFF2-40B4-BE49-F238E27FC236}">
                  <a16:creationId xmlns:a16="http://schemas.microsoft.com/office/drawing/2014/main" id="{60DC901B-1F3B-46B9-B420-4E591AA3051B}"/>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subkop of </a:t>
              </a:r>
              <a:br>
                <a:rPr lang="nl-NL" altLang="en-US" sz="1100" b="1" spc="-10" baseline="0" noProof="0" dirty="0">
                  <a:solidFill>
                    <a:schemeClr val="tx1"/>
                  </a:solidFill>
                  <a:latin typeface="+mn-lt"/>
                </a:rPr>
              </a:br>
              <a:r>
                <a:rPr lang="nl-NL" altLang="en-US" sz="1100" b="1" spc="-10" baseline="0" noProof="0" dirty="0">
                  <a:solidFill>
                    <a:schemeClr val="tx1"/>
                  </a:solidFill>
                  <a:latin typeface="+mn-lt"/>
                </a:rPr>
                <a:t>bullets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subkop of bullets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29" name="Group 22">
              <a:extLst>
                <a:ext uri="{FF2B5EF4-FFF2-40B4-BE49-F238E27FC236}">
                  <a16:creationId xmlns:a16="http://schemas.microsoft.com/office/drawing/2014/main" id="{82427DA8-D4BB-4557-9561-11410C947889}"/>
                </a:ext>
              </a:extLst>
            </p:cNvPr>
            <p:cNvGrpSpPr/>
            <p:nvPr userDrawn="1"/>
          </p:nvGrpSpPr>
          <p:grpSpPr>
            <a:xfrm>
              <a:off x="-2318863" y="1050055"/>
              <a:ext cx="2044800" cy="534731"/>
              <a:chOff x="-2108199" y="3333735"/>
              <a:chExt cx="2314576" cy="605280"/>
            </a:xfrm>
          </p:grpSpPr>
          <p:grpSp>
            <p:nvGrpSpPr>
              <p:cNvPr id="30" name="Group 9">
                <a:extLst>
                  <a:ext uri="{FF2B5EF4-FFF2-40B4-BE49-F238E27FC236}">
                    <a16:creationId xmlns:a16="http://schemas.microsoft.com/office/drawing/2014/main" id="{6379DDA6-5E1B-479E-9909-00306D11551B}"/>
                  </a:ext>
                </a:extLst>
              </p:cNvPr>
              <p:cNvGrpSpPr/>
              <p:nvPr userDrawn="1"/>
            </p:nvGrpSpPr>
            <p:grpSpPr>
              <a:xfrm>
                <a:off x="-2108199" y="3333735"/>
                <a:ext cx="2314576" cy="605280"/>
                <a:chOff x="-1062434" y="2679700"/>
                <a:chExt cx="2314576" cy="605280"/>
              </a:xfrm>
            </p:grpSpPr>
            <p:pic>
              <p:nvPicPr>
                <p:cNvPr id="32" name="Picture 5">
                  <a:extLst>
                    <a:ext uri="{FF2B5EF4-FFF2-40B4-BE49-F238E27FC236}">
                      <a16:creationId xmlns:a16="http://schemas.microsoft.com/office/drawing/2014/main" id="{CC985201-CA17-48C4-AB94-F2CF609D5914}"/>
                    </a:ext>
                  </a:extLst>
                </p:cNvPr>
                <p:cNvPicPr>
                  <a:picLocks noChangeAspect="1"/>
                </p:cNvPicPr>
                <p:nvPr userDrawn="1"/>
              </p:nvPicPr>
              <p:blipFill rotWithShape="1">
                <a:blip r:embed="rId2"/>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33" name="Rectangle 21">
                  <a:extLst>
                    <a:ext uri="{FF2B5EF4-FFF2-40B4-BE49-F238E27FC236}">
                      <a16:creationId xmlns:a16="http://schemas.microsoft.com/office/drawing/2014/main" id="{CAA7EE08-8684-4178-8E75-391EFE130C9A}"/>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sp>
            <p:nvSpPr>
              <p:cNvPr id="31" name="Graphic 19" descr="Close with solid fill">
                <a:extLst>
                  <a:ext uri="{FF2B5EF4-FFF2-40B4-BE49-F238E27FC236}">
                    <a16:creationId xmlns:a16="http://schemas.microsoft.com/office/drawing/2014/main" id="{AF2582DB-38B0-4321-A92F-1C3A1721DE13}"/>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5" name="Slide Number Placeholder 4">
            <a:extLst>
              <a:ext uri="{FF2B5EF4-FFF2-40B4-BE49-F238E27FC236}">
                <a16:creationId xmlns:a16="http://schemas.microsoft.com/office/drawing/2014/main" id="{2A484065-0AA2-4FEF-9C7E-2E004F682004}"/>
              </a:ext>
            </a:extLst>
          </p:cNvPr>
          <p:cNvSpPr>
            <a:spLocks noGrp="1"/>
          </p:cNvSpPr>
          <p:nvPr>
            <p:ph type="sldNum" sz="quarter" idx="12"/>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3291492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houd met blauw tekstk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3" name="Text Placeholder 12">
            <a:extLst>
              <a:ext uri="{FF2B5EF4-FFF2-40B4-BE49-F238E27FC236}">
                <a16:creationId xmlns:a16="http://schemas.microsoft.com/office/drawing/2014/main" id="{B886690E-8997-48D4-A839-FDFABFF3AD38}"/>
              </a:ext>
            </a:extLst>
          </p:cNvPr>
          <p:cNvSpPr>
            <a:spLocks noGrp="1"/>
          </p:cNvSpPr>
          <p:nvPr>
            <p:ph type="body" sz="quarter" idx="10" hasCustomPrompt="1"/>
          </p:nvPr>
        </p:nvSpPr>
        <p:spPr>
          <a:xfrm>
            <a:off x="619125" y="1476375"/>
            <a:ext cx="5330825" cy="398145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12" name="Text Placeholder 12">
            <a:extLst>
              <a:ext uri="{FF2B5EF4-FFF2-40B4-BE49-F238E27FC236}">
                <a16:creationId xmlns:a16="http://schemas.microsoft.com/office/drawing/2014/main" id="{1576DDBD-8C74-4D66-A41E-01436CB28752}"/>
              </a:ext>
            </a:extLst>
          </p:cNvPr>
          <p:cNvSpPr>
            <a:spLocks noGrp="1"/>
          </p:cNvSpPr>
          <p:nvPr>
            <p:ph type="body" sz="quarter" idx="12" hasCustomPrompt="1"/>
          </p:nvPr>
        </p:nvSpPr>
        <p:spPr>
          <a:xfrm>
            <a:off x="6242050" y="1476375"/>
            <a:ext cx="5330825" cy="3981449"/>
          </a:xfrm>
          <a:blipFill>
            <a:blip r:embed="rId2"/>
            <a:stretch>
              <a:fillRect/>
            </a:stretch>
          </a:blipFill>
        </p:spPr>
        <p:txBody>
          <a:bodyPr lIns="180000" tIns="180000" rIns="180000" bIns="180000">
            <a:noAutofit/>
          </a:bodyPr>
          <a:lstStyle>
            <a:lvl1pPr>
              <a:lnSpc>
                <a:spcPct val="90000"/>
              </a:lnSpc>
              <a:spcBef>
                <a:spcPts val="0"/>
              </a:spcBef>
              <a:spcAft>
                <a:spcPts val="0"/>
              </a:spcAft>
              <a:defRPr sz="1800" b="1">
                <a:solidFill>
                  <a:schemeClr val="tx1"/>
                </a:solidFill>
              </a:defRPr>
            </a:lvl1pPr>
            <a:lvl2pPr marL="0" indent="0">
              <a:lnSpc>
                <a:spcPct val="90000"/>
              </a:lnSpc>
              <a:spcBef>
                <a:spcPts val="0"/>
              </a:spcBef>
              <a:spcAft>
                <a:spcPts val="0"/>
              </a:spcAft>
              <a:buNone/>
              <a:defRPr sz="1800">
                <a:solidFill>
                  <a:schemeClr val="tx1"/>
                </a:solidFill>
              </a:defRPr>
            </a:lvl2pPr>
            <a:lvl3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3pPr>
            <a:lvl4pPr marL="360000"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stStyle>
          <a:p>
            <a:pPr lvl="0"/>
            <a:r>
              <a:rPr lang="nl-NL" noProof="0" dirty="0"/>
              <a:t>Klik om kop toe te voegen</a:t>
            </a:r>
          </a:p>
          <a:p>
            <a:pPr lvl="1"/>
            <a:r>
              <a:rPr lang="nl-NL" noProof="0" dirty="0"/>
              <a:t>Body tekst</a:t>
            </a:r>
          </a:p>
          <a:p>
            <a:pPr lvl="2"/>
            <a:r>
              <a:rPr lang="nl-NL" noProof="0" dirty="0" err="1"/>
              <a:t>Bullet</a:t>
            </a:r>
            <a:r>
              <a:rPr lang="nl-NL" noProof="0" dirty="0"/>
              <a:t> niveau 1</a:t>
            </a:r>
          </a:p>
          <a:p>
            <a:pPr lvl="3"/>
            <a:r>
              <a:rPr lang="nl-NL" noProof="0" dirty="0" err="1"/>
              <a:t>Bullet</a:t>
            </a:r>
            <a:r>
              <a:rPr lang="nl-NL" noProof="0" dirty="0"/>
              <a:t> niveau 2</a:t>
            </a:r>
          </a:p>
          <a:p>
            <a:pPr lvl="4"/>
            <a:r>
              <a:rPr lang="nl-NL" noProof="0" dirty="0" err="1"/>
              <a:t>Bullet</a:t>
            </a:r>
            <a:r>
              <a:rPr lang="nl-NL" noProof="0" dirty="0"/>
              <a:t> niveau 3</a:t>
            </a:r>
          </a:p>
          <a:p>
            <a:pPr lvl="5"/>
            <a:r>
              <a:rPr lang="nl-NL" noProof="0" dirty="0" err="1"/>
              <a:t>Bullet</a:t>
            </a:r>
            <a:r>
              <a:rPr lang="nl-NL" noProof="0" dirty="0"/>
              <a:t> niveau 4</a:t>
            </a:r>
          </a:p>
          <a:p>
            <a:pPr lvl="6"/>
            <a:r>
              <a:rPr lang="nl-NL" noProof="0" dirty="0" err="1"/>
              <a:t>Bullet</a:t>
            </a:r>
            <a:r>
              <a:rPr lang="nl-NL" noProof="0" dirty="0"/>
              <a:t> niveau 5</a:t>
            </a:r>
          </a:p>
          <a:p>
            <a:pPr lvl="7"/>
            <a:r>
              <a:rPr lang="nl-NL" noProof="0" dirty="0" err="1"/>
              <a:t>Bullet</a:t>
            </a:r>
            <a:r>
              <a:rPr lang="nl-NL" noProof="0" dirty="0"/>
              <a:t> niveau 6</a:t>
            </a:r>
          </a:p>
        </p:txBody>
      </p:sp>
      <p:sp>
        <p:nvSpPr>
          <p:cNvPr id="14" name="Rectangle 106">
            <a:extLst>
              <a:ext uri="{FF2B5EF4-FFF2-40B4-BE49-F238E27FC236}">
                <a16:creationId xmlns:a16="http://schemas.microsoft.com/office/drawing/2014/main" id="{9EE315FD-B1F3-4C92-9B4A-3C72737AADFB}"/>
              </a:ext>
            </a:extLst>
          </p:cNvPr>
          <p:cNvSpPr>
            <a:spLocks noChangeArrowheads="1"/>
          </p:cNvSpPr>
          <p:nvPr userDrawn="1"/>
        </p:nvSpPr>
        <p:spPr bwMode="gray">
          <a:xfrm>
            <a:off x="12326583" y="0"/>
            <a:ext cx="2329217" cy="1310510"/>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Tekstvlak groter/kleiner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Door te trekken aan de cirkels/blokjes rondom het tekstvlak kan je het tekstvlak groter en/of kleiner maken.</a:t>
            </a:r>
          </a:p>
        </p:txBody>
      </p:sp>
      <p:grpSp>
        <p:nvGrpSpPr>
          <p:cNvPr id="29" name="Groep 28">
            <a:extLst>
              <a:ext uri="{FF2B5EF4-FFF2-40B4-BE49-F238E27FC236}">
                <a16:creationId xmlns:a16="http://schemas.microsoft.com/office/drawing/2014/main" id="{32259F25-5396-430C-91D2-0ECF5150D533}"/>
              </a:ext>
            </a:extLst>
          </p:cNvPr>
          <p:cNvGrpSpPr/>
          <p:nvPr userDrawn="1"/>
        </p:nvGrpSpPr>
        <p:grpSpPr>
          <a:xfrm>
            <a:off x="-2463800" y="0"/>
            <a:ext cx="2329217" cy="2718588"/>
            <a:chOff x="-2463800" y="0"/>
            <a:chExt cx="2329217" cy="2718588"/>
          </a:xfrm>
        </p:grpSpPr>
        <p:sp>
          <p:nvSpPr>
            <p:cNvPr id="30" name="Rectangle 106">
              <a:extLst>
                <a:ext uri="{FF2B5EF4-FFF2-40B4-BE49-F238E27FC236}">
                  <a16:creationId xmlns:a16="http://schemas.microsoft.com/office/drawing/2014/main" id="{28281BEF-1E40-4931-B948-31D87EB56102}"/>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subkop of </a:t>
              </a:r>
              <a:br>
                <a:rPr lang="nl-NL" altLang="en-US" sz="1100" b="1" spc="-10" baseline="0" noProof="0" dirty="0">
                  <a:solidFill>
                    <a:schemeClr val="tx1"/>
                  </a:solidFill>
                  <a:latin typeface="+mn-lt"/>
                </a:rPr>
              </a:br>
              <a:r>
                <a:rPr lang="nl-NL" altLang="en-US" sz="1100" b="1" spc="-10" baseline="0" noProof="0" dirty="0">
                  <a:solidFill>
                    <a:schemeClr val="tx1"/>
                  </a:solidFill>
                  <a:latin typeface="+mn-lt"/>
                </a:rPr>
                <a:t>bullets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subkop of bullets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31" name="Group 22">
              <a:extLst>
                <a:ext uri="{FF2B5EF4-FFF2-40B4-BE49-F238E27FC236}">
                  <a16:creationId xmlns:a16="http://schemas.microsoft.com/office/drawing/2014/main" id="{75024DCA-1B27-4687-BC61-08A2E09CB0FE}"/>
                </a:ext>
              </a:extLst>
            </p:cNvPr>
            <p:cNvGrpSpPr/>
            <p:nvPr userDrawn="1"/>
          </p:nvGrpSpPr>
          <p:grpSpPr>
            <a:xfrm>
              <a:off x="-2318863" y="1050055"/>
              <a:ext cx="2044800" cy="534731"/>
              <a:chOff x="-2108199" y="3333735"/>
              <a:chExt cx="2314576" cy="605280"/>
            </a:xfrm>
          </p:grpSpPr>
          <p:grpSp>
            <p:nvGrpSpPr>
              <p:cNvPr id="32" name="Group 9">
                <a:extLst>
                  <a:ext uri="{FF2B5EF4-FFF2-40B4-BE49-F238E27FC236}">
                    <a16:creationId xmlns:a16="http://schemas.microsoft.com/office/drawing/2014/main" id="{C7C79A87-8C92-4C89-A3CB-70FAC87BBE3D}"/>
                  </a:ext>
                </a:extLst>
              </p:cNvPr>
              <p:cNvGrpSpPr/>
              <p:nvPr userDrawn="1"/>
            </p:nvGrpSpPr>
            <p:grpSpPr>
              <a:xfrm>
                <a:off x="-2108199" y="3333735"/>
                <a:ext cx="2314576" cy="605280"/>
                <a:chOff x="-1062434" y="2679700"/>
                <a:chExt cx="2314576" cy="605280"/>
              </a:xfrm>
            </p:grpSpPr>
            <p:pic>
              <p:nvPicPr>
                <p:cNvPr id="34" name="Picture 5">
                  <a:extLst>
                    <a:ext uri="{FF2B5EF4-FFF2-40B4-BE49-F238E27FC236}">
                      <a16:creationId xmlns:a16="http://schemas.microsoft.com/office/drawing/2014/main" id="{C1FC5642-72AB-48BA-9D79-E63BF3AF4079}"/>
                    </a:ext>
                  </a:extLst>
                </p:cNvPr>
                <p:cNvPicPr>
                  <a:picLocks noChangeAspect="1"/>
                </p:cNvPicPr>
                <p:nvPr userDrawn="1"/>
              </p:nvPicPr>
              <p:blipFill rotWithShape="1">
                <a:blip r:embed="rId3"/>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35" name="Rectangle 21">
                  <a:extLst>
                    <a:ext uri="{FF2B5EF4-FFF2-40B4-BE49-F238E27FC236}">
                      <a16:creationId xmlns:a16="http://schemas.microsoft.com/office/drawing/2014/main" id="{B5534AF8-5901-4935-95AB-8D0E61FE6FE8}"/>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sp>
            <p:nvSpPr>
              <p:cNvPr id="33" name="Graphic 19" descr="Close with solid fill">
                <a:extLst>
                  <a:ext uri="{FF2B5EF4-FFF2-40B4-BE49-F238E27FC236}">
                    <a16:creationId xmlns:a16="http://schemas.microsoft.com/office/drawing/2014/main" id="{42893893-B889-414D-BBEF-53DE43539BD6}"/>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8AC7641A-38B1-4899-903F-F3E44E2A41DE}"/>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2524198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houd met groen tekstk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3" name="Text Placeholder 12">
            <a:extLst>
              <a:ext uri="{FF2B5EF4-FFF2-40B4-BE49-F238E27FC236}">
                <a16:creationId xmlns:a16="http://schemas.microsoft.com/office/drawing/2014/main" id="{B886690E-8997-48D4-A839-FDFABFF3AD38}"/>
              </a:ext>
            </a:extLst>
          </p:cNvPr>
          <p:cNvSpPr>
            <a:spLocks noGrp="1"/>
          </p:cNvSpPr>
          <p:nvPr>
            <p:ph type="body" sz="quarter" idx="10" hasCustomPrompt="1"/>
          </p:nvPr>
        </p:nvSpPr>
        <p:spPr>
          <a:xfrm>
            <a:off x="619125" y="1476375"/>
            <a:ext cx="5330825" cy="398145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18" name="Text Placeholder 12">
            <a:extLst>
              <a:ext uri="{FF2B5EF4-FFF2-40B4-BE49-F238E27FC236}">
                <a16:creationId xmlns:a16="http://schemas.microsoft.com/office/drawing/2014/main" id="{25A166B4-18F6-436E-8167-1C56D0FFDF1B}"/>
              </a:ext>
            </a:extLst>
          </p:cNvPr>
          <p:cNvSpPr>
            <a:spLocks noGrp="1"/>
          </p:cNvSpPr>
          <p:nvPr>
            <p:ph type="body" sz="quarter" idx="12" hasCustomPrompt="1"/>
          </p:nvPr>
        </p:nvSpPr>
        <p:spPr>
          <a:xfrm>
            <a:off x="6242050" y="1476375"/>
            <a:ext cx="5330825" cy="3981449"/>
          </a:xfrm>
          <a:blipFill>
            <a:blip r:embed="rId2"/>
            <a:stretch>
              <a:fillRect/>
            </a:stretch>
          </a:blipFill>
        </p:spPr>
        <p:txBody>
          <a:bodyPr lIns="180000" tIns="180000" rIns="180000" bIns="180000">
            <a:noAutofit/>
          </a:bodyPr>
          <a:lstStyle>
            <a:lvl1pPr>
              <a:lnSpc>
                <a:spcPct val="90000"/>
              </a:lnSpc>
              <a:spcBef>
                <a:spcPts val="0"/>
              </a:spcBef>
              <a:spcAft>
                <a:spcPts val="0"/>
              </a:spcAft>
              <a:defRPr sz="1800" b="1">
                <a:solidFill>
                  <a:schemeClr val="tx1"/>
                </a:solidFill>
              </a:defRPr>
            </a:lvl1pPr>
            <a:lvl2pPr marL="0" indent="0">
              <a:lnSpc>
                <a:spcPct val="90000"/>
              </a:lnSpc>
              <a:spcBef>
                <a:spcPts val="0"/>
              </a:spcBef>
              <a:spcAft>
                <a:spcPts val="0"/>
              </a:spcAft>
              <a:buNone/>
              <a:defRPr sz="1800">
                <a:solidFill>
                  <a:schemeClr val="tx1"/>
                </a:solidFill>
              </a:defRPr>
            </a:lvl2pPr>
            <a:lvl3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3pPr>
            <a:lvl4pPr marL="360000"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stStyle>
          <a:p>
            <a:pPr lvl="0"/>
            <a:r>
              <a:rPr lang="nl-NL" noProof="0" dirty="0"/>
              <a:t>Klik om kop toe te voegen</a:t>
            </a:r>
          </a:p>
          <a:p>
            <a:pPr lvl="1"/>
            <a:r>
              <a:rPr lang="nl-NL" noProof="0" dirty="0"/>
              <a:t>Body tekst</a:t>
            </a:r>
          </a:p>
          <a:p>
            <a:pPr lvl="2"/>
            <a:r>
              <a:rPr lang="nl-NL" noProof="0" dirty="0" err="1"/>
              <a:t>Bullet</a:t>
            </a:r>
            <a:r>
              <a:rPr lang="nl-NL" noProof="0" dirty="0"/>
              <a:t> niveau 1</a:t>
            </a:r>
          </a:p>
          <a:p>
            <a:pPr lvl="3"/>
            <a:r>
              <a:rPr lang="nl-NL" noProof="0" dirty="0" err="1"/>
              <a:t>Bullet</a:t>
            </a:r>
            <a:r>
              <a:rPr lang="nl-NL" noProof="0" dirty="0"/>
              <a:t> niveau 2</a:t>
            </a:r>
          </a:p>
          <a:p>
            <a:pPr lvl="4"/>
            <a:r>
              <a:rPr lang="nl-NL" noProof="0" dirty="0" err="1"/>
              <a:t>Bullet</a:t>
            </a:r>
            <a:r>
              <a:rPr lang="nl-NL" noProof="0" dirty="0"/>
              <a:t> niveau 3</a:t>
            </a:r>
          </a:p>
          <a:p>
            <a:pPr lvl="5"/>
            <a:r>
              <a:rPr lang="nl-NL" noProof="0" dirty="0" err="1"/>
              <a:t>Bullet</a:t>
            </a:r>
            <a:r>
              <a:rPr lang="nl-NL" noProof="0" dirty="0"/>
              <a:t> niveau 4</a:t>
            </a:r>
          </a:p>
          <a:p>
            <a:pPr lvl="6"/>
            <a:r>
              <a:rPr lang="nl-NL" noProof="0" dirty="0" err="1"/>
              <a:t>Bullet</a:t>
            </a:r>
            <a:r>
              <a:rPr lang="nl-NL" noProof="0" dirty="0"/>
              <a:t> niveau 5</a:t>
            </a:r>
          </a:p>
          <a:p>
            <a:pPr lvl="7"/>
            <a:r>
              <a:rPr lang="nl-NL" noProof="0" dirty="0" err="1"/>
              <a:t>Bullet</a:t>
            </a:r>
            <a:r>
              <a:rPr lang="nl-NL" noProof="0" dirty="0"/>
              <a:t> niveau 6</a:t>
            </a:r>
          </a:p>
        </p:txBody>
      </p:sp>
      <p:sp>
        <p:nvSpPr>
          <p:cNvPr id="15" name="Rectangle 106">
            <a:extLst>
              <a:ext uri="{FF2B5EF4-FFF2-40B4-BE49-F238E27FC236}">
                <a16:creationId xmlns:a16="http://schemas.microsoft.com/office/drawing/2014/main" id="{4F240A4F-2ECD-488D-A71F-589F1B4DC751}"/>
              </a:ext>
            </a:extLst>
          </p:cNvPr>
          <p:cNvSpPr>
            <a:spLocks noChangeArrowheads="1"/>
          </p:cNvSpPr>
          <p:nvPr userDrawn="1"/>
        </p:nvSpPr>
        <p:spPr bwMode="gray">
          <a:xfrm>
            <a:off x="12326583" y="0"/>
            <a:ext cx="2329217" cy="1310510"/>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Tekstvlak groter/kleiner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Door te trekken aan de cirkels/blokjes rondom het tekstvlak kan je het tekstvlak groter en/of kleiner maken.</a:t>
            </a:r>
          </a:p>
        </p:txBody>
      </p:sp>
      <p:grpSp>
        <p:nvGrpSpPr>
          <p:cNvPr id="23" name="Groep 22">
            <a:extLst>
              <a:ext uri="{FF2B5EF4-FFF2-40B4-BE49-F238E27FC236}">
                <a16:creationId xmlns:a16="http://schemas.microsoft.com/office/drawing/2014/main" id="{DAFBE1FE-90C7-46AD-8EE8-A420DA026830}"/>
              </a:ext>
            </a:extLst>
          </p:cNvPr>
          <p:cNvGrpSpPr/>
          <p:nvPr userDrawn="1"/>
        </p:nvGrpSpPr>
        <p:grpSpPr>
          <a:xfrm>
            <a:off x="-2463800" y="0"/>
            <a:ext cx="2329217" cy="2718588"/>
            <a:chOff x="-2463800" y="0"/>
            <a:chExt cx="2329217" cy="2718588"/>
          </a:xfrm>
        </p:grpSpPr>
        <p:sp>
          <p:nvSpPr>
            <p:cNvPr id="24" name="Rectangle 106">
              <a:extLst>
                <a:ext uri="{FF2B5EF4-FFF2-40B4-BE49-F238E27FC236}">
                  <a16:creationId xmlns:a16="http://schemas.microsoft.com/office/drawing/2014/main" id="{AA205AF7-9F62-4071-8F0E-835D74F6FDD8}"/>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subkop of </a:t>
              </a:r>
              <a:br>
                <a:rPr lang="nl-NL" altLang="en-US" sz="1100" b="1" spc="-10" baseline="0" noProof="0" dirty="0">
                  <a:solidFill>
                    <a:schemeClr val="tx1"/>
                  </a:solidFill>
                  <a:latin typeface="+mn-lt"/>
                </a:rPr>
              </a:br>
              <a:r>
                <a:rPr lang="nl-NL" altLang="en-US" sz="1100" b="1" spc="-10" baseline="0" noProof="0" dirty="0">
                  <a:solidFill>
                    <a:schemeClr val="tx1"/>
                  </a:solidFill>
                  <a:latin typeface="+mn-lt"/>
                </a:rPr>
                <a:t>bullets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subkop of bullets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25" name="Group 22">
              <a:extLst>
                <a:ext uri="{FF2B5EF4-FFF2-40B4-BE49-F238E27FC236}">
                  <a16:creationId xmlns:a16="http://schemas.microsoft.com/office/drawing/2014/main" id="{3458F50F-4A8F-4D9A-AB3D-891EADFD4A7F}"/>
                </a:ext>
              </a:extLst>
            </p:cNvPr>
            <p:cNvGrpSpPr/>
            <p:nvPr userDrawn="1"/>
          </p:nvGrpSpPr>
          <p:grpSpPr>
            <a:xfrm>
              <a:off x="-2318863" y="1050055"/>
              <a:ext cx="2044800" cy="534731"/>
              <a:chOff x="-2108199" y="3333735"/>
              <a:chExt cx="2314576" cy="605280"/>
            </a:xfrm>
          </p:grpSpPr>
          <p:grpSp>
            <p:nvGrpSpPr>
              <p:cNvPr id="26" name="Group 9">
                <a:extLst>
                  <a:ext uri="{FF2B5EF4-FFF2-40B4-BE49-F238E27FC236}">
                    <a16:creationId xmlns:a16="http://schemas.microsoft.com/office/drawing/2014/main" id="{D7637B90-82E7-40D1-9E01-B0ED55269C27}"/>
                  </a:ext>
                </a:extLst>
              </p:cNvPr>
              <p:cNvGrpSpPr/>
              <p:nvPr userDrawn="1"/>
            </p:nvGrpSpPr>
            <p:grpSpPr>
              <a:xfrm>
                <a:off x="-2108199" y="3333735"/>
                <a:ext cx="2314576" cy="605280"/>
                <a:chOff x="-1062434" y="2679700"/>
                <a:chExt cx="2314576" cy="605280"/>
              </a:xfrm>
            </p:grpSpPr>
            <p:pic>
              <p:nvPicPr>
                <p:cNvPr id="28" name="Picture 5">
                  <a:extLst>
                    <a:ext uri="{FF2B5EF4-FFF2-40B4-BE49-F238E27FC236}">
                      <a16:creationId xmlns:a16="http://schemas.microsoft.com/office/drawing/2014/main" id="{8E159CDA-86C6-494A-810A-6922DB08FC22}"/>
                    </a:ext>
                  </a:extLst>
                </p:cNvPr>
                <p:cNvPicPr>
                  <a:picLocks noChangeAspect="1"/>
                </p:cNvPicPr>
                <p:nvPr userDrawn="1"/>
              </p:nvPicPr>
              <p:blipFill rotWithShape="1">
                <a:blip r:embed="rId3"/>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29" name="Rectangle 21">
                  <a:extLst>
                    <a:ext uri="{FF2B5EF4-FFF2-40B4-BE49-F238E27FC236}">
                      <a16:creationId xmlns:a16="http://schemas.microsoft.com/office/drawing/2014/main" id="{B347F4DE-79AE-425E-9D9F-0B301410D641}"/>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sp>
            <p:nvSpPr>
              <p:cNvPr id="27" name="Graphic 19" descr="Close with solid fill">
                <a:extLst>
                  <a:ext uri="{FF2B5EF4-FFF2-40B4-BE49-F238E27FC236}">
                    <a16:creationId xmlns:a16="http://schemas.microsoft.com/office/drawing/2014/main" id="{6AB1E71A-D077-4F75-9C63-6C495D043546}"/>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51091E67-127E-4273-8BDF-C6209C5147FA}"/>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1954447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uw tekstkader 2-kolo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5" name="Text Placeholder 12">
            <a:extLst>
              <a:ext uri="{FF2B5EF4-FFF2-40B4-BE49-F238E27FC236}">
                <a16:creationId xmlns:a16="http://schemas.microsoft.com/office/drawing/2014/main" id="{A52874E6-6635-479D-9523-22F094A3E5C5}"/>
              </a:ext>
            </a:extLst>
          </p:cNvPr>
          <p:cNvSpPr>
            <a:spLocks noGrp="1"/>
          </p:cNvSpPr>
          <p:nvPr>
            <p:ph type="body" sz="quarter" idx="10" hasCustomPrompt="1"/>
          </p:nvPr>
        </p:nvSpPr>
        <p:spPr>
          <a:xfrm>
            <a:off x="619125" y="1476375"/>
            <a:ext cx="5330825" cy="3981449"/>
          </a:xfrm>
          <a:blipFill>
            <a:blip r:embed="rId2"/>
            <a:stretch>
              <a:fillRect/>
            </a:stretch>
          </a:blipFill>
        </p:spPr>
        <p:txBody>
          <a:bodyPr lIns="180000" tIns="180000" rIns="180000" bIns="180000">
            <a:noAutofit/>
          </a:bodyPr>
          <a:lstStyle>
            <a:lvl1pPr>
              <a:lnSpc>
                <a:spcPct val="90000"/>
              </a:lnSpc>
              <a:spcBef>
                <a:spcPts val="0"/>
              </a:spcBef>
              <a:spcAft>
                <a:spcPts val="0"/>
              </a:spcAft>
              <a:defRPr sz="1800" b="1">
                <a:solidFill>
                  <a:schemeClr val="tx1"/>
                </a:solidFill>
              </a:defRPr>
            </a:lvl1pPr>
            <a:lvl2pPr marL="0" indent="0">
              <a:lnSpc>
                <a:spcPct val="90000"/>
              </a:lnSpc>
              <a:spcBef>
                <a:spcPts val="0"/>
              </a:spcBef>
              <a:spcAft>
                <a:spcPts val="0"/>
              </a:spcAft>
              <a:buNone/>
              <a:defRPr sz="1800">
                <a:solidFill>
                  <a:schemeClr val="tx1"/>
                </a:solidFill>
              </a:defRPr>
            </a:lvl2pPr>
            <a:lvl3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3pPr>
            <a:lvl4pPr marL="360000"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stStyle>
          <a:p>
            <a:pPr lvl="0"/>
            <a:r>
              <a:rPr lang="nl-NL" noProof="0" dirty="0"/>
              <a:t>Klik om kop toe te voegen</a:t>
            </a:r>
          </a:p>
          <a:p>
            <a:pPr lvl="1"/>
            <a:r>
              <a:rPr lang="nl-NL" noProof="0" dirty="0"/>
              <a:t>Body tekst</a:t>
            </a:r>
          </a:p>
          <a:p>
            <a:pPr lvl="2"/>
            <a:r>
              <a:rPr lang="nl-NL" noProof="0" dirty="0" err="1"/>
              <a:t>Bullet</a:t>
            </a:r>
            <a:r>
              <a:rPr lang="nl-NL" noProof="0" dirty="0"/>
              <a:t> niveau 1</a:t>
            </a:r>
          </a:p>
          <a:p>
            <a:pPr lvl="3"/>
            <a:r>
              <a:rPr lang="nl-NL" noProof="0" dirty="0" err="1"/>
              <a:t>Bullet</a:t>
            </a:r>
            <a:r>
              <a:rPr lang="nl-NL" noProof="0" dirty="0"/>
              <a:t> niveau 2</a:t>
            </a:r>
          </a:p>
          <a:p>
            <a:pPr lvl="4"/>
            <a:r>
              <a:rPr lang="nl-NL" noProof="0" dirty="0" err="1"/>
              <a:t>Bullet</a:t>
            </a:r>
            <a:r>
              <a:rPr lang="nl-NL" noProof="0" dirty="0"/>
              <a:t> niveau 3</a:t>
            </a:r>
          </a:p>
          <a:p>
            <a:pPr lvl="5"/>
            <a:r>
              <a:rPr lang="nl-NL" noProof="0" dirty="0" err="1"/>
              <a:t>Bullet</a:t>
            </a:r>
            <a:r>
              <a:rPr lang="nl-NL" noProof="0" dirty="0"/>
              <a:t> niveau 4</a:t>
            </a:r>
          </a:p>
          <a:p>
            <a:pPr lvl="6"/>
            <a:r>
              <a:rPr lang="nl-NL" noProof="0" dirty="0" err="1"/>
              <a:t>Bullet</a:t>
            </a:r>
            <a:r>
              <a:rPr lang="nl-NL" noProof="0" dirty="0"/>
              <a:t> niveau 5</a:t>
            </a:r>
          </a:p>
          <a:p>
            <a:pPr lvl="7"/>
            <a:r>
              <a:rPr lang="nl-NL" noProof="0" dirty="0" err="1"/>
              <a:t>Bullet</a:t>
            </a:r>
            <a:r>
              <a:rPr lang="nl-NL" noProof="0" dirty="0"/>
              <a:t> niveau 6</a:t>
            </a:r>
          </a:p>
        </p:txBody>
      </p:sp>
      <p:sp>
        <p:nvSpPr>
          <p:cNvPr id="16" name="Text Placeholder 12">
            <a:extLst>
              <a:ext uri="{FF2B5EF4-FFF2-40B4-BE49-F238E27FC236}">
                <a16:creationId xmlns:a16="http://schemas.microsoft.com/office/drawing/2014/main" id="{98A39B0A-3AD7-41A8-8CF5-32BCF6B2DC92}"/>
              </a:ext>
            </a:extLst>
          </p:cNvPr>
          <p:cNvSpPr>
            <a:spLocks noGrp="1"/>
          </p:cNvSpPr>
          <p:nvPr>
            <p:ph type="body" sz="quarter" idx="12" hasCustomPrompt="1"/>
          </p:nvPr>
        </p:nvSpPr>
        <p:spPr>
          <a:xfrm>
            <a:off x="6242050" y="1476375"/>
            <a:ext cx="5330825" cy="3981449"/>
          </a:xfrm>
          <a:blipFill>
            <a:blip r:embed="rId2"/>
            <a:stretch>
              <a:fillRect/>
            </a:stretch>
          </a:blipFill>
        </p:spPr>
        <p:txBody>
          <a:bodyPr lIns="180000" tIns="180000" rIns="180000" bIns="180000">
            <a:noAutofit/>
          </a:bodyPr>
          <a:lstStyle>
            <a:lvl1pPr>
              <a:lnSpc>
                <a:spcPct val="90000"/>
              </a:lnSpc>
              <a:spcBef>
                <a:spcPts val="0"/>
              </a:spcBef>
              <a:spcAft>
                <a:spcPts val="0"/>
              </a:spcAft>
              <a:defRPr sz="1800" b="1">
                <a:solidFill>
                  <a:schemeClr val="tx1"/>
                </a:solidFill>
              </a:defRPr>
            </a:lvl1pPr>
            <a:lvl2pPr marL="0" indent="0">
              <a:lnSpc>
                <a:spcPct val="90000"/>
              </a:lnSpc>
              <a:spcBef>
                <a:spcPts val="0"/>
              </a:spcBef>
              <a:spcAft>
                <a:spcPts val="0"/>
              </a:spcAft>
              <a:buNone/>
              <a:defRPr sz="1800">
                <a:solidFill>
                  <a:schemeClr val="tx1"/>
                </a:solidFill>
              </a:defRPr>
            </a:lvl2pPr>
            <a:lvl3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3pPr>
            <a:lvl4pPr marL="360000"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stStyle>
          <a:p>
            <a:pPr lvl="0"/>
            <a:r>
              <a:rPr lang="nl-NL" noProof="0" dirty="0"/>
              <a:t>Klik om kop toe te voegen</a:t>
            </a:r>
          </a:p>
          <a:p>
            <a:pPr lvl="1"/>
            <a:r>
              <a:rPr lang="nl-NL" noProof="0" dirty="0"/>
              <a:t>Body tekst</a:t>
            </a:r>
          </a:p>
          <a:p>
            <a:pPr lvl="2"/>
            <a:r>
              <a:rPr lang="nl-NL" noProof="0" dirty="0" err="1"/>
              <a:t>Bullet</a:t>
            </a:r>
            <a:r>
              <a:rPr lang="nl-NL" noProof="0" dirty="0"/>
              <a:t> niveau 1</a:t>
            </a:r>
          </a:p>
          <a:p>
            <a:pPr lvl="3"/>
            <a:r>
              <a:rPr lang="nl-NL" noProof="0" dirty="0" err="1"/>
              <a:t>Bullet</a:t>
            </a:r>
            <a:r>
              <a:rPr lang="nl-NL" noProof="0" dirty="0"/>
              <a:t> niveau 2</a:t>
            </a:r>
          </a:p>
          <a:p>
            <a:pPr lvl="4"/>
            <a:r>
              <a:rPr lang="nl-NL" noProof="0" dirty="0" err="1"/>
              <a:t>Bullet</a:t>
            </a:r>
            <a:r>
              <a:rPr lang="nl-NL" noProof="0" dirty="0"/>
              <a:t> niveau 3</a:t>
            </a:r>
          </a:p>
          <a:p>
            <a:pPr lvl="5"/>
            <a:r>
              <a:rPr lang="nl-NL" noProof="0" dirty="0" err="1"/>
              <a:t>Bullet</a:t>
            </a:r>
            <a:r>
              <a:rPr lang="nl-NL" noProof="0" dirty="0"/>
              <a:t> niveau 4</a:t>
            </a:r>
          </a:p>
          <a:p>
            <a:pPr lvl="6"/>
            <a:r>
              <a:rPr lang="nl-NL" noProof="0" dirty="0" err="1"/>
              <a:t>Bullet</a:t>
            </a:r>
            <a:r>
              <a:rPr lang="nl-NL" noProof="0" dirty="0"/>
              <a:t> niveau 5</a:t>
            </a:r>
          </a:p>
          <a:p>
            <a:pPr lvl="7"/>
            <a:r>
              <a:rPr lang="nl-NL" noProof="0" dirty="0" err="1"/>
              <a:t>Bullet</a:t>
            </a:r>
            <a:r>
              <a:rPr lang="nl-NL" noProof="0" dirty="0"/>
              <a:t> niveau 6</a:t>
            </a:r>
          </a:p>
        </p:txBody>
      </p:sp>
      <p:sp>
        <p:nvSpPr>
          <p:cNvPr id="17" name="Rectangle 106">
            <a:extLst>
              <a:ext uri="{FF2B5EF4-FFF2-40B4-BE49-F238E27FC236}">
                <a16:creationId xmlns:a16="http://schemas.microsoft.com/office/drawing/2014/main" id="{A1C51CFD-BF38-415B-ABE4-C56751958305}"/>
              </a:ext>
            </a:extLst>
          </p:cNvPr>
          <p:cNvSpPr>
            <a:spLocks noChangeArrowheads="1"/>
          </p:cNvSpPr>
          <p:nvPr userDrawn="1"/>
        </p:nvSpPr>
        <p:spPr bwMode="gray">
          <a:xfrm>
            <a:off x="12326583" y="0"/>
            <a:ext cx="2329217" cy="1310510"/>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Tekstvlak groter/kleiner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Door te trekken aan de cirkels/blokjes rondom het tekstvlak kan je het tekstvlak groter en/of kleiner maken.</a:t>
            </a:r>
          </a:p>
        </p:txBody>
      </p:sp>
      <p:grpSp>
        <p:nvGrpSpPr>
          <p:cNvPr id="23" name="Groep 22">
            <a:extLst>
              <a:ext uri="{FF2B5EF4-FFF2-40B4-BE49-F238E27FC236}">
                <a16:creationId xmlns:a16="http://schemas.microsoft.com/office/drawing/2014/main" id="{92AF4C17-C6F1-4F5A-B726-5D5831EA75CC}"/>
              </a:ext>
            </a:extLst>
          </p:cNvPr>
          <p:cNvGrpSpPr/>
          <p:nvPr userDrawn="1"/>
        </p:nvGrpSpPr>
        <p:grpSpPr>
          <a:xfrm>
            <a:off x="-2463800" y="0"/>
            <a:ext cx="2329217" cy="2718588"/>
            <a:chOff x="-2463800" y="0"/>
            <a:chExt cx="2329217" cy="2718588"/>
          </a:xfrm>
        </p:grpSpPr>
        <p:sp>
          <p:nvSpPr>
            <p:cNvPr id="24" name="Rectangle 106">
              <a:extLst>
                <a:ext uri="{FF2B5EF4-FFF2-40B4-BE49-F238E27FC236}">
                  <a16:creationId xmlns:a16="http://schemas.microsoft.com/office/drawing/2014/main" id="{036DA269-7C38-4C42-BCDB-5357D38352CF}"/>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subkop of </a:t>
              </a:r>
              <a:br>
                <a:rPr lang="nl-NL" altLang="en-US" sz="1100" b="1" spc="-10" baseline="0" noProof="0" dirty="0">
                  <a:solidFill>
                    <a:schemeClr val="tx1"/>
                  </a:solidFill>
                  <a:latin typeface="+mn-lt"/>
                </a:rPr>
              </a:br>
              <a:r>
                <a:rPr lang="nl-NL" altLang="en-US" sz="1100" b="1" spc="-10" baseline="0" noProof="0" dirty="0">
                  <a:solidFill>
                    <a:schemeClr val="tx1"/>
                  </a:solidFill>
                  <a:latin typeface="+mn-lt"/>
                </a:rPr>
                <a:t>bullets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subkop of bullets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25" name="Group 22">
              <a:extLst>
                <a:ext uri="{FF2B5EF4-FFF2-40B4-BE49-F238E27FC236}">
                  <a16:creationId xmlns:a16="http://schemas.microsoft.com/office/drawing/2014/main" id="{929BF5C2-8C3B-47EB-BB57-4BE7DAD9341E}"/>
                </a:ext>
              </a:extLst>
            </p:cNvPr>
            <p:cNvGrpSpPr/>
            <p:nvPr userDrawn="1"/>
          </p:nvGrpSpPr>
          <p:grpSpPr>
            <a:xfrm>
              <a:off x="-2318863" y="1050055"/>
              <a:ext cx="2044800" cy="534731"/>
              <a:chOff x="-2108199" y="3333735"/>
              <a:chExt cx="2314576" cy="605280"/>
            </a:xfrm>
          </p:grpSpPr>
          <p:grpSp>
            <p:nvGrpSpPr>
              <p:cNvPr id="26" name="Group 9">
                <a:extLst>
                  <a:ext uri="{FF2B5EF4-FFF2-40B4-BE49-F238E27FC236}">
                    <a16:creationId xmlns:a16="http://schemas.microsoft.com/office/drawing/2014/main" id="{DBF20745-9578-4B06-85B8-7B246CC94CC2}"/>
                  </a:ext>
                </a:extLst>
              </p:cNvPr>
              <p:cNvGrpSpPr/>
              <p:nvPr userDrawn="1"/>
            </p:nvGrpSpPr>
            <p:grpSpPr>
              <a:xfrm>
                <a:off x="-2108199" y="3333735"/>
                <a:ext cx="2314576" cy="605280"/>
                <a:chOff x="-1062434" y="2679700"/>
                <a:chExt cx="2314576" cy="605280"/>
              </a:xfrm>
            </p:grpSpPr>
            <p:pic>
              <p:nvPicPr>
                <p:cNvPr id="28" name="Picture 5">
                  <a:extLst>
                    <a:ext uri="{FF2B5EF4-FFF2-40B4-BE49-F238E27FC236}">
                      <a16:creationId xmlns:a16="http://schemas.microsoft.com/office/drawing/2014/main" id="{3FC0C1F8-0478-4A6A-88FB-A531ACE66E70}"/>
                    </a:ext>
                  </a:extLst>
                </p:cNvPr>
                <p:cNvPicPr>
                  <a:picLocks noChangeAspect="1"/>
                </p:cNvPicPr>
                <p:nvPr userDrawn="1"/>
              </p:nvPicPr>
              <p:blipFill rotWithShape="1">
                <a:blip r:embed="rId3"/>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29" name="Rectangle 21">
                  <a:extLst>
                    <a:ext uri="{FF2B5EF4-FFF2-40B4-BE49-F238E27FC236}">
                      <a16:creationId xmlns:a16="http://schemas.microsoft.com/office/drawing/2014/main" id="{2EB62DBB-33E8-402E-89CA-544509A15558}"/>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sp>
            <p:nvSpPr>
              <p:cNvPr id="27" name="Graphic 19" descr="Close with solid fill">
                <a:extLst>
                  <a:ext uri="{FF2B5EF4-FFF2-40B4-BE49-F238E27FC236}">
                    <a16:creationId xmlns:a16="http://schemas.microsoft.com/office/drawing/2014/main" id="{EF30FA5C-59D1-45A5-9D0D-FBF19FAB8B01}"/>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6DB80AE6-D131-488D-86D5-21F4C600ADB7}"/>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1660470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uw/groen tekstkader 2-kolo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3" name="Text Placeholder 12">
            <a:extLst>
              <a:ext uri="{FF2B5EF4-FFF2-40B4-BE49-F238E27FC236}">
                <a16:creationId xmlns:a16="http://schemas.microsoft.com/office/drawing/2014/main" id="{B886690E-8997-48D4-A839-FDFABFF3AD38}"/>
              </a:ext>
            </a:extLst>
          </p:cNvPr>
          <p:cNvSpPr>
            <a:spLocks noGrp="1"/>
          </p:cNvSpPr>
          <p:nvPr>
            <p:ph type="body" sz="quarter" idx="10" hasCustomPrompt="1"/>
          </p:nvPr>
        </p:nvSpPr>
        <p:spPr>
          <a:xfrm>
            <a:off x="619125" y="1476375"/>
            <a:ext cx="5330825" cy="3981449"/>
          </a:xfrm>
          <a:blipFill>
            <a:blip r:embed="rId2"/>
            <a:stretch>
              <a:fillRect/>
            </a:stretch>
          </a:blipFill>
        </p:spPr>
        <p:txBody>
          <a:bodyPr lIns="180000" tIns="180000" rIns="180000" bIns="180000">
            <a:noAutofit/>
          </a:bodyPr>
          <a:lstStyle>
            <a:lvl1pPr>
              <a:lnSpc>
                <a:spcPct val="90000"/>
              </a:lnSpc>
              <a:spcBef>
                <a:spcPts val="0"/>
              </a:spcBef>
              <a:spcAft>
                <a:spcPts val="0"/>
              </a:spcAft>
              <a:defRPr sz="1800" b="1">
                <a:solidFill>
                  <a:schemeClr val="tx1"/>
                </a:solidFill>
              </a:defRPr>
            </a:lvl1pPr>
            <a:lvl2pPr marL="0" indent="0">
              <a:lnSpc>
                <a:spcPct val="90000"/>
              </a:lnSpc>
              <a:spcBef>
                <a:spcPts val="0"/>
              </a:spcBef>
              <a:spcAft>
                <a:spcPts val="0"/>
              </a:spcAft>
              <a:buNone/>
              <a:defRPr sz="1800">
                <a:solidFill>
                  <a:schemeClr val="tx1"/>
                </a:solidFill>
              </a:defRPr>
            </a:lvl2pPr>
            <a:lvl3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3pPr>
            <a:lvl4pPr marL="360000"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stStyle>
          <a:p>
            <a:pPr lvl="0"/>
            <a:r>
              <a:rPr lang="nl-NL" noProof="0" dirty="0"/>
              <a:t>Klik om kop toe te voegen</a:t>
            </a:r>
          </a:p>
          <a:p>
            <a:pPr lvl="1"/>
            <a:r>
              <a:rPr lang="nl-NL" noProof="0" dirty="0"/>
              <a:t>Body tekst</a:t>
            </a:r>
          </a:p>
          <a:p>
            <a:pPr lvl="2"/>
            <a:r>
              <a:rPr lang="nl-NL" noProof="0" dirty="0" err="1"/>
              <a:t>Bullet</a:t>
            </a:r>
            <a:r>
              <a:rPr lang="nl-NL" noProof="0" dirty="0"/>
              <a:t> niveau 1</a:t>
            </a:r>
          </a:p>
          <a:p>
            <a:pPr lvl="3"/>
            <a:r>
              <a:rPr lang="nl-NL" noProof="0" dirty="0" err="1"/>
              <a:t>Bullet</a:t>
            </a:r>
            <a:r>
              <a:rPr lang="nl-NL" noProof="0" dirty="0"/>
              <a:t> niveau 2</a:t>
            </a:r>
          </a:p>
          <a:p>
            <a:pPr lvl="4"/>
            <a:r>
              <a:rPr lang="nl-NL" noProof="0" dirty="0" err="1"/>
              <a:t>Bullet</a:t>
            </a:r>
            <a:r>
              <a:rPr lang="nl-NL" noProof="0" dirty="0"/>
              <a:t> niveau 3</a:t>
            </a:r>
          </a:p>
          <a:p>
            <a:pPr lvl="5"/>
            <a:r>
              <a:rPr lang="nl-NL" noProof="0" dirty="0" err="1"/>
              <a:t>Bullet</a:t>
            </a:r>
            <a:r>
              <a:rPr lang="nl-NL" noProof="0" dirty="0"/>
              <a:t> niveau 4</a:t>
            </a:r>
          </a:p>
          <a:p>
            <a:pPr lvl="6"/>
            <a:r>
              <a:rPr lang="nl-NL" noProof="0" dirty="0" err="1"/>
              <a:t>Bullet</a:t>
            </a:r>
            <a:r>
              <a:rPr lang="nl-NL" noProof="0" dirty="0"/>
              <a:t> niveau 5</a:t>
            </a:r>
          </a:p>
          <a:p>
            <a:pPr lvl="7"/>
            <a:r>
              <a:rPr lang="nl-NL" noProof="0" dirty="0" err="1"/>
              <a:t>Bullet</a:t>
            </a:r>
            <a:r>
              <a:rPr lang="nl-NL" noProof="0" dirty="0"/>
              <a:t> niveau 6</a:t>
            </a:r>
          </a:p>
        </p:txBody>
      </p:sp>
      <p:sp>
        <p:nvSpPr>
          <p:cNvPr id="15" name="Text Placeholder 12">
            <a:extLst>
              <a:ext uri="{FF2B5EF4-FFF2-40B4-BE49-F238E27FC236}">
                <a16:creationId xmlns:a16="http://schemas.microsoft.com/office/drawing/2014/main" id="{9C245039-906D-4B6D-8C16-99BBD8667B65}"/>
              </a:ext>
            </a:extLst>
          </p:cNvPr>
          <p:cNvSpPr>
            <a:spLocks noGrp="1"/>
          </p:cNvSpPr>
          <p:nvPr>
            <p:ph type="body" sz="quarter" idx="12" hasCustomPrompt="1"/>
          </p:nvPr>
        </p:nvSpPr>
        <p:spPr>
          <a:xfrm>
            <a:off x="6242050" y="1476375"/>
            <a:ext cx="5330825" cy="3981449"/>
          </a:xfrm>
          <a:blipFill>
            <a:blip r:embed="rId3"/>
            <a:stretch>
              <a:fillRect/>
            </a:stretch>
          </a:blipFill>
        </p:spPr>
        <p:txBody>
          <a:bodyPr lIns="180000" tIns="180000" rIns="180000" bIns="180000">
            <a:noAutofit/>
          </a:bodyPr>
          <a:lstStyle>
            <a:lvl1pPr>
              <a:lnSpc>
                <a:spcPct val="90000"/>
              </a:lnSpc>
              <a:spcBef>
                <a:spcPts val="0"/>
              </a:spcBef>
              <a:spcAft>
                <a:spcPts val="0"/>
              </a:spcAft>
              <a:defRPr sz="1800" b="1">
                <a:solidFill>
                  <a:schemeClr val="tx1"/>
                </a:solidFill>
              </a:defRPr>
            </a:lvl1pPr>
            <a:lvl2pPr marL="0" indent="0">
              <a:lnSpc>
                <a:spcPct val="90000"/>
              </a:lnSpc>
              <a:spcBef>
                <a:spcPts val="0"/>
              </a:spcBef>
              <a:spcAft>
                <a:spcPts val="0"/>
              </a:spcAft>
              <a:buNone/>
              <a:defRPr sz="1800">
                <a:solidFill>
                  <a:schemeClr val="tx1"/>
                </a:solidFill>
              </a:defRPr>
            </a:lvl2pPr>
            <a:lvl3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3pPr>
            <a:lvl4pPr marL="360000"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stStyle>
          <a:p>
            <a:pPr lvl="0"/>
            <a:r>
              <a:rPr lang="nl-NL" noProof="0" dirty="0"/>
              <a:t>Klik om kop toe te voegen</a:t>
            </a:r>
          </a:p>
          <a:p>
            <a:pPr lvl="1"/>
            <a:r>
              <a:rPr lang="nl-NL" noProof="0" dirty="0"/>
              <a:t>Body tekst</a:t>
            </a:r>
          </a:p>
          <a:p>
            <a:pPr lvl="2"/>
            <a:r>
              <a:rPr lang="nl-NL" noProof="0" dirty="0" err="1"/>
              <a:t>Bullet</a:t>
            </a:r>
            <a:r>
              <a:rPr lang="nl-NL" noProof="0" dirty="0"/>
              <a:t> niveau 1</a:t>
            </a:r>
          </a:p>
          <a:p>
            <a:pPr lvl="3"/>
            <a:r>
              <a:rPr lang="nl-NL" noProof="0" dirty="0" err="1"/>
              <a:t>Bullet</a:t>
            </a:r>
            <a:r>
              <a:rPr lang="nl-NL" noProof="0" dirty="0"/>
              <a:t> niveau 2</a:t>
            </a:r>
          </a:p>
          <a:p>
            <a:pPr lvl="4"/>
            <a:r>
              <a:rPr lang="nl-NL" noProof="0" dirty="0" err="1"/>
              <a:t>Bullet</a:t>
            </a:r>
            <a:r>
              <a:rPr lang="nl-NL" noProof="0" dirty="0"/>
              <a:t> niveau 3</a:t>
            </a:r>
          </a:p>
          <a:p>
            <a:pPr lvl="5"/>
            <a:r>
              <a:rPr lang="nl-NL" noProof="0" dirty="0" err="1"/>
              <a:t>Bullet</a:t>
            </a:r>
            <a:r>
              <a:rPr lang="nl-NL" noProof="0" dirty="0"/>
              <a:t> niveau 4</a:t>
            </a:r>
          </a:p>
          <a:p>
            <a:pPr lvl="6"/>
            <a:r>
              <a:rPr lang="nl-NL" noProof="0" dirty="0" err="1"/>
              <a:t>Bullet</a:t>
            </a:r>
            <a:r>
              <a:rPr lang="nl-NL" noProof="0" dirty="0"/>
              <a:t> niveau 5</a:t>
            </a:r>
          </a:p>
          <a:p>
            <a:pPr lvl="7"/>
            <a:r>
              <a:rPr lang="nl-NL" noProof="0" dirty="0" err="1"/>
              <a:t>Bullet</a:t>
            </a:r>
            <a:r>
              <a:rPr lang="nl-NL" noProof="0" dirty="0"/>
              <a:t> niveau 6</a:t>
            </a:r>
          </a:p>
        </p:txBody>
      </p:sp>
      <p:sp>
        <p:nvSpPr>
          <p:cNvPr id="14" name="Rectangle 106">
            <a:extLst>
              <a:ext uri="{FF2B5EF4-FFF2-40B4-BE49-F238E27FC236}">
                <a16:creationId xmlns:a16="http://schemas.microsoft.com/office/drawing/2014/main" id="{899D78AE-AC52-4454-B4BF-5BA82980E328}"/>
              </a:ext>
            </a:extLst>
          </p:cNvPr>
          <p:cNvSpPr>
            <a:spLocks noChangeArrowheads="1"/>
          </p:cNvSpPr>
          <p:nvPr userDrawn="1"/>
        </p:nvSpPr>
        <p:spPr bwMode="gray">
          <a:xfrm>
            <a:off x="12326583" y="0"/>
            <a:ext cx="2329217" cy="1310510"/>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Tekstvlak groter/kleiner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Door te trekken aan de cirkels/blokjes rondom het tekstvlak kan je het tekstvlak groter en/of kleiner maken.</a:t>
            </a:r>
          </a:p>
        </p:txBody>
      </p:sp>
      <p:grpSp>
        <p:nvGrpSpPr>
          <p:cNvPr id="23" name="Groep 22">
            <a:extLst>
              <a:ext uri="{FF2B5EF4-FFF2-40B4-BE49-F238E27FC236}">
                <a16:creationId xmlns:a16="http://schemas.microsoft.com/office/drawing/2014/main" id="{A1EC2772-97F6-4175-8C76-7477D5E724C7}"/>
              </a:ext>
            </a:extLst>
          </p:cNvPr>
          <p:cNvGrpSpPr/>
          <p:nvPr userDrawn="1"/>
        </p:nvGrpSpPr>
        <p:grpSpPr>
          <a:xfrm>
            <a:off x="-2463800" y="0"/>
            <a:ext cx="2329217" cy="2718588"/>
            <a:chOff x="-2463800" y="0"/>
            <a:chExt cx="2329217" cy="2718588"/>
          </a:xfrm>
        </p:grpSpPr>
        <p:sp>
          <p:nvSpPr>
            <p:cNvPr id="24" name="Rectangle 106">
              <a:extLst>
                <a:ext uri="{FF2B5EF4-FFF2-40B4-BE49-F238E27FC236}">
                  <a16:creationId xmlns:a16="http://schemas.microsoft.com/office/drawing/2014/main" id="{D4383079-9F0E-429E-BB57-7A986101D332}"/>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subkop of </a:t>
              </a:r>
              <a:br>
                <a:rPr lang="nl-NL" altLang="en-US" sz="1100" b="1" spc="-10" baseline="0" noProof="0" dirty="0">
                  <a:solidFill>
                    <a:schemeClr val="tx1"/>
                  </a:solidFill>
                  <a:latin typeface="+mn-lt"/>
                </a:rPr>
              </a:br>
              <a:r>
                <a:rPr lang="nl-NL" altLang="en-US" sz="1100" b="1" spc="-10" baseline="0" noProof="0" dirty="0">
                  <a:solidFill>
                    <a:schemeClr val="tx1"/>
                  </a:solidFill>
                  <a:latin typeface="+mn-lt"/>
                </a:rPr>
                <a:t>bullets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subkop of bullets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25" name="Group 22">
              <a:extLst>
                <a:ext uri="{FF2B5EF4-FFF2-40B4-BE49-F238E27FC236}">
                  <a16:creationId xmlns:a16="http://schemas.microsoft.com/office/drawing/2014/main" id="{27E3F61C-087F-4DA5-BB3E-8EEAC9238968}"/>
                </a:ext>
              </a:extLst>
            </p:cNvPr>
            <p:cNvGrpSpPr/>
            <p:nvPr userDrawn="1"/>
          </p:nvGrpSpPr>
          <p:grpSpPr>
            <a:xfrm>
              <a:off x="-2318863" y="1050055"/>
              <a:ext cx="2044800" cy="534731"/>
              <a:chOff x="-2108199" y="3333735"/>
              <a:chExt cx="2314576" cy="605280"/>
            </a:xfrm>
          </p:grpSpPr>
          <p:grpSp>
            <p:nvGrpSpPr>
              <p:cNvPr id="26" name="Group 9">
                <a:extLst>
                  <a:ext uri="{FF2B5EF4-FFF2-40B4-BE49-F238E27FC236}">
                    <a16:creationId xmlns:a16="http://schemas.microsoft.com/office/drawing/2014/main" id="{A9DCFE25-3BAA-4549-94FA-BDD4421CC99D}"/>
                  </a:ext>
                </a:extLst>
              </p:cNvPr>
              <p:cNvGrpSpPr/>
              <p:nvPr userDrawn="1"/>
            </p:nvGrpSpPr>
            <p:grpSpPr>
              <a:xfrm>
                <a:off x="-2108199" y="3333735"/>
                <a:ext cx="2314576" cy="605280"/>
                <a:chOff x="-1062434" y="2679700"/>
                <a:chExt cx="2314576" cy="605280"/>
              </a:xfrm>
            </p:grpSpPr>
            <p:pic>
              <p:nvPicPr>
                <p:cNvPr id="28" name="Picture 5">
                  <a:extLst>
                    <a:ext uri="{FF2B5EF4-FFF2-40B4-BE49-F238E27FC236}">
                      <a16:creationId xmlns:a16="http://schemas.microsoft.com/office/drawing/2014/main" id="{1437F93B-7BAE-4D35-8F0A-C97F9FE67D8B}"/>
                    </a:ext>
                  </a:extLst>
                </p:cNvPr>
                <p:cNvPicPr>
                  <a:picLocks noChangeAspect="1"/>
                </p:cNvPicPr>
                <p:nvPr userDrawn="1"/>
              </p:nvPicPr>
              <p:blipFill rotWithShape="1">
                <a:blip r:embed="rId4"/>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29" name="Rectangle 21">
                  <a:extLst>
                    <a:ext uri="{FF2B5EF4-FFF2-40B4-BE49-F238E27FC236}">
                      <a16:creationId xmlns:a16="http://schemas.microsoft.com/office/drawing/2014/main" id="{EB60D608-F82F-45A2-B3A7-D3EE22A998E5}"/>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sp>
            <p:nvSpPr>
              <p:cNvPr id="27" name="Graphic 19" descr="Close with solid fill">
                <a:extLst>
                  <a:ext uri="{FF2B5EF4-FFF2-40B4-BE49-F238E27FC236}">
                    <a16:creationId xmlns:a16="http://schemas.microsoft.com/office/drawing/2014/main" id="{D7B57F96-7DF8-48AC-BA17-1E437C518056}"/>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2B339B6A-5A6B-41DB-B7A9-B9400C3E5F80}"/>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34821763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houd met afbeelding klein">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0F8960A-8517-423E-9815-4FF5C91B160F}"/>
              </a:ext>
            </a:extLst>
          </p:cNvPr>
          <p:cNvSpPr>
            <a:spLocks noGrp="1"/>
          </p:cNvSpPr>
          <p:nvPr>
            <p:ph type="pic" sz="quarter" idx="12" hasCustomPrompt="1"/>
          </p:nvPr>
        </p:nvSpPr>
        <p:spPr>
          <a:xfrm>
            <a:off x="6246814" y="1524000"/>
            <a:ext cx="5343910" cy="3982485"/>
          </a:xfrm>
          <a:custGeom>
            <a:avLst/>
            <a:gdLst>
              <a:gd name="connsiteX0" fmla="*/ 0 w 5343910"/>
              <a:gd name="connsiteY0" fmla="*/ 0 h 3982485"/>
              <a:gd name="connsiteX1" fmla="*/ 4936755 w 5343910"/>
              <a:gd name="connsiteY1" fmla="*/ 0 h 3982485"/>
              <a:gd name="connsiteX2" fmla="*/ 5343910 w 5343910"/>
              <a:gd name="connsiteY2" fmla="*/ 407155 h 3982485"/>
              <a:gd name="connsiteX3" fmla="*/ 5343910 w 5343910"/>
              <a:gd name="connsiteY3" fmla="*/ 3982485 h 3982485"/>
              <a:gd name="connsiteX4" fmla="*/ 407155 w 5343910"/>
              <a:gd name="connsiteY4" fmla="*/ 3982485 h 3982485"/>
              <a:gd name="connsiteX5" fmla="*/ 0 w 5343910"/>
              <a:gd name="connsiteY5" fmla="*/ 3575330 h 398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3910" h="3982485">
                <a:moveTo>
                  <a:pt x="0" y="0"/>
                </a:moveTo>
                <a:lnTo>
                  <a:pt x="4936755" y="0"/>
                </a:lnTo>
                <a:cubicBezTo>
                  <a:pt x="5161963" y="0"/>
                  <a:pt x="5343910" y="181947"/>
                  <a:pt x="5343910" y="407155"/>
                </a:cubicBezTo>
                <a:lnTo>
                  <a:pt x="5343910" y="3982485"/>
                </a:lnTo>
                <a:lnTo>
                  <a:pt x="407155" y="3982485"/>
                </a:lnTo>
                <a:cubicBezTo>
                  <a:pt x="181947" y="3982485"/>
                  <a:pt x="0" y="3800538"/>
                  <a:pt x="0" y="3575330"/>
                </a:cubicBez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4" name="Text Placeholder 12">
            <a:extLst>
              <a:ext uri="{FF2B5EF4-FFF2-40B4-BE49-F238E27FC236}">
                <a16:creationId xmlns:a16="http://schemas.microsoft.com/office/drawing/2014/main" id="{2078A510-ED0A-4185-89DF-37CC3AF31C91}"/>
              </a:ext>
            </a:extLst>
          </p:cNvPr>
          <p:cNvSpPr>
            <a:spLocks noGrp="1"/>
          </p:cNvSpPr>
          <p:nvPr>
            <p:ph type="body" sz="quarter" idx="11" hasCustomPrompt="1"/>
          </p:nvPr>
        </p:nvSpPr>
        <p:spPr>
          <a:xfrm>
            <a:off x="6653349" y="5647464"/>
            <a:ext cx="4941751" cy="205473"/>
          </a:xfrm>
        </p:spPr>
        <p:txBody>
          <a:bodyPr tIns="0">
            <a:noAutofit/>
          </a:bodyPr>
          <a:lstStyle>
            <a:lvl1pPr>
              <a:lnSpc>
                <a:spcPct val="90000"/>
              </a:lnSpc>
              <a:spcBef>
                <a:spcPts val="0"/>
              </a:spcBef>
              <a:spcAft>
                <a:spcPts val="0"/>
              </a:spcAft>
              <a:defRPr sz="1400" b="0">
                <a:solidFill>
                  <a:schemeClr val="tx1"/>
                </a:solidFill>
              </a:defRPr>
            </a:lvl1pPr>
            <a:lvl2pPr>
              <a:lnSpc>
                <a:spcPts val="1900"/>
              </a:lnSpc>
              <a:spcBef>
                <a:spcPts val="0"/>
              </a:spcBef>
              <a:buNone/>
              <a:defRPr sz="1600">
                <a:solidFill>
                  <a:schemeClr val="accent3"/>
                </a:solidFill>
              </a:defRPr>
            </a:lvl2pPr>
            <a:lvl3pPr marL="180975" indent="-180975">
              <a:lnSpc>
                <a:spcPts val="1900"/>
              </a:lnSpc>
              <a:spcBef>
                <a:spcPts val="0"/>
              </a:spcBef>
              <a:buNone/>
              <a:defRPr sz="1600"/>
            </a:lvl3pPr>
            <a:lvl4pPr marL="180975" indent="-180975">
              <a:lnSpc>
                <a:spcPts val="1900"/>
              </a:lnSpc>
              <a:spcBef>
                <a:spcPts val="0"/>
              </a:spcBef>
              <a:defRPr sz="1600"/>
            </a:lvl4pPr>
            <a:lvl5pPr>
              <a:lnSpc>
                <a:spcPts val="1500"/>
              </a:lnSpc>
              <a:defRPr sz="1600"/>
            </a:lvl5pPr>
          </a:lstStyle>
          <a:p>
            <a:pPr lvl="0"/>
            <a:r>
              <a:rPr lang="nl-NL" noProof="0" dirty="0"/>
              <a:t>Klik om bijschrift toe te voegen</a:t>
            </a:r>
          </a:p>
        </p:txBody>
      </p:sp>
      <p:sp>
        <p:nvSpPr>
          <p:cNvPr id="11" name="Text Placeholder 12">
            <a:extLst>
              <a:ext uri="{FF2B5EF4-FFF2-40B4-BE49-F238E27FC236}">
                <a16:creationId xmlns:a16="http://schemas.microsoft.com/office/drawing/2014/main" id="{A5CB29B6-1391-44E8-A834-AE61F9B636BC}"/>
              </a:ext>
            </a:extLst>
          </p:cNvPr>
          <p:cNvSpPr>
            <a:spLocks noGrp="1"/>
          </p:cNvSpPr>
          <p:nvPr>
            <p:ph type="body" sz="quarter" idx="10" hasCustomPrompt="1"/>
          </p:nvPr>
        </p:nvSpPr>
        <p:spPr>
          <a:xfrm>
            <a:off x="619125" y="1476374"/>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26" name="Rectangle 106">
            <a:extLst>
              <a:ext uri="{FF2B5EF4-FFF2-40B4-BE49-F238E27FC236}">
                <a16:creationId xmlns:a16="http://schemas.microsoft.com/office/drawing/2014/main" id="{B8899ADC-BA45-4857-803C-B3A928A6A225}"/>
              </a:ext>
            </a:extLst>
          </p:cNvPr>
          <p:cNvSpPr>
            <a:spLocks noChangeArrowheads="1"/>
          </p:cNvSpPr>
          <p:nvPr userDrawn="1"/>
        </p:nvSpPr>
        <p:spPr bwMode="gray">
          <a:xfrm>
            <a:off x="-2463800" y="2996039"/>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29" name="Groep 28">
            <a:extLst>
              <a:ext uri="{FF2B5EF4-FFF2-40B4-BE49-F238E27FC236}">
                <a16:creationId xmlns:a16="http://schemas.microsoft.com/office/drawing/2014/main" id="{36B31425-2440-4CEB-88AA-F5C3BD4F068F}"/>
              </a:ext>
            </a:extLst>
          </p:cNvPr>
          <p:cNvGrpSpPr/>
          <p:nvPr userDrawn="1"/>
        </p:nvGrpSpPr>
        <p:grpSpPr>
          <a:xfrm>
            <a:off x="12326583" y="1"/>
            <a:ext cx="2329217" cy="5718810"/>
            <a:chOff x="12326583" y="1"/>
            <a:chExt cx="2329217" cy="5718810"/>
          </a:xfrm>
        </p:grpSpPr>
        <p:sp>
          <p:nvSpPr>
            <p:cNvPr id="30" name="Rectangle 106">
              <a:extLst>
                <a:ext uri="{FF2B5EF4-FFF2-40B4-BE49-F238E27FC236}">
                  <a16:creationId xmlns:a16="http://schemas.microsoft.com/office/drawing/2014/main" id="{D52CDAA1-9059-4660-A784-3B10B51CDF3C}"/>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31" name="Groep 30">
              <a:extLst>
                <a:ext uri="{FF2B5EF4-FFF2-40B4-BE49-F238E27FC236}">
                  <a16:creationId xmlns:a16="http://schemas.microsoft.com/office/drawing/2014/main" id="{320AF3D7-C05A-4E95-911E-742F14D4D0E3}"/>
                </a:ext>
              </a:extLst>
            </p:cNvPr>
            <p:cNvGrpSpPr>
              <a:grpSpLocks noChangeAspect="1"/>
            </p:cNvGrpSpPr>
            <p:nvPr userDrawn="1"/>
          </p:nvGrpSpPr>
          <p:grpSpPr>
            <a:xfrm>
              <a:off x="12616299" y="4739224"/>
              <a:ext cx="1766851" cy="793244"/>
              <a:chOff x="2766083" y="6357983"/>
              <a:chExt cx="1485890" cy="667104"/>
            </a:xfrm>
          </p:grpSpPr>
          <p:pic>
            <p:nvPicPr>
              <p:cNvPr id="36" name="Picture 15">
                <a:extLst>
                  <a:ext uri="{FF2B5EF4-FFF2-40B4-BE49-F238E27FC236}">
                    <a16:creationId xmlns:a16="http://schemas.microsoft.com/office/drawing/2014/main" id="{F1CEF859-550A-42D7-9D9B-8B24175B08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3332816" y="6454073"/>
                <a:ext cx="352425" cy="352425"/>
              </a:xfrm>
              <a:prstGeom prst="rect">
                <a:avLst/>
              </a:prstGeom>
            </p:spPr>
          </p:pic>
          <p:pic>
            <p:nvPicPr>
              <p:cNvPr id="37" name="Picture 18">
                <a:extLst>
                  <a:ext uri="{FF2B5EF4-FFF2-40B4-BE49-F238E27FC236}">
                    <a16:creationId xmlns:a16="http://schemas.microsoft.com/office/drawing/2014/main" id="{9AB4B685-A4B0-42FC-BBFD-C1CB02CD66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2766083" y="6454074"/>
                <a:ext cx="352425" cy="352425"/>
              </a:xfrm>
              <a:prstGeom prst="rect">
                <a:avLst/>
              </a:prstGeom>
            </p:spPr>
          </p:pic>
          <p:pic>
            <p:nvPicPr>
              <p:cNvPr id="38" name="Picture 19">
                <a:extLst>
                  <a:ext uri="{FF2B5EF4-FFF2-40B4-BE49-F238E27FC236}">
                    <a16:creationId xmlns:a16="http://schemas.microsoft.com/office/drawing/2014/main" id="{80B49682-359C-45F6-A819-EC7A7B583F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3899548" y="6454074"/>
                <a:ext cx="352425" cy="352425"/>
              </a:xfrm>
              <a:prstGeom prst="rect">
                <a:avLst/>
              </a:prstGeom>
            </p:spPr>
          </p:pic>
          <p:cxnSp>
            <p:nvCxnSpPr>
              <p:cNvPr id="39" name="Straight Arrow Connector 23">
                <a:extLst>
                  <a:ext uri="{FF2B5EF4-FFF2-40B4-BE49-F238E27FC236}">
                    <a16:creationId xmlns:a16="http://schemas.microsoft.com/office/drawing/2014/main" id="{49E9B1B0-D157-43AD-874B-8D86AE13FD8F}"/>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24">
                <a:extLst>
                  <a:ext uri="{FF2B5EF4-FFF2-40B4-BE49-F238E27FC236}">
                    <a16:creationId xmlns:a16="http://schemas.microsoft.com/office/drawing/2014/main" id="{158CC4DA-45D0-4746-834E-AE2FAC2AB5B7}"/>
                  </a:ext>
                </a:extLst>
              </p:cNvPr>
              <p:cNvCxnSpPr>
                <a:stCxn id="36" idx="0"/>
                <a:endCxn id="36"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26">
                <a:extLst>
                  <a:ext uri="{FF2B5EF4-FFF2-40B4-BE49-F238E27FC236}">
                    <a16:creationId xmlns:a16="http://schemas.microsoft.com/office/drawing/2014/main" id="{2EB74185-98A0-4EA0-8F95-237A7132B2A8}"/>
                  </a:ext>
                </a:extLst>
              </p:cNvPr>
              <p:cNvCxnSpPr>
                <a:stCxn id="36" idx="3"/>
                <a:endCxn id="36"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27">
                <a:extLst>
                  <a:ext uri="{FF2B5EF4-FFF2-40B4-BE49-F238E27FC236}">
                    <a16:creationId xmlns:a16="http://schemas.microsoft.com/office/drawing/2014/main" id="{560106DA-13E6-410E-BBF0-8C3122BFAE65}"/>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Oval 28">
                <a:extLst>
                  <a:ext uri="{FF2B5EF4-FFF2-40B4-BE49-F238E27FC236}">
                    <a16:creationId xmlns:a16="http://schemas.microsoft.com/office/drawing/2014/main" id="{E10BC917-DB44-49EA-9EBD-F02BECC168D6}"/>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grpSp>
          <p:nvGrpSpPr>
            <p:cNvPr id="32" name="Groep 31">
              <a:extLst>
                <a:ext uri="{FF2B5EF4-FFF2-40B4-BE49-F238E27FC236}">
                  <a16:creationId xmlns:a16="http://schemas.microsoft.com/office/drawing/2014/main" id="{596A6224-D195-42E5-80E0-7D95846A0FC9}"/>
                </a:ext>
              </a:extLst>
            </p:cNvPr>
            <p:cNvGrpSpPr/>
            <p:nvPr userDrawn="1"/>
          </p:nvGrpSpPr>
          <p:grpSpPr>
            <a:xfrm>
              <a:off x="12610022" y="1108316"/>
              <a:ext cx="425380" cy="577954"/>
              <a:chOff x="-37364" y="4061531"/>
              <a:chExt cx="571037" cy="775855"/>
            </a:xfrm>
          </p:grpSpPr>
          <p:pic>
            <p:nvPicPr>
              <p:cNvPr id="34" name="Afbeelding 33">
                <a:extLst>
                  <a:ext uri="{FF2B5EF4-FFF2-40B4-BE49-F238E27FC236}">
                    <a16:creationId xmlns:a16="http://schemas.microsoft.com/office/drawing/2014/main" id="{2CCFFD31-9D78-4006-A7D8-7D73D54F62E0}"/>
                  </a:ext>
                </a:extLst>
              </p:cNvPr>
              <p:cNvPicPr>
                <a:picLocks noChangeAspect="1"/>
              </p:cNvPicPr>
              <p:nvPr userDrawn="1"/>
            </p:nvPicPr>
            <p:blipFill rotWithShape="1">
              <a:blip r:embed="rId5"/>
              <a:srcRect l="70194" t="13882" r="22159" b="63043"/>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35" name="Rectangle 21">
                <a:extLst>
                  <a:ext uri="{FF2B5EF4-FFF2-40B4-BE49-F238E27FC236}">
                    <a16:creationId xmlns:a16="http://schemas.microsoft.com/office/drawing/2014/main" id="{92C2201D-B892-4C59-835F-76B1B1CAD7F4}"/>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pic>
          <p:nvPicPr>
            <p:cNvPr id="33" name="Afbeelding 32">
              <a:extLst>
                <a:ext uri="{FF2B5EF4-FFF2-40B4-BE49-F238E27FC236}">
                  <a16:creationId xmlns:a16="http://schemas.microsoft.com/office/drawing/2014/main" id="{5BDDE0CA-DC17-4ECB-83E6-798FED46D14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grpSp>
        <p:nvGrpSpPr>
          <p:cNvPr id="58" name="Groep 57">
            <a:extLst>
              <a:ext uri="{FF2B5EF4-FFF2-40B4-BE49-F238E27FC236}">
                <a16:creationId xmlns:a16="http://schemas.microsoft.com/office/drawing/2014/main" id="{13A245B0-715B-45D4-8B3D-077A0B459790}"/>
              </a:ext>
            </a:extLst>
          </p:cNvPr>
          <p:cNvGrpSpPr/>
          <p:nvPr userDrawn="1"/>
        </p:nvGrpSpPr>
        <p:grpSpPr>
          <a:xfrm>
            <a:off x="-2463800" y="0"/>
            <a:ext cx="2329217" cy="2718588"/>
            <a:chOff x="-2463800" y="0"/>
            <a:chExt cx="2329217" cy="2718588"/>
          </a:xfrm>
        </p:grpSpPr>
        <p:sp>
          <p:nvSpPr>
            <p:cNvPr id="59" name="Rectangle 106">
              <a:extLst>
                <a:ext uri="{FF2B5EF4-FFF2-40B4-BE49-F238E27FC236}">
                  <a16:creationId xmlns:a16="http://schemas.microsoft.com/office/drawing/2014/main" id="{55F11C7C-6E24-4BFB-B0F3-597FC0840B4B}"/>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subkop of </a:t>
              </a:r>
              <a:br>
                <a:rPr lang="nl-NL" altLang="en-US" sz="1100" b="1" spc="-10" baseline="0" noProof="0" dirty="0">
                  <a:solidFill>
                    <a:schemeClr val="tx1"/>
                  </a:solidFill>
                  <a:latin typeface="+mn-lt"/>
                </a:rPr>
              </a:br>
              <a:r>
                <a:rPr lang="nl-NL" altLang="en-US" sz="1100" b="1" spc="-10" baseline="0" noProof="0" dirty="0">
                  <a:solidFill>
                    <a:schemeClr val="tx1"/>
                  </a:solidFill>
                  <a:latin typeface="+mn-lt"/>
                </a:rPr>
                <a:t>bullets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subkop of bullets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60" name="Group 22">
              <a:extLst>
                <a:ext uri="{FF2B5EF4-FFF2-40B4-BE49-F238E27FC236}">
                  <a16:creationId xmlns:a16="http://schemas.microsoft.com/office/drawing/2014/main" id="{442922A8-351C-4E15-A12C-2859261985B6}"/>
                </a:ext>
              </a:extLst>
            </p:cNvPr>
            <p:cNvGrpSpPr/>
            <p:nvPr userDrawn="1"/>
          </p:nvGrpSpPr>
          <p:grpSpPr>
            <a:xfrm>
              <a:off x="-2318863" y="1050055"/>
              <a:ext cx="2044800" cy="534731"/>
              <a:chOff x="-2108199" y="3333735"/>
              <a:chExt cx="2314576" cy="605280"/>
            </a:xfrm>
          </p:grpSpPr>
          <p:grpSp>
            <p:nvGrpSpPr>
              <p:cNvPr id="61" name="Group 9">
                <a:extLst>
                  <a:ext uri="{FF2B5EF4-FFF2-40B4-BE49-F238E27FC236}">
                    <a16:creationId xmlns:a16="http://schemas.microsoft.com/office/drawing/2014/main" id="{798350B7-14E7-482F-87E9-09E880493BFC}"/>
                  </a:ext>
                </a:extLst>
              </p:cNvPr>
              <p:cNvGrpSpPr/>
              <p:nvPr userDrawn="1"/>
            </p:nvGrpSpPr>
            <p:grpSpPr>
              <a:xfrm>
                <a:off x="-2108199" y="3333735"/>
                <a:ext cx="2314576" cy="605280"/>
                <a:chOff x="-1062434" y="2679700"/>
                <a:chExt cx="2314576" cy="605280"/>
              </a:xfrm>
            </p:grpSpPr>
            <p:pic>
              <p:nvPicPr>
                <p:cNvPr id="63" name="Picture 5">
                  <a:extLst>
                    <a:ext uri="{FF2B5EF4-FFF2-40B4-BE49-F238E27FC236}">
                      <a16:creationId xmlns:a16="http://schemas.microsoft.com/office/drawing/2014/main" id="{F097A544-9997-4258-8716-93F4EE1B6C63}"/>
                    </a:ext>
                  </a:extLst>
                </p:cNvPr>
                <p:cNvPicPr>
                  <a:picLocks noChangeAspect="1"/>
                </p:cNvPicPr>
                <p:nvPr userDrawn="1"/>
              </p:nvPicPr>
              <p:blipFill rotWithShape="1">
                <a:blip r:embed="rId7"/>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64" name="Rectangle 21">
                  <a:extLst>
                    <a:ext uri="{FF2B5EF4-FFF2-40B4-BE49-F238E27FC236}">
                      <a16:creationId xmlns:a16="http://schemas.microsoft.com/office/drawing/2014/main" id="{017159F5-F984-479F-831F-B4CFFEF2131A}"/>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sp>
            <p:nvSpPr>
              <p:cNvPr id="62" name="Graphic 19" descr="Close with solid fill">
                <a:extLst>
                  <a:ext uri="{FF2B5EF4-FFF2-40B4-BE49-F238E27FC236}">
                    <a16:creationId xmlns:a16="http://schemas.microsoft.com/office/drawing/2014/main" id="{1198A984-F4AB-44D9-80D0-F14639461EF1}"/>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9D1AEA07-0052-498C-867D-738D44546228}"/>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4252425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houd met afbeelding groo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BE8B08A7-7635-430D-9C22-7D9B8213D1BB}"/>
              </a:ext>
            </a:extLst>
          </p:cNvPr>
          <p:cNvSpPr>
            <a:spLocks noGrp="1"/>
          </p:cNvSpPr>
          <p:nvPr>
            <p:ph type="pic" sz="quarter" idx="12" hasCustomPrompt="1"/>
          </p:nvPr>
        </p:nvSpPr>
        <p:spPr>
          <a:xfrm>
            <a:off x="6242052" y="0"/>
            <a:ext cx="5949948" cy="5504973"/>
          </a:xfrm>
          <a:custGeom>
            <a:avLst/>
            <a:gdLst>
              <a:gd name="connsiteX0" fmla="*/ 0 w 5949948"/>
              <a:gd name="connsiteY0" fmla="*/ 0 h 5504973"/>
              <a:gd name="connsiteX1" fmla="*/ 5949948 w 5949948"/>
              <a:gd name="connsiteY1" fmla="*/ 0 h 5504973"/>
              <a:gd name="connsiteX2" fmla="*/ 5949948 w 5949948"/>
              <a:gd name="connsiteY2" fmla="*/ 5504973 h 5504973"/>
              <a:gd name="connsiteX3" fmla="*/ 610251 w 5949948"/>
              <a:gd name="connsiteY3" fmla="*/ 5504973 h 5504973"/>
              <a:gd name="connsiteX4" fmla="*/ 0 w 5949948"/>
              <a:gd name="connsiteY4" fmla="*/ 4894722 h 5504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9948" h="5504973">
                <a:moveTo>
                  <a:pt x="0" y="0"/>
                </a:moveTo>
                <a:lnTo>
                  <a:pt x="5949948" y="0"/>
                </a:lnTo>
                <a:lnTo>
                  <a:pt x="5949948" y="5504973"/>
                </a:lnTo>
                <a:lnTo>
                  <a:pt x="610251" y="5504973"/>
                </a:lnTo>
                <a:cubicBezTo>
                  <a:pt x="273342" y="5504973"/>
                  <a:pt x="0" y="5231632"/>
                  <a:pt x="0" y="4894722"/>
                </a:cubicBez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5330825" cy="659242"/>
          </a:xfrm>
        </p:spPr>
        <p:txBody>
          <a:bodyPr>
            <a:noAutofit/>
          </a:bodyPr>
          <a:lstStyle>
            <a:lvl1pPr>
              <a:defRPr/>
            </a:lvl1pPr>
          </a:lstStyle>
          <a:p>
            <a:r>
              <a:rPr lang="nl-NL" noProof="0" dirty="0"/>
              <a:t>Klik om titel toe te voegen</a:t>
            </a:r>
          </a:p>
        </p:txBody>
      </p:sp>
      <p:sp>
        <p:nvSpPr>
          <p:cNvPr id="14" name="Text Placeholder 12">
            <a:extLst>
              <a:ext uri="{FF2B5EF4-FFF2-40B4-BE49-F238E27FC236}">
                <a16:creationId xmlns:a16="http://schemas.microsoft.com/office/drawing/2014/main" id="{2078A510-ED0A-4185-89DF-37CC3AF31C91}"/>
              </a:ext>
            </a:extLst>
          </p:cNvPr>
          <p:cNvSpPr>
            <a:spLocks noGrp="1"/>
          </p:cNvSpPr>
          <p:nvPr>
            <p:ph type="body" sz="quarter" idx="11" hasCustomPrompt="1"/>
          </p:nvPr>
        </p:nvSpPr>
        <p:spPr>
          <a:xfrm>
            <a:off x="6881813" y="5656891"/>
            <a:ext cx="4713287" cy="205473"/>
          </a:xfrm>
        </p:spPr>
        <p:txBody>
          <a:bodyPr tIns="0">
            <a:noAutofit/>
          </a:bodyPr>
          <a:lstStyle>
            <a:lvl1pPr>
              <a:lnSpc>
                <a:spcPct val="90000"/>
              </a:lnSpc>
              <a:spcBef>
                <a:spcPts val="0"/>
              </a:spcBef>
              <a:spcAft>
                <a:spcPts val="0"/>
              </a:spcAft>
              <a:defRPr sz="1400" b="0">
                <a:solidFill>
                  <a:schemeClr val="tx1"/>
                </a:solidFill>
              </a:defRPr>
            </a:lvl1pPr>
            <a:lvl2pPr>
              <a:lnSpc>
                <a:spcPts val="1900"/>
              </a:lnSpc>
              <a:spcBef>
                <a:spcPts val="0"/>
              </a:spcBef>
              <a:buNone/>
              <a:defRPr sz="1600">
                <a:solidFill>
                  <a:schemeClr val="accent3"/>
                </a:solidFill>
              </a:defRPr>
            </a:lvl2pPr>
            <a:lvl3pPr marL="180975" indent="-180975">
              <a:lnSpc>
                <a:spcPts val="1900"/>
              </a:lnSpc>
              <a:spcBef>
                <a:spcPts val="0"/>
              </a:spcBef>
              <a:buNone/>
              <a:defRPr sz="1600"/>
            </a:lvl3pPr>
            <a:lvl4pPr marL="180975" indent="-180975">
              <a:lnSpc>
                <a:spcPts val="1900"/>
              </a:lnSpc>
              <a:spcBef>
                <a:spcPts val="0"/>
              </a:spcBef>
              <a:defRPr sz="1600"/>
            </a:lvl4pPr>
            <a:lvl5pPr>
              <a:lnSpc>
                <a:spcPts val="1500"/>
              </a:lnSpc>
              <a:defRPr sz="1600"/>
            </a:lvl5pPr>
          </a:lstStyle>
          <a:p>
            <a:pPr lvl="0"/>
            <a:r>
              <a:rPr lang="nl-NL" noProof="0" dirty="0"/>
              <a:t>Klik om bijschrift toe te voegen</a:t>
            </a:r>
          </a:p>
        </p:txBody>
      </p:sp>
      <p:sp>
        <p:nvSpPr>
          <p:cNvPr id="11" name="Text Placeholder 12">
            <a:extLst>
              <a:ext uri="{FF2B5EF4-FFF2-40B4-BE49-F238E27FC236}">
                <a16:creationId xmlns:a16="http://schemas.microsoft.com/office/drawing/2014/main" id="{646F98F3-FA89-44C8-97FA-51E866C04314}"/>
              </a:ext>
            </a:extLst>
          </p:cNvPr>
          <p:cNvSpPr>
            <a:spLocks noGrp="1"/>
          </p:cNvSpPr>
          <p:nvPr>
            <p:ph type="body" sz="quarter" idx="10" hasCustomPrompt="1"/>
          </p:nvPr>
        </p:nvSpPr>
        <p:spPr>
          <a:xfrm>
            <a:off x="619125" y="1476374"/>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grpSp>
        <p:nvGrpSpPr>
          <p:cNvPr id="29" name="Groep 28">
            <a:extLst>
              <a:ext uri="{FF2B5EF4-FFF2-40B4-BE49-F238E27FC236}">
                <a16:creationId xmlns:a16="http://schemas.microsoft.com/office/drawing/2014/main" id="{0784C64F-EB2A-4162-B5A6-EFE2CF697FB9}"/>
              </a:ext>
            </a:extLst>
          </p:cNvPr>
          <p:cNvGrpSpPr/>
          <p:nvPr userDrawn="1"/>
        </p:nvGrpSpPr>
        <p:grpSpPr>
          <a:xfrm>
            <a:off x="12326583" y="1"/>
            <a:ext cx="2329217" cy="5718810"/>
            <a:chOff x="12326583" y="1"/>
            <a:chExt cx="2329217" cy="5718810"/>
          </a:xfrm>
        </p:grpSpPr>
        <p:sp>
          <p:nvSpPr>
            <p:cNvPr id="30" name="Rectangle 106">
              <a:extLst>
                <a:ext uri="{FF2B5EF4-FFF2-40B4-BE49-F238E27FC236}">
                  <a16:creationId xmlns:a16="http://schemas.microsoft.com/office/drawing/2014/main" id="{E2BD2581-61FB-4588-ACC3-18FD442A3B58}"/>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31" name="Groep 30">
              <a:extLst>
                <a:ext uri="{FF2B5EF4-FFF2-40B4-BE49-F238E27FC236}">
                  <a16:creationId xmlns:a16="http://schemas.microsoft.com/office/drawing/2014/main" id="{06252602-0922-43E8-9126-A395B505E983}"/>
                </a:ext>
              </a:extLst>
            </p:cNvPr>
            <p:cNvGrpSpPr>
              <a:grpSpLocks noChangeAspect="1"/>
            </p:cNvGrpSpPr>
            <p:nvPr userDrawn="1"/>
          </p:nvGrpSpPr>
          <p:grpSpPr>
            <a:xfrm>
              <a:off x="12616299" y="4739224"/>
              <a:ext cx="1766851" cy="793244"/>
              <a:chOff x="2766083" y="6357983"/>
              <a:chExt cx="1485890" cy="667104"/>
            </a:xfrm>
          </p:grpSpPr>
          <p:pic>
            <p:nvPicPr>
              <p:cNvPr id="36" name="Picture 15">
                <a:extLst>
                  <a:ext uri="{FF2B5EF4-FFF2-40B4-BE49-F238E27FC236}">
                    <a16:creationId xmlns:a16="http://schemas.microsoft.com/office/drawing/2014/main" id="{3E9D0137-6060-44E1-B536-EE45D44B5A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3332816" y="6454073"/>
                <a:ext cx="352425" cy="352425"/>
              </a:xfrm>
              <a:prstGeom prst="rect">
                <a:avLst/>
              </a:prstGeom>
            </p:spPr>
          </p:pic>
          <p:pic>
            <p:nvPicPr>
              <p:cNvPr id="37" name="Picture 18">
                <a:extLst>
                  <a:ext uri="{FF2B5EF4-FFF2-40B4-BE49-F238E27FC236}">
                    <a16:creationId xmlns:a16="http://schemas.microsoft.com/office/drawing/2014/main" id="{93E4C210-2C62-4CD5-8310-7F8358EB37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2766083" y="6454074"/>
                <a:ext cx="352425" cy="352425"/>
              </a:xfrm>
              <a:prstGeom prst="rect">
                <a:avLst/>
              </a:prstGeom>
            </p:spPr>
          </p:pic>
          <p:pic>
            <p:nvPicPr>
              <p:cNvPr id="38" name="Picture 19">
                <a:extLst>
                  <a:ext uri="{FF2B5EF4-FFF2-40B4-BE49-F238E27FC236}">
                    <a16:creationId xmlns:a16="http://schemas.microsoft.com/office/drawing/2014/main" id="{511934B8-BD63-4BB8-BDFD-58EF2B5E94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3899548" y="6454074"/>
                <a:ext cx="352425" cy="352425"/>
              </a:xfrm>
              <a:prstGeom prst="rect">
                <a:avLst/>
              </a:prstGeom>
            </p:spPr>
          </p:pic>
          <p:cxnSp>
            <p:nvCxnSpPr>
              <p:cNvPr id="39" name="Straight Arrow Connector 23">
                <a:extLst>
                  <a:ext uri="{FF2B5EF4-FFF2-40B4-BE49-F238E27FC236}">
                    <a16:creationId xmlns:a16="http://schemas.microsoft.com/office/drawing/2014/main" id="{D97A68CE-BD27-4B47-9CBD-3CBF6C64099B}"/>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24">
                <a:extLst>
                  <a:ext uri="{FF2B5EF4-FFF2-40B4-BE49-F238E27FC236}">
                    <a16:creationId xmlns:a16="http://schemas.microsoft.com/office/drawing/2014/main" id="{1E0FAF4A-82EC-45CE-A891-DB54B8B16D05}"/>
                  </a:ext>
                </a:extLst>
              </p:cNvPr>
              <p:cNvCxnSpPr>
                <a:stCxn id="36" idx="0"/>
                <a:endCxn id="36"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26">
                <a:extLst>
                  <a:ext uri="{FF2B5EF4-FFF2-40B4-BE49-F238E27FC236}">
                    <a16:creationId xmlns:a16="http://schemas.microsoft.com/office/drawing/2014/main" id="{671A16EB-CCED-4DBC-B98A-D410A1CE1726}"/>
                  </a:ext>
                </a:extLst>
              </p:cNvPr>
              <p:cNvCxnSpPr>
                <a:stCxn id="36" idx="3"/>
                <a:endCxn id="36"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27">
                <a:extLst>
                  <a:ext uri="{FF2B5EF4-FFF2-40B4-BE49-F238E27FC236}">
                    <a16:creationId xmlns:a16="http://schemas.microsoft.com/office/drawing/2014/main" id="{07D8F517-9DC1-4E2C-80C1-A4257C42FF73}"/>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Oval 28">
                <a:extLst>
                  <a:ext uri="{FF2B5EF4-FFF2-40B4-BE49-F238E27FC236}">
                    <a16:creationId xmlns:a16="http://schemas.microsoft.com/office/drawing/2014/main" id="{CCCA038C-9264-472F-B526-BC74CCB65B6A}"/>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grpSp>
          <p:nvGrpSpPr>
            <p:cNvPr id="32" name="Groep 31">
              <a:extLst>
                <a:ext uri="{FF2B5EF4-FFF2-40B4-BE49-F238E27FC236}">
                  <a16:creationId xmlns:a16="http://schemas.microsoft.com/office/drawing/2014/main" id="{7EB39E36-ED86-478B-B0F7-F0727106BF79}"/>
                </a:ext>
              </a:extLst>
            </p:cNvPr>
            <p:cNvGrpSpPr/>
            <p:nvPr userDrawn="1"/>
          </p:nvGrpSpPr>
          <p:grpSpPr>
            <a:xfrm>
              <a:off x="12610022" y="1108316"/>
              <a:ext cx="425380" cy="577954"/>
              <a:chOff x="-37364" y="4061531"/>
              <a:chExt cx="571037" cy="775855"/>
            </a:xfrm>
          </p:grpSpPr>
          <p:pic>
            <p:nvPicPr>
              <p:cNvPr id="34" name="Afbeelding 33">
                <a:extLst>
                  <a:ext uri="{FF2B5EF4-FFF2-40B4-BE49-F238E27FC236}">
                    <a16:creationId xmlns:a16="http://schemas.microsoft.com/office/drawing/2014/main" id="{7812477D-D97E-4BAB-A71A-8FE0FD30EE02}"/>
                  </a:ext>
                </a:extLst>
              </p:cNvPr>
              <p:cNvPicPr>
                <a:picLocks noChangeAspect="1"/>
              </p:cNvPicPr>
              <p:nvPr userDrawn="1"/>
            </p:nvPicPr>
            <p:blipFill rotWithShape="1">
              <a:blip r:embed="rId5"/>
              <a:srcRect l="70194" t="13882" r="22159" b="63043"/>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35" name="Rectangle 21">
                <a:extLst>
                  <a:ext uri="{FF2B5EF4-FFF2-40B4-BE49-F238E27FC236}">
                    <a16:creationId xmlns:a16="http://schemas.microsoft.com/office/drawing/2014/main" id="{8EE94037-39BF-4451-A1D1-DB2960711AB4}"/>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pic>
          <p:nvPicPr>
            <p:cNvPr id="33" name="Afbeelding 32">
              <a:extLst>
                <a:ext uri="{FF2B5EF4-FFF2-40B4-BE49-F238E27FC236}">
                  <a16:creationId xmlns:a16="http://schemas.microsoft.com/office/drawing/2014/main" id="{BC26731C-8742-4FBC-ACC1-17E71424657E}"/>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sp>
        <p:nvSpPr>
          <p:cNvPr id="58" name="Rectangle 106">
            <a:extLst>
              <a:ext uri="{FF2B5EF4-FFF2-40B4-BE49-F238E27FC236}">
                <a16:creationId xmlns:a16="http://schemas.microsoft.com/office/drawing/2014/main" id="{A06EA6D4-9CFE-4970-988F-62786DE80105}"/>
              </a:ext>
            </a:extLst>
          </p:cNvPr>
          <p:cNvSpPr>
            <a:spLocks noChangeArrowheads="1"/>
          </p:cNvSpPr>
          <p:nvPr userDrawn="1"/>
        </p:nvSpPr>
        <p:spPr bwMode="gray">
          <a:xfrm>
            <a:off x="-2463800" y="2996039"/>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59" name="Groep 58">
            <a:extLst>
              <a:ext uri="{FF2B5EF4-FFF2-40B4-BE49-F238E27FC236}">
                <a16:creationId xmlns:a16="http://schemas.microsoft.com/office/drawing/2014/main" id="{29E30F0B-44E8-4459-936E-E1791F6801FB}"/>
              </a:ext>
            </a:extLst>
          </p:cNvPr>
          <p:cNvGrpSpPr/>
          <p:nvPr userDrawn="1"/>
        </p:nvGrpSpPr>
        <p:grpSpPr>
          <a:xfrm>
            <a:off x="-2463800" y="0"/>
            <a:ext cx="2329217" cy="2718588"/>
            <a:chOff x="-2463800" y="0"/>
            <a:chExt cx="2329217" cy="2718588"/>
          </a:xfrm>
        </p:grpSpPr>
        <p:sp>
          <p:nvSpPr>
            <p:cNvPr id="60" name="Rectangle 106">
              <a:extLst>
                <a:ext uri="{FF2B5EF4-FFF2-40B4-BE49-F238E27FC236}">
                  <a16:creationId xmlns:a16="http://schemas.microsoft.com/office/drawing/2014/main" id="{4E3D30B1-1954-425E-AD5F-52EEA9273E2C}"/>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subkop of </a:t>
              </a:r>
              <a:br>
                <a:rPr lang="nl-NL" altLang="en-US" sz="1100" b="1" spc="-10" baseline="0" noProof="0" dirty="0">
                  <a:solidFill>
                    <a:schemeClr val="tx1"/>
                  </a:solidFill>
                  <a:latin typeface="+mn-lt"/>
                </a:rPr>
              </a:br>
              <a:r>
                <a:rPr lang="nl-NL" altLang="en-US" sz="1100" b="1" spc="-10" baseline="0" noProof="0" dirty="0">
                  <a:solidFill>
                    <a:schemeClr val="tx1"/>
                  </a:solidFill>
                  <a:latin typeface="+mn-lt"/>
                </a:rPr>
                <a:t>bullets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subkop of bullets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61" name="Group 22">
              <a:extLst>
                <a:ext uri="{FF2B5EF4-FFF2-40B4-BE49-F238E27FC236}">
                  <a16:creationId xmlns:a16="http://schemas.microsoft.com/office/drawing/2014/main" id="{695F6F48-69EE-47B5-8D19-5328D49AFE90}"/>
                </a:ext>
              </a:extLst>
            </p:cNvPr>
            <p:cNvGrpSpPr/>
            <p:nvPr userDrawn="1"/>
          </p:nvGrpSpPr>
          <p:grpSpPr>
            <a:xfrm>
              <a:off x="-2318863" y="1050055"/>
              <a:ext cx="2044800" cy="534731"/>
              <a:chOff x="-2108199" y="3333735"/>
              <a:chExt cx="2314576" cy="605280"/>
            </a:xfrm>
          </p:grpSpPr>
          <p:grpSp>
            <p:nvGrpSpPr>
              <p:cNvPr id="70" name="Group 9">
                <a:extLst>
                  <a:ext uri="{FF2B5EF4-FFF2-40B4-BE49-F238E27FC236}">
                    <a16:creationId xmlns:a16="http://schemas.microsoft.com/office/drawing/2014/main" id="{C267ACD7-31CC-4A9C-BCBD-8249ADCCE4C9}"/>
                  </a:ext>
                </a:extLst>
              </p:cNvPr>
              <p:cNvGrpSpPr/>
              <p:nvPr userDrawn="1"/>
            </p:nvGrpSpPr>
            <p:grpSpPr>
              <a:xfrm>
                <a:off x="-2108199" y="3333735"/>
                <a:ext cx="2314576" cy="605280"/>
                <a:chOff x="-1062434" y="2679700"/>
                <a:chExt cx="2314576" cy="605280"/>
              </a:xfrm>
            </p:grpSpPr>
            <p:pic>
              <p:nvPicPr>
                <p:cNvPr id="72" name="Picture 5">
                  <a:extLst>
                    <a:ext uri="{FF2B5EF4-FFF2-40B4-BE49-F238E27FC236}">
                      <a16:creationId xmlns:a16="http://schemas.microsoft.com/office/drawing/2014/main" id="{18F8BEFD-0681-4917-A7BF-04FE22A44ECB}"/>
                    </a:ext>
                  </a:extLst>
                </p:cNvPr>
                <p:cNvPicPr>
                  <a:picLocks noChangeAspect="1"/>
                </p:cNvPicPr>
                <p:nvPr userDrawn="1"/>
              </p:nvPicPr>
              <p:blipFill rotWithShape="1">
                <a:blip r:embed="rId7"/>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73" name="Rectangle 21">
                  <a:extLst>
                    <a:ext uri="{FF2B5EF4-FFF2-40B4-BE49-F238E27FC236}">
                      <a16:creationId xmlns:a16="http://schemas.microsoft.com/office/drawing/2014/main" id="{E732D06B-C761-4977-8FB5-83F79A45C53C}"/>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sp>
            <p:nvSpPr>
              <p:cNvPr id="71" name="Graphic 19" descr="Close with solid fill">
                <a:extLst>
                  <a:ext uri="{FF2B5EF4-FFF2-40B4-BE49-F238E27FC236}">
                    <a16:creationId xmlns:a16="http://schemas.microsoft.com/office/drawing/2014/main" id="{42679DDE-A769-42F3-AE99-687989EB1145}"/>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5" name="Slide Number Placeholder 4">
            <a:extLst>
              <a:ext uri="{FF2B5EF4-FFF2-40B4-BE49-F238E27FC236}">
                <a16:creationId xmlns:a16="http://schemas.microsoft.com/office/drawing/2014/main" id="{4F10E8FA-A150-4B0B-8D46-B1DF1CB43E39}"/>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2438380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fbeelding paginagroo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E564127E-D772-4F30-A6F2-266E8FA2E9DD}"/>
              </a:ext>
            </a:extLst>
          </p:cNvPr>
          <p:cNvSpPr>
            <a:spLocks noGrp="1"/>
          </p:cNvSpPr>
          <p:nvPr>
            <p:ph type="pic" sz="quarter" idx="12" hasCustomPrompt="1"/>
          </p:nvPr>
        </p:nvSpPr>
        <p:spPr>
          <a:xfrm>
            <a:off x="603196" y="1"/>
            <a:ext cx="11588804" cy="5397889"/>
          </a:xfrm>
          <a:custGeom>
            <a:avLst/>
            <a:gdLst>
              <a:gd name="connsiteX0" fmla="*/ 0 w 11588804"/>
              <a:gd name="connsiteY0" fmla="*/ 0 h 5397889"/>
              <a:gd name="connsiteX1" fmla="*/ 11588804 w 11588804"/>
              <a:gd name="connsiteY1" fmla="*/ 0 h 5397889"/>
              <a:gd name="connsiteX2" fmla="*/ 11588804 w 11588804"/>
              <a:gd name="connsiteY2" fmla="*/ 5397889 h 5397889"/>
              <a:gd name="connsiteX3" fmla="*/ 609937 w 11588804"/>
              <a:gd name="connsiteY3" fmla="*/ 5397889 h 5397889"/>
              <a:gd name="connsiteX4" fmla="*/ 0 w 11588804"/>
              <a:gd name="connsiteY4" fmla="*/ 4787952 h 5397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8804" h="5397889">
                <a:moveTo>
                  <a:pt x="0" y="0"/>
                </a:moveTo>
                <a:lnTo>
                  <a:pt x="11588804" y="0"/>
                </a:lnTo>
                <a:lnTo>
                  <a:pt x="11588804" y="5397889"/>
                </a:lnTo>
                <a:lnTo>
                  <a:pt x="609937" y="5397889"/>
                </a:lnTo>
                <a:cubicBezTo>
                  <a:pt x="273201" y="5397889"/>
                  <a:pt x="0" y="5124688"/>
                  <a:pt x="0" y="4787952"/>
                </a:cubicBez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14" name="Text Placeholder 12">
            <a:extLst>
              <a:ext uri="{FF2B5EF4-FFF2-40B4-BE49-F238E27FC236}">
                <a16:creationId xmlns:a16="http://schemas.microsoft.com/office/drawing/2014/main" id="{2078A510-ED0A-4185-89DF-37CC3AF31C91}"/>
              </a:ext>
            </a:extLst>
          </p:cNvPr>
          <p:cNvSpPr>
            <a:spLocks noGrp="1"/>
          </p:cNvSpPr>
          <p:nvPr>
            <p:ph type="body" sz="quarter" idx="11" hasCustomPrompt="1"/>
          </p:nvPr>
        </p:nvSpPr>
        <p:spPr>
          <a:xfrm>
            <a:off x="1190625" y="5533251"/>
            <a:ext cx="10404476" cy="205473"/>
          </a:xfrm>
        </p:spPr>
        <p:txBody>
          <a:bodyPr tIns="0">
            <a:noAutofit/>
          </a:bodyPr>
          <a:lstStyle>
            <a:lvl1pPr>
              <a:lnSpc>
                <a:spcPct val="90000"/>
              </a:lnSpc>
              <a:spcBef>
                <a:spcPts val="0"/>
              </a:spcBef>
              <a:spcAft>
                <a:spcPts val="0"/>
              </a:spcAft>
              <a:defRPr sz="1400" b="0">
                <a:solidFill>
                  <a:schemeClr val="tx1"/>
                </a:solidFill>
              </a:defRPr>
            </a:lvl1pPr>
            <a:lvl2pPr>
              <a:lnSpc>
                <a:spcPts val="1900"/>
              </a:lnSpc>
              <a:spcBef>
                <a:spcPts val="0"/>
              </a:spcBef>
              <a:buNone/>
              <a:defRPr sz="1600">
                <a:solidFill>
                  <a:schemeClr val="accent3"/>
                </a:solidFill>
              </a:defRPr>
            </a:lvl2pPr>
            <a:lvl3pPr marL="180975" indent="-180975">
              <a:lnSpc>
                <a:spcPts val="1900"/>
              </a:lnSpc>
              <a:spcBef>
                <a:spcPts val="0"/>
              </a:spcBef>
              <a:buNone/>
              <a:defRPr sz="1600"/>
            </a:lvl3pPr>
            <a:lvl4pPr marL="180975" indent="-180975">
              <a:lnSpc>
                <a:spcPts val="1900"/>
              </a:lnSpc>
              <a:spcBef>
                <a:spcPts val="0"/>
              </a:spcBef>
              <a:defRPr sz="1600"/>
            </a:lvl4pPr>
            <a:lvl5pPr>
              <a:lnSpc>
                <a:spcPts val="1500"/>
              </a:lnSpc>
              <a:defRPr sz="1600"/>
            </a:lvl5pPr>
          </a:lstStyle>
          <a:p>
            <a:pPr lvl="0"/>
            <a:r>
              <a:rPr lang="nl-NL" noProof="0" dirty="0"/>
              <a:t>Klik om bijschrift toe te voegen</a:t>
            </a:r>
          </a:p>
        </p:txBody>
      </p:sp>
      <p:sp>
        <p:nvSpPr>
          <p:cNvPr id="20" name="Rectangle 106">
            <a:extLst>
              <a:ext uri="{FF2B5EF4-FFF2-40B4-BE49-F238E27FC236}">
                <a16:creationId xmlns:a16="http://schemas.microsoft.com/office/drawing/2014/main" id="{98C4478D-0D03-406A-AF2B-FBE68F22363A}"/>
              </a:ext>
            </a:extLst>
          </p:cNvPr>
          <p:cNvSpPr>
            <a:spLocks noChangeArrowheads="1"/>
          </p:cNvSpPr>
          <p:nvPr userDrawn="1"/>
        </p:nvSpPr>
        <p:spPr bwMode="gray">
          <a:xfrm>
            <a:off x="-2463800" y="0"/>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21" name="Groep 20">
            <a:extLst>
              <a:ext uri="{FF2B5EF4-FFF2-40B4-BE49-F238E27FC236}">
                <a16:creationId xmlns:a16="http://schemas.microsoft.com/office/drawing/2014/main" id="{DD1A860E-45B8-4574-9AD0-10ED16AB2C9B}"/>
              </a:ext>
            </a:extLst>
          </p:cNvPr>
          <p:cNvGrpSpPr/>
          <p:nvPr userDrawn="1"/>
        </p:nvGrpSpPr>
        <p:grpSpPr>
          <a:xfrm>
            <a:off x="12326583" y="1"/>
            <a:ext cx="2329217" cy="5718810"/>
            <a:chOff x="12326583" y="1"/>
            <a:chExt cx="2329217" cy="5718810"/>
          </a:xfrm>
        </p:grpSpPr>
        <p:sp>
          <p:nvSpPr>
            <p:cNvPr id="37" name="Rectangle 106">
              <a:extLst>
                <a:ext uri="{FF2B5EF4-FFF2-40B4-BE49-F238E27FC236}">
                  <a16:creationId xmlns:a16="http://schemas.microsoft.com/office/drawing/2014/main" id="{1A68CBE2-5D0E-44AE-9122-CB4188164E65}"/>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38" name="Groep 37">
              <a:extLst>
                <a:ext uri="{FF2B5EF4-FFF2-40B4-BE49-F238E27FC236}">
                  <a16:creationId xmlns:a16="http://schemas.microsoft.com/office/drawing/2014/main" id="{59A7CE74-9B46-4367-A761-12CDD51D2F13}"/>
                </a:ext>
              </a:extLst>
            </p:cNvPr>
            <p:cNvGrpSpPr>
              <a:grpSpLocks noChangeAspect="1"/>
            </p:cNvGrpSpPr>
            <p:nvPr userDrawn="1"/>
          </p:nvGrpSpPr>
          <p:grpSpPr>
            <a:xfrm>
              <a:off x="12616299" y="4739224"/>
              <a:ext cx="1766851" cy="793244"/>
              <a:chOff x="2766083" y="6357983"/>
              <a:chExt cx="1485890" cy="667104"/>
            </a:xfrm>
          </p:grpSpPr>
          <p:pic>
            <p:nvPicPr>
              <p:cNvPr id="43" name="Picture 15">
                <a:extLst>
                  <a:ext uri="{FF2B5EF4-FFF2-40B4-BE49-F238E27FC236}">
                    <a16:creationId xmlns:a16="http://schemas.microsoft.com/office/drawing/2014/main" id="{81561C30-F868-4E59-9385-B75C904271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3332816" y="6454073"/>
                <a:ext cx="352425" cy="352425"/>
              </a:xfrm>
              <a:prstGeom prst="rect">
                <a:avLst/>
              </a:prstGeom>
            </p:spPr>
          </p:pic>
          <p:pic>
            <p:nvPicPr>
              <p:cNvPr id="44" name="Picture 18">
                <a:extLst>
                  <a:ext uri="{FF2B5EF4-FFF2-40B4-BE49-F238E27FC236}">
                    <a16:creationId xmlns:a16="http://schemas.microsoft.com/office/drawing/2014/main" id="{87758E39-6283-4120-9660-0868AC5B04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2766083" y="6454074"/>
                <a:ext cx="352425" cy="352425"/>
              </a:xfrm>
              <a:prstGeom prst="rect">
                <a:avLst/>
              </a:prstGeom>
            </p:spPr>
          </p:pic>
          <p:pic>
            <p:nvPicPr>
              <p:cNvPr id="45" name="Picture 19">
                <a:extLst>
                  <a:ext uri="{FF2B5EF4-FFF2-40B4-BE49-F238E27FC236}">
                    <a16:creationId xmlns:a16="http://schemas.microsoft.com/office/drawing/2014/main" id="{EF54CCEC-E40F-4744-8F08-7B56D3D578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3899548" y="6454074"/>
                <a:ext cx="352425" cy="352425"/>
              </a:xfrm>
              <a:prstGeom prst="rect">
                <a:avLst/>
              </a:prstGeom>
            </p:spPr>
          </p:pic>
          <p:cxnSp>
            <p:nvCxnSpPr>
              <p:cNvPr id="46" name="Straight Arrow Connector 23">
                <a:extLst>
                  <a:ext uri="{FF2B5EF4-FFF2-40B4-BE49-F238E27FC236}">
                    <a16:creationId xmlns:a16="http://schemas.microsoft.com/office/drawing/2014/main" id="{EDD509BF-EFB9-44E9-A26C-2D6D7823BEA6}"/>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24">
                <a:extLst>
                  <a:ext uri="{FF2B5EF4-FFF2-40B4-BE49-F238E27FC236}">
                    <a16:creationId xmlns:a16="http://schemas.microsoft.com/office/drawing/2014/main" id="{5ED4C97D-6E78-4EAF-BD93-9EE39097F486}"/>
                  </a:ext>
                </a:extLst>
              </p:cNvPr>
              <p:cNvCxnSpPr>
                <a:stCxn id="43" idx="0"/>
                <a:endCxn id="43"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26">
                <a:extLst>
                  <a:ext uri="{FF2B5EF4-FFF2-40B4-BE49-F238E27FC236}">
                    <a16:creationId xmlns:a16="http://schemas.microsoft.com/office/drawing/2014/main" id="{264AF252-7CF6-401B-8878-4BB3C1686BD5}"/>
                  </a:ext>
                </a:extLst>
              </p:cNvPr>
              <p:cNvCxnSpPr>
                <a:stCxn id="43" idx="3"/>
                <a:endCxn id="43"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27">
                <a:extLst>
                  <a:ext uri="{FF2B5EF4-FFF2-40B4-BE49-F238E27FC236}">
                    <a16:creationId xmlns:a16="http://schemas.microsoft.com/office/drawing/2014/main" id="{22DCC81C-E411-44CB-B8BC-5F41ED1F5103}"/>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Oval 28">
                <a:extLst>
                  <a:ext uri="{FF2B5EF4-FFF2-40B4-BE49-F238E27FC236}">
                    <a16:creationId xmlns:a16="http://schemas.microsoft.com/office/drawing/2014/main" id="{D4E158C6-7EEF-4DDA-AA7D-F1CE8FC46FA8}"/>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grpSp>
          <p:nvGrpSpPr>
            <p:cNvPr id="39" name="Groep 38">
              <a:extLst>
                <a:ext uri="{FF2B5EF4-FFF2-40B4-BE49-F238E27FC236}">
                  <a16:creationId xmlns:a16="http://schemas.microsoft.com/office/drawing/2014/main" id="{5AD9ED47-9C35-4A97-A41E-34BC9DBC6500}"/>
                </a:ext>
              </a:extLst>
            </p:cNvPr>
            <p:cNvGrpSpPr/>
            <p:nvPr userDrawn="1"/>
          </p:nvGrpSpPr>
          <p:grpSpPr>
            <a:xfrm>
              <a:off x="12610022" y="1108316"/>
              <a:ext cx="425380" cy="577954"/>
              <a:chOff x="-37364" y="4061531"/>
              <a:chExt cx="571037" cy="775855"/>
            </a:xfrm>
          </p:grpSpPr>
          <p:pic>
            <p:nvPicPr>
              <p:cNvPr id="41" name="Afbeelding 40">
                <a:extLst>
                  <a:ext uri="{FF2B5EF4-FFF2-40B4-BE49-F238E27FC236}">
                    <a16:creationId xmlns:a16="http://schemas.microsoft.com/office/drawing/2014/main" id="{BAA1ADD2-62AC-4CD1-96E2-2C0E12AD21FA}"/>
                  </a:ext>
                </a:extLst>
              </p:cNvPr>
              <p:cNvPicPr>
                <a:picLocks noChangeAspect="1"/>
              </p:cNvPicPr>
              <p:nvPr userDrawn="1"/>
            </p:nvPicPr>
            <p:blipFill rotWithShape="1">
              <a:blip r:embed="rId5"/>
              <a:srcRect l="70194" t="13882" r="22159" b="63043"/>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42" name="Rectangle 21">
                <a:extLst>
                  <a:ext uri="{FF2B5EF4-FFF2-40B4-BE49-F238E27FC236}">
                    <a16:creationId xmlns:a16="http://schemas.microsoft.com/office/drawing/2014/main" id="{EE8DE1CF-F98A-4FE4-B179-1BDD301E9015}"/>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pic>
          <p:nvPicPr>
            <p:cNvPr id="40" name="Afbeelding 39">
              <a:extLst>
                <a:ext uri="{FF2B5EF4-FFF2-40B4-BE49-F238E27FC236}">
                  <a16:creationId xmlns:a16="http://schemas.microsoft.com/office/drawing/2014/main" id="{24D28329-76ED-432F-A6B8-4B326CA024C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sp>
        <p:nvSpPr>
          <p:cNvPr id="4" name="Slide Number Placeholder 3">
            <a:extLst>
              <a:ext uri="{FF2B5EF4-FFF2-40B4-BE49-F238E27FC236}">
                <a16:creationId xmlns:a16="http://schemas.microsoft.com/office/drawing/2014/main" id="{A0D78B53-F86F-4949-A248-2228F7AB6F5C}"/>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2485190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Hoofdstuk dia met achtergrondafbeelding">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4" name="Rectangle 3">
            <a:extLst>
              <a:ext uri="{FF2B5EF4-FFF2-40B4-BE49-F238E27FC236}">
                <a16:creationId xmlns:a16="http://schemas.microsoft.com/office/drawing/2014/main" id="{A2303D10-7A22-4D77-961C-6FBC031E10FB}"/>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5" name="Graphic 4">
            <a:extLst>
              <a:ext uri="{FF2B5EF4-FFF2-40B4-BE49-F238E27FC236}">
                <a16:creationId xmlns:a16="http://schemas.microsoft.com/office/drawing/2014/main" id="{D131E5D0-3ED7-4EA0-A958-994E40B1573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F0430514-7007-4E07-B2B0-7886DCCC86FD}"/>
              </a:ext>
            </a:extLst>
          </p:cNvPr>
          <p:cNvSpPr>
            <a:spLocks noGrp="1"/>
          </p:cNvSpPr>
          <p:nvPr>
            <p:ph type="title" hasCustomPrompt="1"/>
          </p:nvPr>
        </p:nvSpPr>
        <p:spPr>
          <a:xfrm>
            <a:off x="1254125" y="2743007"/>
            <a:ext cx="7200000" cy="1123949"/>
          </a:xfrm>
        </p:spPr>
        <p:txBody>
          <a:bodyPr anchor="b" anchorCtr="0">
            <a:noAutofit/>
          </a:bodyPr>
          <a:lstStyle>
            <a:lvl1pPr>
              <a:lnSpc>
                <a:spcPct val="100000"/>
              </a:lnSpc>
              <a:defRPr sz="4000" spc="0" baseline="0">
                <a:solidFill>
                  <a:schemeClr val="bg1"/>
                </a:solidFill>
              </a:defRPr>
            </a:lvl1pPr>
          </a:lstStyle>
          <a:p>
            <a:r>
              <a:rPr lang="nl-NL" dirty="0"/>
              <a:t>Klik om titel toe te voegen</a:t>
            </a:r>
          </a:p>
        </p:txBody>
      </p:sp>
      <p:sp>
        <p:nvSpPr>
          <p:cNvPr id="8" name="Rectangle 106">
            <a:extLst>
              <a:ext uri="{FF2B5EF4-FFF2-40B4-BE49-F238E27FC236}">
                <a16:creationId xmlns:a16="http://schemas.microsoft.com/office/drawing/2014/main" id="{6DB02F12-213B-4BC3-BF01-64E6DEA8948A}"/>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2" name="Slide Number Placeholder 1">
            <a:extLst>
              <a:ext uri="{FF2B5EF4-FFF2-40B4-BE49-F238E27FC236}">
                <a16:creationId xmlns:a16="http://schemas.microsoft.com/office/drawing/2014/main" id="{9E25CC99-32E6-48EF-B160-205D6223D6B2}"/>
              </a:ext>
            </a:extLst>
          </p:cNvPr>
          <p:cNvSpPr>
            <a:spLocks noGrp="1"/>
          </p:cNvSpPr>
          <p:nvPr>
            <p:ph type="sldNum" sz="quarter" idx="10"/>
          </p:nvPr>
        </p:nvSpPr>
        <p:spPr/>
        <p:txBody>
          <a:bodyPr/>
          <a:lstStyle>
            <a:lvl1pPr>
              <a:defRPr>
                <a:solidFill>
                  <a:schemeClr val="bg1"/>
                </a:solidFill>
              </a:defRPr>
            </a:lvl1pPr>
          </a:lstStyle>
          <a:p>
            <a:fld id="{5A195573-6125-40C3-AA0C-3AC6CFB9F86B}" type="slidenum">
              <a:rPr lang="en-US" smtClean="0"/>
              <a:pPr/>
              <a:t>‹nr.›</a:t>
            </a:fld>
            <a:endParaRPr lang="en-US" dirty="0"/>
          </a:p>
        </p:txBody>
      </p:sp>
      <p:pic>
        <p:nvPicPr>
          <p:cNvPr id="9" name="Graphic 8">
            <a:extLst>
              <a:ext uri="{FF2B5EF4-FFF2-40B4-BE49-F238E27FC236}">
                <a16:creationId xmlns:a16="http://schemas.microsoft.com/office/drawing/2014/main" id="{A9759F2D-2ACC-441B-878C-F9F591B825F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76263" y="6059262"/>
            <a:ext cx="2556000" cy="486530"/>
          </a:xfrm>
          <a:prstGeom prst="rect">
            <a:avLst/>
          </a:prstGeom>
        </p:spPr>
      </p:pic>
    </p:spTree>
    <p:extLst>
      <p:ext uri="{BB962C8B-B14F-4D97-AF65-F5344CB8AC3E}">
        <p14:creationId xmlns:p14="http://schemas.microsoft.com/office/powerpoint/2010/main" val="2568142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Hoofdstuk dia zonder achtergrondafbeelding">
    <p:bg>
      <p:bgPr>
        <a:solidFill>
          <a:srgbClr val="C2E4FF"/>
        </a:solidFill>
        <a:effectLst/>
      </p:bgPr>
    </p:bg>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C6A9B036-C851-464B-A4B4-FD651AEC886D}"/>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1254125" y="2743007"/>
            <a:ext cx="7200000" cy="1123949"/>
          </a:xfrm>
        </p:spPr>
        <p:txBody>
          <a:bodyPr anchor="b" anchorCtr="0">
            <a:noAutofit/>
          </a:bodyPr>
          <a:lstStyle>
            <a:lvl1pPr>
              <a:lnSpc>
                <a:spcPct val="100000"/>
              </a:lnSpc>
              <a:defRPr sz="4000" spc="0" baseline="0">
                <a:solidFill>
                  <a:srgbClr val="1191FA"/>
                </a:solidFill>
              </a:defRPr>
            </a:lvl1pPr>
          </a:lstStyle>
          <a:p>
            <a:r>
              <a:rPr lang="nl-NL" dirty="0"/>
              <a:t>Klik om titel toe te voegen</a:t>
            </a:r>
          </a:p>
        </p:txBody>
      </p:sp>
      <p:sp>
        <p:nvSpPr>
          <p:cNvPr id="5" name="Rectangle 106">
            <a:extLst>
              <a:ext uri="{FF2B5EF4-FFF2-40B4-BE49-F238E27FC236}">
                <a16:creationId xmlns:a16="http://schemas.microsoft.com/office/drawing/2014/main" id="{1FBA4FA0-818B-428B-91E4-7AAC8597B54C}"/>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3" name="Slide Number Placeholder 2">
            <a:extLst>
              <a:ext uri="{FF2B5EF4-FFF2-40B4-BE49-F238E27FC236}">
                <a16:creationId xmlns:a16="http://schemas.microsoft.com/office/drawing/2014/main" id="{1E5A7128-E378-46DC-A7CA-6B5E436C53B1}"/>
              </a:ext>
            </a:extLst>
          </p:cNvPr>
          <p:cNvSpPr>
            <a:spLocks noGrp="1"/>
          </p:cNvSpPr>
          <p:nvPr>
            <p:ph type="sldNum" sz="quarter" idx="10"/>
          </p:nvPr>
        </p:nvSpPr>
        <p:spPr/>
        <p:txBody>
          <a:bodyPr/>
          <a:lstStyle/>
          <a:p>
            <a:fld id="{5A195573-6125-40C3-AA0C-3AC6CFB9F86B}" type="slidenum">
              <a:rPr lang="en-US" smtClean="0"/>
              <a:pPr/>
              <a:t>‹nr.›</a:t>
            </a:fld>
            <a:endParaRPr lang="en-US" dirty="0"/>
          </a:p>
        </p:txBody>
      </p:sp>
      <p:pic>
        <p:nvPicPr>
          <p:cNvPr id="8" name="Graphic 7">
            <a:extLst>
              <a:ext uri="{FF2B5EF4-FFF2-40B4-BE49-F238E27FC236}">
                <a16:creationId xmlns:a16="http://schemas.microsoft.com/office/drawing/2014/main" id="{E7051C55-7AB7-4B7F-8A89-8A8FB4EDE13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263" y="6059262"/>
            <a:ext cx="2556000" cy="486530"/>
          </a:xfrm>
          <a:prstGeom prst="rect">
            <a:avLst/>
          </a:prstGeom>
        </p:spPr>
      </p:pic>
      <p:pic>
        <p:nvPicPr>
          <p:cNvPr id="13" name="Graphic 12">
            <a:extLst>
              <a:ext uri="{FF2B5EF4-FFF2-40B4-BE49-F238E27FC236}">
                <a16:creationId xmlns:a16="http://schemas.microsoft.com/office/drawing/2014/main" id="{E69A62B5-D55E-4596-885C-F7885BD617A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90765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 (2 regelige titel) met subtitel">
    <p:bg>
      <p:bgPr>
        <a:solidFill>
          <a:schemeClr val="bg1"/>
        </a:solidFill>
        <a:effectLst/>
      </p:bgPr>
    </p:bg>
    <p:spTree>
      <p:nvGrpSpPr>
        <p:cNvPr id="1" name=""/>
        <p:cNvGrpSpPr/>
        <p:nvPr/>
      </p:nvGrpSpPr>
      <p:grpSpPr>
        <a:xfrm>
          <a:off x="0" y="0"/>
          <a:ext cx="0" cy="0"/>
          <a:chOff x="0" y="0"/>
          <a:chExt cx="0" cy="0"/>
        </a:xfrm>
      </p:grpSpPr>
      <p:sp>
        <p:nvSpPr>
          <p:cNvPr id="53" name="Rectangle 3">
            <a:extLst>
              <a:ext uri="{FF2B5EF4-FFF2-40B4-BE49-F238E27FC236}">
                <a16:creationId xmlns:a16="http://schemas.microsoft.com/office/drawing/2014/main" id="{2B10D285-94EA-4EB1-817D-9B5894023DFD}"/>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 name="Picture Placeholder 20">
            <a:extLst>
              <a:ext uri="{FF2B5EF4-FFF2-40B4-BE49-F238E27FC236}">
                <a16:creationId xmlns:a16="http://schemas.microsoft.com/office/drawing/2014/main" id="{F053FC1F-0C87-464E-9626-4AA4ADFCB446}"/>
              </a:ext>
            </a:extLst>
          </p:cNvPr>
          <p:cNvSpPr>
            <a:spLocks noGrp="1"/>
          </p:cNvSpPr>
          <p:nvPr>
            <p:ph type="pic" sz="quarter" idx="12" hasCustomPrompt="1"/>
          </p:nvPr>
        </p:nvSpPr>
        <p:spPr>
          <a:xfrm>
            <a:off x="614838" y="0"/>
            <a:ext cx="11577160" cy="4144674"/>
          </a:xfrm>
          <a:custGeom>
            <a:avLst/>
            <a:gdLst>
              <a:gd name="connsiteX0" fmla="*/ 0 w 11577160"/>
              <a:gd name="connsiteY0" fmla="*/ 0 h 4144674"/>
              <a:gd name="connsiteX1" fmla="*/ 11577160 w 11577160"/>
              <a:gd name="connsiteY1" fmla="*/ 0 h 4144674"/>
              <a:gd name="connsiteX2" fmla="*/ 11577160 w 11577160"/>
              <a:gd name="connsiteY2" fmla="*/ 3713070 h 4144674"/>
              <a:gd name="connsiteX3" fmla="*/ 4823817 w 11577160"/>
              <a:gd name="connsiteY3" fmla="*/ 3713070 h 4144674"/>
              <a:gd name="connsiteX4" fmla="*/ 4392212 w 11577160"/>
              <a:gd name="connsiteY4" fmla="*/ 4144674 h 4144674"/>
              <a:gd name="connsiteX5" fmla="*/ 609325 w 11577160"/>
              <a:gd name="connsiteY5" fmla="*/ 4144674 h 4144674"/>
              <a:gd name="connsiteX6" fmla="*/ 0 w 11577160"/>
              <a:gd name="connsiteY6" fmla="*/ 3535350 h 414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77160" h="4144674">
                <a:moveTo>
                  <a:pt x="0" y="0"/>
                </a:moveTo>
                <a:lnTo>
                  <a:pt x="11577160" y="0"/>
                </a:lnTo>
                <a:lnTo>
                  <a:pt x="11577160" y="3713070"/>
                </a:lnTo>
                <a:lnTo>
                  <a:pt x="4823817" y="3713070"/>
                </a:lnTo>
                <a:cubicBezTo>
                  <a:pt x="4585165" y="3713070"/>
                  <a:pt x="4392212" y="3906022"/>
                  <a:pt x="4392212" y="4144674"/>
                </a:cubicBezTo>
                <a:lnTo>
                  <a:pt x="609325" y="4144674"/>
                </a:lnTo>
                <a:cubicBezTo>
                  <a:pt x="272927" y="4144674"/>
                  <a:pt x="0" y="3871747"/>
                  <a:pt x="0" y="3535350"/>
                </a:cubicBez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5419726" y="3979594"/>
            <a:ext cx="6153150" cy="1123949"/>
          </a:xfrm>
        </p:spPr>
        <p:txBody>
          <a:bodyPr anchor="b" anchorCtr="0">
            <a:noAutofit/>
          </a:bodyPr>
          <a:lstStyle>
            <a:lvl1pPr>
              <a:lnSpc>
                <a:spcPct val="80000"/>
              </a:lnSpc>
              <a:defRPr sz="4000" spc="-60" baseline="0">
                <a:solidFill>
                  <a:schemeClr val="bg2"/>
                </a:solidFill>
              </a:defRPr>
            </a:lvl1pPr>
          </a:lstStyle>
          <a:p>
            <a:r>
              <a:rPr lang="nl-NL" noProof="0" dirty="0"/>
              <a:t>Klik om titel toe te voegen</a:t>
            </a:r>
          </a:p>
        </p:txBody>
      </p:sp>
      <p:sp>
        <p:nvSpPr>
          <p:cNvPr id="11" name="Text Placeholder 10">
            <a:extLst>
              <a:ext uri="{FF2B5EF4-FFF2-40B4-BE49-F238E27FC236}">
                <a16:creationId xmlns:a16="http://schemas.microsoft.com/office/drawing/2014/main" id="{35139539-07AB-43B9-A8D2-9D0467DC1742}"/>
              </a:ext>
            </a:extLst>
          </p:cNvPr>
          <p:cNvSpPr>
            <a:spLocks noGrp="1"/>
          </p:cNvSpPr>
          <p:nvPr>
            <p:ph type="body" sz="quarter" idx="11" hasCustomPrompt="1"/>
          </p:nvPr>
        </p:nvSpPr>
        <p:spPr>
          <a:xfrm>
            <a:off x="5419724" y="6167573"/>
            <a:ext cx="6153150" cy="232858"/>
          </a:xfrm>
        </p:spPr>
        <p:txBody>
          <a:bodyPr>
            <a:noAutofit/>
          </a:bodyPr>
          <a:lstStyle>
            <a:lvl1pPr>
              <a:defRPr sz="1800"/>
            </a:lvl1pPr>
          </a:lstStyle>
          <a:p>
            <a:pPr lvl="0"/>
            <a:r>
              <a:rPr lang="nl-NL" noProof="0" dirty="0"/>
              <a:t>Klik om afdeling en datum toe te voegen</a:t>
            </a:r>
          </a:p>
        </p:txBody>
      </p:sp>
      <p:cxnSp>
        <p:nvCxnSpPr>
          <p:cNvPr id="15" name="Straight Connector 14">
            <a:extLst>
              <a:ext uri="{FF2B5EF4-FFF2-40B4-BE49-F238E27FC236}">
                <a16:creationId xmlns:a16="http://schemas.microsoft.com/office/drawing/2014/main" id="{B6061A2D-2FC7-49E9-9022-09838866AA7E}"/>
              </a:ext>
            </a:extLst>
          </p:cNvPr>
          <p:cNvCxnSpPr>
            <a:cxnSpLocks/>
          </p:cNvCxnSpPr>
          <p:nvPr userDrawn="1"/>
        </p:nvCxnSpPr>
        <p:spPr>
          <a:xfrm>
            <a:off x="5453062" y="5247914"/>
            <a:ext cx="1104901" cy="0"/>
          </a:xfrm>
          <a:prstGeom prst="line">
            <a:avLst/>
          </a:prstGeom>
          <a:ln w="50800" cap="rnd">
            <a:solidFill>
              <a:srgbClr val="1191FA"/>
            </a:solidFill>
          </a:ln>
        </p:spPr>
        <p:style>
          <a:lnRef idx="1">
            <a:schemeClr val="accent1"/>
          </a:lnRef>
          <a:fillRef idx="0">
            <a:schemeClr val="accent1"/>
          </a:fillRef>
          <a:effectRef idx="0">
            <a:schemeClr val="accent1"/>
          </a:effectRef>
          <a:fontRef idx="minor">
            <a:schemeClr val="tx1"/>
          </a:fontRef>
        </p:style>
      </p:cxnSp>
      <p:sp>
        <p:nvSpPr>
          <p:cNvPr id="26" name="Rectangle 106">
            <a:extLst>
              <a:ext uri="{FF2B5EF4-FFF2-40B4-BE49-F238E27FC236}">
                <a16:creationId xmlns:a16="http://schemas.microsoft.com/office/drawing/2014/main" id="{66D88E85-C8BF-435A-A766-CFB8BA5F3E42}"/>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31" name="Text Placeholder 25">
            <a:extLst>
              <a:ext uri="{FF2B5EF4-FFF2-40B4-BE49-F238E27FC236}">
                <a16:creationId xmlns:a16="http://schemas.microsoft.com/office/drawing/2014/main" id="{BBE7FF0D-A11C-478D-82C1-4EAA76F26FEC}"/>
              </a:ext>
            </a:extLst>
          </p:cNvPr>
          <p:cNvSpPr>
            <a:spLocks noGrp="1"/>
          </p:cNvSpPr>
          <p:nvPr>
            <p:ph type="body" sz="quarter" idx="13" hasCustomPrompt="1"/>
          </p:nvPr>
        </p:nvSpPr>
        <p:spPr>
          <a:xfrm>
            <a:off x="5419726" y="5472971"/>
            <a:ext cx="6152400" cy="590400"/>
          </a:xfrm>
        </p:spPr>
        <p:txBody>
          <a:bodyPr/>
          <a:lstStyle>
            <a:lvl1pPr>
              <a:lnSpc>
                <a:spcPct val="80000"/>
              </a:lnSpc>
              <a:defRPr sz="4000" spc="-60" baseline="0">
                <a:solidFill>
                  <a:srgbClr val="1191FA"/>
                </a:solidFill>
              </a:defRPr>
            </a:lvl1pPr>
          </a:lstStyle>
          <a:p>
            <a:pPr lvl="0"/>
            <a:r>
              <a:rPr lang="nl-NL" noProof="0" dirty="0"/>
              <a:t>Klik om subtitel toe te voegen</a:t>
            </a:r>
          </a:p>
        </p:txBody>
      </p:sp>
      <p:sp>
        <p:nvSpPr>
          <p:cNvPr id="42" name="Rectangle 106">
            <a:extLst>
              <a:ext uri="{FF2B5EF4-FFF2-40B4-BE49-F238E27FC236}">
                <a16:creationId xmlns:a16="http://schemas.microsoft.com/office/drawing/2014/main" id="{D22C04FF-2BBD-4F2B-B882-F82899D4A1BD}"/>
              </a:ext>
            </a:extLst>
          </p:cNvPr>
          <p:cNvSpPr>
            <a:spLocks noChangeArrowheads="1"/>
          </p:cNvSpPr>
          <p:nvPr userDrawn="1"/>
        </p:nvSpPr>
        <p:spPr bwMode="gray">
          <a:xfrm>
            <a:off x="-2463800" y="0"/>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3" name="Groep 2">
            <a:extLst>
              <a:ext uri="{FF2B5EF4-FFF2-40B4-BE49-F238E27FC236}">
                <a16:creationId xmlns:a16="http://schemas.microsoft.com/office/drawing/2014/main" id="{6F02B3C6-631D-4822-B4DB-C6F757FD8769}"/>
              </a:ext>
            </a:extLst>
          </p:cNvPr>
          <p:cNvGrpSpPr/>
          <p:nvPr userDrawn="1"/>
        </p:nvGrpSpPr>
        <p:grpSpPr>
          <a:xfrm>
            <a:off x="12326583" y="1"/>
            <a:ext cx="2329217" cy="5718810"/>
            <a:chOff x="12326583" y="1"/>
            <a:chExt cx="2329217" cy="5718810"/>
          </a:xfrm>
        </p:grpSpPr>
        <p:sp>
          <p:nvSpPr>
            <p:cNvPr id="38" name="Rectangle 106">
              <a:extLst>
                <a:ext uri="{FF2B5EF4-FFF2-40B4-BE49-F238E27FC236}">
                  <a16:creationId xmlns:a16="http://schemas.microsoft.com/office/drawing/2014/main" id="{A6DFDEE3-7213-4A1B-BD16-73602857A5E0}"/>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39" name="Groep 38">
              <a:extLst>
                <a:ext uri="{FF2B5EF4-FFF2-40B4-BE49-F238E27FC236}">
                  <a16:creationId xmlns:a16="http://schemas.microsoft.com/office/drawing/2014/main" id="{09E4CED3-BB4A-4110-B81E-CE2A557D2D70}"/>
                </a:ext>
              </a:extLst>
            </p:cNvPr>
            <p:cNvGrpSpPr>
              <a:grpSpLocks noChangeAspect="1"/>
            </p:cNvGrpSpPr>
            <p:nvPr userDrawn="1"/>
          </p:nvGrpSpPr>
          <p:grpSpPr>
            <a:xfrm>
              <a:off x="12616299" y="4739224"/>
              <a:ext cx="1766851" cy="793244"/>
              <a:chOff x="2766083" y="6357983"/>
              <a:chExt cx="1485890" cy="667104"/>
            </a:xfrm>
          </p:grpSpPr>
          <p:pic>
            <p:nvPicPr>
              <p:cNvPr id="45" name="Picture 15">
                <a:extLst>
                  <a:ext uri="{FF2B5EF4-FFF2-40B4-BE49-F238E27FC236}">
                    <a16:creationId xmlns:a16="http://schemas.microsoft.com/office/drawing/2014/main" id="{56B0DA35-602A-47A3-A33B-1A42C766DD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3332816" y="6454073"/>
                <a:ext cx="352425" cy="352425"/>
              </a:xfrm>
              <a:prstGeom prst="rect">
                <a:avLst/>
              </a:prstGeom>
            </p:spPr>
          </p:pic>
          <p:pic>
            <p:nvPicPr>
              <p:cNvPr id="46" name="Picture 18">
                <a:extLst>
                  <a:ext uri="{FF2B5EF4-FFF2-40B4-BE49-F238E27FC236}">
                    <a16:creationId xmlns:a16="http://schemas.microsoft.com/office/drawing/2014/main" id="{4B0AA089-9CA7-4986-9B0B-1E2EA8A814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2766083" y="6454074"/>
                <a:ext cx="352425" cy="352425"/>
              </a:xfrm>
              <a:prstGeom prst="rect">
                <a:avLst/>
              </a:prstGeom>
            </p:spPr>
          </p:pic>
          <p:pic>
            <p:nvPicPr>
              <p:cNvPr id="47" name="Picture 19">
                <a:extLst>
                  <a:ext uri="{FF2B5EF4-FFF2-40B4-BE49-F238E27FC236}">
                    <a16:creationId xmlns:a16="http://schemas.microsoft.com/office/drawing/2014/main" id="{161FA9E9-975D-48C8-80CC-B71ED5E6EC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3899548" y="6454074"/>
                <a:ext cx="352425" cy="352425"/>
              </a:xfrm>
              <a:prstGeom prst="rect">
                <a:avLst/>
              </a:prstGeom>
            </p:spPr>
          </p:pic>
          <p:cxnSp>
            <p:nvCxnSpPr>
              <p:cNvPr id="48" name="Straight Arrow Connector 23">
                <a:extLst>
                  <a:ext uri="{FF2B5EF4-FFF2-40B4-BE49-F238E27FC236}">
                    <a16:creationId xmlns:a16="http://schemas.microsoft.com/office/drawing/2014/main" id="{F075B050-4DB9-4B32-BE98-3384B146B6CB}"/>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24">
                <a:extLst>
                  <a:ext uri="{FF2B5EF4-FFF2-40B4-BE49-F238E27FC236}">
                    <a16:creationId xmlns:a16="http://schemas.microsoft.com/office/drawing/2014/main" id="{D9EDB32F-0592-4CEA-A31B-520DCEBC33A8}"/>
                  </a:ext>
                </a:extLst>
              </p:cNvPr>
              <p:cNvCxnSpPr>
                <a:stCxn id="45" idx="0"/>
                <a:endCxn id="45"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26">
                <a:extLst>
                  <a:ext uri="{FF2B5EF4-FFF2-40B4-BE49-F238E27FC236}">
                    <a16:creationId xmlns:a16="http://schemas.microsoft.com/office/drawing/2014/main" id="{2FD2F19B-CE2C-4067-8970-A800CEABDCD1}"/>
                  </a:ext>
                </a:extLst>
              </p:cNvPr>
              <p:cNvCxnSpPr>
                <a:stCxn id="45" idx="3"/>
                <a:endCxn id="45"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Arrow Connector 27">
                <a:extLst>
                  <a:ext uri="{FF2B5EF4-FFF2-40B4-BE49-F238E27FC236}">
                    <a16:creationId xmlns:a16="http://schemas.microsoft.com/office/drawing/2014/main" id="{A21F9A8E-4718-437A-9C9C-614F8D8E6116}"/>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Oval 28">
                <a:extLst>
                  <a:ext uri="{FF2B5EF4-FFF2-40B4-BE49-F238E27FC236}">
                    <a16:creationId xmlns:a16="http://schemas.microsoft.com/office/drawing/2014/main" id="{0EF24A99-15FA-417C-9DA9-29E89F9F4EFB}"/>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grpSp>
          <p:nvGrpSpPr>
            <p:cNvPr id="40" name="Groep 39">
              <a:extLst>
                <a:ext uri="{FF2B5EF4-FFF2-40B4-BE49-F238E27FC236}">
                  <a16:creationId xmlns:a16="http://schemas.microsoft.com/office/drawing/2014/main" id="{44ACFC89-278E-4429-96AD-D9AF4F35723A}"/>
                </a:ext>
              </a:extLst>
            </p:cNvPr>
            <p:cNvGrpSpPr/>
            <p:nvPr userDrawn="1"/>
          </p:nvGrpSpPr>
          <p:grpSpPr>
            <a:xfrm>
              <a:off x="12610022" y="1108316"/>
              <a:ext cx="425380" cy="577954"/>
              <a:chOff x="-37364" y="4061531"/>
              <a:chExt cx="571037" cy="775855"/>
            </a:xfrm>
          </p:grpSpPr>
          <p:pic>
            <p:nvPicPr>
              <p:cNvPr id="43" name="Afbeelding 42">
                <a:extLst>
                  <a:ext uri="{FF2B5EF4-FFF2-40B4-BE49-F238E27FC236}">
                    <a16:creationId xmlns:a16="http://schemas.microsoft.com/office/drawing/2014/main" id="{76D1C94F-2678-4538-8AE7-A8F1AE44B733}"/>
                  </a:ext>
                </a:extLst>
              </p:cNvPr>
              <p:cNvPicPr>
                <a:picLocks noChangeAspect="1"/>
              </p:cNvPicPr>
              <p:nvPr userDrawn="1"/>
            </p:nvPicPr>
            <p:blipFill rotWithShape="1">
              <a:blip r:embed="rId5"/>
              <a:srcRect l="70194" t="13882" r="22159" b="63043"/>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44" name="Rectangle 21">
                <a:extLst>
                  <a:ext uri="{FF2B5EF4-FFF2-40B4-BE49-F238E27FC236}">
                    <a16:creationId xmlns:a16="http://schemas.microsoft.com/office/drawing/2014/main" id="{C0795D33-419B-4D90-B7D0-F23B0A229481}"/>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pic>
          <p:nvPicPr>
            <p:cNvPr id="41" name="Afbeelding 40">
              <a:extLst>
                <a:ext uri="{FF2B5EF4-FFF2-40B4-BE49-F238E27FC236}">
                  <a16:creationId xmlns:a16="http://schemas.microsoft.com/office/drawing/2014/main" id="{BBCF88BC-C930-469B-B044-AF9EF5C457A2}"/>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pic>
        <p:nvPicPr>
          <p:cNvPr id="27" name="Graphic 26">
            <a:extLst>
              <a:ext uri="{FF2B5EF4-FFF2-40B4-BE49-F238E27FC236}">
                <a16:creationId xmlns:a16="http://schemas.microsoft.com/office/drawing/2014/main" id="{1A3DCED0-55B9-4533-B805-E10051A1959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69118" y="5840001"/>
            <a:ext cx="3517200" cy="669493"/>
          </a:xfrm>
          <a:prstGeom prst="rect">
            <a:avLst/>
          </a:prstGeom>
        </p:spPr>
      </p:pic>
    </p:spTree>
    <p:extLst>
      <p:ext uri="{BB962C8B-B14F-4D97-AF65-F5344CB8AC3E}">
        <p14:creationId xmlns:p14="http://schemas.microsoft.com/office/powerpoint/2010/main" val="11190211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houd met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4" name="Table Placeholder 3">
            <a:extLst>
              <a:ext uri="{FF2B5EF4-FFF2-40B4-BE49-F238E27FC236}">
                <a16:creationId xmlns:a16="http://schemas.microsoft.com/office/drawing/2014/main" id="{94B40A4D-040D-412B-B077-4F963A67665D}"/>
              </a:ext>
            </a:extLst>
          </p:cNvPr>
          <p:cNvSpPr>
            <a:spLocks noGrp="1"/>
          </p:cNvSpPr>
          <p:nvPr>
            <p:ph type="tbl" sz="quarter" idx="12" hasCustomPrompt="1"/>
          </p:nvPr>
        </p:nvSpPr>
        <p:spPr>
          <a:xfrm>
            <a:off x="6264275" y="1476375"/>
            <a:ext cx="5330825"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tabel toe te voegen</a:t>
            </a:r>
          </a:p>
        </p:txBody>
      </p:sp>
      <p:sp>
        <p:nvSpPr>
          <p:cNvPr id="11" name="Text Placeholder 12">
            <a:extLst>
              <a:ext uri="{FF2B5EF4-FFF2-40B4-BE49-F238E27FC236}">
                <a16:creationId xmlns:a16="http://schemas.microsoft.com/office/drawing/2014/main" id="{F028C813-AC7A-4357-A8D4-1D61F095489D}"/>
              </a:ext>
            </a:extLst>
          </p:cNvPr>
          <p:cNvSpPr>
            <a:spLocks noGrp="1"/>
          </p:cNvSpPr>
          <p:nvPr>
            <p:ph type="body" sz="quarter" idx="10" hasCustomPrompt="1"/>
          </p:nvPr>
        </p:nvSpPr>
        <p:spPr>
          <a:xfrm>
            <a:off x="619125" y="1476375"/>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31" name="Rectangle 106">
            <a:extLst>
              <a:ext uri="{FF2B5EF4-FFF2-40B4-BE49-F238E27FC236}">
                <a16:creationId xmlns:a16="http://schemas.microsoft.com/office/drawing/2014/main" id="{730C924B-F91D-43CC-A0C8-A160AAD5E487}"/>
              </a:ext>
            </a:extLst>
          </p:cNvPr>
          <p:cNvSpPr>
            <a:spLocks noChangeArrowheads="1"/>
          </p:cNvSpPr>
          <p:nvPr userDrawn="1"/>
        </p:nvSpPr>
        <p:spPr bwMode="gray">
          <a:xfrm>
            <a:off x="12326583" y="0"/>
            <a:ext cx="2329217" cy="2696274"/>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Tabel invoegen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tabelvlak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Kies hoeveel kolommen en rijen de tabel moet hebben die je wil invoegen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‘OK’ en de tabel wordt ingevoegd die vervolgens gevuld kan worden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vervolgens alle tekst in de tabel, pas de lettergrootte aan naar 14pt en kleur de zwarte tekst om naar donkerblauw</a:t>
            </a:r>
          </a:p>
        </p:txBody>
      </p:sp>
      <p:grpSp>
        <p:nvGrpSpPr>
          <p:cNvPr id="13" name="Groep 12">
            <a:extLst>
              <a:ext uri="{FF2B5EF4-FFF2-40B4-BE49-F238E27FC236}">
                <a16:creationId xmlns:a16="http://schemas.microsoft.com/office/drawing/2014/main" id="{0D738BE7-6A7E-46F7-8BF1-965AD4F71B81}"/>
              </a:ext>
            </a:extLst>
          </p:cNvPr>
          <p:cNvGrpSpPr/>
          <p:nvPr userDrawn="1"/>
        </p:nvGrpSpPr>
        <p:grpSpPr>
          <a:xfrm>
            <a:off x="-2463800" y="0"/>
            <a:ext cx="2329217" cy="2718588"/>
            <a:chOff x="-2463800" y="0"/>
            <a:chExt cx="2329217" cy="2718588"/>
          </a:xfrm>
        </p:grpSpPr>
        <p:sp>
          <p:nvSpPr>
            <p:cNvPr id="14" name="Rectangle 106">
              <a:extLst>
                <a:ext uri="{FF2B5EF4-FFF2-40B4-BE49-F238E27FC236}">
                  <a16:creationId xmlns:a16="http://schemas.microsoft.com/office/drawing/2014/main" id="{E3A6B80D-90EB-4816-8F06-1FF0DE111259}"/>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subkop of </a:t>
              </a:r>
              <a:br>
                <a:rPr lang="nl-NL" altLang="en-US" sz="1100" b="1" spc="-10" baseline="0" noProof="0" dirty="0">
                  <a:solidFill>
                    <a:schemeClr val="tx1"/>
                  </a:solidFill>
                  <a:latin typeface="+mn-lt"/>
                </a:rPr>
              </a:br>
              <a:r>
                <a:rPr lang="nl-NL" altLang="en-US" sz="1100" b="1" spc="-10" baseline="0" noProof="0" dirty="0">
                  <a:solidFill>
                    <a:schemeClr val="tx1"/>
                  </a:solidFill>
                  <a:latin typeface="+mn-lt"/>
                </a:rPr>
                <a:t>bullets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subkop of bullets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15" name="Group 22">
              <a:extLst>
                <a:ext uri="{FF2B5EF4-FFF2-40B4-BE49-F238E27FC236}">
                  <a16:creationId xmlns:a16="http://schemas.microsoft.com/office/drawing/2014/main" id="{CCB39D30-1E27-408F-80D8-32932B5B9480}"/>
                </a:ext>
              </a:extLst>
            </p:cNvPr>
            <p:cNvGrpSpPr/>
            <p:nvPr userDrawn="1"/>
          </p:nvGrpSpPr>
          <p:grpSpPr>
            <a:xfrm>
              <a:off x="-2318863" y="1050055"/>
              <a:ext cx="2044800" cy="534731"/>
              <a:chOff x="-2108199" y="3333735"/>
              <a:chExt cx="2314576" cy="605280"/>
            </a:xfrm>
          </p:grpSpPr>
          <p:grpSp>
            <p:nvGrpSpPr>
              <p:cNvPr id="16" name="Group 9">
                <a:extLst>
                  <a:ext uri="{FF2B5EF4-FFF2-40B4-BE49-F238E27FC236}">
                    <a16:creationId xmlns:a16="http://schemas.microsoft.com/office/drawing/2014/main" id="{1F50881A-2BBC-44BE-9D27-9754AB68E97E}"/>
                  </a:ext>
                </a:extLst>
              </p:cNvPr>
              <p:cNvGrpSpPr/>
              <p:nvPr userDrawn="1"/>
            </p:nvGrpSpPr>
            <p:grpSpPr>
              <a:xfrm>
                <a:off x="-2108199" y="3333735"/>
                <a:ext cx="2314576" cy="605280"/>
                <a:chOff x="-1062434" y="2679700"/>
                <a:chExt cx="2314576" cy="605280"/>
              </a:xfrm>
            </p:grpSpPr>
            <p:pic>
              <p:nvPicPr>
                <p:cNvPr id="18" name="Picture 5">
                  <a:extLst>
                    <a:ext uri="{FF2B5EF4-FFF2-40B4-BE49-F238E27FC236}">
                      <a16:creationId xmlns:a16="http://schemas.microsoft.com/office/drawing/2014/main" id="{C357F009-954B-42E8-9AFE-44B6234E24EC}"/>
                    </a:ext>
                  </a:extLst>
                </p:cNvPr>
                <p:cNvPicPr>
                  <a:picLocks noChangeAspect="1"/>
                </p:cNvPicPr>
                <p:nvPr userDrawn="1"/>
              </p:nvPicPr>
              <p:blipFill rotWithShape="1">
                <a:blip r:embed="rId2"/>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19" name="Rectangle 21">
                  <a:extLst>
                    <a:ext uri="{FF2B5EF4-FFF2-40B4-BE49-F238E27FC236}">
                      <a16:creationId xmlns:a16="http://schemas.microsoft.com/office/drawing/2014/main" id="{B5B3C759-A389-411C-B870-027A6960A40B}"/>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sp>
            <p:nvSpPr>
              <p:cNvPr id="17" name="Graphic 19" descr="Close with solid fill">
                <a:extLst>
                  <a:ext uri="{FF2B5EF4-FFF2-40B4-BE49-F238E27FC236}">
                    <a16:creationId xmlns:a16="http://schemas.microsoft.com/office/drawing/2014/main" id="{5B652822-ACAD-45A5-ADBF-D119E46F5B24}"/>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DF3716CF-D9F7-4E85-A572-A8A5E9841A07}"/>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
        <p:nvSpPr>
          <p:cNvPr id="20" name="Rectangle 106">
            <a:extLst>
              <a:ext uri="{FF2B5EF4-FFF2-40B4-BE49-F238E27FC236}">
                <a16:creationId xmlns:a16="http://schemas.microsoft.com/office/drawing/2014/main" id="{B96D5399-79A2-4DBB-833B-CAEFBB9F023F}"/>
              </a:ext>
            </a:extLst>
          </p:cNvPr>
          <p:cNvSpPr>
            <a:spLocks noChangeArrowheads="1"/>
          </p:cNvSpPr>
          <p:nvPr userDrawn="1"/>
        </p:nvSpPr>
        <p:spPr bwMode="gray">
          <a:xfrm>
            <a:off x="12326583" y="2942670"/>
            <a:ext cx="2329217" cy="1972230"/>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Verticale lijnen toevoegen aan tabel</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Voeg een tabel in. De tabel wordt zonder verticale lijnen ingevoegd</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Om de verticale lijnen toe te voegen; klik in het menu </a:t>
            </a:r>
            <a:b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b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'Opties voor tabelstijlen’, kies de functie 'Gestreepte kolommen' en de verticale lijnen verschijnen</a:t>
            </a:r>
          </a:p>
        </p:txBody>
      </p:sp>
    </p:spTree>
    <p:extLst>
      <p:ext uri="{BB962C8B-B14F-4D97-AF65-F5344CB8AC3E}">
        <p14:creationId xmlns:p14="http://schemas.microsoft.com/office/powerpoint/2010/main" val="23088450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el paginagro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4" name="Table Placeholder 3">
            <a:extLst>
              <a:ext uri="{FF2B5EF4-FFF2-40B4-BE49-F238E27FC236}">
                <a16:creationId xmlns:a16="http://schemas.microsoft.com/office/drawing/2014/main" id="{94B40A4D-040D-412B-B077-4F963A67665D}"/>
              </a:ext>
            </a:extLst>
          </p:cNvPr>
          <p:cNvSpPr>
            <a:spLocks noGrp="1"/>
          </p:cNvSpPr>
          <p:nvPr>
            <p:ph type="tbl" sz="quarter" idx="12" hasCustomPrompt="1"/>
          </p:nvPr>
        </p:nvSpPr>
        <p:spPr>
          <a:xfrm>
            <a:off x="619125" y="1476375"/>
            <a:ext cx="10975975"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tabel toe te voegen</a:t>
            </a:r>
          </a:p>
        </p:txBody>
      </p:sp>
      <p:sp>
        <p:nvSpPr>
          <p:cNvPr id="7" name="Rectangle 106">
            <a:extLst>
              <a:ext uri="{FF2B5EF4-FFF2-40B4-BE49-F238E27FC236}">
                <a16:creationId xmlns:a16="http://schemas.microsoft.com/office/drawing/2014/main" id="{A5A0DE91-09F1-4A57-AEC5-58AD14C7204C}"/>
              </a:ext>
            </a:extLst>
          </p:cNvPr>
          <p:cNvSpPr>
            <a:spLocks noChangeArrowheads="1"/>
          </p:cNvSpPr>
          <p:nvPr userDrawn="1"/>
        </p:nvSpPr>
        <p:spPr bwMode="gray">
          <a:xfrm>
            <a:off x="12326583" y="0"/>
            <a:ext cx="2329217" cy="2696274"/>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Tabel invoegen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tabelvlak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Kies hoeveel kolommen en rijen de tabel moet hebben die je wil invoegen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‘OK’ en de tabel wordt ingevoegd die vervolgens gevuld kan worden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vervolgens alle tekst in de tabel, pas de lettergrootte aan naar 14pt en kleur de zwarte tekst om naar donkerblauw</a:t>
            </a:r>
          </a:p>
        </p:txBody>
      </p:sp>
      <p:sp>
        <p:nvSpPr>
          <p:cNvPr id="3" name="Slide Number Placeholder 2">
            <a:extLst>
              <a:ext uri="{FF2B5EF4-FFF2-40B4-BE49-F238E27FC236}">
                <a16:creationId xmlns:a16="http://schemas.microsoft.com/office/drawing/2014/main" id="{E1B7A5D4-DEE1-41E7-A578-DE688BC982F1}"/>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
        <p:nvSpPr>
          <p:cNvPr id="6" name="Rectangle 106">
            <a:extLst>
              <a:ext uri="{FF2B5EF4-FFF2-40B4-BE49-F238E27FC236}">
                <a16:creationId xmlns:a16="http://schemas.microsoft.com/office/drawing/2014/main" id="{556C8F8E-76A1-4304-BF89-408C069A3681}"/>
              </a:ext>
            </a:extLst>
          </p:cNvPr>
          <p:cNvSpPr>
            <a:spLocks noChangeArrowheads="1"/>
          </p:cNvSpPr>
          <p:nvPr userDrawn="1"/>
        </p:nvSpPr>
        <p:spPr bwMode="gray">
          <a:xfrm>
            <a:off x="12326583" y="2942670"/>
            <a:ext cx="2329217" cy="1972230"/>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Verticale lijnen toevoegen aan tabel</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Voeg een tabel in. De tabel wordt zonder verticale lijnen ingevoegd</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Om de verticale lijnen toe te voegen; klik in het menu </a:t>
            </a:r>
            <a:b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b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'Opties voor tabelstijlen’, kies de functie 'Gestreepte kolommen' en de verticale lijnen verschijnen</a:t>
            </a:r>
          </a:p>
        </p:txBody>
      </p:sp>
    </p:spTree>
    <p:extLst>
      <p:ext uri="{BB962C8B-B14F-4D97-AF65-F5344CB8AC3E}">
        <p14:creationId xmlns:p14="http://schemas.microsoft.com/office/powerpoint/2010/main" val="1915588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houd met grafiek rech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6" name="Chart Placeholder 5">
            <a:extLst>
              <a:ext uri="{FF2B5EF4-FFF2-40B4-BE49-F238E27FC236}">
                <a16:creationId xmlns:a16="http://schemas.microsoft.com/office/drawing/2014/main" id="{AF2C0AF9-9479-4176-A7DB-2B958BF52B55}"/>
              </a:ext>
            </a:extLst>
          </p:cNvPr>
          <p:cNvSpPr>
            <a:spLocks noGrp="1"/>
          </p:cNvSpPr>
          <p:nvPr>
            <p:ph type="chart" sz="quarter" idx="12" hasCustomPrompt="1"/>
          </p:nvPr>
        </p:nvSpPr>
        <p:spPr>
          <a:xfrm>
            <a:off x="6264276" y="1476375"/>
            <a:ext cx="5330824"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grafiek toe te voegen</a:t>
            </a:r>
          </a:p>
        </p:txBody>
      </p:sp>
      <p:sp>
        <p:nvSpPr>
          <p:cNvPr id="8" name="Text Placeholder 12">
            <a:extLst>
              <a:ext uri="{FF2B5EF4-FFF2-40B4-BE49-F238E27FC236}">
                <a16:creationId xmlns:a16="http://schemas.microsoft.com/office/drawing/2014/main" id="{CC64508F-FB4D-4117-A07D-F5E6D9501D14}"/>
              </a:ext>
            </a:extLst>
          </p:cNvPr>
          <p:cNvSpPr>
            <a:spLocks noGrp="1"/>
          </p:cNvSpPr>
          <p:nvPr>
            <p:ph type="body" sz="quarter" idx="10" hasCustomPrompt="1"/>
          </p:nvPr>
        </p:nvSpPr>
        <p:spPr>
          <a:xfrm>
            <a:off x="619125" y="1476374"/>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11" name="Text Placeholder 3">
            <a:extLst>
              <a:ext uri="{FF2B5EF4-FFF2-40B4-BE49-F238E27FC236}">
                <a16:creationId xmlns:a16="http://schemas.microsoft.com/office/drawing/2014/main" id="{A573C153-27EA-4A91-9162-722BE6E06CAD}"/>
              </a:ext>
            </a:extLst>
          </p:cNvPr>
          <p:cNvSpPr>
            <a:spLocks noGrp="1"/>
          </p:cNvSpPr>
          <p:nvPr>
            <p:ph type="body" sz="quarter" idx="18" hasCustomPrompt="1"/>
          </p:nvPr>
        </p:nvSpPr>
        <p:spPr>
          <a:xfrm>
            <a:off x="6400153" y="5600928"/>
            <a:ext cx="2803338" cy="195447"/>
          </a:xfrm>
        </p:spPr>
        <p:txBody>
          <a:bodyPr lIns="0" rIns="0"/>
          <a:lstStyle>
            <a:lvl1pPr>
              <a:defRPr sz="800">
                <a:solidFill>
                  <a:schemeClr val="tx1"/>
                </a:solidFill>
              </a:defRPr>
            </a:lvl1pPr>
            <a:lvl2pPr>
              <a:defRPr sz="800"/>
            </a:lvl2pPr>
            <a:lvl3pPr>
              <a:defRPr sz="800"/>
            </a:lvl3pPr>
            <a:lvl4pPr>
              <a:defRPr sz="800"/>
            </a:lvl4pPr>
            <a:lvl5pPr>
              <a:defRPr sz="800"/>
            </a:lvl5pPr>
          </a:lstStyle>
          <a:p>
            <a:pPr lvl="0"/>
            <a:r>
              <a:rPr lang="nl-NL" noProof="0" dirty="0"/>
              <a:t>Klik om brontekst toe te voegen</a:t>
            </a:r>
          </a:p>
        </p:txBody>
      </p:sp>
      <p:grpSp>
        <p:nvGrpSpPr>
          <p:cNvPr id="13" name="Groep 12">
            <a:extLst>
              <a:ext uri="{FF2B5EF4-FFF2-40B4-BE49-F238E27FC236}">
                <a16:creationId xmlns:a16="http://schemas.microsoft.com/office/drawing/2014/main" id="{39D28042-45AB-4F8C-A0C9-EF684DE5B4DB}"/>
              </a:ext>
            </a:extLst>
          </p:cNvPr>
          <p:cNvGrpSpPr/>
          <p:nvPr userDrawn="1"/>
        </p:nvGrpSpPr>
        <p:grpSpPr>
          <a:xfrm>
            <a:off x="-2463800" y="0"/>
            <a:ext cx="2329217" cy="2718588"/>
            <a:chOff x="-2463800" y="0"/>
            <a:chExt cx="2329217" cy="2718588"/>
          </a:xfrm>
        </p:grpSpPr>
        <p:sp>
          <p:nvSpPr>
            <p:cNvPr id="14" name="Rectangle 106">
              <a:extLst>
                <a:ext uri="{FF2B5EF4-FFF2-40B4-BE49-F238E27FC236}">
                  <a16:creationId xmlns:a16="http://schemas.microsoft.com/office/drawing/2014/main" id="{3FB83E7A-138B-4198-9501-4160394F1F1B}"/>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subkop of </a:t>
              </a:r>
              <a:br>
                <a:rPr lang="nl-NL" altLang="en-US" sz="1100" b="1" spc="-10" baseline="0" noProof="0" dirty="0">
                  <a:solidFill>
                    <a:schemeClr val="tx1"/>
                  </a:solidFill>
                  <a:latin typeface="+mn-lt"/>
                </a:rPr>
              </a:br>
              <a:r>
                <a:rPr lang="nl-NL" altLang="en-US" sz="1100" b="1" spc="-10" baseline="0" noProof="0" dirty="0">
                  <a:solidFill>
                    <a:schemeClr val="tx1"/>
                  </a:solidFill>
                  <a:latin typeface="+mn-lt"/>
                </a:rPr>
                <a:t>bullets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subkop of bullets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18" name="Group 22">
              <a:extLst>
                <a:ext uri="{FF2B5EF4-FFF2-40B4-BE49-F238E27FC236}">
                  <a16:creationId xmlns:a16="http://schemas.microsoft.com/office/drawing/2014/main" id="{4B9181B1-0FC2-43EA-A5E5-7F2684792BD0}"/>
                </a:ext>
              </a:extLst>
            </p:cNvPr>
            <p:cNvGrpSpPr/>
            <p:nvPr userDrawn="1"/>
          </p:nvGrpSpPr>
          <p:grpSpPr>
            <a:xfrm>
              <a:off x="-2318863" y="1050055"/>
              <a:ext cx="2044800" cy="534731"/>
              <a:chOff x="-2108199" y="3333735"/>
              <a:chExt cx="2314576" cy="605280"/>
            </a:xfrm>
          </p:grpSpPr>
          <p:grpSp>
            <p:nvGrpSpPr>
              <p:cNvPr id="19" name="Group 9">
                <a:extLst>
                  <a:ext uri="{FF2B5EF4-FFF2-40B4-BE49-F238E27FC236}">
                    <a16:creationId xmlns:a16="http://schemas.microsoft.com/office/drawing/2014/main" id="{41B5B16A-7983-4922-B06F-1B9FB8222C3A}"/>
                  </a:ext>
                </a:extLst>
              </p:cNvPr>
              <p:cNvGrpSpPr/>
              <p:nvPr userDrawn="1"/>
            </p:nvGrpSpPr>
            <p:grpSpPr>
              <a:xfrm>
                <a:off x="-2108199" y="3333735"/>
                <a:ext cx="2314576" cy="605280"/>
                <a:chOff x="-1062434" y="2679700"/>
                <a:chExt cx="2314576" cy="605280"/>
              </a:xfrm>
            </p:grpSpPr>
            <p:pic>
              <p:nvPicPr>
                <p:cNvPr id="25" name="Picture 5">
                  <a:extLst>
                    <a:ext uri="{FF2B5EF4-FFF2-40B4-BE49-F238E27FC236}">
                      <a16:creationId xmlns:a16="http://schemas.microsoft.com/office/drawing/2014/main" id="{6F924BE0-7547-4ADB-B5C8-6B1AD42860BB}"/>
                    </a:ext>
                  </a:extLst>
                </p:cNvPr>
                <p:cNvPicPr>
                  <a:picLocks noChangeAspect="1"/>
                </p:cNvPicPr>
                <p:nvPr userDrawn="1"/>
              </p:nvPicPr>
              <p:blipFill rotWithShape="1">
                <a:blip r:embed="rId2"/>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26" name="Rectangle 21">
                  <a:extLst>
                    <a:ext uri="{FF2B5EF4-FFF2-40B4-BE49-F238E27FC236}">
                      <a16:creationId xmlns:a16="http://schemas.microsoft.com/office/drawing/2014/main" id="{65EA48B2-4247-424F-AA38-1B9E1BF2236D}"/>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sp>
            <p:nvSpPr>
              <p:cNvPr id="24" name="Graphic 19" descr="Close with solid fill">
                <a:extLst>
                  <a:ext uri="{FF2B5EF4-FFF2-40B4-BE49-F238E27FC236}">
                    <a16:creationId xmlns:a16="http://schemas.microsoft.com/office/drawing/2014/main" id="{9CB9F003-E90D-4944-83B7-1D24E4D23F35}"/>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0DDE9399-B94D-49BE-87E3-76B5B785CBDA}"/>
              </a:ext>
            </a:extLst>
          </p:cNvPr>
          <p:cNvSpPr>
            <a:spLocks noGrp="1"/>
          </p:cNvSpPr>
          <p:nvPr>
            <p:ph type="sldNum" sz="quarter" idx="19"/>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13649623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houd met grafiek lin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6" name="Chart Placeholder 5">
            <a:extLst>
              <a:ext uri="{FF2B5EF4-FFF2-40B4-BE49-F238E27FC236}">
                <a16:creationId xmlns:a16="http://schemas.microsoft.com/office/drawing/2014/main" id="{AF2C0AF9-9479-4176-A7DB-2B958BF52B55}"/>
              </a:ext>
            </a:extLst>
          </p:cNvPr>
          <p:cNvSpPr>
            <a:spLocks noGrp="1"/>
          </p:cNvSpPr>
          <p:nvPr>
            <p:ph type="chart" sz="quarter" idx="12" hasCustomPrompt="1"/>
          </p:nvPr>
        </p:nvSpPr>
        <p:spPr>
          <a:xfrm>
            <a:off x="619125" y="1476375"/>
            <a:ext cx="5330824"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grafiek toe te voegen</a:t>
            </a:r>
          </a:p>
        </p:txBody>
      </p:sp>
      <p:sp>
        <p:nvSpPr>
          <p:cNvPr id="8" name="Text Placeholder 12">
            <a:extLst>
              <a:ext uri="{FF2B5EF4-FFF2-40B4-BE49-F238E27FC236}">
                <a16:creationId xmlns:a16="http://schemas.microsoft.com/office/drawing/2014/main" id="{4D3B61F8-A508-4E1F-AB2C-57AEA9320D93}"/>
              </a:ext>
            </a:extLst>
          </p:cNvPr>
          <p:cNvSpPr>
            <a:spLocks noGrp="1"/>
          </p:cNvSpPr>
          <p:nvPr>
            <p:ph type="body" sz="quarter" idx="10" hasCustomPrompt="1"/>
          </p:nvPr>
        </p:nvSpPr>
        <p:spPr>
          <a:xfrm>
            <a:off x="6264275" y="1476374"/>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11" name="Text Placeholder 3">
            <a:extLst>
              <a:ext uri="{FF2B5EF4-FFF2-40B4-BE49-F238E27FC236}">
                <a16:creationId xmlns:a16="http://schemas.microsoft.com/office/drawing/2014/main" id="{3970DEE3-03AB-4155-86AF-0AFDC23EC764}"/>
              </a:ext>
            </a:extLst>
          </p:cNvPr>
          <p:cNvSpPr>
            <a:spLocks noGrp="1"/>
          </p:cNvSpPr>
          <p:nvPr>
            <p:ph type="body" sz="quarter" idx="17" hasCustomPrompt="1"/>
          </p:nvPr>
        </p:nvSpPr>
        <p:spPr>
          <a:xfrm>
            <a:off x="755650" y="5600928"/>
            <a:ext cx="2803338" cy="195447"/>
          </a:xfrm>
        </p:spPr>
        <p:txBody>
          <a:bodyPr lIns="0" rIns="0"/>
          <a:lstStyle>
            <a:lvl1pPr>
              <a:defRPr sz="800">
                <a:solidFill>
                  <a:schemeClr val="tx1"/>
                </a:solidFill>
              </a:defRPr>
            </a:lvl1pPr>
            <a:lvl2pPr>
              <a:defRPr sz="800"/>
            </a:lvl2pPr>
            <a:lvl3pPr>
              <a:defRPr sz="800"/>
            </a:lvl3pPr>
            <a:lvl4pPr>
              <a:defRPr sz="800"/>
            </a:lvl4pPr>
            <a:lvl5pPr>
              <a:defRPr sz="800"/>
            </a:lvl5pPr>
          </a:lstStyle>
          <a:p>
            <a:pPr lvl="0"/>
            <a:r>
              <a:rPr lang="nl-NL" noProof="0" dirty="0"/>
              <a:t>Klik om brontekst toe te voegen</a:t>
            </a:r>
          </a:p>
        </p:txBody>
      </p:sp>
      <p:grpSp>
        <p:nvGrpSpPr>
          <p:cNvPr id="13" name="Groep 12">
            <a:extLst>
              <a:ext uri="{FF2B5EF4-FFF2-40B4-BE49-F238E27FC236}">
                <a16:creationId xmlns:a16="http://schemas.microsoft.com/office/drawing/2014/main" id="{59203073-DE59-416A-AA44-7F372A9FDBB1}"/>
              </a:ext>
            </a:extLst>
          </p:cNvPr>
          <p:cNvGrpSpPr/>
          <p:nvPr userDrawn="1"/>
        </p:nvGrpSpPr>
        <p:grpSpPr>
          <a:xfrm>
            <a:off x="-2463800" y="0"/>
            <a:ext cx="2329217" cy="2718588"/>
            <a:chOff x="-2463800" y="0"/>
            <a:chExt cx="2329217" cy="2718588"/>
          </a:xfrm>
        </p:grpSpPr>
        <p:sp>
          <p:nvSpPr>
            <p:cNvPr id="14" name="Rectangle 106">
              <a:extLst>
                <a:ext uri="{FF2B5EF4-FFF2-40B4-BE49-F238E27FC236}">
                  <a16:creationId xmlns:a16="http://schemas.microsoft.com/office/drawing/2014/main" id="{F5FFBB0E-E7AA-4195-BFDA-AD4AAE8AF179}"/>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subkop of </a:t>
              </a:r>
              <a:br>
                <a:rPr lang="nl-NL" altLang="en-US" sz="1100" b="1" spc="-10" baseline="0" noProof="0" dirty="0">
                  <a:solidFill>
                    <a:schemeClr val="tx1"/>
                  </a:solidFill>
                  <a:latin typeface="+mn-lt"/>
                </a:rPr>
              </a:br>
              <a:r>
                <a:rPr lang="nl-NL" altLang="en-US" sz="1100" b="1" spc="-10" baseline="0" noProof="0" dirty="0">
                  <a:solidFill>
                    <a:schemeClr val="tx1"/>
                  </a:solidFill>
                  <a:latin typeface="+mn-lt"/>
                </a:rPr>
                <a:t>bullets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subkop of bullets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15" name="Group 22">
              <a:extLst>
                <a:ext uri="{FF2B5EF4-FFF2-40B4-BE49-F238E27FC236}">
                  <a16:creationId xmlns:a16="http://schemas.microsoft.com/office/drawing/2014/main" id="{D1B56FAE-4A4A-4024-A4A6-138655FC3BEA}"/>
                </a:ext>
              </a:extLst>
            </p:cNvPr>
            <p:cNvGrpSpPr/>
            <p:nvPr userDrawn="1"/>
          </p:nvGrpSpPr>
          <p:grpSpPr>
            <a:xfrm>
              <a:off x="-2318863" y="1050055"/>
              <a:ext cx="2044800" cy="534731"/>
              <a:chOff x="-2108199" y="3333735"/>
              <a:chExt cx="2314576" cy="605280"/>
            </a:xfrm>
          </p:grpSpPr>
          <p:grpSp>
            <p:nvGrpSpPr>
              <p:cNvPr id="16" name="Group 9">
                <a:extLst>
                  <a:ext uri="{FF2B5EF4-FFF2-40B4-BE49-F238E27FC236}">
                    <a16:creationId xmlns:a16="http://schemas.microsoft.com/office/drawing/2014/main" id="{4445C993-2037-441B-9505-E53F3662739F}"/>
                  </a:ext>
                </a:extLst>
              </p:cNvPr>
              <p:cNvGrpSpPr/>
              <p:nvPr userDrawn="1"/>
            </p:nvGrpSpPr>
            <p:grpSpPr>
              <a:xfrm>
                <a:off x="-2108199" y="3333735"/>
                <a:ext cx="2314576" cy="605280"/>
                <a:chOff x="-1062434" y="2679700"/>
                <a:chExt cx="2314576" cy="605280"/>
              </a:xfrm>
            </p:grpSpPr>
            <p:pic>
              <p:nvPicPr>
                <p:cNvPr id="18" name="Picture 5">
                  <a:extLst>
                    <a:ext uri="{FF2B5EF4-FFF2-40B4-BE49-F238E27FC236}">
                      <a16:creationId xmlns:a16="http://schemas.microsoft.com/office/drawing/2014/main" id="{883BEEDD-CF51-4837-AC93-782143669D62}"/>
                    </a:ext>
                  </a:extLst>
                </p:cNvPr>
                <p:cNvPicPr>
                  <a:picLocks noChangeAspect="1"/>
                </p:cNvPicPr>
                <p:nvPr userDrawn="1"/>
              </p:nvPicPr>
              <p:blipFill rotWithShape="1">
                <a:blip r:embed="rId2"/>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19" name="Rectangle 21">
                  <a:extLst>
                    <a:ext uri="{FF2B5EF4-FFF2-40B4-BE49-F238E27FC236}">
                      <a16:creationId xmlns:a16="http://schemas.microsoft.com/office/drawing/2014/main" id="{EEB4948F-4504-49F1-AE4F-FDEE036985B4}"/>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sp>
            <p:nvSpPr>
              <p:cNvPr id="17" name="Graphic 19" descr="Close with solid fill">
                <a:extLst>
                  <a:ext uri="{FF2B5EF4-FFF2-40B4-BE49-F238E27FC236}">
                    <a16:creationId xmlns:a16="http://schemas.microsoft.com/office/drawing/2014/main" id="{6AB26215-EC34-49DB-ABEE-8F7B0EEAA60F}"/>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0BFCFFBD-719A-4FAA-A247-AC7B7013957D}"/>
              </a:ext>
            </a:extLst>
          </p:cNvPr>
          <p:cNvSpPr>
            <a:spLocks noGrp="1"/>
          </p:cNvSpPr>
          <p:nvPr>
            <p:ph type="sldNum" sz="quarter" idx="18"/>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23603854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koloms grafiek">
    <p:spTree>
      <p:nvGrpSpPr>
        <p:cNvPr id="1" name=""/>
        <p:cNvGrpSpPr/>
        <p:nvPr/>
      </p:nvGrpSpPr>
      <p:grpSpPr>
        <a:xfrm>
          <a:off x="0" y="0"/>
          <a:ext cx="0" cy="0"/>
          <a:chOff x="0" y="0"/>
          <a:chExt cx="0" cy="0"/>
        </a:xfrm>
      </p:grpSpPr>
      <p:sp>
        <p:nvSpPr>
          <p:cNvPr id="13" name="Chart Placeholder 5">
            <a:extLst>
              <a:ext uri="{FF2B5EF4-FFF2-40B4-BE49-F238E27FC236}">
                <a16:creationId xmlns:a16="http://schemas.microsoft.com/office/drawing/2014/main" id="{399BE0BD-5C57-4F3C-BAE5-6DDEE19D7616}"/>
              </a:ext>
            </a:extLst>
          </p:cNvPr>
          <p:cNvSpPr>
            <a:spLocks noGrp="1"/>
          </p:cNvSpPr>
          <p:nvPr>
            <p:ph type="chart" sz="quarter" idx="16" hasCustomPrompt="1"/>
          </p:nvPr>
        </p:nvSpPr>
        <p:spPr>
          <a:xfrm>
            <a:off x="6264276" y="1476375"/>
            <a:ext cx="5330824"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grafiek toe te voegen</a:t>
            </a:r>
          </a:p>
        </p:txBody>
      </p:sp>
      <p:sp>
        <p:nvSpPr>
          <p:cNvPr id="12" name="Chart Placeholder 5">
            <a:extLst>
              <a:ext uri="{FF2B5EF4-FFF2-40B4-BE49-F238E27FC236}">
                <a16:creationId xmlns:a16="http://schemas.microsoft.com/office/drawing/2014/main" id="{9B32F7E6-012D-47BA-9B6E-EBE47DCE3AFF}"/>
              </a:ext>
            </a:extLst>
          </p:cNvPr>
          <p:cNvSpPr>
            <a:spLocks noGrp="1"/>
          </p:cNvSpPr>
          <p:nvPr>
            <p:ph type="chart" sz="quarter" idx="12" hasCustomPrompt="1"/>
          </p:nvPr>
        </p:nvSpPr>
        <p:spPr>
          <a:xfrm>
            <a:off x="619125" y="1476375"/>
            <a:ext cx="5330824"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grafiek toe te voegen</a:t>
            </a:r>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5" name="Text Placeholder 3">
            <a:extLst>
              <a:ext uri="{FF2B5EF4-FFF2-40B4-BE49-F238E27FC236}">
                <a16:creationId xmlns:a16="http://schemas.microsoft.com/office/drawing/2014/main" id="{1EBEB4EC-9E6D-4DE7-87A4-EF91AF2246DA}"/>
              </a:ext>
            </a:extLst>
          </p:cNvPr>
          <p:cNvSpPr>
            <a:spLocks noGrp="1"/>
          </p:cNvSpPr>
          <p:nvPr>
            <p:ph type="body" sz="quarter" idx="17" hasCustomPrompt="1"/>
          </p:nvPr>
        </p:nvSpPr>
        <p:spPr>
          <a:xfrm>
            <a:off x="755650" y="5600928"/>
            <a:ext cx="2803338" cy="195447"/>
          </a:xfrm>
        </p:spPr>
        <p:txBody>
          <a:bodyPr lIns="0" rIns="0"/>
          <a:lstStyle>
            <a:lvl1pPr>
              <a:defRPr sz="800">
                <a:solidFill>
                  <a:schemeClr val="tx1"/>
                </a:solidFill>
              </a:defRPr>
            </a:lvl1pPr>
            <a:lvl2pPr>
              <a:defRPr sz="800"/>
            </a:lvl2pPr>
            <a:lvl3pPr>
              <a:defRPr sz="800"/>
            </a:lvl3pPr>
            <a:lvl4pPr>
              <a:defRPr sz="800"/>
            </a:lvl4pPr>
            <a:lvl5pPr>
              <a:defRPr sz="800"/>
            </a:lvl5pPr>
          </a:lstStyle>
          <a:p>
            <a:pPr lvl="0"/>
            <a:r>
              <a:rPr lang="nl-NL" noProof="0" dirty="0"/>
              <a:t>Klik om brontekst toe te voegen</a:t>
            </a:r>
          </a:p>
        </p:txBody>
      </p:sp>
      <p:sp>
        <p:nvSpPr>
          <p:cNvPr id="16" name="Text Placeholder 3">
            <a:extLst>
              <a:ext uri="{FF2B5EF4-FFF2-40B4-BE49-F238E27FC236}">
                <a16:creationId xmlns:a16="http://schemas.microsoft.com/office/drawing/2014/main" id="{00E68F04-5757-45F4-8CBD-9E15A314E241}"/>
              </a:ext>
            </a:extLst>
          </p:cNvPr>
          <p:cNvSpPr>
            <a:spLocks noGrp="1"/>
          </p:cNvSpPr>
          <p:nvPr>
            <p:ph type="body" sz="quarter" idx="18" hasCustomPrompt="1"/>
          </p:nvPr>
        </p:nvSpPr>
        <p:spPr>
          <a:xfrm>
            <a:off x="6400153" y="5600928"/>
            <a:ext cx="2803338" cy="195447"/>
          </a:xfrm>
        </p:spPr>
        <p:txBody>
          <a:bodyPr lIns="0" rIns="0"/>
          <a:lstStyle>
            <a:lvl1pPr>
              <a:defRPr sz="800">
                <a:solidFill>
                  <a:schemeClr val="tx1"/>
                </a:solidFill>
              </a:defRPr>
            </a:lvl1pPr>
            <a:lvl2pPr>
              <a:defRPr sz="800"/>
            </a:lvl2pPr>
            <a:lvl3pPr>
              <a:defRPr sz="800"/>
            </a:lvl3pPr>
            <a:lvl4pPr>
              <a:defRPr sz="800"/>
            </a:lvl4pPr>
            <a:lvl5pPr>
              <a:defRPr sz="800"/>
            </a:lvl5pPr>
          </a:lstStyle>
          <a:p>
            <a:pPr lvl="0"/>
            <a:r>
              <a:rPr lang="nl-NL" noProof="0" dirty="0"/>
              <a:t>Klik om brontekst toe te voegen</a:t>
            </a:r>
          </a:p>
        </p:txBody>
      </p:sp>
      <p:sp>
        <p:nvSpPr>
          <p:cNvPr id="3" name="Slide Number Placeholder 2">
            <a:extLst>
              <a:ext uri="{FF2B5EF4-FFF2-40B4-BE49-F238E27FC236}">
                <a16:creationId xmlns:a16="http://schemas.microsoft.com/office/drawing/2014/main" id="{D20A1D17-3D5D-46FC-B0D0-C84CC5207354}"/>
              </a:ext>
            </a:extLst>
          </p:cNvPr>
          <p:cNvSpPr>
            <a:spLocks noGrp="1"/>
          </p:cNvSpPr>
          <p:nvPr>
            <p:ph type="sldNum" sz="quarter" idx="19"/>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14945884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afiek met omschrijv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6" name="Chart Placeholder 5">
            <a:extLst>
              <a:ext uri="{FF2B5EF4-FFF2-40B4-BE49-F238E27FC236}">
                <a16:creationId xmlns:a16="http://schemas.microsoft.com/office/drawing/2014/main" id="{AF2C0AF9-9479-4176-A7DB-2B958BF52B55}"/>
              </a:ext>
            </a:extLst>
          </p:cNvPr>
          <p:cNvSpPr>
            <a:spLocks noGrp="1"/>
          </p:cNvSpPr>
          <p:nvPr>
            <p:ph type="chart" sz="quarter" idx="12" hasCustomPrompt="1"/>
          </p:nvPr>
        </p:nvSpPr>
        <p:spPr>
          <a:xfrm>
            <a:off x="619125" y="1476375"/>
            <a:ext cx="7350500"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grafiek toe te voegen</a:t>
            </a:r>
          </a:p>
        </p:txBody>
      </p:sp>
      <p:sp>
        <p:nvSpPr>
          <p:cNvPr id="8" name="Text Placeholder 3">
            <a:extLst>
              <a:ext uri="{FF2B5EF4-FFF2-40B4-BE49-F238E27FC236}">
                <a16:creationId xmlns:a16="http://schemas.microsoft.com/office/drawing/2014/main" id="{9F16F9E9-67C9-49B5-B2A3-BB6AC1FE5D58}"/>
              </a:ext>
            </a:extLst>
          </p:cNvPr>
          <p:cNvSpPr>
            <a:spLocks noGrp="1"/>
          </p:cNvSpPr>
          <p:nvPr>
            <p:ph type="body" sz="quarter" idx="17" hasCustomPrompt="1"/>
          </p:nvPr>
        </p:nvSpPr>
        <p:spPr>
          <a:xfrm>
            <a:off x="755650" y="5600928"/>
            <a:ext cx="2803338" cy="195447"/>
          </a:xfrm>
        </p:spPr>
        <p:txBody>
          <a:bodyPr lIns="0" rIns="0"/>
          <a:lstStyle>
            <a:lvl1pPr>
              <a:defRPr sz="800">
                <a:solidFill>
                  <a:schemeClr val="tx1"/>
                </a:solidFill>
              </a:defRPr>
            </a:lvl1pPr>
            <a:lvl2pPr>
              <a:defRPr sz="800"/>
            </a:lvl2pPr>
            <a:lvl3pPr>
              <a:defRPr sz="800"/>
            </a:lvl3pPr>
            <a:lvl4pPr>
              <a:defRPr sz="800"/>
            </a:lvl4pPr>
            <a:lvl5pPr>
              <a:defRPr sz="800"/>
            </a:lvl5pPr>
          </a:lstStyle>
          <a:p>
            <a:pPr lvl="0"/>
            <a:r>
              <a:rPr lang="nl-NL" noProof="0" dirty="0"/>
              <a:t>Klik om brontekst toe te voegen</a:t>
            </a:r>
          </a:p>
        </p:txBody>
      </p:sp>
      <p:sp>
        <p:nvSpPr>
          <p:cNvPr id="14" name="Text Placeholder 12">
            <a:extLst>
              <a:ext uri="{FF2B5EF4-FFF2-40B4-BE49-F238E27FC236}">
                <a16:creationId xmlns:a16="http://schemas.microsoft.com/office/drawing/2014/main" id="{FFB0E874-F8D9-42E2-8E52-4692C676BEB5}"/>
              </a:ext>
            </a:extLst>
          </p:cNvPr>
          <p:cNvSpPr>
            <a:spLocks noGrp="1"/>
          </p:cNvSpPr>
          <p:nvPr>
            <p:ph type="body" sz="quarter" idx="18" hasCustomPrompt="1"/>
          </p:nvPr>
        </p:nvSpPr>
        <p:spPr>
          <a:xfrm>
            <a:off x="8139953" y="1476374"/>
            <a:ext cx="3455147"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grpSp>
        <p:nvGrpSpPr>
          <p:cNvPr id="13" name="Groep 12">
            <a:extLst>
              <a:ext uri="{FF2B5EF4-FFF2-40B4-BE49-F238E27FC236}">
                <a16:creationId xmlns:a16="http://schemas.microsoft.com/office/drawing/2014/main" id="{5E83B0FA-B23A-496C-B195-75212D27D47C}"/>
              </a:ext>
            </a:extLst>
          </p:cNvPr>
          <p:cNvGrpSpPr/>
          <p:nvPr userDrawn="1"/>
        </p:nvGrpSpPr>
        <p:grpSpPr>
          <a:xfrm>
            <a:off x="-2463800" y="0"/>
            <a:ext cx="2329217" cy="2718588"/>
            <a:chOff x="-2463800" y="0"/>
            <a:chExt cx="2329217" cy="2718588"/>
          </a:xfrm>
        </p:grpSpPr>
        <p:sp>
          <p:nvSpPr>
            <p:cNvPr id="15" name="Rectangle 106">
              <a:extLst>
                <a:ext uri="{FF2B5EF4-FFF2-40B4-BE49-F238E27FC236}">
                  <a16:creationId xmlns:a16="http://schemas.microsoft.com/office/drawing/2014/main" id="{A74CD945-E3B1-44BB-9078-0B33E75FD2D3}"/>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subkop of </a:t>
              </a:r>
              <a:br>
                <a:rPr lang="nl-NL" altLang="en-US" sz="1100" b="1" spc="-10" baseline="0" noProof="0" dirty="0">
                  <a:solidFill>
                    <a:schemeClr val="tx1"/>
                  </a:solidFill>
                  <a:latin typeface="+mn-lt"/>
                </a:rPr>
              </a:br>
              <a:r>
                <a:rPr lang="nl-NL" altLang="en-US" sz="1100" b="1" spc="-10" baseline="0" noProof="0" dirty="0">
                  <a:solidFill>
                    <a:schemeClr val="tx1"/>
                  </a:solidFill>
                  <a:latin typeface="+mn-lt"/>
                </a:rPr>
                <a:t>bullets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subkop of bullets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16" name="Group 22">
              <a:extLst>
                <a:ext uri="{FF2B5EF4-FFF2-40B4-BE49-F238E27FC236}">
                  <a16:creationId xmlns:a16="http://schemas.microsoft.com/office/drawing/2014/main" id="{5EBB861B-324D-4050-98CB-5FC1944AA212}"/>
                </a:ext>
              </a:extLst>
            </p:cNvPr>
            <p:cNvGrpSpPr/>
            <p:nvPr userDrawn="1"/>
          </p:nvGrpSpPr>
          <p:grpSpPr>
            <a:xfrm>
              <a:off x="-2318863" y="1050055"/>
              <a:ext cx="2044800" cy="534731"/>
              <a:chOff x="-2108199" y="3333735"/>
              <a:chExt cx="2314576" cy="605280"/>
            </a:xfrm>
          </p:grpSpPr>
          <p:grpSp>
            <p:nvGrpSpPr>
              <p:cNvPr id="17" name="Group 9">
                <a:extLst>
                  <a:ext uri="{FF2B5EF4-FFF2-40B4-BE49-F238E27FC236}">
                    <a16:creationId xmlns:a16="http://schemas.microsoft.com/office/drawing/2014/main" id="{C496B105-25C3-46D5-9ED3-09FABD170D3C}"/>
                  </a:ext>
                </a:extLst>
              </p:cNvPr>
              <p:cNvGrpSpPr/>
              <p:nvPr userDrawn="1"/>
            </p:nvGrpSpPr>
            <p:grpSpPr>
              <a:xfrm>
                <a:off x="-2108199" y="3333735"/>
                <a:ext cx="2314576" cy="605280"/>
                <a:chOff x="-1062434" y="2679700"/>
                <a:chExt cx="2314576" cy="605280"/>
              </a:xfrm>
            </p:grpSpPr>
            <p:pic>
              <p:nvPicPr>
                <p:cNvPr id="19" name="Picture 5">
                  <a:extLst>
                    <a:ext uri="{FF2B5EF4-FFF2-40B4-BE49-F238E27FC236}">
                      <a16:creationId xmlns:a16="http://schemas.microsoft.com/office/drawing/2014/main" id="{4823FC08-9FD5-40F2-BE2D-08A85D828994}"/>
                    </a:ext>
                  </a:extLst>
                </p:cNvPr>
                <p:cNvPicPr>
                  <a:picLocks noChangeAspect="1"/>
                </p:cNvPicPr>
                <p:nvPr userDrawn="1"/>
              </p:nvPicPr>
              <p:blipFill rotWithShape="1">
                <a:blip r:embed="rId2"/>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20" name="Rectangle 21">
                  <a:extLst>
                    <a:ext uri="{FF2B5EF4-FFF2-40B4-BE49-F238E27FC236}">
                      <a16:creationId xmlns:a16="http://schemas.microsoft.com/office/drawing/2014/main" id="{84EFE7DE-989D-4C7A-8CF0-BE5D23DA2A01}"/>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sp>
            <p:nvSpPr>
              <p:cNvPr id="18" name="Graphic 19" descr="Close with solid fill">
                <a:extLst>
                  <a:ext uri="{FF2B5EF4-FFF2-40B4-BE49-F238E27FC236}">
                    <a16:creationId xmlns:a16="http://schemas.microsoft.com/office/drawing/2014/main" id="{39A81122-C4E6-45E7-B5B7-9AE166503FB8}"/>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055F4FBA-9445-444C-A054-7B40458BA830}"/>
              </a:ext>
            </a:extLst>
          </p:cNvPr>
          <p:cNvSpPr>
            <a:spLocks noGrp="1"/>
          </p:cNvSpPr>
          <p:nvPr>
            <p:ph type="sldNum" sz="quarter" idx="19"/>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29489208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afiek paginagro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6" name="Chart Placeholder 5">
            <a:extLst>
              <a:ext uri="{FF2B5EF4-FFF2-40B4-BE49-F238E27FC236}">
                <a16:creationId xmlns:a16="http://schemas.microsoft.com/office/drawing/2014/main" id="{AF2C0AF9-9479-4176-A7DB-2B958BF52B55}"/>
              </a:ext>
            </a:extLst>
          </p:cNvPr>
          <p:cNvSpPr>
            <a:spLocks noGrp="1"/>
          </p:cNvSpPr>
          <p:nvPr>
            <p:ph type="chart" sz="quarter" idx="12" hasCustomPrompt="1"/>
          </p:nvPr>
        </p:nvSpPr>
        <p:spPr>
          <a:xfrm>
            <a:off x="619124" y="1476375"/>
            <a:ext cx="10975975"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grafiek toe te voegen</a:t>
            </a:r>
          </a:p>
        </p:txBody>
      </p:sp>
      <p:sp>
        <p:nvSpPr>
          <p:cNvPr id="8" name="Text Placeholder 3">
            <a:extLst>
              <a:ext uri="{FF2B5EF4-FFF2-40B4-BE49-F238E27FC236}">
                <a16:creationId xmlns:a16="http://schemas.microsoft.com/office/drawing/2014/main" id="{C8655664-2E79-4A28-A352-F5976C49E661}"/>
              </a:ext>
            </a:extLst>
          </p:cNvPr>
          <p:cNvSpPr>
            <a:spLocks noGrp="1"/>
          </p:cNvSpPr>
          <p:nvPr>
            <p:ph type="body" sz="quarter" idx="15" hasCustomPrompt="1"/>
          </p:nvPr>
        </p:nvSpPr>
        <p:spPr>
          <a:xfrm>
            <a:off x="10001250" y="5372657"/>
            <a:ext cx="1593849" cy="423718"/>
          </a:xfrm>
        </p:spPr>
        <p:txBody>
          <a:bodyPr lIns="0" rIns="0"/>
          <a:lstStyle>
            <a:lvl1pPr>
              <a:defRPr sz="800">
                <a:solidFill>
                  <a:schemeClr val="tx1"/>
                </a:solidFill>
              </a:defRPr>
            </a:lvl1pPr>
            <a:lvl2pPr>
              <a:defRPr sz="800"/>
            </a:lvl2pPr>
            <a:lvl3pPr>
              <a:defRPr sz="800"/>
            </a:lvl3pPr>
            <a:lvl4pPr>
              <a:defRPr sz="800"/>
            </a:lvl4pPr>
            <a:lvl5pPr>
              <a:defRPr sz="800"/>
            </a:lvl5pPr>
          </a:lstStyle>
          <a:p>
            <a:pPr lvl="0"/>
            <a:r>
              <a:rPr lang="nl-NL" noProof="0" dirty="0"/>
              <a:t>Klik om brontekst toe te voegen</a:t>
            </a:r>
          </a:p>
        </p:txBody>
      </p:sp>
      <p:sp>
        <p:nvSpPr>
          <p:cNvPr id="3" name="Slide Number Placeholder 2">
            <a:extLst>
              <a:ext uri="{FF2B5EF4-FFF2-40B4-BE49-F238E27FC236}">
                <a16:creationId xmlns:a16="http://schemas.microsoft.com/office/drawing/2014/main" id="{AFEBCDD1-076B-4614-9C4A-B85E5201A97B}"/>
              </a:ext>
            </a:extLst>
          </p:cNvPr>
          <p:cNvSpPr>
            <a:spLocks noGrp="1"/>
          </p:cNvSpPr>
          <p:nvPr>
            <p:ph type="sldNum" sz="quarter" idx="16"/>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7303250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lstStyle>
            <a:lvl1pPr>
              <a:defRPr>
                <a:solidFill>
                  <a:schemeClr val="bg2"/>
                </a:solidFill>
              </a:defRPr>
            </a:lvl1pPr>
          </a:lstStyle>
          <a:p>
            <a:r>
              <a:rPr lang="nl-NL" noProof="0" dirty="0"/>
              <a:t>Klik om titel toe te voegen</a:t>
            </a:r>
          </a:p>
        </p:txBody>
      </p:sp>
      <p:sp>
        <p:nvSpPr>
          <p:cNvPr id="3" name="Slide Number Placeholder 2">
            <a:extLst>
              <a:ext uri="{FF2B5EF4-FFF2-40B4-BE49-F238E27FC236}">
                <a16:creationId xmlns:a16="http://schemas.microsoft.com/office/drawing/2014/main" id="{CEB75032-741F-4B01-ACC6-003B393EAA7E}"/>
              </a:ext>
            </a:extLst>
          </p:cNvPr>
          <p:cNvSpPr>
            <a:spLocks noGrp="1"/>
          </p:cNvSpPr>
          <p:nvPr>
            <p:ph type="sldNum" sz="quarter" idx="10"/>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41722054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eldia">
    <p:spTree>
      <p:nvGrpSpPr>
        <p:cNvPr id="1" name=""/>
        <p:cNvGrpSpPr/>
        <p:nvPr/>
      </p:nvGrpSpPr>
      <p:grpSpPr>
        <a:xfrm>
          <a:off x="0" y="0"/>
          <a:ext cx="0" cy="0"/>
          <a:chOff x="0" y="0"/>
          <a:chExt cx="0" cy="0"/>
        </a:xfrm>
      </p:grpSpPr>
      <p:sp>
        <p:nvSpPr>
          <p:cNvPr id="6" name="Titel 1"/>
          <p:cNvSpPr>
            <a:spLocks noGrp="1"/>
          </p:cNvSpPr>
          <p:nvPr>
            <p:ph type="ctrTitle"/>
          </p:nvPr>
        </p:nvSpPr>
        <p:spPr>
          <a:xfrm>
            <a:off x="1219200" y="2451217"/>
            <a:ext cx="9870331" cy="782344"/>
          </a:xfrm>
          <a:prstGeom prst="rect">
            <a:avLst/>
          </a:prstGeom>
        </p:spPr>
        <p:txBody>
          <a:bodyPr/>
          <a:lstStyle>
            <a:lvl1pPr>
              <a:defRPr sz="3500" b="1" i="0" cap="none">
                <a:solidFill>
                  <a:schemeClr val="bg1"/>
                </a:solidFill>
                <a:latin typeface="Segoe UI"/>
              </a:defRPr>
            </a:lvl1pPr>
          </a:lstStyle>
          <a:p>
            <a:r>
              <a:rPr lang="nl-NL"/>
              <a:t>Klik om de stijl te bewerken</a:t>
            </a:r>
            <a:endParaRPr lang="nl-NL" dirty="0"/>
          </a:p>
        </p:txBody>
      </p:sp>
      <p:sp>
        <p:nvSpPr>
          <p:cNvPr id="7" name="Subtitel 2"/>
          <p:cNvSpPr>
            <a:spLocks noGrp="1"/>
          </p:cNvSpPr>
          <p:nvPr>
            <p:ph type="subTitle" idx="1"/>
          </p:nvPr>
        </p:nvSpPr>
        <p:spPr>
          <a:xfrm>
            <a:off x="1219199" y="3233561"/>
            <a:ext cx="9870332" cy="1752600"/>
          </a:xfrm>
          <a:prstGeom prst="rect">
            <a:avLst/>
          </a:prstGeom>
        </p:spPr>
        <p:txBody>
          <a:bodyPr/>
          <a:lstStyle>
            <a:lvl1pPr marL="0" indent="0" algn="l">
              <a:buNone/>
              <a:defRPr sz="2000" b="0" i="0" baseline="0">
                <a:solidFill>
                  <a:schemeClr val="bg1"/>
                </a:solidFill>
                <a:latin typeface="Segoe UI"/>
                <a:cs typeface="Segoe U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spTree>
    <p:extLst>
      <p:ext uri="{BB962C8B-B14F-4D97-AF65-F5344CB8AC3E}">
        <p14:creationId xmlns:p14="http://schemas.microsoft.com/office/powerpoint/2010/main" val="586949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986160" y="371690"/>
            <a:ext cx="10057680" cy="817022"/>
          </a:xfrm>
          <a:prstGeom prst="rect">
            <a:avLst/>
          </a:prstGeom>
        </p:spPr>
        <p:txBody>
          <a:bodyPr/>
          <a:lstStyle>
            <a:lvl1pPr>
              <a:defRPr sz="2800" b="1" i="0">
                <a:latin typeface="Segoe UI"/>
              </a:defRPr>
            </a:lvl1pPr>
          </a:lstStyle>
          <a:p>
            <a:r>
              <a:rPr lang="nl-BE" dirty="0"/>
              <a:t>Titelstijl van model bewerken</a:t>
            </a:r>
            <a:endParaRPr lang="nl-NL" dirty="0"/>
          </a:p>
        </p:txBody>
      </p:sp>
      <p:sp>
        <p:nvSpPr>
          <p:cNvPr id="3" name="Tijdelijke aanduiding voor inhoud 2"/>
          <p:cNvSpPr>
            <a:spLocks noGrp="1"/>
          </p:cNvSpPr>
          <p:nvPr>
            <p:ph idx="1"/>
          </p:nvPr>
        </p:nvSpPr>
        <p:spPr>
          <a:xfrm>
            <a:off x="986160" y="1291082"/>
            <a:ext cx="10057680" cy="4236396"/>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stStyle>
          <a:p>
            <a:pPr lvl="0"/>
            <a:r>
              <a:rPr lang="nl-BE" dirty="0"/>
              <a:t>Klik om de tekststijl van het model te bewerken</a:t>
            </a:r>
          </a:p>
          <a:p>
            <a:pPr lvl="1"/>
            <a:r>
              <a:rPr lang="nl-BE" dirty="0"/>
              <a:t>Tweede niveau</a:t>
            </a:r>
          </a:p>
          <a:p>
            <a:pPr lvl="2"/>
            <a:r>
              <a:rPr lang="nl-BE" dirty="0"/>
              <a:t>Derde niveau</a:t>
            </a:r>
          </a:p>
          <a:p>
            <a:pPr lvl="3"/>
            <a:r>
              <a:rPr lang="nl-BE" dirty="0"/>
              <a:t>Vierde niveau</a:t>
            </a:r>
          </a:p>
        </p:txBody>
      </p:sp>
      <p:sp>
        <p:nvSpPr>
          <p:cNvPr id="4" name="Tijdelijke aanduiding voor voettekst 4"/>
          <p:cNvSpPr>
            <a:spLocks noGrp="1"/>
          </p:cNvSpPr>
          <p:nvPr>
            <p:ph type="ftr" sz="quarter" idx="10"/>
          </p:nvPr>
        </p:nvSpPr>
        <p:spPr>
          <a:xfrm>
            <a:off x="986367" y="6173789"/>
            <a:ext cx="3860800" cy="365125"/>
          </a:xfrm>
          <a:prstGeom prst="rect">
            <a:avLst/>
          </a:prstGeom>
        </p:spPr>
        <p:txBody>
          <a:bodyPr/>
          <a:lstStyle>
            <a:lvl1pPr fontAlgn="auto">
              <a:spcBef>
                <a:spcPts val="0"/>
              </a:spcBef>
              <a:spcAft>
                <a:spcPts val="0"/>
              </a:spcAft>
              <a:defRPr sz="1800">
                <a:latin typeface="Segoe UI"/>
                <a:ea typeface="+mn-ea"/>
                <a:cs typeface="+mn-cs"/>
              </a:defRPr>
            </a:lvl1pPr>
          </a:lstStyle>
          <a:p>
            <a:pPr>
              <a:defRPr/>
            </a:pPr>
            <a:endParaRPr lang="nl-NL" dirty="0"/>
          </a:p>
        </p:txBody>
      </p:sp>
    </p:spTree>
    <p:extLst>
      <p:ext uri="{BB962C8B-B14F-4D97-AF65-F5344CB8AC3E}">
        <p14:creationId xmlns:p14="http://schemas.microsoft.com/office/powerpoint/2010/main" val="2016173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dia (2 regelige titel) zonder subtitel">
    <p:bg>
      <p:bgPr>
        <a:solidFill>
          <a:schemeClr val="bg1"/>
        </a:solidFill>
        <a:effectLst/>
      </p:bgPr>
    </p:bg>
    <p:spTree>
      <p:nvGrpSpPr>
        <p:cNvPr id="1" name=""/>
        <p:cNvGrpSpPr/>
        <p:nvPr/>
      </p:nvGrpSpPr>
      <p:grpSpPr>
        <a:xfrm>
          <a:off x="0" y="0"/>
          <a:ext cx="0" cy="0"/>
          <a:chOff x="0" y="0"/>
          <a:chExt cx="0" cy="0"/>
        </a:xfrm>
      </p:grpSpPr>
      <p:sp>
        <p:nvSpPr>
          <p:cNvPr id="33" name="Rectangle 3">
            <a:extLst>
              <a:ext uri="{FF2B5EF4-FFF2-40B4-BE49-F238E27FC236}">
                <a16:creationId xmlns:a16="http://schemas.microsoft.com/office/drawing/2014/main" id="{C17904E4-727E-4D23-BD61-D05C2551D914}"/>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5419726" y="4674776"/>
            <a:ext cx="6153150" cy="1123949"/>
          </a:xfrm>
        </p:spPr>
        <p:txBody>
          <a:bodyPr anchor="b" anchorCtr="0">
            <a:noAutofit/>
          </a:bodyPr>
          <a:lstStyle>
            <a:lvl1pPr>
              <a:lnSpc>
                <a:spcPct val="80000"/>
              </a:lnSpc>
              <a:defRPr sz="4000" spc="-60" baseline="0"/>
            </a:lvl1pPr>
          </a:lstStyle>
          <a:p>
            <a:r>
              <a:rPr lang="nl-NL" noProof="0" dirty="0"/>
              <a:t>Klik om titel toe te voegen</a:t>
            </a:r>
          </a:p>
        </p:txBody>
      </p:sp>
      <p:cxnSp>
        <p:nvCxnSpPr>
          <p:cNvPr id="13" name="Straight Connector 12">
            <a:extLst>
              <a:ext uri="{FF2B5EF4-FFF2-40B4-BE49-F238E27FC236}">
                <a16:creationId xmlns:a16="http://schemas.microsoft.com/office/drawing/2014/main" id="{7B7EAE85-1489-4FF0-9901-C2B1367E9677}"/>
              </a:ext>
            </a:extLst>
          </p:cNvPr>
          <p:cNvCxnSpPr>
            <a:cxnSpLocks/>
          </p:cNvCxnSpPr>
          <p:nvPr userDrawn="1"/>
        </p:nvCxnSpPr>
        <p:spPr>
          <a:xfrm>
            <a:off x="5453062" y="5933095"/>
            <a:ext cx="1104901" cy="0"/>
          </a:xfrm>
          <a:prstGeom prst="line">
            <a:avLst/>
          </a:prstGeom>
          <a:ln w="50800" cap="rnd">
            <a:solidFill>
              <a:srgbClr val="1191FA"/>
            </a:solidFill>
          </a:ln>
        </p:spPr>
        <p:style>
          <a:lnRef idx="1">
            <a:schemeClr val="accent1"/>
          </a:lnRef>
          <a:fillRef idx="0">
            <a:schemeClr val="accent1"/>
          </a:fillRef>
          <a:effectRef idx="0">
            <a:schemeClr val="accent1"/>
          </a:effectRef>
          <a:fontRef idx="minor">
            <a:schemeClr val="tx1"/>
          </a:fontRef>
        </p:style>
      </p:cxnSp>
      <p:sp>
        <p:nvSpPr>
          <p:cNvPr id="10" name="Text Placeholder 10">
            <a:extLst>
              <a:ext uri="{FF2B5EF4-FFF2-40B4-BE49-F238E27FC236}">
                <a16:creationId xmlns:a16="http://schemas.microsoft.com/office/drawing/2014/main" id="{B8CD1A78-9E90-4C3C-B38D-F14E44C2DD0B}"/>
              </a:ext>
            </a:extLst>
          </p:cNvPr>
          <p:cNvSpPr>
            <a:spLocks noGrp="1"/>
          </p:cNvSpPr>
          <p:nvPr>
            <p:ph type="body" sz="quarter" idx="11" hasCustomPrompt="1"/>
          </p:nvPr>
        </p:nvSpPr>
        <p:spPr>
          <a:xfrm>
            <a:off x="5419724" y="6167573"/>
            <a:ext cx="6153150" cy="232858"/>
          </a:xfrm>
        </p:spPr>
        <p:txBody>
          <a:bodyPr>
            <a:noAutofit/>
          </a:bodyPr>
          <a:lstStyle>
            <a:lvl1pPr>
              <a:defRPr sz="1800"/>
            </a:lvl1pPr>
          </a:lstStyle>
          <a:p>
            <a:pPr lvl="0"/>
            <a:r>
              <a:rPr lang="nl-NL" noProof="0" dirty="0"/>
              <a:t>Klik om afdeling en datum toe te voegen</a:t>
            </a:r>
          </a:p>
        </p:txBody>
      </p:sp>
      <p:sp>
        <p:nvSpPr>
          <p:cNvPr id="17" name="Picture Placeholder 16">
            <a:extLst>
              <a:ext uri="{FF2B5EF4-FFF2-40B4-BE49-F238E27FC236}">
                <a16:creationId xmlns:a16="http://schemas.microsoft.com/office/drawing/2014/main" id="{4013582F-7574-4439-B6C2-A497946DF6E2}"/>
              </a:ext>
            </a:extLst>
          </p:cNvPr>
          <p:cNvSpPr>
            <a:spLocks noGrp="1"/>
          </p:cNvSpPr>
          <p:nvPr>
            <p:ph type="pic" sz="quarter" idx="13" hasCustomPrompt="1"/>
          </p:nvPr>
        </p:nvSpPr>
        <p:spPr>
          <a:xfrm>
            <a:off x="614838" y="0"/>
            <a:ext cx="11577162" cy="4815396"/>
          </a:xfrm>
          <a:custGeom>
            <a:avLst/>
            <a:gdLst>
              <a:gd name="connsiteX0" fmla="*/ 0 w 11577162"/>
              <a:gd name="connsiteY0" fmla="*/ 0 h 4815396"/>
              <a:gd name="connsiteX1" fmla="*/ 11577162 w 11577162"/>
              <a:gd name="connsiteY1" fmla="*/ 0 h 4815396"/>
              <a:gd name="connsiteX2" fmla="*/ 11577162 w 11577162"/>
              <a:gd name="connsiteY2" fmla="*/ 287354 h 4815396"/>
              <a:gd name="connsiteX3" fmla="*/ 11577162 w 11577162"/>
              <a:gd name="connsiteY3" fmla="*/ 4096437 h 4815396"/>
              <a:gd name="connsiteX4" fmla="*/ 11577162 w 11577162"/>
              <a:gd name="connsiteY4" fmla="*/ 4383791 h 4815396"/>
              <a:gd name="connsiteX5" fmla="*/ 4823818 w 11577162"/>
              <a:gd name="connsiteY5" fmla="*/ 4383791 h 4815396"/>
              <a:gd name="connsiteX6" fmla="*/ 4392213 w 11577162"/>
              <a:gd name="connsiteY6" fmla="*/ 4815396 h 4815396"/>
              <a:gd name="connsiteX7" fmla="*/ 609324 w 11577162"/>
              <a:gd name="connsiteY7" fmla="*/ 4815396 h 4815396"/>
              <a:gd name="connsiteX8" fmla="*/ 0 w 11577162"/>
              <a:gd name="connsiteY8" fmla="*/ 4206072 h 4815396"/>
              <a:gd name="connsiteX9" fmla="*/ 0 w 11577162"/>
              <a:gd name="connsiteY9" fmla="*/ 3918718 h 4815396"/>
              <a:gd name="connsiteX10" fmla="*/ 0 w 11577162"/>
              <a:gd name="connsiteY10" fmla="*/ 287354 h 481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77162" h="4815396">
                <a:moveTo>
                  <a:pt x="0" y="0"/>
                </a:moveTo>
                <a:lnTo>
                  <a:pt x="11577162" y="0"/>
                </a:lnTo>
                <a:lnTo>
                  <a:pt x="11577162" y="287354"/>
                </a:lnTo>
                <a:lnTo>
                  <a:pt x="11577162" y="4096437"/>
                </a:lnTo>
                <a:lnTo>
                  <a:pt x="11577162" y="4383791"/>
                </a:lnTo>
                <a:lnTo>
                  <a:pt x="4823818" y="4383791"/>
                </a:lnTo>
                <a:cubicBezTo>
                  <a:pt x="4585166" y="4383791"/>
                  <a:pt x="4392213" y="4576744"/>
                  <a:pt x="4392213" y="4815396"/>
                </a:cubicBezTo>
                <a:lnTo>
                  <a:pt x="609324" y="4815396"/>
                </a:lnTo>
                <a:cubicBezTo>
                  <a:pt x="272927" y="4815396"/>
                  <a:pt x="0" y="4542470"/>
                  <a:pt x="0" y="4206072"/>
                </a:cubicBezTo>
                <a:lnTo>
                  <a:pt x="0" y="3918718"/>
                </a:lnTo>
                <a:lnTo>
                  <a:pt x="0" y="287354"/>
                </a:ln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22" name="Rectangle 106">
            <a:extLst>
              <a:ext uri="{FF2B5EF4-FFF2-40B4-BE49-F238E27FC236}">
                <a16:creationId xmlns:a16="http://schemas.microsoft.com/office/drawing/2014/main" id="{E1226467-AB0F-440B-8BD1-5CF9D96055D1}"/>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27" name="Rectangle 106">
            <a:extLst>
              <a:ext uri="{FF2B5EF4-FFF2-40B4-BE49-F238E27FC236}">
                <a16:creationId xmlns:a16="http://schemas.microsoft.com/office/drawing/2014/main" id="{33C1FE4E-F479-4942-B4EE-5D5365D93BDA}"/>
              </a:ext>
            </a:extLst>
          </p:cNvPr>
          <p:cNvSpPr>
            <a:spLocks noChangeArrowheads="1"/>
          </p:cNvSpPr>
          <p:nvPr userDrawn="1"/>
        </p:nvSpPr>
        <p:spPr bwMode="gray">
          <a:xfrm>
            <a:off x="-2463800" y="0"/>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25" name="Groep 24">
            <a:extLst>
              <a:ext uri="{FF2B5EF4-FFF2-40B4-BE49-F238E27FC236}">
                <a16:creationId xmlns:a16="http://schemas.microsoft.com/office/drawing/2014/main" id="{CB5DB861-8B0B-40B1-99FF-85C4858E4B12}"/>
              </a:ext>
            </a:extLst>
          </p:cNvPr>
          <p:cNvGrpSpPr/>
          <p:nvPr userDrawn="1"/>
        </p:nvGrpSpPr>
        <p:grpSpPr>
          <a:xfrm>
            <a:off x="12326583" y="1"/>
            <a:ext cx="2329217" cy="5718810"/>
            <a:chOff x="12326583" y="1"/>
            <a:chExt cx="2329217" cy="5718810"/>
          </a:xfrm>
        </p:grpSpPr>
        <p:sp>
          <p:nvSpPr>
            <p:cNvPr id="26" name="Rectangle 106">
              <a:extLst>
                <a:ext uri="{FF2B5EF4-FFF2-40B4-BE49-F238E27FC236}">
                  <a16:creationId xmlns:a16="http://schemas.microsoft.com/office/drawing/2014/main" id="{82EE33D4-AA65-41B1-83EC-3D251607DDC8}"/>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28" name="Groep 27">
              <a:extLst>
                <a:ext uri="{FF2B5EF4-FFF2-40B4-BE49-F238E27FC236}">
                  <a16:creationId xmlns:a16="http://schemas.microsoft.com/office/drawing/2014/main" id="{C0C46775-E42B-43A7-B81A-A74507767902}"/>
                </a:ext>
              </a:extLst>
            </p:cNvPr>
            <p:cNvGrpSpPr>
              <a:grpSpLocks noChangeAspect="1"/>
            </p:cNvGrpSpPr>
            <p:nvPr userDrawn="1"/>
          </p:nvGrpSpPr>
          <p:grpSpPr>
            <a:xfrm>
              <a:off x="12616299" y="4739224"/>
              <a:ext cx="1766851" cy="793244"/>
              <a:chOff x="2766083" y="6357983"/>
              <a:chExt cx="1485890" cy="667104"/>
            </a:xfrm>
          </p:grpSpPr>
          <p:pic>
            <p:nvPicPr>
              <p:cNvPr id="34" name="Picture 15">
                <a:extLst>
                  <a:ext uri="{FF2B5EF4-FFF2-40B4-BE49-F238E27FC236}">
                    <a16:creationId xmlns:a16="http://schemas.microsoft.com/office/drawing/2014/main" id="{25984700-EAE1-44D3-9316-FD98FE07AC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3332816" y="6454073"/>
                <a:ext cx="352425" cy="352425"/>
              </a:xfrm>
              <a:prstGeom prst="rect">
                <a:avLst/>
              </a:prstGeom>
            </p:spPr>
          </p:pic>
          <p:pic>
            <p:nvPicPr>
              <p:cNvPr id="41" name="Picture 18">
                <a:extLst>
                  <a:ext uri="{FF2B5EF4-FFF2-40B4-BE49-F238E27FC236}">
                    <a16:creationId xmlns:a16="http://schemas.microsoft.com/office/drawing/2014/main" id="{669A3E3A-C277-4FFF-B6C2-BB9596820F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2766083" y="6454074"/>
                <a:ext cx="352425" cy="352425"/>
              </a:xfrm>
              <a:prstGeom prst="rect">
                <a:avLst/>
              </a:prstGeom>
            </p:spPr>
          </p:pic>
          <p:pic>
            <p:nvPicPr>
              <p:cNvPr id="42" name="Picture 19">
                <a:extLst>
                  <a:ext uri="{FF2B5EF4-FFF2-40B4-BE49-F238E27FC236}">
                    <a16:creationId xmlns:a16="http://schemas.microsoft.com/office/drawing/2014/main" id="{DA9896DE-5DEB-41CA-B66E-D75203FD4C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3899548" y="6454074"/>
                <a:ext cx="352425" cy="352425"/>
              </a:xfrm>
              <a:prstGeom prst="rect">
                <a:avLst/>
              </a:prstGeom>
            </p:spPr>
          </p:pic>
          <p:cxnSp>
            <p:nvCxnSpPr>
              <p:cNvPr id="43" name="Straight Arrow Connector 23">
                <a:extLst>
                  <a:ext uri="{FF2B5EF4-FFF2-40B4-BE49-F238E27FC236}">
                    <a16:creationId xmlns:a16="http://schemas.microsoft.com/office/drawing/2014/main" id="{0A36B336-429E-4AC7-A54A-1BA88CD6FF11}"/>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24">
                <a:extLst>
                  <a:ext uri="{FF2B5EF4-FFF2-40B4-BE49-F238E27FC236}">
                    <a16:creationId xmlns:a16="http://schemas.microsoft.com/office/drawing/2014/main" id="{8169E45F-AFD0-4641-821C-4D17C579F61B}"/>
                  </a:ext>
                </a:extLst>
              </p:cNvPr>
              <p:cNvCxnSpPr>
                <a:stCxn id="34" idx="0"/>
                <a:endCxn id="34"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26">
                <a:extLst>
                  <a:ext uri="{FF2B5EF4-FFF2-40B4-BE49-F238E27FC236}">
                    <a16:creationId xmlns:a16="http://schemas.microsoft.com/office/drawing/2014/main" id="{7C687A62-0D55-4435-B630-40E05DA905C0}"/>
                  </a:ext>
                </a:extLst>
              </p:cNvPr>
              <p:cNvCxnSpPr>
                <a:stCxn id="34" idx="3"/>
                <a:endCxn id="34"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27">
                <a:extLst>
                  <a:ext uri="{FF2B5EF4-FFF2-40B4-BE49-F238E27FC236}">
                    <a16:creationId xmlns:a16="http://schemas.microsoft.com/office/drawing/2014/main" id="{FAB01E32-74A3-4B31-8901-4E67FAEC8C69}"/>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Oval 28">
                <a:extLst>
                  <a:ext uri="{FF2B5EF4-FFF2-40B4-BE49-F238E27FC236}">
                    <a16:creationId xmlns:a16="http://schemas.microsoft.com/office/drawing/2014/main" id="{2FF34830-8954-4D30-83D4-99C4F4C46681}"/>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grpSp>
          <p:nvGrpSpPr>
            <p:cNvPr id="29" name="Groep 28">
              <a:extLst>
                <a:ext uri="{FF2B5EF4-FFF2-40B4-BE49-F238E27FC236}">
                  <a16:creationId xmlns:a16="http://schemas.microsoft.com/office/drawing/2014/main" id="{59790C7E-A250-4548-8C93-F6D117591529}"/>
                </a:ext>
              </a:extLst>
            </p:cNvPr>
            <p:cNvGrpSpPr/>
            <p:nvPr userDrawn="1"/>
          </p:nvGrpSpPr>
          <p:grpSpPr>
            <a:xfrm>
              <a:off x="12610022" y="1108316"/>
              <a:ext cx="425380" cy="577954"/>
              <a:chOff x="-37364" y="4061531"/>
              <a:chExt cx="571037" cy="775855"/>
            </a:xfrm>
          </p:grpSpPr>
          <p:pic>
            <p:nvPicPr>
              <p:cNvPr id="31" name="Afbeelding 30">
                <a:extLst>
                  <a:ext uri="{FF2B5EF4-FFF2-40B4-BE49-F238E27FC236}">
                    <a16:creationId xmlns:a16="http://schemas.microsoft.com/office/drawing/2014/main" id="{6959E222-0F9E-420F-B497-C6B18DA7B140}"/>
                  </a:ext>
                </a:extLst>
              </p:cNvPr>
              <p:cNvPicPr>
                <a:picLocks noChangeAspect="1"/>
              </p:cNvPicPr>
              <p:nvPr userDrawn="1"/>
            </p:nvPicPr>
            <p:blipFill rotWithShape="1">
              <a:blip r:embed="rId5"/>
              <a:srcRect l="70194" t="13882" r="22159" b="63043"/>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32" name="Rectangle 21">
                <a:extLst>
                  <a:ext uri="{FF2B5EF4-FFF2-40B4-BE49-F238E27FC236}">
                    <a16:creationId xmlns:a16="http://schemas.microsoft.com/office/drawing/2014/main" id="{C53C7EA7-4CE8-40A2-8B08-7BF4C44624D3}"/>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pic>
          <p:nvPicPr>
            <p:cNvPr id="30" name="Afbeelding 29">
              <a:extLst>
                <a:ext uri="{FF2B5EF4-FFF2-40B4-BE49-F238E27FC236}">
                  <a16:creationId xmlns:a16="http://schemas.microsoft.com/office/drawing/2014/main" id="{E2ED972A-1323-4811-843D-EE7A1E381B2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pic>
        <p:nvPicPr>
          <p:cNvPr id="35" name="Graphic 34">
            <a:extLst>
              <a:ext uri="{FF2B5EF4-FFF2-40B4-BE49-F238E27FC236}">
                <a16:creationId xmlns:a16="http://schemas.microsoft.com/office/drawing/2014/main" id="{116A8EBF-29E2-4EED-AEB3-921647B13B38}"/>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69118" y="5840001"/>
            <a:ext cx="3517200" cy="669493"/>
          </a:xfrm>
          <a:prstGeom prst="rect">
            <a:avLst/>
          </a:prstGeom>
        </p:spPr>
      </p:pic>
    </p:spTree>
    <p:extLst>
      <p:ext uri="{BB962C8B-B14F-4D97-AF65-F5344CB8AC3E}">
        <p14:creationId xmlns:p14="http://schemas.microsoft.com/office/powerpoint/2010/main" val="11713335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wee objecten">
    <p:spTree>
      <p:nvGrpSpPr>
        <p:cNvPr id="1" name=""/>
        <p:cNvGrpSpPr/>
        <p:nvPr/>
      </p:nvGrpSpPr>
      <p:grpSpPr>
        <a:xfrm>
          <a:off x="0" y="0"/>
          <a:ext cx="0" cy="0"/>
          <a:chOff x="0" y="0"/>
          <a:chExt cx="0" cy="0"/>
        </a:xfrm>
      </p:grpSpPr>
      <p:sp>
        <p:nvSpPr>
          <p:cNvPr id="8" name="Tijdelijke aanduiding voor inhoud 3"/>
          <p:cNvSpPr>
            <a:spLocks noGrp="1"/>
          </p:cNvSpPr>
          <p:nvPr>
            <p:ph sz="half" idx="13"/>
          </p:nvPr>
        </p:nvSpPr>
        <p:spPr>
          <a:xfrm>
            <a:off x="967759" y="1291445"/>
            <a:ext cx="4886888" cy="5247467"/>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a:p>
            <a:pPr lvl="1"/>
            <a:r>
              <a:rPr lang="nl-BE" dirty="0"/>
              <a:t>Tweede niveau</a:t>
            </a:r>
          </a:p>
          <a:p>
            <a:pPr lvl="2"/>
            <a:r>
              <a:rPr lang="nl-BE" dirty="0"/>
              <a:t>Derde niveau</a:t>
            </a:r>
          </a:p>
        </p:txBody>
      </p:sp>
      <p:sp>
        <p:nvSpPr>
          <p:cNvPr id="10" name="Tijdelijke aanduiding voor inhoud 3"/>
          <p:cNvSpPr>
            <a:spLocks noGrp="1"/>
          </p:cNvSpPr>
          <p:nvPr>
            <p:ph sz="half" idx="14"/>
          </p:nvPr>
        </p:nvSpPr>
        <p:spPr>
          <a:xfrm>
            <a:off x="6158727" y="1291446"/>
            <a:ext cx="4886888" cy="4274226"/>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a:p>
            <a:pPr lvl="1"/>
            <a:r>
              <a:rPr lang="nl-BE" dirty="0"/>
              <a:t>Tweede niveau</a:t>
            </a:r>
          </a:p>
          <a:p>
            <a:pPr lvl="2"/>
            <a:r>
              <a:rPr lang="nl-BE" dirty="0"/>
              <a:t>Derde niveau</a:t>
            </a:r>
          </a:p>
        </p:txBody>
      </p:sp>
      <p:sp>
        <p:nvSpPr>
          <p:cNvPr id="6" name="Titel 1"/>
          <p:cNvSpPr>
            <a:spLocks noGrp="1"/>
          </p:cNvSpPr>
          <p:nvPr>
            <p:ph type="title"/>
          </p:nvPr>
        </p:nvSpPr>
        <p:spPr>
          <a:xfrm>
            <a:off x="986160" y="371690"/>
            <a:ext cx="10057680" cy="817022"/>
          </a:xfrm>
          <a:prstGeom prst="rect">
            <a:avLst/>
          </a:prstGeom>
        </p:spPr>
        <p:txBody>
          <a:bodyPr/>
          <a:lstStyle>
            <a:lvl1pPr>
              <a:defRPr sz="2800" b="1" i="0">
                <a:latin typeface="Segoe UI"/>
              </a:defRPr>
            </a:lvl1pPr>
          </a:lstStyle>
          <a:p>
            <a:r>
              <a:rPr lang="nl-BE" dirty="0"/>
              <a:t>Titelstijl van model bewerken</a:t>
            </a:r>
            <a:endParaRPr lang="nl-NL" dirty="0"/>
          </a:p>
        </p:txBody>
      </p:sp>
      <p:sp>
        <p:nvSpPr>
          <p:cNvPr id="5" name="Tijdelijke aanduiding voor voettekst 5"/>
          <p:cNvSpPr>
            <a:spLocks noGrp="1"/>
          </p:cNvSpPr>
          <p:nvPr>
            <p:ph type="ftr" sz="quarter" idx="15"/>
          </p:nvPr>
        </p:nvSpPr>
        <p:spPr>
          <a:xfrm>
            <a:off x="967317" y="6173789"/>
            <a:ext cx="3860800" cy="365125"/>
          </a:xfrm>
          <a:prstGeom prst="rect">
            <a:avLst/>
          </a:prstGeom>
        </p:spPr>
        <p:txBody>
          <a:bodyPr/>
          <a:lstStyle>
            <a:lvl1pPr fontAlgn="auto">
              <a:spcBef>
                <a:spcPts val="0"/>
              </a:spcBef>
              <a:spcAft>
                <a:spcPts val="0"/>
              </a:spcAft>
              <a:defRPr sz="1400">
                <a:latin typeface="Segoe UI"/>
                <a:ea typeface="+mn-ea"/>
                <a:cs typeface="+mn-cs"/>
              </a:defRPr>
            </a:lvl1pPr>
          </a:lstStyle>
          <a:p>
            <a:pPr>
              <a:defRPr/>
            </a:pPr>
            <a:endParaRPr lang="nl-NL" dirty="0"/>
          </a:p>
        </p:txBody>
      </p:sp>
    </p:spTree>
    <p:extLst>
      <p:ext uri="{BB962C8B-B14F-4D97-AF65-F5344CB8AC3E}">
        <p14:creationId xmlns:p14="http://schemas.microsoft.com/office/powerpoint/2010/main" val="31618036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wee objecten">
    <p:spTree>
      <p:nvGrpSpPr>
        <p:cNvPr id="1" name=""/>
        <p:cNvGrpSpPr/>
        <p:nvPr/>
      </p:nvGrpSpPr>
      <p:grpSpPr>
        <a:xfrm>
          <a:off x="0" y="0"/>
          <a:ext cx="0" cy="0"/>
          <a:chOff x="0" y="0"/>
          <a:chExt cx="0" cy="0"/>
        </a:xfrm>
      </p:grpSpPr>
      <p:sp>
        <p:nvSpPr>
          <p:cNvPr id="11" name="Tijdelijke aanduiding voor inhoud 3"/>
          <p:cNvSpPr>
            <a:spLocks noGrp="1"/>
          </p:cNvSpPr>
          <p:nvPr>
            <p:ph sz="half" idx="16"/>
          </p:nvPr>
        </p:nvSpPr>
        <p:spPr>
          <a:xfrm>
            <a:off x="6175507" y="1303097"/>
            <a:ext cx="4886888" cy="2026054"/>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p:txBody>
      </p:sp>
      <p:sp>
        <p:nvSpPr>
          <p:cNvPr id="12" name="Tijdelijke aanduiding voor inhoud 3"/>
          <p:cNvSpPr>
            <a:spLocks noGrp="1"/>
          </p:cNvSpPr>
          <p:nvPr>
            <p:ph sz="half" idx="17"/>
          </p:nvPr>
        </p:nvSpPr>
        <p:spPr>
          <a:xfrm>
            <a:off x="6175507" y="3545864"/>
            <a:ext cx="4886888" cy="2026054"/>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p:txBody>
      </p:sp>
      <p:sp>
        <p:nvSpPr>
          <p:cNvPr id="13" name="Tijdelijke aanduiding voor afbeelding 3"/>
          <p:cNvSpPr>
            <a:spLocks noGrp="1"/>
          </p:cNvSpPr>
          <p:nvPr>
            <p:ph type="pic" sz="quarter" idx="19"/>
          </p:nvPr>
        </p:nvSpPr>
        <p:spPr>
          <a:xfrm>
            <a:off x="986160" y="3546809"/>
            <a:ext cx="4885267" cy="2992104"/>
          </a:xfrm>
          <a:prstGeom prst="rect">
            <a:avLst/>
          </a:prstGeom>
        </p:spPr>
        <p:txBody>
          <a:bodyPr vert="horz"/>
          <a:lstStyle>
            <a:lvl1pPr marL="0" indent="0">
              <a:buNone/>
              <a:defRPr sz="2000">
                <a:latin typeface="Segoe UI"/>
              </a:defRPr>
            </a:lvl1pPr>
          </a:lstStyle>
          <a:p>
            <a:pPr lvl="0"/>
            <a:endParaRPr lang="nl-NL" noProof="0" dirty="0"/>
          </a:p>
        </p:txBody>
      </p:sp>
      <p:sp>
        <p:nvSpPr>
          <p:cNvPr id="14" name="Tijdelijke aanduiding voor afbeelding 3"/>
          <p:cNvSpPr>
            <a:spLocks noGrp="1"/>
          </p:cNvSpPr>
          <p:nvPr>
            <p:ph type="pic" sz="quarter" idx="20"/>
          </p:nvPr>
        </p:nvSpPr>
        <p:spPr>
          <a:xfrm>
            <a:off x="986160" y="1310393"/>
            <a:ext cx="4885267" cy="2025650"/>
          </a:xfrm>
          <a:prstGeom prst="rect">
            <a:avLst/>
          </a:prstGeom>
        </p:spPr>
        <p:txBody>
          <a:bodyPr vert="horz"/>
          <a:lstStyle>
            <a:lvl1pPr marL="0" indent="0">
              <a:buNone/>
              <a:defRPr sz="2000">
                <a:latin typeface="Segoe UI"/>
              </a:defRPr>
            </a:lvl1pPr>
          </a:lstStyle>
          <a:p>
            <a:pPr lvl="0"/>
            <a:endParaRPr lang="nl-NL" noProof="0" dirty="0"/>
          </a:p>
        </p:txBody>
      </p:sp>
      <p:sp>
        <p:nvSpPr>
          <p:cNvPr id="8" name="Titel 1"/>
          <p:cNvSpPr>
            <a:spLocks noGrp="1"/>
          </p:cNvSpPr>
          <p:nvPr>
            <p:ph type="title"/>
          </p:nvPr>
        </p:nvSpPr>
        <p:spPr>
          <a:xfrm>
            <a:off x="986160" y="371690"/>
            <a:ext cx="10057680" cy="817022"/>
          </a:xfrm>
          <a:prstGeom prst="rect">
            <a:avLst/>
          </a:prstGeom>
        </p:spPr>
        <p:txBody>
          <a:bodyPr/>
          <a:lstStyle>
            <a:lvl1pPr>
              <a:defRPr sz="2800" b="1" i="0">
                <a:latin typeface="Segoe UI"/>
              </a:defRPr>
            </a:lvl1pPr>
          </a:lstStyle>
          <a:p>
            <a:r>
              <a:rPr lang="nl-BE" dirty="0"/>
              <a:t>Titelstijl van model bewerken</a:t>
            </a:r>
            <a:endParaRPr lang="nl-NL" dirty="0"/>
          </a:p>
        </p:txBody>
      </p:sp>
      <p:sp>
        <p:nvSpPr>
          <p:cNvPr id="7" name="Tijdelijke aanduiding voor voettekst 5"/>
          <p:cNvSpPr>
            <a:spLocks noGrp="1"/>
          </p:cNvSpPr>
          <p:nvPr>
            <p:ph type="ftr" sz="quarter" idx="21"/>
          </p:nvPr>
        </p:nvSpPr>
        <p:spPr>
          <a:xfrm>
            <a:off x="984251" y="6173789"/>
            <a:ext cx="3860800" cy="365125"/>
          </a:xfrm>
          <a:prstGeom prst="rect">
            <a:avLst/>
          </a:prstGeom>
        </p:spPr>
        <p:txBody>
          <a:bodyPr/>
          <a:lstStyle>
            <a:lvl1pPr fontAlgn="auto">
              <a:spcBef>
                <a:spcPts val="0"/>
              </a:spcBef>
              <a:spcAft>
                <a:spcPts val="0"/>
              </a:spcAft>
              <a:defRPr sz="1400">
                <a:latin typeface="Segoe UI"/>
                <a:ea typeface="+mn-ea"/>
                <a:cs typeface="+mn-cs"/>
              </a:defRPr>
            </a:lvl1pPr>
          </a:lstStyle>
          <a:p>
            <a:pPr>
              <a:defRPr/>
            </a:pPr>
            <a:endParaRPr lang="nl-NL" dirty="0"/>
          </a:p>
        </p:txBody>
      </p:sp>
    </p:spTree>
    <p:extLst>
      <p:ext uri="{BB962C8B-B14F-4D97-AF65-F5344CB8AC3E}">
        <p14:creationId xmlns:p14="http://schemas.microsoft.com/office/powerpoint/2010/main" val="201386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dia (1 regelige titel) met subtitel">
    <p:bg>
      <p:bgPr>
        <a:solidFill>
          <a:schemeClr val="bg1"/>
        </a:solidFill>
        <a:effectLst/>
      </p:bgPr>
    </p:bg>
    <p:spTree>
      <p:nvGrpSpPr>
        <p:cNvPr id="1" name=""/>
        <p:cNvGrpSpPr/>
        <p:nvPr/>
      </p:nvGrpSpPr>
      <p:grpSpPr>
        <a:xfrm>
          <a:off x="0" y="0"/>
          <a:ext cx="0" cy="0"/>
          <a:chOff x="0" y="0"/>
          <a:chExt cx="0" cy="0"/>
        </a:xfrm>
      </p:grpSpPr>
      <p:sp>
        <p:nvSpPr>
          <p:cNvPr id="67" name="Rectangle 3">
            <a:extLst>
              <a:ext uri="{FF2B5EF4-FFF2-40B4-BE49-F238E27FC236}">
                <a16:creationId xmlns:a16="http://schemas.microsoft.com/office/drawing/2014/main" id="{F5EF8DCD-9292-462B-A74B-D8652305D139}"/>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4" name="Picture Placeholder 13">
            <a:extLst>
              <a:ext uri="{FF2B5EF4-FFF2-40B4-BE49-F238E27FC236}">
                <a16:creationId xmlns:a16="http://schemas.microsoft.com/office/drawing/2014/main" id="{0C409B38-ACCF-4D90-961D-C94121FA2E9A}"/>
              </a:ext>
            </a:extLst>
          </p:cNvPr>
          <p:cNvSpPr>
            <a:spLocks noGrp="1"/>
          </p:cNvSpPr>
          <p:nvPr>
            <p:ph type="pic" sz="quarter" idx="12" hasCustomPrompt="1"/>
          </p:nvPr>
        </p:nvSpPr>
        <p:spPr>
          <a:xfrm>
            <a:off x="614838" y="0"/>
            <a:ext cx="11577160" cy="4704629"/>
          </a:xfrm>
          <a:custGeom>
            <a:avLst/>
            <a:gdLst>
              <a:gd name="connsiteX0" fmla="*/ 0 w 11577160"/>
              <a:gd name="connsiteY0" fmla="*/ 0 h 4704629"/>
              <a:gd name="connsiteX1" fmla="*/ 11577160 w 11577160"/>
              <a:gd name="connsiteY1" fmla="*/ 0 h 4704629"/>
              <a:gd name="connsiteX2" fmla="*/ 11577160 w 11577160"/>
              <a:gd name="connsiteY2" fmla="*/ 559955 h 4704629"/>
              <a:gd name="connsiteX3" fmla="*/ 11577160 w 11577160"/>
              <a:gd name="connsiteY3" fmla="*/ 3713070 h 4704629"/>
              <a:gd name="connsiteX4" fmla="*/ 11577160 w 11577160"/>
              <a:gd name="connsiteY4" fmla="*/ 4273025 h 4704629"/>
              <a:gd name="connsiteX5" fmla="*/ 4823817 w 11577160"/>
              <a:gd name="connsiteY5" fmla="*/ 4273025 h 4704629"/>
              <a:gd name="connsiteX6" fmla="*/ 4392212 w 11577160"/>
              <a:gd name="connsiteY6" fmla="*/ 4704629 h 4704629"/>
              <a:gd name="connsiteX7" fmla="*/ 609325 w 11577160"/>
              <a:gd name="connsiteY7" fmla="*/ 4704629 h 4704629"/>
              <a:gd name="connsiteX8" fmla="*/ 0 w 11577160"/>
              <a:gd name="connsiteY8" fmla="*/ 4095305 h 4704629"/>
              <a:gd name="connsiteX9" fmla="*/ 0 w 11577160"/>
              <a:gd name="connsiteY9" fmla="*/ 3535350 h 4704629"/>
              <a:gd name="connsiteX10" fmla="*/ 0 w 11577160"/>
              <a:gd name="connsiteY10" fmla="*/ 559955 h 470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77160" h="4704629">
                <a:moveTo>
                  <a:pt x="0" y="0"/>
                </a:moveTo>
                <a:lnTo>
                  <a:pt x="11577160" y="0"/>
                </a:lnTo>
                <a:lnTo>
                  <a:pt x="11577160" y="559955"/>
                </a:lnTo>
                <a:lnTo>
                  <a:pt x="11577160" y="3713070"/>
                </a:lnTo>
                <a:lnTo>
                  <a:pt x="11577160" y="4273025"/>
                </a:lnTo>
                <a:lnTo>
                  <a:pt x="4823817" y="4273025"/>
                </a:lnTo>
                <a:cubicBezTo>
                  <a:pt x="4585165" y="4273025"/>
                  <a:pt x="4392212" y="4465977"/>
                  <a:pt x="4392212" y="4704629"/>
                </a:cubicBezTo>
                <a:lnTo>
                  <a:pt x="609325" y="4704629"/>
                </a:lnTo>
                <a:cubicBezTo>
                  <a:pt x="272927" y="4704629"/>
                  <a:pt x="0" y="4431702"/>
                  <a:pt x="0" y="4095305"/>
                </a:cubicBezTo>
                <a:lnTo>
                  <a:pt x="0" y="3535350"/>
                </a:lnTo>
                <a:lnTo>
                  <a:pt x="0" y="559955"/>
                </a:ln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5419726" y="4557165"/>
            <a:ext cx="6153150" cy="553998"/>
          </a:xfrm>
        </p:spPr>
        <p:txBody>
          <a:bodyPr anchor="b" anchorCtr="0">
            <a:noAutofit/>
          </a:bodyPr>
          <a:lstStyle>
            <a:lvl1pPr>
              <a:lnSpc>
                <a:spcPct val="80000"/>
              </a:lnSpc>
              <a:defRPr sz="4000" spc="-60" baseline="0"/>
            </a:lvl1pPr>
          </a:lstStyle>
          <a:p>
            <a:r>
              <a:rPr lang="nl-NL" noProof="0" dirty="0"/>
              <a:t>Klik om titel toe te voegen</a:t>
            </a:r>
          </a:p>
        </p:txBody>
      </p:sp>
      <p:sp>
        <p:nvSpPr>
          <p:cNvPr id="11" name="Text Placeholder 10">
            <a:extLst>
              <a:ext uri="{FF2B5EF4-FFF2-40B4-BE49-F238E27FC236}">
                <a16:creationId xmlns:a16="http://schemas.microsoft.com/office/drawing/2014/main" id="{35139539-07AB-43B9-A8D2-9D0467DC1742}"/>
              </a:ext>
            </a:extLst>
          </p:cNvPr>
          <p:cNvSpPr>
            <a:spLocks noGrp="1"/>
          </p:cNvSpPr>
          <p:nvPr>
            <p:ph type="body" sz="quarter" idx="11" hasCustomPrompt="1"/>
          </p:nvPr>
        </p:nvSpPr>
        <p:spPr>
          <a:xfrm>
            <a:off x="5419724" y="6167573"/>
            <a:ext cx="6153150" cy="232858"/>
          </a:xfrm>
        </p:spPr>
        <p:txBody>
          <a:bodyPr>
            <a:noAutofit/>
          </a:bodyPr>
          <a:lstStyle>
            <a:lvl1pPr>
              <a:spcAft>
                <a:spcPts val="0"/>
              </a:spcAft>
              <a:defRPr sz="1800"/>
            </a:lvl1pPr>
          </a:lstStyle>
          <a:p>
            <a:pPr lvl="0"/>
            <a:r>
              <a:rPr lang="nl-NL" noProof="0" dirty="0"/>
              <a:t>Klik om afdeling en datum toe te voegen</a:t>
            </a:r>
          </a:p>
        </p:txBody>
      </p:sp>
      <p:cxnSp>
        <p:nvCxnSpPr>
          <p:cNvPr id="15" name="Straight Connector 14">
            <a:extLst>
              <a:ext uri="{FF2B5EF4-FFF2-40B4-BE49-F238E27FC236}">
                <a16:creationId xmlns:a16="http://schemas.microsoft.com/office/drawing/2014/main" id="{B6061A2D-2FC7-49E9-9022-09838866AA7E}"/>
              </a:ext>
            </a:extLst>
          </p:cNvPr>
          <p:cNvCxnSpPr>
            <a:cxnSpLocks/>
          </p:cNvCxnSpPr>
          <p:nvPr userDrawn="1"/>
        </p:nvCxnSpPr>
        <p:spPr>
          <a:xfrm>
            <a:off x="5453062" y="5247914"/>
            <a:ext cx="1104901" cy="0"/>
          </a:xfrm>
          <a:prstGeom prst="line">
            <a:avLst/>
          </a:prstGeom>
          <a:ln w="50800" cap="rnd">
            <a:solidFill>
              <a:srgbClr val="1191FA"/>
            </a:solidFill>
          </a:ln>
        </p:spPr>
        <p:style>
          <a:lnRef idx="1">
            <a:schemeClr val="accent1"/>
          </a:lnRef>
          <a:fillRef idx="0">
            <a:schemeClr val="accent1"/>
          </a:fillRef>
          <a:effectRef idx="0">
            <a:schemeClr val="accent1"/>
          </a:effectRef>
          <a:fontRef idx="minor">
            <a:schemeClr val="tx1"/>
          </a:fontRef>
        </p:style>
      </p:cxnSp>
      <p:sp>
        <p:nvSpPr>
          <p:cNvPr id="24" name="Rectangle 106">
            <a:extLst>
              <a:ext uri="{FF2B5EF4-FFF2-40B4-BE49-F238E27FC236}">
                <a16:creationId xmlns:a16="http://schemas.microsoft.com/office/drawing/2014/main" id="{5F4E91A0-0FF3-4F74-BC79-0E25FFDFE1C8}"/>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27" name="Text Placeholder 25">
            <a:extLst>
              <a:ext uri="{FF2B5EF4-FFF2-40B4-BE49-F238E27FC236}">
                <a16:creationId xmlns:a16="http://schemas.microsoft.com/office/drawing/2014/main" id="{35170365-DF7B-4447-9BBE-72F81EAD074D}"/>
              </a:ext>
            </a:extLst>
          </p:cNvPr>
          <p:cNvSpPr>
            <a:spLocks noGrp="1"/>
          </p:cNvSpPr>
          <p:nvPr>
            <p:ph type="body" sz="quarter" idx="13" hasCustomPrompt="1"/>
          </p:nvPr>
        </p:nvSpPr>
        <p:spPr>
          <a:xfrm>
            <a:off x="5419726" y="5465351"/>
            <a:ext cx="6152400" cy="590400"/>
          </a:xfrm>
        </p:spPr>
        <p:txBody>
          <a:bodyPr/>
          <a:lstStyle>
            <a:lvl1pPr>
              <a:spcAft>
                <a:spcPts val="0"/>
              </a:spcAft>
              <a:defRPr sz="4000" spc="-60" baseline="0">
                <a:solidFill>
                  <a:srgbClr val="1191FA"/>
                </a:solidFill>
              </a:defRPr>
            </a:lvl1pPr>
          </a:lstStyle>
          <a:p>
            <a:pPr lvl="0"/>
            <a:r>
              <a:rPr lang="nl-NL" noProof="0" dirty="0"/>
              <a:t>Klik om subtitel toe te voegen</a:t>
            </a:r>
          </a:p>
        </p:txBody>
      </p:sp>
      <p:sp>
        <p:nvSpPr>
          <p:cNvPr id="44" name="Rectangle 106">
            <a:extLst>
              <a:ext uri="{FF2B5EF4-FFF2-40B4-BE49-F238E27FC236}">
                <a16:creationId xmlns:a16="http://schemas.microsoft.com/office/drawing/2014/main" id="{14C71E34-1C29-46E8-BE04-DA89BD902DB8}"/>
              </a:ext>
            </a:extLst>
          </p:cNvPr>
          <p:cNvSpPr>
            <a:spLocks noChangeArrowheads="1"/>
          </p:cNvSpPr>
          <p:nvPr userDrawn="1"/>
        </p:nvSpPr>
        <p:spPr bwMode="gray">
          <a:xfrm>
            <a:off x="-2463800" y="0"/>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26" name="Groep 25">
            <a:extLst>
              <a:ext uri="{FF2B5EF4-FFF2-40B4-BE49-F238E27FC236}">
                <a16:creationId xmlns:a16="http://schemas.microsoft.com/office/drawing/2014/main" id="{9AD2E2F5-B151-4ADE-9A71-9093046C0006}"/>
              </a:ext>
            </a:extLst>
          </p:cNvPr>
          <p:cNvGrpSpPr/>
          <p:nvPr userDrawn="1"/>
        </p:nvGrpSpPr>
        <p:grpSpPr>
          <a:xfrm>
            <a:off x="12326583" y="1"/>
            <a:ext cx="2329217" cy="5718810"/>
            <a:chOff x="12326583" y="1"/>
            <a:chExt cx="2329217" cy="5718810"/>
          </a:xfrm>
        </p:grpSpPr>
        <p:sp>
          <p:nvSpPr>
            <p:cNvPr id="28" name="Rectangle 106">
              <a:extLst>
                <a:ext uri="{FF2B5EF4-FFF2-40B4-BE49-F238E27FC236}">
                  <a16:creationId xmlns:a16="http://schemas.microsoft.com/office/drawing/2014/main" id="{3CD94BA0-0267-440D-9403-EB6AC15F3CBB}"/>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29" name="Groep 28">
              <a:extLst>
                <a:ext uri="{FF2B5EF4-FFF2-40B4-BE49-F238E27FC236}">
                  <a16:creationId xmlns:a16="http://schemas.microsoft.com/office/drawing/2014/main" id="{4ADA60EB-391A-4591-A7B2-222A228C900C}"/>
                </a:ext>
              </a:extLst>
            </p:cNvPr>
            <p:cNvGrpSpPr>
              <a:grpSpLocks noChangeAspect="1"/>
            </p:cNvGrpSpPr>
            <p:nvPr userDrawn="1"/>
          </p:nvGrpSpPr>
          <p:grpSpPr>
            <a:xfrm>
              <a:off x="12616299" y="4739224"/>
              <a:ext cx="1766851" cy="793244"/>
              <a:chOff x="2766083" y="6357983"/>
              <a:chExt cx="1485890" cy="667104"/>
            </a:xfrm>
          </p:grpSpPr>
          <p:pic>
            <p:nvPicPr>
              <p:cNvPr id="34" name="Picture 15">
                <a:extLst>
                  <a:ext uri="{FF2B5EF4-FFF2-40B4-BE49-F238E27FC236}">
                    <a16:creationId xmlns:a16="http://schemas.microsoft.com/office/drawing/2014/main" id="{E7BD03A9-F5C9-4856-91FF-0333E4BB89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3332816" y="6454073"/>
                <a:ext cx="352425" cy="352425"/>
              </a:xfrm>
              <a:prstGeom prst="rect">
                <a:avLst/>
              </a:prstGeom>
            </p:spPr>
          </p:pic>
          <p:pic>
            <p:nvPicPr>
              <p:cNvPr id="35" name="Picture 18">
                <a:extLst>
                  <a:ext uri="{FF2B5EF4-FFF2-40B4-BE49-F238E27FC236}">
                    <a16:creationId xmlns:a16="http://schemas.microsoft.com/office/drawing/2014/main" id="{15ABCB50-9BE8-470E-A959-335067E614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2766083" y="6454074"/>
                <a:ext cx="352425" cy="352425"/>
              </a:xfrm>
              <a:prstGeom prst="rect">
                <a:avLst/>
              </a:prstGeom>
            </p:spPr>
          </p:pic>
          <p:pic>
            <p:nvPicPr>
              <p:cNvPr id="36" name="Picture 19">
                <a:extLst>
                  <a:ext uri="{FF2B5EF4-FFF2-40B4-BE49-F238E27FC236}">
                    <a16:creationId xmlns:a16="http://schemas.microsoft.com/office/drawing/2014/main" id="{B364A9D9-9853-4E42-B33F-4AFFE5CAC3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3899548" y="6454074"/>
                <a:ext cx="352425" cy="352425"/>
              </a:xfrm>
              <a:prstGeom prst="rect">
                <a:avLst/>
              </a:prstGeom>
            </p:spPr>
          </p:pic>
          <p:cxnSp>
            <p:nvCxnSpPr>
              <p:cNvPr id="37" name="Straight Arrow Connector 23">
                <a:extLst>
                  <a:ext uri="{FF2B5EF4-FFF2-40B4-BE49-F238E27FC236}">
                    <a16:creationId xmlns:a16="http://schemas.microsoft.com/office/drawing/2014/main" id="{034AF327-7D22-4EA3-B370-2D580F58FA40}"/>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24">
                <a:extLst>
                  <a:ext uri="{FF2B5EF4-FFF2-40B4-BE49-F238E27FC236}">
                    <a16:creationId xmlns:a16="http://schemas.microsoft.com/office/drawing/2014/main" id="{DA1E1BE1-7B02-42FF-BC46-D7A4BAFFD677}"/>
                  </a:ext>
                </a:extLst>
              </p:cNvPr>
              <p:cNvCxnSpPr>
                <a:stCxn id="34" idx="0"/>
                <a:endCxn id="34"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26">
                <a:extLst>
                  <a:ext uri="{FF2B5EF4-FFF2-40B4-BE49-F238E27FC236}">
                    <a16:creationId xmlns:a16="http://schemas.microsoft.com/office/drawing/2014/main" id="{CE0EB8CD-4829-4C62-8977-866BCD7C7F73}"/>
                  </a:ext>
                </a:extLst>
              </p:cNvPr>
              <p:cNvCxnSpPr>
                <a:stCxn id="34" idx="3"/>
                <a:endCxn id="34"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27">
                <a:extLst>
                  <a:ext uri="{FF2B5EF4-FFF2-40B4-BE49-F238E27FC236}">
                    <a16:creationId xmlns:a16="http://schemas.microsoft.com/office/drawing/2014/main" id="{967BDB17-4484-4F67-A2E3-46A55F7A463B}"/>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Oval 28">
                <a:extLst>
                  <a:ext uri="{FF2B5EF4-FFF2-40B4-BE49-F238E27FC236}">
                    <a16:creationId xmlns:a16="http://schemas.microsoft.com/office/drawing/2014/main" id="{1913D9FD-89D9-494B-AB64-9711ECE2D22F}"/>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grpSp>
          <p:nvGrpSpPr>
            <p:cNvPr id="30" name="Groep 29">
              <a:extLst>
                <a:ext uri="{FF2B5EF4-FFF2-40B4-BE49-F238E27FC236}">
                  <a16:creationId xmlns:a16="http://schemas.microsoft.com/office/drawing/2014/main" id="{656E2387-6F28-4A32-8156-2DE2B8445320}"/>
                </a:ext>
              </a:extLst>
            </p:cNvPr>
            <p:cNvGrpSpPr/>
            <p:nvPr userDrawn="1"/>
          </p:nvGrpSpPr>
          <p:grpSpPr>
            <a:xfrm>
              <a:off x="12610022" y="1108316"/>
              <a:ext cx="425380" cy="577954"/>
              <a:chOff x="-37364" y="4061531"/>
              <a:chExt cx="571037" cy="775855"/>
            </a:xfrm>
          </p:grpSpPr>
          <p:pic>
            <p:nvPicPr>
              <p:cNvPr id="32" name="Afbeelding 31">
                <a:extLst>
                  <a:ext uri="{FF2B5EF4-FFF2-40B4-BE49-F238E27FC236}">
                    <a16:creationId xmlns:a16="http://schemas.microsoft.com/office/drawing/2014/main" id="{082EE115-37CA-48A1-ACA3-E91EF742B8BF}"/>
                  </a:ext>
                </a:extLst>
              </p:cNvPr>
              <p:cNvPicPr>
                <a:picLocks noChangeAspect="1"/>
              </p:cNvPicPr>
              <p:nvPr userDrawn="1"/>
            </p:nvPicPr>
            <p:blipFill rotWithShape="1">
              <a:blip r:embed="rId5"/>
              <a:srcRect l="70194" t="13882" r="22159" b="63043"/>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33" name="Rectangle 21">
                <a:extLst>
                  <a:ext uri="{FF2B5EF4-FFF2-40B4-BE49-F238E27FC236}">
                    <a16:creationId xmlns:a16="http://schemas.microsoft.com/office/drawing/2014/main" id="{71365FEE-2563-4E49-8418-A7F15E0D9F9E}"/>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pic>
          <p:nvPicPr>
            <p:cNvPr id="31" name="Afbeelding 30">
              <a:extLst>
                <a:ext uri="{FF2B5EF4-FFF2-40B4-BE49-F238E27FC236}">
                  <a16:creationId xmlns:a16="http://schemas.microsoft.com/office/drawing/2014/main" id="{3CFCD0A1-E4BA-473A-81E8-B7002DCB3455}"/>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pic>
        <p:nvPicPr>
          <p:cNvPr id="42" name="Graphic 41">
            <a:extLst>
              <a:ext uri="{FF2B5EF4-FFF2-40B4-BE49-F238E27FC236}">
                <a16:creationId xmlns:a16="http://schemas.microsoft.com/office/drawing/2014/main" id="{2CCDB123-BEB0-4E37-AE2C-D208BD1138D3}"/>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69118" y="5840001"/>
            <a:ext cx="3517200" cy="669493"/>
          </a:xfrm>
          <a:prstGeom prst="rect">
            <a:avLst/>
          </a:prstGeom>
        </p:spPr>
      </p:pic>
    </p:spTree>
    <p:extLst>
      <p:ext uri="{BB962C8B-B14F-4D97-AF65-F5344CB8AC3E}">
        <p14:creationId xmlns:p14="http://schemas.microsoft.com/office/powerpoint/2010/main" val="803472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dia (1 regelige titel) zonder subtitel">
    <p:bg>
      <p:bgPr>
        <a:solidFill>
          <a:schemeClr val="bg1"/>
        </a:solidFill>
        <a:effectLst/>
      </p:bgPr>
    </p:bg>
    <p:spTree>
      <p:nvGrpSpPr>
        <p:cNvPr id="1" name=""/>
        <p:cNvGrpSpPr/>
        <p:nvPr/>
      </p:nvGrpSpPr>
      <p:grpSpPr>
        <a:xfrm>
          <a:off x="0" y="0"/>
          <a:ext cx="0" cy="0"/>
          <a:chOff x="0" y="0"/>
          <a:chExt cx="0" cy="0"/>
        </a:xfrm>
      </p:grpSpPr>
      <p:sp>
        <p:nvSpPr>
          <p:cNvPr id="61" name="Rectangle 3">
            <a:extLst>
              <a:ext uri="{FF2B5EF4-FFF2-40B4-BE49-F238E27FC236}">
                <a16:creationId xmlns:a16="http://schemas.microsoft.com/office/drawing/2014/main" id="{E5520479-9DAB-498A-956C-B48E2928D851}"/>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5419726" y="5244727"/>
            <a:ext cx="6153150" cy="553998"/>
          </a:xfrm>
        </p:spPr>
        <p:txBody>
          <a:bodyPr anchor="b" anchorCtr="0">
            <a:noAutofit/>
          </a:bodyPr>
          <a:lstStyle>
            <a:lvl1pPr>
              <a:lnSpc>
                <a:spcPct val="100000"/>
              </a:lnSpc>
              <a:defRPr sz="4000" spc="-60" baseline="0"/>
            </a:lvl1pPr>
          </a:lstStyle>
          <a:p>
            <a:r>
              <a:rPr lang="nl-NL" noProof="0" dirty="0"/>
              <a:t>Klik om titel toe te voegen</a:t>
            </a:r>
          </a:p>
        </p:txBody>
      </p:sp>
      <p:cxnSp>
        <p:nvCxnSpPr>
          <p:cNvPr id="13" name="Straight Connector 12">
            <a:extLst>
              <a:ext uri="{FF2B5EF4-FFF2-40B4-BE49-F238E27FC236}">
                <a16:creationId xmlns:a16="http://schemas.microsoft.com/office/drawing/2014/main" id="{7B7EAE85-1489-4FF0-9901-C2B1367E9677}"/>
              </a:ext>
            </a:extLst>
          </p:cNvPr>
          <p:cNvCxnSpPr>
            <a:cxnSpLocks/>
          </p:cNvCxnSpPr>
          <p:nvPr userDrawn="1"/>
        </p:nvCxnSpPr>
        <p:spPr>
          <a:xfrm>
            <a:off x="5453062" y="5933095"/>
            <a:ext cx="1104901" cy="0"/>
          </a:xfrm>
          <a:prstGeom prst="line">
            <a:avLst/>
          </a:prstGeom>
          <a:ln w="50800" cap="rnd">
            <a:solidFill>
              <a:srgbClr val="1191FA"/>
            </a:solidFill>
          </a:ln>
        </p:spPr>
        <p:style>
          <a:lnRef idx="1">
            <a:schemeClr val="accent1"/>
          </a:lnRef>
          <a:fillRef idx="0">
            <a:schemeClr val="accent1"/>
          </a:fillRef>
          <a:effectRef idx="0">
            <a:schemeClr val="accent1"/>
          </a:effectRef>
          <a:fontRef idx="minor">
            <a:schemeClr val="tx1"/>
          </a:fontRef>
        </p:style>
      </p:cxnSp>
      <p:sp>
        <p:nvSpPr>
          <p:cNvPr id="10" name="Text Placeholder 10">
            <a:extLst>
              <a:ext uri="{FF2B5EF4-FFF2-40B4-BE49-F238E27FC236}">
                <a16:creationId xmlns:a16="http://schemas.microsoft.com/office/drawing/2014/main" id="{B8CD1A78-9E90-4C3C-B38D-F14E44C2DD0B}"/>
              </a:ext>
            </a:extLst>
          </p:cNvPr>
          <p:cNvSpPr>
            <a:spLocks noGrp="1"/>
          </p:cNvSpPr>
          <p:nvPr>
            <p:ph type="body" sz="quarter" idx="11" hasCustomPrompt="1"/>
          </p:nvPr>
        </p:nvSpPr>
        <p:spPr>
          <a:xfrm>
            <a:off x="5419724" y="6167573"/>
            <a:ext cx="6153150" cy="232858"/>
          </a:xfrm>
        </p:spPr>
        <p:txBody>
          <a:bodyPr>
            <a:noAutofit/>
          </a:bodyPr>
          <a:lstStyle>
            <a:lvl1pPr>
              <a:defRPr sz="1800"/>
            </a:lvl1pPr>
          </a:lstStyle>
          <a:p>
            <a:pPr lvl="0"/>
            <a:r>
              <a:rPr lang="nl-NL" noProof="0" dirty="0"/>
              <a:t>Klik om afdeling en datum toe te voegen</a:t>
            </a:r>
          </a:p>
        </p:txBody>
      </p:sp>
      <p:sp>
        <p:nvSpPr>
          <p:cNvPr id="15" name="Picture Placeholder 14">
            <a:extLst>
              <a:ext uri="{FF2B5EF4-FFF2-40B4-BE49-F238E27FC236}">
                <a16:creationId xmlns:a16="http://schemas.microsoft.com/office/drawing/2014/main" id="{1D99B095-1501-4B59-8DD9-77BC4593140D}"/>
              </a:ext>
            </a:extLst>
          </p:cNvPr>
          <p:cNvSpPr>
            <a:spLocks noGrp="1"/>
          </p:cNvSpPr>
          <p:nvPr>
            <p:ph type="pic" sz="quarter" idx="14" hasCustomPrompt="1"/>
          </p:nvPr>
        </p:nvSpPr>
        <p:spPr>
          <a:xfrm>
            <a:off x="614838" y="0"/>
            <a:ext cx="11577162" cy="5394374"/>
          </a:xfrm>
          <a:custGeom>
            <a:avLst/>
            <a:gdLst>
              <a:gd name="connsiteX0" fmla="*/ 0 w 11577162"/>
              <a:gd name="connsiteY0" fmla="*/ 0 h 5394374"/>
              <a:gd name="connsiteX1" fmla="*/ 11577162 w 11577162"/>
              <a:gd name="connsiteY1" fmla="*/ 0 h 5394374"/>
              <a:gd name="connsiteX2" fmla="*/ 11577162 w 11577162"/>
              <a:gd name="connsiteY2" fmla="*/ 287354 h 5394374"/>
              <a:gd name="connsiteX3" fmla="*/ 11577162 w 11577162"/>
              <a:gd name="connsiteY3" fmla="*/ 578978 h 5394374"/>
              <a:gd name="connsiteX4" fmla="*/ 11577162 w 11577162"/>
              <a:gd name="connsiteY4" fmla="*/ 866332 h 5394374"/>
              <a:gd name="connsiteX5" fmla="*/ 11577162 w 11577162"/>
              <a:gd name="connsiteY5" fmla="*/ 4096437 h 5394374"/>
              <a:gd name="connsiteX6" fmla="*/ 11577162 w 11577162"/>
              <a:gd name="connsiteY6" fmla="*/ 4383791 h 5394374"/>
              <a:gd name="connsiteX7" fmla="*/ 11577162 w 11577162"/>
              <a:gd name="connsiteY7" fmla="*/ 4675415 h 5394374"/>
              <a:gd name="connsiteX8" fmla="*/ 11577162 w 11577162"/>
              <a:gd name="connsiteY8" fmla="*/ 4962769 h 5394374"/>
              <a:gd name="connsiteX9" fmla="*/ 4823818 w 11577162"/>
              <a:gd name="connsiteY9" fmla="*/ 4962769 h 5394374"/>
              <a:gd name="connsiteX10" fmla="*/ 4392213 w 11577162"/>
              <a:gd name="connsiteY10" fmla="*/ 5394374 h 5394374"/>
              <a:gd name="connsiteX11" fmla="*/ 609324 w 11577162"/>
              <a:gd name="connsiteY11" fmla="*/ 5394374 h 5394374"/>
              <a:gd name="connsiteX12" fmla="*/ 0 w 11577162"/>
              <a:gd name="connsiteY12" fmla="*/ 4785050 h 5394374"/>
              <a:gd name="connsiteX13" fmla="*/ 0 w 11577162"/>
              <a:gd name="connsiteY13" fmla="*/ 4497696 h 5394374"/>
              <a:gd name="connsiteX14" fmla="*/ 0 w 11577162"/>
              <a:gd name="connsiteY14" fmla="*/ 4206072 h 5394374"/>
              <a:gd name="connsiteX15" fmla="*/ 0 w 11577162"/>
              <a:gd name="connsiteY15" fmla="*/ 3918718 h 5394374"/>
              <a:gd name="connsiteX16" fmla="*/ 0 w 11577162"/>
              <a:gd name="connsiteY16" fmla="*/ 866332 h 5394374"/>
              <a:gd name="connsiteX17" fmla="*/ 0 w 11577162"/>
              <a:gd name="connsiteY17" fmla="*/ 578978 h 5394374"/>
              <a:gd name="connsiteX18" fmla="*/ 0 w 11577162"/>
              <a:gd name="connsiteY18" fmla="*/ 287354 h 539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577162" h="5394374">
                <a:moveTo>
                  <a:pt x="0" y="0"/>
                </a:moveTo>
                <a:lnTo>
                  <a:pt x="11577162" y="0"/>
                </a:lnTo>
                <a:lnTo>
                  <a:pt x="11577162" y="287354"/>
                </a:lnTo>
                <a:lnTo>
                  <a:pt x="11577162" y="578978"/>
                </a:lnTo>
                <a:lnTo>
                  <a:pt x="11577162" y="866332"/>
                </a:lnTo>
                <a:lnTo>
                  <a:pt x="11577162" y="4096437"/>
                </a:lnTo>
                <a:lnTo>
                  <a:pt x="11577162" y="4383791"/>
                </a:lnTo>
                <a:lnTo>
                  <a:pt x="11577162" y="4675415"/>
                </a:lnTo>
                <a:lnTo>
                  <a:pt x="11577162" y="4962769"/>
                </a:lnTo>
                <a:lnTo>
                  <a:pt x="4823818" y="4962769"/>
                </a:lnTo>
                <a:cubicBezTo>
                  <a:pt x="4585166" y="4962769"/>
                  <a:pt x="4392213" y="5155722"/>
                  <a:pt x="4392213" y="5394374"/>
                </a:cubicBezTo>
                <a:lnTo>
                  <a:pt x="609324" y="5394374"/>
                </a:lnTo>
                <a:cubicBezTo>
                  <a:pt x="272927" y="5394374"/>
                  <a:pt x="0" y="5121448"/>
                  <a:pt x="0" y="4785050"/>
                </a:cubicBezTo>
                <a:lnTo>
                  <a:pt x="0" y="4497696"/>
                </a:lnTo>
                <a:lnTo>
                  <a:pt x="0" y="4206072"/>
                </a:lnTo>
                <a:lnTo>
                  <a:pt x="0" y="3918718"/>
                </a:lnTo>
                <a:lnTo>
                  <a:pt x="0" y="866332"/>
                </a:lnTo>
                <a:lnTo>
                  <a:pt x="0" y="578978"/>
                </a:lnTo>
                <a:lnTo>
                  <a:pt x="0" y="287354"/>
                </a:ln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23" name="Rectangle 106">
            <a:extLst>
              <a:ext uri="{FF2B5EF4-FFF2-40B4-BE49-F238E27FC236}">
                <a16:creationId xmlns:a16="http://schemas.microsoft.com/office/drawing/2014/main" id="{CFF65860-E1F0-447E-9D6A-0D2CD930F7CE}"/>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60" name="Rectangle 106">
            <a:extLst>
              <a:ext uri="{FF2B5EF4-FFF2-40B4-BE49-F238E27FC236}">
                <a16:creationId xmlns:a16="http://schemas.microsoft.com/office/drawing/2014/main" id="{277AB3C3-E037-4640-B717-8C67D9D494E7}"/>
              </a:ext>
            </a:extLst>
          </p:cNvPr>
          <p:cNvSpPr>
            <a:spLocks noChangeArrowheads="1"/>
          </p:cNvSpPr>
          <p:nvPr userDrawn="1"/>
        </p:nvSpPr>
        <p:spPr bwMode="gray">
          <a:xfrm>
            <a:off x="-2463800" y="0"/>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25" name="Groep 24">
            <a:extLst>
              <a:ext uri="{FF2B5EF4-FFF2-40B4-BE49-F238E27FC236}">
                <a16:creationId xmlns:a16="http://schemas.microsoft.com/office/drawing/2014/main" id="{89178FDE-BAE0-43E7-AA1A-06482FFE70D0}"/>
              </a:ext>
            </a:extLst>
          </p:cNvPr>
          <p:cNvGrpSpPr/>
          <p:nvPr userDrawn="1"/>
        </p:nvGrpSpPr>
        <p:grpSpPr>
          <a:xfrm>
            <a:off x="12326583" y="1"/>
            <a:ext cx="2329217" cy="5718810"/>
            <a:chOff x="12326583" y="1"/>
            <a:chExt cx="2329217" cy="5718810"/>
          </a:xfrm>
        </p:grpSpPr>
        <p:sp>
          <p:nvSpPr>
            <p:cNvPr id="26" name="Rectangle 106">
              <a:extLst>
                <a:ext uri="{FF2B5EF4-FFF2-40B4-BE49-F238E27FC236}">
                  <a16:creationId xmlns:a16="http://schemas.microsoft.com/office/drawing/2014/main" id="{79063005-F1F2-4D01-B0B5-A49EF674AE07}"/>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27" name="Groep 26">
              <a:extLst>
                <a:ext uri="{FF2B5EF4-FFF2-40B4-BE49-F238E27FC236}">
                  <a16:creationId xmlns:a16="http://schemas.microsoft.com/office/drawing/2014/main" id="{9DA16140-637C-4113-B03C-56E860934D1E}"/>
                </a:ext>
              </a:extLst>
            </p:cNvPr>
            <p:cNvGrpSpPr>
              <a:grpSpLocks noChangeAspect="1"/>
            </p:cNvGrpSpPr>
            <p:nvPr userDrawn="1"/>
          </p:nvGrpSpPr>
          <p:grpSpPr>
            <a:xfrm>
              <a:off x="12616299" y="4739224"/>
              <a:ext cx="1766851" cy="793244"/>
              <a:chOff x="2766083" y="6357983"/>
              <a:chExt cx="1485890" cy="667104"/>
            </a:xfrm>
          </p:grpSpPr>
          <p:pic>
            <p:nvPicPr>
              <p:cNvPr id="32" name="Picture 15">
                <a:extLst>
                  <a:ext uri="{FF2B5EF4-FFF2-40B4-BE49-F238E27FC236}">
                    <a16:creationId xmlns:a16="http://schemas.microsoft.com/office/drawing/2014/main" id="{36FCE058-5E9B-4FD6-ACC6-37514A9F03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3332816" y="6454073"/>
                <a:ext cx="352425" cy="352425"/>
              </a:xfrm>
              <a:prstGeom prst="rect">
                <a:avLst/>
              </a:prstGeom>
            </p:spPr>
          </p:pic>
          <p:pic>
            <p:nvPicPr>
              <p:cNvPr id="33" name="Picture 18">
                <a:extLst>
                  <a:ext uri="{FF2B5EF4-FFF2-40B4-BE49-F238E27FC236}">
                    <a16:creationId xmlns:a16="http://schemas.microsoft.com/office/drawing/2014/main" id="{CCC80EA5-C81F-4D8A-B10E-2B60F9DCA4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2766083" y="6454074"/>
                <a:ext cx="352425" cy="352425"/>
              </a:xfrm>
              <a:prstGeom prst="rect">
                <a:avLst/>
              </a:prstGeom>
            </p:spPr>
          </p:pic>
          <p:pic>
            <p:nvPicPr>
              <p:cNvPr id="34" name="Picture 19">
                <a:extLst>
                  <a:ext uri="{FF2B5EF4-FFF2-40B4-BE49-F238E27FC236}">
                    <a16:creationId xmlns:a16="http://schemas.microsoft.com/office/drawing/2014/main" id="{2AD5621E-6CAC-42BF-A25D-A5987E6E3B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3899548" y="6454074"/>
                <a:ext cx="352425" cy="352425"/>
              </a:xfrm>
              <a:prstGeom prst="rect">
                <a:avLst/>
              </a:prstGeom>
            </p:spPr>
          </p:pic>
          <p:cxnSp>
            <p:nvCxnSpPr>
              <p:cNvPr id="35" name="Straight Arrow Connector 23">
                <a:extLst>
                  <a:ext uri="{FF2B5EF4-FFF2-40B4-BE49-F238E27FC236}">
                    <a16:creationId xmlns:a16="http://schemas.microsoft.com/office/drawing/2014/main" id="{9058038B-1BC4-49E6-ABDC-8AB5443379A4}"/>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24">
                <a:extLst>
                  <a:ext uri="{FF2B5EF4-FFF2-40B4-BE49-F238E27FC236}">
                    <a16:creationId xmlns:a16="http://schemas.microsoft.com/office/drawing/2014/main" id="{E8165268-5D35-469D-8597-6D7F95736D85}"/>
                  </a:ext>
                </a:extLst>
              </p:cNvPr>
              <p:cNvCxnSpPr>
                <a:stCxn id="32" idx="0"/>
                <a:endCxn id="32"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26">
                <a:extLst>
                  <a:ext uri="{FF2B5EF4-FFF2-40B4-BE49-F238E27FC236}">
                    <a16:creationId xmlns:a16="http://schemas.microsoft.com/office/drawing/2014/main" id="{21453590-87D7-4817-B0AF-397D57FE1D36}"/>
                  </a:ext>
                </a:extLst>
              </p:cNvPr>
              <p:cNvCxnSpPr>
                <a:stCxn id="32" idx="3"/>
                <a:endCxn id="32"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27">
                <a:extLst>
                  <a:ext uri="{FF2B5EF4-FFF2-40B4-BE49-F238E27FC236}">
                    <a16:creationId xmlns:a16="http://schemas.microsoft.com/office/drawing/2014/main" id="{711094D4-2046-48AD-9187-123542806E94}"/>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Oval 28">
                <a:extLst>
                  <a:ext uri="{FF2B5EF4-FFF2-40B4-BE49-F238E27FC236}">
                    <a16:creationId xmlns:a16="http://schemas.microsoft.com/office/drawing/2014/main" id="{31143F47-FD36-49F8-9826-41682785F043}"/>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grpSp>
          <p:nvGrpSpPr>
            <p:cNvPr id="28" name="Groep 27">
              <a:extLst>
                <a:ext uri="{FF2B5EF4-FFF2-40B4-BE49-F238E27FC236}">
                  <a16:creationId xmlns:a16="http://schemas.microsoft.com/office/drawing/2014/main" id="{CC553825-F1A0-4F3F-BF73-52CEAF84DB83}"/>
                </a:ext>
              </a:extLst>
            </p:cNvPr>
            <p:cNvGrpSpPr/>
            <p:nvPr userDrawn="1"/>
          </p:nvGrpSpPr>
          <p:grpSpPr>
            <a:xfrm>
              <a:off x="12610022" y="1108316"/>
              <a:ext cx="425380" cy="577954"/>
              <a:chOff x="-37364" y="4061531"/>
              <a:chExt cx="571037" cy="775855"/>
            </a:xfrm>
          </p:grpSpPr>
          <p:pic>
            <p:nvPicPr>
              <p:cNvPr id="30" name="Afbeelding 29">
                <a:extLst>
                  <a:ext uri="{FF2B5EF4-FFF2-40B4-BE49-F238E27FC236}">
                    <a16:creationId xmlns:a16="http://schemas.microsoft.com/office/drawing/2014/main" id="{45C84A41-9738-4507-8304-0BA722E1CC20}"/>
                  </a:ext>
                </a:extLst>
              </p:cNvPr>
              <p:cNvPicPr>
                <a:picLocks noChangeAspect="1"/>
              </p:cNvPicPr>
              <p:nvPr userDrawn="1"/>
            </p:nvPicPr>
            <p:blipFill rotWithShape="1">
              <a:blip r:embed="rId5"/>
              <a:srcRect l="70194" t="13882" r="22159" b="63043"/>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31" name="Rectangle 21">
                <a:extLst>
                  <a:ext uri="{FF2B5EF4-FFF2-40B4-BE49-F238E27FC236}">
                    <a16:creationId xmlns:a16="http://schemas.microsoft.com/office/drawing/2014/main" id="{F88C8D67-DCA7-4464-9858-FCF662DD034E}"/>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pic>
          <p:nvPicPr>
            <p:cNvPr id="29" name="Afbeelding 28">
              <a:extLst>
                <a:ext uri="{FF2B5EF4-FFF2-40B4-BE49-F238E27FC236}">
                  <a16:creationId xmlns:a16="http://schemas.microsoft.com/office/drawing/2014/main" id="{ABBF3883-BF5F-4F6D-AAFC-4C8A3EEE973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pic>
        <p:nvPicPr>
          <p:cNvPr id="40" name="Graphic 39">
            <a:extLst>
              <a:ext uri="{FF2B5EF4-FFF2-40B4-BE49-F238E27FC236}">
                <a16:creationId xmlns:a16="http://schemas.microsoft.com/office/drawing/2014/main" id="{F543C340-19DC-4792-8963-3937598541D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69118" y="5840001"/>
            <a:ext cx="3517200" cy="669493"/>
          </a:xfrm>
          <a:prstGeom prst="rect">
            <a:avLst/>
          </a:prstGeom>
        </p:spPr>
      </p:pic>
    </p:spTree>
    <p:extLst>
      <p:ext uri="{BB962C8B-B14F-4D97-AF65-F5344CB8AC3E}">
        <p14:creationId xmlns:p14="http://schemas.microsoft.com/office/powerpoint/2010/main" val="907308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dia met subtitel zonder beeld 1">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E0B8FC82-B2D7-4277-A3F9-11F9C6775F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
            <a:ext cx="12192002" cy="6858001"/>
          </a:xfrm>
          <a:prstGeom prst="rect">
            <a:avLst/>
          </a:prstGeom>
        </p:spPr>
      </p:pic>
      <p:sp>
        <p:nvSpPr>
          <p:cNvPr id="14" name="Rectangle 3">
            <a:extLst>
              <a:ext uri="{FF2B5EF4-FFF2-40B4-BE49-F238E27FC236}">
                <a16:creationId xmlns:a16="http://schemas.microsoft.com/office/drawing/2014/main" id="{F441F434-2751-4438-ACB6-688DC0C991C1}"/>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5419726" y="3194918"/>
            <a:ext cx="6152400" cy="1123949"/>
          </a:xfrm>
        </p:spPr>
        <p:txBody>
          <a:bodyPr anchor="b" anchorCtr="0">
            <a:noAutofit/>
          </a:bodyPr>
          <a:lstStyle>
            <a:lvl1pPr>
              <a:lnSpc>
                <a:spcPct val="80000"/>
              </a:lnSpc>
              <a:defRPr sz="4000" spc="-60" baseline="0"/>
            </a:lvl1pPr>
          </a:lstStyle>
          <a:p>
            <a:r>
              <a:rPr lang="nl-NL" noProof="0" dirty="0"/>
              <a:t>Klik om titel toe te voegen</a:t>
            </a:r>
          </a:p>
        </p:txBody>
      </p:sp>
      <p:sp>
        <p:nvSpPr>
          <p:cNvPr id="8" name="Text Placeholder 10">
            <a:extLst>
              <a:ext uri="{FF2B5EF4-FFF2-40B4-BE49-F238E27FC236}">
                <a16:creationId xmlns:a16="http://schemas.microsoft.com/office/drawing/2014/main" id="{5561910B-0F77-4725-A1EF-D3A8E72E8A1E}"/>
              </a:ext>
            </a:extLst>
          </p:cNvPr>
          <p:cNvSpPr>
            <a:spLocks noGrp="1"/>
          </p:cNvSpPr>
          <p:nvPr>
            <p:ph type="body" sz="quarter" idx="11" hasCustomPrompt="1"/>
          </p:nvPr>
        </p:nvSpPr>
        <p:spPr>
          <a:xfrm>
            <a:off x="5419724" y="6167573"/>
            <a:ext cx="6153150" cy="232858"/>
          </a:xfrm>
        </p:spPr>
        <p:txBody>
          <a:bodyPr>
            <a:noAutofit/>
          </a:bodyPr>
          <a:lstStyle>
            <a:lvl1pPr>
              <a:defRPr sz="1800"/>
            </a:lvl1pPr>
          </a:lstStyle>
          <a:p>
            <a:pPr lvl="0"/>
            <a:r>
              <a:rPr lang="nl-NL" noProof="0" dirty="0"/>
              <a:t>Klik om afdeling en datum toe te voegen</a:t>
            </a:r>
          </a:p>
        </p:txBody>
      </p:sp>
      <p:sp>
        <p:nvSpPr>
          <p:cNvPr id="11" name="Rectangle 106">
            <a:extLst>
              <a:ext uri="{FF2B5EF4-FFF2-40B4-BE49-F238E27FC236}">
                <a16:creationId xmlns:a16="http://schemas.microsoft.com/office/drawing/2014/main" id="{B8D7161A-3C36-40C5-98A5-F208A21EE69C}"/>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13" name="Text Placeholder 25">
            <a:extLst>
              <a:ext uri="{FF2B5EF4-FFF2-40B4-BE49-F238E27FC236}">
                <a16:creationId xmlns:a16="http://schemas.microsoft.com/office/drawing/2014/main" id="{2B742893-A322-42FE-BB18-3688140C9BF4}"/>
              </a:ext>
            </a:extLst>
          </p:cNvPr>
          <p:cNvSpPr>
            <a:spLocks noGrp="1"/>
          </p:cNvSpPr>
          <p:nvPr>
            <p:ph type="body" sz="quarter" idx="12" hasCustomPrompt="1"/>
          </p:nvPr>
        </p:nvSpPr>
        <p:spPr>
          <a:xfrm>
            <a:off x="5419726" y="4768849"/>
            <a:ext cx="6152400" cy="590400"/>
          </a:xfrm>
        </p:spPr>
        <p:txBody>
          <a:bodyPr/>
          <a:lstStyle>
            <a:lvl1pPr>
              <a:defRPr sz="4000" spc="-60" baseline="0">
                <a:solidFill>
                  <a:srgbClr val="1191FA"/>
                </a:solidFill>
              </a:defRPr>
            </a:lvl1pPr>
          </a:lstStyle>
          <a:p>
            <a:pPr lvl="0"/>
            <a:r>
              <a:rPr lang="nl-NL" noProof="0" dirty="0"/>
              <a:t>Klik om subtitel toe te voegen</a:t>
            </a:r>
          </a:p>
        </p:txBody>
      </p:sp>
      <p:pic>
        <p:nvPicPr>
          <p:cNvPr id="9" name="Graphic 8">
            <a:extLst>
              <a:ext uri="{FF2B5EF4-FFF2-40B4-BE49-F238E27FC236}">
                <a16:creationId xmlns:a16="http://schemas.microsoft.com/office/drawing/2014/main" id="{0F40FA24-7A5D-49CB-834F-4190E2A4EB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69118" y="5840001"/>
            <a:ext cx="3517200" cy="669493"/>
          </a:xfrm>
          <a:prstGeom prst="rect">
            <a:avLst/>
          </a:prstGeom>
        </p:spPr>
      </p:pic>
    </p:spTree>
    <p:extLst>
      <p:ext uri="{BB962C8B-B14F-4D97-AF65-F5344CB8AC3E}">
        <p14:creationId xmlns:p14="http://schemas.microsoft.com/office/powerpoint/2010/main" val="159815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dia met subtitel zonder beeld 2">
    <p:bg>
      <p:bgPr>
        <a:solidFill>
          <a:schemeClr val="bg1"/>
        </a:solidFill>
        <a:effectLst/>
      </p:bgPr>
    </p:bg>
    <p:spTree>
      <p:nvGrpSpPr>
        <p:cNvPr id="1" name=""/>
        <p:cNvGrpSpPr/>
        <p:nvPr/>
      </p:nvGrpSpPr>
      <p:grpSpPr>
        <a:xfrm>
          <a:off x="0" y="0"/>
          <a:ext cx="0" cy="0"/>
          <a:chOff x="0" y="0"/>
          <a:chExt cx="0" cy="0"/>
        </a:xfrm>
      </p:grpSpPr>
      <p:sp>
        <p:nvSpPr>
          <p:cNvPr id="14" name="Rectangle 3">
            <a:extLst>
              <a:ext uri="{FF2B5EF4-FFF2-40B4-BE49-F238E27FC236}">
                <a16:creationId xmlns:a16="http://schemas.microsoft.com/office/drawing/2014/main" id="{F441F434-2751-4438-ACB6-688DC0C991C1}"/>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1422760" y="2286197"/>
            <a:ext cx="8333981" cy="1123949"/>
          </a:xfrm>
        </p:spPr>
        <p:txBody>
          <a:bodyPr anchor="b" anchorCtr="0">
            <a:noAutofit/>
          </a:bodyPr>
          <a:lstStyle>
            <a:lvl1pPr>
              <a:lnSpc>
                <a:spcPct val="80000"/>
              </a:lnSpc>
              <a:defRPr sz="4800" spc="-60" baseline="0"/>
            </a:lvl1pPr>
          </a:lstStyle>
          <a:p>
            <a:r>
              <a:rPr lang="nl-NL" noProof="0" dirty="0"/>
              <a:t>Klik om titel toe te voegen</a:t>
            </a:r>
          </a:p>
        </p:txBody>
      </p:sp>
      <p:sp>
        <p:nvSpPr>
          <p:cNvPr id="8" name="Text Placeholder 10">
            <a:extLst>
              <a:ext uri="{FF2B5EF4-FFF2-40B4-BE49-F238E27FC236}">
                <a16:creationId xmlns:a16="http://schemas.microsoft.com/office/drawing/2014/main" id="{5561910B-0F77-4725-A1EF-D3A8E72E8A1E}"/>
              </a:ext>
            </a:extLst>
          </p:cNvPr>
          <p:cNvSpPr>
            <a:spLocks noGrp="1"/>
          </p:cNvSpPr>
          <p:nvPr>
            <p:ph type="body" sz="quarter" idx="11" hasCustomPrompt="1"/>
          </p:nvPr>
        </p:nvSpPr>
        <p:spPr>
          <a:xfrm>
            <a:off x="1422760" y="4624705"/>
            <a:ext cx="8333980" cy="232858"/>
          </a:xfrm>
        </p:spPr>
        <p:txBody>
          <a:bodyPr>
            <a:noAutofit/>
          </a:bodyPr>
          <a:lstStyle>
            <a:lvl1pPr>
              <a:lnSpc>
                <a:spcPct val="80000"/>
              </a:lnSpc>
              <a:spcAft>
                <a:spcPts val="0"/>
              </a:spcAft>
              <a:defRPr sz="2300"/>
            </a:lvl1pPr>
          </a:lstStyle>
          <a:p>
            <a:pPr lvl="0"/>
            <a:r>
              <a:rPr lang="nl-NL" noProof="0" dirty="0"/>
              <a:t>Klik om afdeling en datum toe te voegen</a:t>
            </a:r>
          </a:p>
        </p:txBody>
      </p:sp>
      <p:sp>
        <p:nvSpPr>
          <p:cNvPr id="11" name="Rectangle 106">
            <a:extLst>
              <a:ext uri="{FF2B5EF4-FFF2-40B4-BE49-F238E27FC236}">
                <a16:creationId xmlns:a16="http://schemas.microsoft.com/office/drawing/2014/main" id="{B8D7161A-3C36-40C5-98A5-F208A21EE69C}"/>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13" name="Text Placeholder 25">
            <a:extLst>
              <a:ext uri="{FF2B5EF4-FFF2-40B4-BE49-F238E27FC236}">
                <a16:creationId xmlns:a16="http://schemas.microsoft.com/office/drawing/2014/main" id="{2B742893-A322-42FE-BB18-3688140C9BF4}"/>
              </a:ext>
            </a:extLst>
          </p:cNvPr>
          <p:cNvSpPr>
            <a:spLocks noGrp="1"/>
          </p:cNvSpPr>
          <p:nvPr>
            <p:ph type="body" sz="quarter" idx="12" hasCustomPrompt="1"/>
          </p:nvPr>
        </p:nvSpPr>
        <p:spPr>
          <a:xfrm>
            <a:off x="1422761" y="3784712"/>
            <a:ext cx="8333980" cy="590400"/>
          </a:xfrm>
        </p:spPr>
        <p:txBody>
          <a:bodyPr/>
          <a:lstStyle>
            <a:lvl1pPr>
              <a:defRPr sz="4800" spc="-60" baseline="0">
                <a:solidFill>
                  <a:srgbClr val="1191FA"/>
                </a:solidFill>
              </a:defRPr>
            </a:lvl1pPr>
          </a:lstStyle>
          <a:p>
            <a:pPr lvl="0"/>
            <a:r>
              <a:rPr lang="nl-NL" noProof="0" dirty="0"/>
              <a:t>Klik om subtitel toe te voegen</a:t>
            </a:r>
          </a:p>
        </p:txBody>
      </p:sp>
      <p:pic>
        <p:nvPicPr>
          <p:cNvPr id="9" name="Graphic 8">
            <a:extLst>
              <a:ext uri="{FF2B5EF4-FFF2-40B4-BE49-F238E27FC236}">
                <a16:creationId xmlns:a16="http://schemas.microsoft.com/office/drawing/2014/main" id="{05DED11D-96FC-40B4-87C4-76DE5439BD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9118" y="5840001"/>
            <a:ext cx="3517200" cy="669493"/>
          </a:xfrm>
          <a:prstGeom prst="rect">
            <a:avLst/>
          </a:prstGeom>
        </p:spPr>
      </p:pic>
      <p:pic>
        <p:nvPicPr>
          <p:cNvPr id="12" name="Graphic 11">
            <a:extLst>
              <a:ext uri="{FF2B5EF4-FFF2-40B4-BE49-F238E27FC236}">
                <a16:creationId xmlns:a16="http://schemas.microsoft.com/office/drawing/2014/main" id="{CCA16013-E907-4322-9C36-9AA55C8DA795}"/>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 t="13983" r="717" b="30830"/>
          <a:stretch/>
        </p:blipFill>
        <p:spPr>
          <a:xfrm>
            <a:off x="87461" y="0"/>
            <a:ext cx="12104539" cy="3784712"/>
          </a:xfrm>
          <a:prstGeom prst="rect">
            <a:avLst/>
          </a:prstGeom>
        </p:spPr>
      </p:pic>
    </p:spTree>
    <p:extLst>
      <p:ext uri="{BB962C8B-B14F-4D97-AF65-F5344CB8AC3E}">
        <p14:creationId xmlns:p14="http://schemas.microsoft.com/office/powerpoint/2010/main" val="1892217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lstStyle/>
          <a:p>
            <a:r>
              <a:rPr lang="nl-NL" noProof="0" dirty="0"/>
              <a:t>Klik om titel toe te voegen</a:t>
            </a:r>
          </a:p>
        </p:txBody>
      </p:sp>
      <p:grpSp>
        <p:nvGrpSpPr>
          <p:cNvPr id="3" name="Groep 2">
            <a:extLst>
              <a:ext uri="{FF2B5EF4-FFF2-40B4-BE49-F238E27FC236}">
                <a16:creationId xmlns:a16="http://schemas.microsoft.com/office/drawing/2014/main" id="{2CF7D35E-BD38-4E1D-A1A4-DCE809B613B2}"/>
              </a:ext>
            </a:extLst>
          </p:cNvPr>
          <p:cNvGrpSpPr/>
          <p:nvPr userDrawn="1"/>
        </p:nvGrpSpPr>
        <p:grpSpPr>
          <a:xfrm>
            <a:off x="-2463800" y="0"/>
            <a:ext cx="2329217" cy="2718588"/>
            <a:chOff x="-2463800" y="0"/>
            <a:chExt cx="2329217" cy="2718588"/>
          </a:xfrm>
        </p:grpSpPr>
        <p:sp>
          <p:nvSpPr>
            <p:cNvPr id="29" name="Rectangle 106">
              <a:extLst>
                <a:ext uri="{FF2B5EF4-FFF2-40B4-BE49-F238E27FC236}">
                  <a16:creationId xmlns:a16="http://schemas.microsoft.com/office/drawing/2014/main" id="{8EFECCA7-ADC2-45D3-A6C3-E5EDB3B498E7}"/>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subkop of </a:t>
              </a:r>
              <a:br>
                <a:rPr lang="nl-NL" altLang="en-US" sz="1100" b="1" spc="-10" baseline="0" noProof="0" dirty="0">
                  <a:solidFill>
                    <a:schemeClr val="tx1"/>
                  </a:solidFill>
                  <a:latin typeface="+mn-lt"/>
                </a:rPr>
              </a:br>
              <a:r>
                <a:rPr lang="nl-NL" altLang="en-US" sz="1100" b="1" spc="-10" baseline="0" noProof="0" dirty="0">
                  <a:solidFill>
                    <a:schemeClr val="tx1"/>
                  </a:solidFill>
                  <a:latin typeface="+mn-lt"/>
                </a:rPr>
                <a:t>bullets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subkop of bullets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30" name="Group 22">
              <a:extLst>
                <a:ext uri="{FF2B5EF4-FFF2-40B4-BE49-F238E27FC236}">
                  <a16:creationId xmlns:a16="http://schemas.microsoft.com/office/drawing/2014/main" id="{5012CF3D-ADB2-4D14-BF7C-A9FD5145CF7F}"/>
                </a:ext>
              </a:extLst>
            </p:cNvPr>
            <p:cNvGrpSpPr/>
            <p:nvPr userDrawn="1"/>
          </p:nvGrpSpPr>
          <p:grpSpPr>
            <a:xfrm>
              <a:off x="-2318863" y="1050055"/>
              <a:ext cx="2044800" cy="534731"/>
              <a:chOff x="-2108199" y="3333735"/>
              <a:chExt cx="2314576" cy="605280"/>
            </a:xfrm>
          </p:grpSpPr>
          <p:grpSp>
            <p:nvGrpSpPr>
              <p:cNvPr id="31" name="Group 9">
                <a:extLst>
                  <a:ext uri="{FF2B5EF4-FFF2-40B4-BE49-F238E27FC236}">
                    <a16:creationId xmlns:a16="http://schemas.microsoft.com/office/drawing/2014/main" id="{B5876244-CC7A-4388-B381-62B883FC1285}"/>
                  </a:ext>
                </a:extLst>
              </p:cNvPr>
              <p:cNvGrpSpPr/>
              <p:nvPr userDrawn="1"/>
            </p:nvGrpSpPr>
            <p:grpSpPr>
              <a:xfrm>
                <a:off x="-2108199" y="3333735"/>
                <a:ext cx="2314576" cy="605280"/>
                <a:chOff x="-1062434" y="2679700"/>
                <a:chExt cx="2314576" cy="605280"/>
              </a:xfrm>
            </p:grpSpPr>
            <p:pic>
              <p:nvPicPr>
                <p:cNvPr id="33" name="Picture 5">
                  <a:extLst>
                    <a:ext uri="{FF2B5EF4-FFF2-40B4-BE49-F238E27FC236}">
                      <a16:creationId xmlns:a16="http://schemas.microsoft.com/office/drawing/2014/main" id="{BCFA0C2F-F1B3-48A7-872C-B7C11C1FD904}"/>
                    </a:ext>
                  </a:extLst>
                </p:cNvPr>
                <p:cNvPicPr>
                  <a:picLocks noChangeAspect="1"/>
                </p:cNvPicPr>
                <p:nvPr userDrawn="1"/>
              </p:nvPicPr>
              <p:blipFill rotWithShape="1">
                <a:blip r:embed="rId2"/>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34" name="Rectangle 21">
                  <a:extLst>
                    <a:ext uri="{FF2B5EF4-FFF2-40B4-BE49-F238E27FC236}">
                      <a16:creationId xmlns:a16="http://schemas.microsoft.com/office/drawing/2014/main" id="{3AAB3979-EBA7-4D1A-AF18-C6B82FB03B27}"/>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sp>
            <p:nvSpPr>
              <p:cNvPr id="32" name="Graphic 19" descr="Close with solid fill">
                <a:extLst>
                  <a:ext uri="{FF2B5EF4-FFF2-40B4-BE49-F238E27FC236}">
                    <a16:creationId xmlns:a16="http://schemas.microsoft.com/office/drawing/2014/main" id="{5A99591B-19E3-4428-AAEA-EB23D7911F4B}"/>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12" name="Text Placeholder 12">
            <a:extLst>
              <a:ext uri="{FF2B5EF4-FFF2-40B4-BE49-F238E27FC236}">
                <a16:creationId xmlns:a16="http://schemas.microsoft.com/office/drawing/2014/main" id="{DBE59BA6-D22F-4AAF-B420-086CE5FA7AFA}"/>
              </a:ext>
            </a:extLst>
          </p:cNvPr>
          <p:cNvSpPr>
            <a:spLocks noGrp="1"/>
          </p:cNvSpPr>
          <p:nvPr userDrawn="1">
            <p:ph type="body" sz="quarter" idx="10" hasCustomPrompt="1"/>
          </p:nvPr>
        </p:nvSpPr>
        <p:spPr>
          <a:xfrm>
            <a:off x="619125" y="1529540"/>
            <a:ext cx="10966451" cy="4320000"/>
          </a:xfrm>
        </p:spPr>
        <p:txBody>
          <a:bodyPr/>
          <a:lstStyle>
            <a:lvl1pPr marL="0" indent="0">
              <a:lnSpc>
                <a:spcPct val="80000"/>
              </a:lnSpc>
              <a:spcBef>
                <a:spcPts val="0"/>
              </a:spcBef>
              <a:buFont typeface="+mj-lt"/>
              <a:buNone/>
              <a:defRPr b="1">
                <a:solidFill>
                  <a:schemeClr val="tx2"/>
                </a:solidFill>
              </a:defRPr>
            </a:lvl1pPr>
            <a:lvl2pPr marL="0" indent="0">
              <a:lnSpc>
                <a:spcPct val="80000"/>
              </a:lnSpc>
              <a:spcBef>
                <a:spcPts val="0"/>
              </a:spcBef>
              <a:buNone/>
              <a:defRPr>
                <a:solidFill>
                  <a:schemeClr val="bg2"/>
                </a:solidFill>
              </a:defRPr>
            </a:lvl2pPr>
            <a:lvl3pPr marL="360000" indent="-360000">
              <a:lnSpc>
                <a:spcPct val="80000"/>
              </a:lnSpc>
              <a:spcBef>
                <a:spcPts val="0"/>
              </a:spcBef>
              <a:buFont typeface="+mj-lt"/>
              <a:buAutoNum type="arabicPeriod"/>
              <a:defRPr/>
            </a:lvl3pPr>
            <a:lvl4pPr marL="630000">
              <a:lnSpc>
                <a:spcPct val="80000"/>
              </a:lnSpc>
              <a:spcBef>
                <a:spcPts val="0"/>
              </a:spcBef>
              <a:defRPr/>
            </a:lvl4pPr>
            <a:lvl5pPr>
              <a:lnSpc>
                <a:spcPts val="2800"/>
              </a:lnSpc>
              <a:spcBef>
                <a:spcPts val="1200"/>
              </a:spcBef>
              <a:defRPr/>
            </a:lvl5pPr>
          </a:lstStyle>
          <a:p>
            <a:pPr lvl="0"/>
            <a:r>
              <a:rPr lang="nl-NL" noProof="0" dirty="0"/>
              <a:t>Klik om kop toe te voegen</a:t>
            </a:r>
          </a:p>
          <a:p>
            <a:pPr lvl="1"/>
            <a:r>
              <a:rPr lang="nl-NL" noProof="0" dirty="0" err="1"/>
              <a:t>Subkop</a:t>
            </a:r>
            <a:endParaRPr lang="nl-NL" noProof="0" dirty="0"/>
          </a:p>
          <a:p>
            <a:pPr lvl="2"/>
            <a:r>
              <a:rPr lang="nl-NL" noProof="0" dirty="0"/>
              <a:t>Agendapunt</a:t>
            </a:r>
          </a:p>
          <a:p>
            <a:pPr lvl="3"/>
            <a:r>
              <a:rPr lang="nl-NL" noProof="0" dirty="0" err="1"/>
              <a:t>Bullet</a:t>
            </a:r>
            <a:r>
              <a:rPr lang="nl-NL" noProof="0" dirty="0"/>
              <a:t> niveau</a:t>
            </a:r>
          </a:p>
        </p:txBody>
      </p:sp>
      <p:sp>
        <p:nvSpPr>
          <p:cNvPr id="4" name="Slide Number Placeholder 3">
            <a:extLst>
              <a:ext uri="{FF2B5EF4-FFF2-40B4-BE49-F238E27FC236}">
                <a16:creationId xmlns:a16="http://schemas.microsoft.com/office/drawing/2014/main" id="{FC7632C6-E4C5-4388-B122-E2FF62E3DB65}"/>
              </a:ext>
            </a:extLst>
          </p:cNvPr>
          <p:cNvSpPr>
            <a:spLocks noGrp="1"/>
          </p:cNvSpPr>
          <p:nvPr>
            <p:ph type="sldNum" sz="quarter" idx="11"/>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4055090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en inhou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lstStyle/>
          <a:p>
            <a:r>
              <a:rPr lang="nl-NL" noProof="0" dirty="0"/>
              <a:t>Klik om titel toe te voegen</a:t>
            </a:r>
          </a:p>
        </p:txBody>
      </p:sp>
      <p:sp>
        <p:nvSpPr>
          <p:cNvPr id="12" name="Text Placeholder 12">
            <a:extLst>
              <a:ext uri="{FF2B5EF4-FFF2-40B4-BE49-F238E27FC236}">
                <a16:creationId xmlns:a16="http://schemas.microsoft.com/office/drawing/2014/main" id="{E6683DB6-B943-4CFE-A5AE-48FA906A5710}"/>
              </a:ext>
            </a:extLst>
          </p:cNvPr>
          <p:cNvSpPr>
            <a:spLocks noGrp="1"/>
          </p:cNvSpPr>
          <p:nvPr>
            <p:ph type="body" sz="quarter" idx="11" hasCustomPrompt="1"/>
          </p:nvPr>
        </p:nvSpPr>
        <p:spPr>
          <a:xfrm>
            <a:off x="619125" y="1530000"/>
            <a:ext cx="10966451" cy="4320000"/>
          </a:xfrm>
        </p:spPr>
        <p:txBody>
          <a:bodyPr/>
          <a:lstStyle>
            <a:lvl1pPr marL="0" indent="0">
              <a:lnSpc>
                <a:spcPct val="80000"/>
              </a:lnSpc>
              <a:spcBef>
                <a:spcPts val="0"/>
              </a:spcBef>
              <a:spcAft>
                <a:spcPts val="0"/>
              </a:spcAft>
              <a:buFont typeface="+mj-lt"/>
              <a:buNone/>
              <a:defRPr b="1">
                <a:solidFill>
                  <a:schemeClr val="tx2"/>
                </a:solidFill>
              </a:defRPr>
            </a:lvl1pPr>
            <a:lvl2pPr marL="0" indent="0">
              <a:lnSpc>
                <a:spcPct val="80000"/>
              </a:lnSpc>
              <a:spcBef>
                <a:spcPts val="0"/>
              </a:spcBef>
              <a:spcAft>
                <a:spcPts val="0"/>
              </a:spcAft>
              <a:buNone/>
              <a:defRPr>
                <a:solidFill>
                  <a:schemeClr val="bg2"/>
                </a:solidFill>
              </a:defRPr>
            </a:lvl2pPr>
            <a:lvl3pPr marL="0" indent="0">
              <a:lnSpc>
                <a:spcPct val="80000"/>
              </a:lnSpc>
              <a:spcBef>
                <a:spcPts val="0"/>
              </a:spcBef>
              <a:spcAft>
                <a:spcPts val="0"/>
              </a:spcAft>
              <a:buFont typeface="+mj-lt"/>
              <a:buNone/>
              <a:defRPr/>
            </a:lvl3pPr>
            <a:lvl4pPr marL="270000">
              <a:lnSpc>
                <a:spcPct val="80000"/>
              </a:lnSpc>
              <a:spcBef>
                <a:spcPts val="0"/>
              </a:spcBef>
              <a:spcAft>
                <a:spcPts val="0"/>
              </a:spcAft>
              <a:defRPr/>
            </a:lvl4pPr>
            <a:lvl5pPr marL="540000">
              <a:lnSpc>
                <a:spcPct val="80000"/>
              </a:lnSpc>
              <a:spcBef>
                <a:spcPts val="0"/>
              </a:spcBef>
              <a:spcAft>
                <a:spcPts val="0"/>
              </a:spcAft>
              <a:defRPr/>
            </a:lvl5pPr>
            <a:lvl6pPr marL="810000">
              <a:lnSpc>
                <a:spcPct val="80000"/>
              </a:lnSpc>
              <a:spcBef>
                <a:spcPts val="0"/>
              </a:spcBef>
              <a:spcAft>
                <a:spcPts val="0"/>
              </a:spcAft>
              <a:defRPr/>
            </a:lvl6pPr>
            <a:lvl7pPr marL="1080000">
              <a:lnSpc>
                <a:spcPct val="80000"/>
              </a:lnSpc>
              <a:spcBef>
                <a:spcPts val="0"/>
              </a:spcBef>
              <a:spcAft>
                <a:spcPts val="0"/>
              </a:spcAft>
              <a:defRPr/>
            </a:lvl7pPr>
          </a:lstStyle>
          <a:p>
            <a:pPr lvl="0"/>
            <a:r>
              <a:rPr lang="nl-NL" noProof="0" dirty="0"/>
              <a:t>Klik om kop toe te voegen</a:t>
            </a:r>
          </a:p>
          <a:p>
            <a:pPr lvl="1"/>
            <a:r>
              <a:rPr lang="nl-NL" noProof="0" dirty="0" err="1"/>
              <a:t>Subkop</a:t>
            </a:r>
            <a:endParaRPr lang="nl-NL" noProof="0" dirty="0"/>
          </a:p>
          <a:p>
            <a:pPr lvl="2"/>
            <a:r>
              <a:rPr lang="nl-NL" noProof="0" dirty="0"/>
              <a:t>Body tekst</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p:txBody>
      </p:sp>
      <p:grpSp>
        <p:nvGrpSpPr>
          <p:cNvPr id="26" name="Groep 25">
            <a:extLst>
              <a:ext uri="{FF2B5EF4-FFF2-40B4-BE49-F238E27FC236}">
                <a16:creationId xmlns:a16="http://schemas.microsoft.com/office/drawing/2014/main" id="{08A15A47-0960-4D45-B4FF-EF3A0BAEF993}"/>
              </a:ext>
            </a:extLst>
          </p:cNvPr>
          <p:cNvGrpSpPr/>
          <p:nvPr userDrawn="1"/>
        </p:nvGrpSpPr>
        <p:grpSpPr>
          <a:xfrm>
            <a:off x="-2463800" y="0"/>
            <a:ext cx="2329217" cy="2718588"/>
            <a:chOff x="-2463800" y="0"/>
            <a:chExt cx="2329217" cy="2718588"/>
          </a:xfrm>
        </p:grpSpPr>
        <p:sp>
          <p:nvSpPr>
            <p:cNvPr id="27" name="Rectangle 106">
              <a:extLst>
                <a:ext uri="{FF2B5EF4-FFF2-40B4-BE49-F238E27FC236}">
                  <a16:creationId xmlns:a16="http://schemas.microsoft.com/office/drawing/2014/main" id="{A1DB3519-1E30-4471-AD4C-6DDC3B82DFD2}"/>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subkop of </a:t>
              </a:r>
              <a:br>
                <a:rPr lang="nl-NL" altLang="en-US" sz="1100" b="1" spc="-10" baseline="0" noProof="0" dirty="0">
                  <a:solidFill>
                    <a:schemeClr val="tx1"/>
                  </a:solidFill>
                  <a:latin typeface="+mn-lt"/>
                </a:rPr>
              </a:br>
              <a:r>
                <a:rPr lang="nl-NL" altLang="en-US" sz="1100" b="1" spc="-10" baseline="0" noProof="0" dirty="0">
                  <a:solidFill>
                    <a:schemeClr val="tx1"/>
                  </a:solidFill>
                  <a:latin typeface="+mn-lt"/>
                </a:rPr>
                <a:t>bullets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subkop of bullets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28" name="Group 22">
              <a:extLst>
                <a:ext uri="{FF2B5EF4-FFF2-40B4-BE49-F238E27FC236}">
                  <a16:creationId xmlns:a16="http://schemas.microsoft.com/office/drawing/2014/main" id="{612871E4-A9D5-43D2-AE74-F57FE2965C84}"/>
                </a:ext>
              </a:extLst>
            </p:cNvPr>
            <p:cNvGrpSpPr/>
            <p:nvPr userDrawn="1"/>
          </p:nvGrpSpPr>
          <p:grpSpPr>
            <a:xfrm>
              <a:off x="-2318863" y="1050055"/>
              <a:ext cx="2044800" cy="534731"/>
              <a:chOff x="-2108199" y="3333735"/>
              <a:chExt cx="2314576" cy="605280"/>
            </a:xfrm>
          </p:grpSpPr>
          <p:grpSp>
            <p:nvGrpSpPr>
              <p:cNvPr id="29" name="Group 9">
                <a:extLst>
                  <a:ext uri="{FF2B5EF4-FFF2-40B4-BE49-F238E27FC236}">
                    <a16:creationId xmlns:a16="http://schemas.microsoft.com/office/drawing/2014/main" id="{7D793679-3082-42EF-9205-D87BB9DE0281}"/>
                  </a:ext>
                </a:extLst>
              </p:cNvPr>
              <p:cNvGrpSpPr/>
              <p:nvPr userDrawn="1"/>
            </p:nvGrpSpPr>
            <p:grpSpPr>
              <a:xfrm>
                <a:off x="-2108199" y="3333735"/>
                <a:ext cx="2314576" cy="605280"/>
                <a:chOff x="-1062434" y="2679700"/>
                <a:chExt cx="2314576" cy="605280"/>
              </a:xfrm>
            </p:grpSpPr>
            <p:pic>
              <p:nvPicPr>
                <p:cNvPr id="31" name="Picture 5">
                  <a:extLst>
                    <a:ext uri="{FF2B5EF4-FFF2-40B4-BE49-F238E27FC236}">
                      <a16:creationId xmlns:a16="http://schemas.microsoft.com/office/drawing/2014/main" id="{D145A39A-1240-4A8F-9798-FB32AB4DCC50}"/>
                    </a:ext>
                  </a:extLst>
                </p:cNvPr>
                <p:cNvPicPr>
                  <a:picLocks noChangeAspect="1"/>
                </p:cNvPicPr>
                <p:nvPr userDrawn="1"/>
              </p:nvPicPr>
              <p:blipFill rotWithShape="1">
                <a:blip r:embed="rId2"/>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32" name="Rectangle 21">
                  <a:extLst>
                    <a:ext uri="{FF2B5EF4-FFF2-40B4-BE49-F238E27FC236}">
                      <a16:creationId xmlns:a16="http://schemas.microsoft.com/office/drawing/2014/main" id="{1B96E3E2-C2BE-4C80-BF91-326F6FF78E7E}"/>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sp>
            <p:nvSpPr>
              <p:cNvPr id="30" name="Graphic 19" descr="Close with solid fill">
                <a:extLst>
                  <a:ext uri="{FF2B5EF4-FFF2-40B4-BE49-F238E27FC236}">
                    <a16:creationId xmlns:a16="http://schemas.microsoft.com/office/drawing/2014/main" id="{69DF857E-8B49-467D-A623-BD02BF2EAB1A}"/>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4E165EC0-D73C-4C51-9202-7CAC512A781B}"/>
              </a:ext>
            </a:extLst>
          </p:cNvPr>
          <p:cNvSpPr>
            <a:spLocks noGrp="1"/>
          </p:cNvSpPr>
          <p:nvPr>
            <p:ph type="sldNum" sz="quarter" idx="12"/>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4573834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491EAC-D1B9-45B9-9A2B-DE02DC5392C8}"/>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Placeholder 1">
            <a:extLst>
              <a:ext uri="{FF2B5EF4-FFF2-40B4-BE49-F238E27FC236}">
                <a16:creationId xmlns:a16="http://schemas.microsoft.com/office/drawing/2014/main" id="{3C0780C8-19B6-4030-9F5E-165A7AFE1480}"/>
              </a:ext>
            </a:extLst>
          </p:cNvPr>
          <p:cNvSpPr>
            <a:spLocks noGrp="1"/>
          </p:cNvSpPr>
          <p:nvPr>
            <p:ph type="title"/>
          </p:nvPr>
        </p:nvSpPr>
        <p:spPr>
          <a:xfrm>
            <a:off x="619125" y="460376"/>
            <a:ext cx="10975975" cy="659242"/>
          </a:xfrm>
          <a:prstGeom prst="rect">
            <a:avLst/>
          </a:prstGeom>
        </p:spPr>
        <p:txBody>
          <a:bodyPr vert="horz" lIns="0" tIns="0" rIns="0" bIns="0" rtlCol="0" anchor="t" anchorCtr="0">
            <a:noAutofit/>
          </a:bodyPr>
          <a:lstStyle/>
          <a:p>
            <a:r>
              <a:rPr lang="nl-NL" noProof="0" dirty="0"/>
              <a:t>Klik om titel toe te voegen</a:t>
            </a:r>
          </a:p>
        </p:txBody>
      </p:sp>
      <p:sp>
        <p:nvSpPr>
          <p:cNvPr id="3" name="Text Placeholder 2">
            <a:extLst>
              <a:ext uri="{FF2B5EF4-FFF2-40B4-BE49-F238E27FC236}">
                <a16:creationId xmlns:a16="http://schemas.microsoft.com/office/drawing/2014/main" id="{FA239D53-CBD9-4A4C-9297-292A1529C3A5}"/>
              </a:ext>
            </a:extLst>
          </p:cNvPr>
          <p:cNvSpPr>
            <a:spLocks noGrp="1"/>
          </p:cNvSpPr>
          <p:nvPr>
            <p:ph type="body" idx="1"/>
          </p:nvPr>
        </p:nvSpPr>
        <p:spPr>
          <a:xfrm>
            <a:off x="619125" y="1528807"/>
            <a:ext cx="10975975" cy="4320000"/>
          </a:xfrm>
          <a:prstGeom prst="rect">
            <a:avLst/>
          </a:prstGeom>
        </p:spPr>
        <p:txBody>
          <a:bodyPr vert="horz" lIns="0" tIns="0" rIns="0" bIns="0" rtlCol="0" anchor="t" anchorCtr="0">
            <a:noAutofit/>
          </a:bodyPr>
          <a:lstStyle/>
          <a:p>
            <a:pPr lvl="0"/>
            <a:r>
              <a:rPr lang="nl-NL" noProof="0" dirty="0"/>
              <a:t>Klik om tekst toe te voegen</a:t>
            </a:r>
          </a:p>
          <a:p>
            <a:pPr lvl="1"/>
            <a:r>
              <a:rPr lang="nl-NL" noProof="0" dirty="0" err="1"/>
              <a:t>Bullet</a:t>
            </a:r>
            <a:r>
              <a:rPr lang="nl-NL" noProof="0" dirty="0"/>
              <a:t> niveau 1</a:t>
            </a:r>
          </a:p>
          <a:p>
            <a:pPr lvl="2"/>
            <a:r>
              <a:rPr lang="nl-NL" noProof="0" dirty="0" err="1"/>
              <a:t>Bullet</a:t>
            </a:r>
            <a:r>
              <a:rPr lang="nl-NL" noProof="0" dirty="0"/>
              <a:t> niveau 2</a:t>
            </a:r>
          </a:p>
          <a:p>
            <a:pPr lvl="3"/>
            <a:r>
              <a:rPr lang="nl-NL" noProof="0" dirty="0" err="1"/>
              <a:t>Bullet</a:t>
            </a:r>
            <a:r>
              <a:rPr lang="nl-NL" noProof="0" dirty="0"/>
              <a:t> niveau 3</a:t>
            </a:r>
          </a:p>
          <a:p>
            <a:pPr lvl="4"/>
            <a:r>
              <a:rPr lang="nl-NL" noProof="0" dirty="0" err="1"/>
              <a:t>Bullet</a:t>
            </a:r>
            <a:r>
              <a:rPr lang="nl-NL" noProof="0" dirty="0"/>
              <a:t> niveau 4</a:t>
            </a:r>
          </a:p>
          <a:p>
            <a:pPr lvl="5"/>
            <a:r>
              <a:rPr lang="nl-NL" noProof="0" dirty="0" err="1"/>
              <a:t>Bullet</a:t>
            </a:r>
            <a:r>
              <a:rPr lang="nl-NL" noProof="0" dirty="0"/>
              <a:t> niveau 5</a:t>
            </a:r>
          </a:p>
          <a:p>
            <a:pPr lvl="6"/>
            <a:r>
              <a:rPr lang="nl-NL" noProof="0" dirty="0" err="1"/>
              <a:t>Bullet</a:t>
            </a:r>
            <a:r>
              <a:rPr lang="nl-NL" noProof="0" dirty="0"/>
              <a:t> niveau 6</a:t>
            </a:r>
          </a:p>
        </p:txBody>
      </p:sp>
      <p:sp>
        <p:nvSpPr>
          <p:cNvPr id="5" name="Rectangle 106">
            <a:extLst>
              <a:ext uri="{FF2B5EF4-FFF2-40B4-BE49-F238E27FC236}">
                <a16:creationId xmlns:a16="http://schemas.microsoft.com/office/drawing/2014/main" id="{B83BCE7B-6D56-42B9-957A-8CFBA841ED32}"/>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cxnSp>
        <p:nvCxnSpPr>
          <p:cNvPr id="7" name="Straight Connector 6">
            <a:extLst>
              <a:ext uri="{FF2B5EF4-FFF2-40B4-BE49-F238E27FC236}">
                <a16:creationId xmlns:a16="http://schemas.microsoft.com/office/drawing/2014/main" id="{0C382846-0594-4291-9CB1-B6452D54A367}"/>
              </a:ext>
            </a:extLst>
          </p:cNvPr>
          <p:cNvCxnSpPr>
            <a:cxnSpLocks/>
          </p:cNvCxnSpPr>
          <p:nvPr userDrawn="1"/>
        </p:nvCxnSpPr>
        <p:spPr>
          <a:xfrm>
            <a:off x="628649" y="1125970"/>
            <a:ext cx="1104901" cy="0"/>
          </a:xfrm>
          <a:prstGeom prst="line">
            <a:avLst/>
          </a:prstGeom>
          <a:ln w="50800" cap="rnd">
            <a:solidFill>
              <a:srgbClr val="1191FA"/>
            </a:solidFill>
          </a:ln>
        </p:spPr>
        <p:style>
          <a:lnRef idx="1">
            <a:schemeClr val="accent1"/>
          </a:lnRef>
          <a:fillRef idx="0">
            <a:schemeClr val="accent1"/>
          </a:fillRef>
          <a:effectRef idx="0">
            <a:schemeClr val="accent1"/>
          </a:effectRef>
          <a:fontRef idx="minor">
            <a:schemeClr val="tx1"/>
          </a:fontRef>
        </p:style>
      </p:cxnSp>
      <p:sp>
        <p:nvSpPr>
          <p:cNvPr id="15" name="Slide Number Placeholder 14">
            <a:extLst>
              <a:ext uri="{FF2B5EF4-FFF2-40B4-BE49-F238E27FC236}">
                <a16:creationId xmlns:a16="http://schemas.microsoft.com/office/drawing/2014/main" id="{4A52E6E6-015D-43B7-8564-079514641E10}"/>
              </a:ext>
            </a:extLst>
          </p:cNvPr>
          <p:cNvSpPr>
            <a:spLocks noGrp="1"/>
          </p:cNvSpPr>
          <p:nvPr>
            <p:ph type="sldNum" sz="quarter" idx="4"/>
          </p:nvPr>
        </p:nvSpPr>
        <p:spPr>
          <a:xfrm>
            <a:off x="11229975" y="6191328"/>
            <a:ext cx="365125" cy="249385"/>
          </a:xfrm>
          <a:prstGeom prst="rect">
            <a:avLst/>
          </a:prstGeom>
        </p:spPr>
        <p:txBody>
          <a:bodyPr vert="horz" lIns="0" tIns="0" rIns="0" bIns="0" rtlCol="0" anchor="ctr"/>
          <a:lstStyle>
            <a:lvl1pPr algn="r">
              <a:defRPr sz="1200">
                <a:solidFill>
                  <a:schemeClr val="tx1"/>
                </a:solidFill>
              </a:defRPr>
            </a:lvl1pPr>
          </a:lstStyle>
          <a:p>
            <a:fld id="{5A195573-6125-40C3-AA0C-3AC6CFB9F86B}" type="slidenum">
              <a:rPr lang="en-US" smtClean="0"/>
              <a:pPr/>
              <a:t>‹nr.›</a:t>
            </a:fld>
            <a:endParaRPr lang="en-US" dirty="0"/>
          </a:p>
        </p:txBody>
      </p:sp>
      <p:pic>
        <p:nvPicPr>
          <p:cNvPr id="9" name="Graphic 8">
            <a:extLst>
              <a:ext uri="{FF2B5EF4-FFF2-40B4-BE49-F238E27FC236}">
                <a16:creationId xmlns:a16="http://schemas.microsoft.com/office/drawing/2014/main" id="{C73F4658-9387-4F5E-B7A6-8DB6678A9A81}"/>
              </a:ext>
            </a:extLst>
          </p:cNvPr>
          <p:cNvPicPr>
            <a:picLocks noChangeAspect="1"/>
          </p:cNvPicPr>
          <p:nvPr userDrawn="1"/>
        </p:nvPicPr>
        <p:blipFill>
          <a:blip r:embed="rId33">
            <a:extLst>
              <a:ext uri="{96DAC541-7B7A-43D3-8B79-37D633B846F1}">
                <asvg:svgBlip xmlns:asvg="http://schemas.microsoft.com/office/drawing/2016/SVG/main" r:embed="rId34"/>
              </a:ext>
            </a:extLst>
          </a:blip>
          <a:stretch>
            <a:fillRect/>
          </a:stretch>
        </p:blipFill>
        <p:spPr>
          <a:xfrm>
            <a:off x="576263" y="6059262"/>
            <a:ext cx="2556000" cy="486530"/>
          </a:xfrm>
          <a:prstGeom prst="rect">
            <a:avLst/>
          </a:prstGeom>
        </p:spPr>
      </p:pic>
    </p:spTree>
    <p:extLst>
      <p:ext uri="{BB962C8B-B14F-4D97-AF65-F5344CB8AC3E}">
        <p14:creationId xmlns:p14="http://schemas.microsoft.com/office/powerpoint/2010/main" val="1243466960"/>
      </p:ext>
    </p:extLst>
  </p:cSld>
  <p:clrMap bg1="lt1" tx1="dk1" bg2="lt2" tx2="dk2" accent1="accent1" accent2="accent2" accent3="accent3" accent4="accent4" accent5="accent5" accent6="accent6" hlink="hlink" folHlink="folHlink"/>
  <p:sldLayoutIdLst>
    <p:sldLayoutId id="2147483674" r:id="rId1"/>
    <p:sldLayoutId id="2147483652" r:id="rId2"/>
    <p:sldLayoutId id="2147483653" r:id="rId3"/>
    <p:sldLayoutId id="2147483671" r:id="rId4"/>
    <p:sldLayoutId id="2147483672" r:id="rId5"/>
    <p:sldLayoutId id="2147483651" r:id="rId6"/>
    <p:sldLayoutId id="2147483677" r:id="rId7"/>
    <p:sldLayoutId id="2147483675" r:id="rId8"/>
    <p:sldLayoutId id="2147483650" r:id="rId9"/>
    <p:sldLayoutId id="2147483655" r:id="rId10"/>
    <p:sldLayoutId id="2147483659" r:id="rId11"/>
    <p:sldLayoutId id="2147483676" r:id="rId12"/>
    <p:sldLayoutId id="2147483657" r:id="rId13"/>
    <p:sldLayoutId id="2147483658" r:id="rId14"/>
    <p:sldLayoutId id="2147483665" r:id="rId15"/>
    <p:sldLayoutId id="2147483666" r:id="rId16"/>
    <p:sldLayoutId id="2147483667" r:id="rId17"/>
    <p:sldLayoutId id="2147483656" r:id="rId18"/>
    <p:sldLayoutId id="2147483654" r:id="rId19"/>
    <p:sldLayoutId id="2147483668" r:id="rId20"/>
    <p:sldLayoutId id="2147483669" r:id="rId21"/>
    <p:sldLayoutId id="2147483660" r:id="rId22"/>
    <p:sldLayoutId id="2147483661" r:id="rId23"/>
    <p:sldLayoutId id="2147483662" r:id="rId24"/>
    <p:sldLayoutId id="2147483664" r:id="rId25"/>
    <p:sldLayoutId id="2147483663" r:id="rId26"/>
    <p:sldLayoutId id="2147483673" r:id="rId27"/>
    <p:sldLayoutId id="2147483678" r:id="rId28"/>
    <p:sldLayoutId id="2147483679" r:id="rId29"/>
    <p:sldLayoutId id="2147483680" r:id="rId30"/>
    <p:sldLayoutId id="2147483681" r:id="rId31"/>
  </p:sldLayoutIdLst>
  <p:hf hdr="0" ftr="0" dt="0"/>
  <p:txStyles>
    <p:titleStyle>
      <a:lvl1pPr algn="l" defTabSz="914400" rtl="0" eaLnBrk="1" latinLnBrk="0" hangingPunct="1">
        <a:lnSpc>
          <a:spcPct val="80000"/>
        </a:lnSpc>
        <a:spcBef>
          <a:spcPct val="0"/>
        </a:spcBef>
        <a:buNone/>
        <a:defRPr sz="4000" kern="1200" spc="-60" baseline="0">
          <a:solidFill>
            <a:schemeClr val="bg2"/>
          </a:solidFill>
          <a:latin typeface="+mj-lt"/>
          <a:ea typeface="+mj-ea"/>
          <a:cs typeface="+mj-cs"/>
        </a:defRPr>
      </a:lvl1pPr>
    </p:titleStyle>
    <p:bodyStyle>
      <a:lvl1pPr marL="0" indent="0" algn="l" defTabSz="914400" rtl="0" eaLnBrk="1" latinLnBrk="0" hangingPunct="1">
        <a:lnSpc>
          <a:spcPct val="80000"/>
        </a:lnSpc>
        <a:spcBef>
          <a:spcPts val="0"/>
        </a:spcBef>
        <a:spcAft>
          <a:spcPts val="0"/>
        </a:spcAft>
        <a:buClr>
          <a:schemeClr val="tx2"/>
        </a:buClr>
        <a:buSzPct val="90000"/>
        <a:buFont typeface="Arial" panose="020B0604020202020204" pitchFamily="34" charset="0"/>
        <a:buNone/>
        <a:defRPr lang="en-US" sz="2800" kern="1200" dirty="0">
          <a:solidFill>
            <a:schemeClr val="tx1"/>
          </a:solidFill>
          <a:latin typeface="+mn-lt"/>
          <a:ea typeface="+mn-ea"/>
          <a:cs typeface="+mn-cs"/>
        </a:defRPr>
      </a:lvl1pPr>
      <a:lvl2pPr marL="269875" indent="-269875" algn="l" defTabSz="914400" rtl="0" eaLnBrk="1" latinLnBrk="0" hangingPunct="1">
        <a:lnSpc>
          <a:spcPct val="80000"/>
        </a:lnSpc>
        <a:spcBef>
          <a:spcPts val="0"/>
        </a:spcBef>
        <a:spcAft>
          <a:spcPts val="0"/>
        </a:spcAft>
        <a:buClr>
          <a:schemeClr val="tx1"/>
        </a:buClr>
        <a:buSzPct val="90000"/>
        <a:buFont typeface="Arial" panose="020B0604020202020204" pitchFamily="34" charset="0"/>
        <a:buChar char="•"/>
        <a:defRPr sz="2800" kern="1200">
          <a:solidFill>
            <a:schemeClr val="tx1"/>
          </a:solidFill>
          <a:latin typeface="+mn-lt"/>
          <a:ea typeface="+mn-ea"/>
          <a:cs typeface="+mn-cs"/>
        </a:defRPr>
      </a:lvl2pPr>
      <a:lvl3pPr marL="539750" indent="-269875" algn="l" defTabSz="914400" rtl="0" eaLnBrk="1" latinLnBrk="0" hangingPunct="1">
        <a:lnSpc>
          <a:spcPct val="80000"/>
        </a:lnSpc>
        <a:spcBef>
          <a:spcPts val="0"/>
        </a:spcBef>
        <a:spcAft>
          <a:spcPts val="0"/>
        </a:spcAft>
        <a:buClr>
          <a:schemeClr val="tx1"/>
        </a:buClr>
        <a:buSzPct val="90000"/>
        <a:buFont typeface="Arial" panose="020B0604020202020204" pitchFamily="34" charset="0"/>
        <a:buChar char="•"/>
        <a:defRPr sz="2800" kern="1200">
          <a:solidFill>
            <a:schemeClr val="tx1"/>
          </a:solidFill>
          <a:latin typeface="+mn-lt"/>
          <a:ea typeface="+mn-ea"/>
          <a:cs typeface="+mn-cs"/>
        </a:defRPr>
      </a:lvl3pPr>
      <a:lvl4pPr marL="809625" indent="-269875" algn="l" defTabSz="914400" rtl="0" eaLnBrk="1" latinLnBrk="0" hangingPunct="1">
        <a:lnSpc>
          <a:spcPct val="80000"/>
        </a:lnSpc>
        <a:spcBef>
          <a:spcPts val="0"/>
        </a:spcBef>
        <a:spcAft>
          <a:spcPts val="0"/>
        </a:spcAft>
        <a:buClr>
          <a:schemeClr val="tx1"/>
        </a:buClr>
        <a:buSzPct val="90000"/>
        <a:buFont typeface="Arial" panose="020B0604020202020204" pitchFamily="34" charset="0"/>
        <a:buChar char="•"/>
        <a:defRPr sz="2800" kern="1200">
          <a:solidFill>
            <a:schemeClr val="tx1"/>
          </a:solidFill>
          <a:latin typeface="+mn-lt"/>
          <a:ea typeface="+mn-ea"/>
          <a:cs typeface="+mn-cs"/>
        </a:defRPr>
      </a:lvl4pPr>
      <a:lvl5pPr marL="1079500" indent="-269875" algn="l" defTabSz="914400" rtl="0" eaLnBrk="1" latinLnBrk="0" hangingPunct="1">
        <a:lnSpc>
          <a:spcPct val="80000"/>
        </a:lnSpc>
        <a:spcBef>
          <a:spcPts val="0"/>
        </a:spcBef>
        <a:spcAft>
          <a:spcPts val="0"/>
        </a:spcAft>
        <a:buClr>
          <a:schemeClr val="tx1"/>
        </a:buClr>
        <a:buSzPct val="90000"/>
        <a:buFont typeface="Arial" panose="020B0604020202020204" pitchFamily="34" charset="0"/>
        <a:buChar char="•"/>
        <a:defRPr sz="2800" kern="1200">
          <a:solidFill>
            <a:schemeClr val="tx1"/>
          </a:solidFill>
          <a:latin typeface="+mn-lt"/>
          <a:ea typeface="+mn-ea"/>
          <a:cs typeface="+mn-cs"/>
        </a:defRPr>
      </a:lvl5pPr>
      <a:lvl6pPr marL="1350000" indent="-270000" algn="l" defTabSz="914400" rtl="0" eaLnBrk="1" latinLnBrk="0" hangingPunct="1">
        <a:lnSpc>
          <a:spcPct val="80000"/>
        </a:lnSpc>
        <a:spcBef>
          <a:spcPts val="0"/>
        </a:spcBef>
        <a:spcAft>
          <a:spcPts val="0"/>
        </a:spcAft>
        <a:buClr>
          <a:schemeClr val="tx1"/>
        </a:buClr>
        <a:buFont typeface="Arial" panose="020B0604020202020204" pitchFamily="34" charset="0"/>
        <a:buChar char="•"/>
        <a:defRPr sz="2800" kern="1200">
          <a:solidFill>
            <a:schemeClr val="tx1"/>
          </a:solidFill>
          <a:latin typeface="+mn-lt"/>
          <a:ea typeface="+mn-ea"/>
          <a:cs typeface="+mn-cs"/>
        </a:defRPr>
      </a:lvl6pPr>
      <a:lvl7pPr marL="1620000" indent="-270000" algn="l" defTabSz="914400" rtl="0" eaLnBrk="1" latinLnBrk="0" hangingPunct="1">
        <a:lnSpc>
          <a:spcPct val="80000"/>
        </a:lnSpc>
        <a:spcBef>
          <a:spcPts val="0"/>
        </a:spcBef>
        <a:spcAft>
          <a:spcPts val="0"/>
        </a:spcAft>
        <a:buClr>
          <a:schemeClr val="tx1"/>
        </a:buClr>
        <a:buFont typeface="Arial" panose="020B0604020202020204" pitchFamily="34" charset="0"/>
        <a:buChar char="•"/>
        <a:defRPr sz="2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8.xml"/><Relationship Id="rId1" Type="http://schemas.openxmlformats.org/officeDocument/2006/relationships/slideLayout" Target="../slideLayouts/slideLayout30.xml"/><Relationship Id="rId5" Type="http://schemas.openxmlformats.org/officeDocument/2006/relationships/image" Target="../media/image32.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6.jpeg"/><Relationship Id="rId7" Type="http://schemas.microsoft.com/office/2007/relationships/hdphoto" Target="../media/hdphoto2.wdp"/><Relationship Id="rId2" Type="http://schemas.openxmlformats.org/officeDocument/2006/relationships/image" Target="../media/image35.jpeg"/><Relationship Id="rId1" Type="http://schemas.openxmlformats.org/officeDocument/2006/relationships/slideLayout" Target="../slideLayouts/slideLayout29.xml"/><Relationship Id="rId6" Type="http://schemas.openxmlformats.org/officeDocument/2006/relationships/image" Target="../media/image38.jpe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40.jpeg"/><Relationship Id="rId4" Type="http://schemas.openxmlformats.org/officeDocument/2006/relationships/image" Target="../media/image37.jpeg"/><Relationship Id="rId9"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30.xml"/><Relationship Id="rId6" Type="http://schemas.openxmlformats.org/officeDocument/2006/relationships/image" Target="../media/image44.png"/><Relationship Id="rId5" Type="http://schemas.openxmlformats.org/officeDocument/2006/relationships/oleObject" Target="../embeddings/oleObject1.bin"/><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microsoft.com/office/2018/10/relationships/comments" Target="../comments/modernComment_122_3A3B1400.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2.wmv"/><Relationship Id="rId7" Type="http://schemas.openxmlformats.org/officeDocument/2006/relationships/image" Target="../media/image21.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notesSlide" Target="../notesSlides/notesSlide1.xml"/><Relationship Id="rId5" Type="http://schemas.openxmlformats.org/officeDocument/2006/relationships/slideLayout" Target="../slideLayouts/slideLayout29.xml"/><Relationship Id="rId4" Type="http://schemas.openxmlformats.org/officeDocument/2006/relationships/video" Target="../media/media2.wmv"/></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microsoft.com/office/2018/10/relationships/comments" Target="../comments/modernComment_15C_DB5D74A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microsoft.com/office/2018/10/relationships/comments" Target="../comments/modernComment_11A_A377DD23.xml"/><Relationship Id="rId1" Type="http://schemas.openxmlformats.org/officeDocument/2006/relationships/slideLayout" Target="../slideLayouts/slideLayout30.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microsoft.com/office/2018/10/relationships/comments" Target="../comments/modernComment_10B_E3F16D52.xml"/><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00E6DC-A1EA-4D20-8035-DBEED6820275}"/>
              </a:ext>
            </a:extLst>
          </p:cNvPr>
          <p:cNvSpPr>
            <a:spLocks noGrp="1"/>
          </p:cNvSpPr>
          <p:nvPr>
            <p:ph type="title"/>
          </p:nvPr>
        </p:nvSpPr>
        <p:spPr>
          <a:xfrm>
            <a:off x="5419726" y="5244727"/>
            <a:ext cx="6153150" cy="553998"/>
          </a:xfrm>
        </p:spPr>
        <p:txBody>
          <a:bodyPr anchor="b">
            <a:normAutofit/>
          </a:bodyPr>
          <a:lstStyle/>
          <a:p>
            <a:pPr>
              <a:lnSpc>
                <a:spcPct val="90000"/>
              </a:lnSpc>
            </a:pPr>
            <a:r>
              <a:rPr lang="en-US" sz="3400" dirty="0"/>
              <a:t>Voorbereiding IVF/ICSI behandeling</a:t>
            </a:r>
          </a:p>
        </p:txBody>
      </p:sp>
      <p:sp>
        <p:nvSpPr>
          <p:cNvPr id="8" name="Tijdelijke aanduiding voor tekst 7">
            <a:extLst>
              <a:ext uri="{FF2B5EF4-FFF2-40B4-BE49-F238E27FC236}">
                <a16:creationId xmlns:a16="http://schemas.microsoft.com/office/drawing/2014/main" id="{6736F58A-8E02-1D69-262C-561376C27A0C}"/>
              </a:ext>
            </a:extLst>
          </p:cNvPr>
          <p:cNvSpPr>
            <a:spLocks noGrp="1"/>
          </p:cNvSpPr>
          <p:nvPr>
            <p:ph type="body" sz="quarter" idx="11"/>
          </p:nvPr>
        </p:nvSpPr>
        <p:spPr>
          <a:xfrm>
            <a:off x="5419724" y="6167573"/>
            <a:ext cx="6153150" cy="232858"/>
          </a:xfrm>
        </p:spPr>
        <p:txBody>
          <a:bodyPr anchor="t">
            <a:normAutofit/>
          </a:bodyPr>
          <a:lstStyle/>
          <a:p>
            <a:pPr>
              <a:spcAft>
                <a:spcPts val="600"/>
              </a:spcAft>
            </a:pPr>
            <a:r>
              <a:rPr lang="nl-NL" dirty="0"/>
              <a:t>Afdeling Voortplantingsgeneeskunde</a:t>
            </a:r>
          </a:p>
        </p:txBody>
      </p:sp>
      <p:pic>
        <p:nvPicPr>
          <p:cNvPr id="4" name="Afbeelding 3">
            <a:extLst>
              <a:ext uri="{FF2B5EF4-FFF2-40B4-BE49-F238E27FC236}">
                <a16:creationId xmlns:a16="http://schemas.microsoft.com/office/drawing/2014/main" id="{8A076738-A0E6-2DE1-2833-8CC14BD71F77}"/>
              </a:ext>
            </a:extLst>
          </p:cNvPr>
          <p:cNvPicPr>
            <a:picLocks noChangeAspect="1"/>
          </p:cNvPicPr>
          <p:nvPr/>
        </p:nvPicPr>
        <p:blipFill>
          <a:blip r:embed="rId2"/>
          <a:srcRect r="59091" b="-1"/>
          <a:stretch/>
        </p:blipFill>
        <p:spPr>
          <a:xfrm>
            <a:off x="2215038" y="727373"/>
            <a:ext cx="8009617" cy="3855017"/>
          </a:xfrm>
          <a:custGeom>
            <a:avLst/>
            <a:gdLst>
              <a:gd name="connsiteX0" fmla="*/ 0 w 11577162"/>
              <a:gd name="connsiteY0" fmla="*/ 0 h 5394374"/>
              <a:gd name="connsiteX1" fmla="*/ 11577162 w 11577162"/>
              <a:gd name="connsiteY1" fmla="*/ 0 h 5394374"/>
              <a:gd name="connsiteX2" fmla="*/ 11577162 w 11577162"/>
              <a:gd name="connsiteY2" fmla="*/ 287354 h 5394374"/>
              <a:gd name="connsiteX3" fmla="*/ 11577162 w 11577162"/>
              <a:gd name="connsiteY3" fmla="*/ 578978 h 5394374"/>
              <a:gd name="connsiteX4" fmla="*/ 11577162 w 11577162"/>
              <a:gd name="connsiteY4" fmla="*/ 866332 h 5394374"/>
              <a:gd name="connsiteX5" fmla="*/ 11577162 w 11577162"/>
              <a:gd name="connsiteY5" fmla="*/ 4096437 h 5394374"/>
              <a:gd name="connsiteX6" fmla="*/ 11577162 w 11577162"/>
              <a:gd name="connsiteY6" fmla="*/ 4383791 h 5394374"/>
              <a:gd name="connsiteX7" fmla="*/ 11577162 w 11577162"/>
              <a:gd name="connsiteY7" fmla="*/ 4675415 h 5394374"/>
              <a:gd name="connsiteX8" fmla="*/ 11577162 w 11577162"/>
              <a:gd name="connsiteY8" fmla="*/ 4962769 h 5394374"/>
              <a:gd name="connsiteX9" fmla="*/ 4823818 w 11577162"/>
              <a:gd name="connsiteY9" fmla="*/ 4962769 h 5394374"/>
              <a:gd name="connsiteX10" fmla="*/ 4392213 w 11577162"/>
              <a:gd name="connsiteY10" fmla="*/ 5394374 h 5394374"/>
              <a:gd name="connsiteX11" fmla="*/ 609324 w 11577162"/>
              <a:gd name="connsiteY11" fmla="*/ 5394374 h 5394374"/>
              <a:gd name="connsiteX12" fmla="*/ 0 w 11577162"/>
              <a:gd name="connsiteY12" fmla="*/ 4785050 h 5394374"/>
              <a:gd name="connsiteX13" fmla="*/ 0 w 11577162"/>
              <a:gd name="connsiteY13" fmla="*/ 4497696 h 5394374"/>
              <a:gd name="connsiteX14" fmla="*/ 0 w 11577162"/>
              <a:gd name="connsiteY14" fmla="*/ 4206072 h 5394374"/>
              <a:gd name="connsiteX15" fmla="*/ 0 w 11577162"/>
              <a:gd name="connsiteY15" fmla="*/ 3918718 h 5394374"/>
              <a:gd name="connsiteX16" fmla="*/ 0 w 11577162"/>
              <a:gd name="connsiteY16" fmla="*/ 866332 h 5394374"/>
              <a:gd name="connsiteX17" fmla="*/ 0 w 11577162"/>
              <a:gd name="connsiteY17" fmla="*/ 578978 h 5394374"/>
              <a:gd name="connsiteX18" fmla="*/ 0 w 11577162"/>
              <a:gd name="connsiteY18" fmla="*/ 287354 h 539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577162" h="5394374">
                <a:moveTo>
                  <a:pt x="0" y="0"/>
                </a:moveTo>
                <a:lnTo>
                  <a:pt x="11577162" y="0"/>
                </a:lnTo>
                <a:lnTo>
                  <a:pt x="11577162" y="287354"/>
                </a:lnTo>
                <a:lnTo>
                  <a:pt x="11577162" y="578978"/>
                </a:lnTo>
                <a:lnTo>
                  <a:pt x="11577162" y="866332"/>
                </a:lnTo>
                <a:lnTo>
                  <a:pt x="11577162" y="4096437"/>
                </a:lnTo>
                <a:lnTo>
                  <a:pt x="11577162" y="4383791"/>
                </a:lnTo>
                <a:lnTo>
                  <a:pt x="11577162" y="4675415"/>
                </a:lnTo>
                <a:lnTo>
                  <a:pt x="11577162" y="4962769"/>
                </a:lnTo>
                <a:lnTo>
                  <a:pt x="4823818" y="4962769"/>
                </a:lnTo>
                <a:cubicBezTo>
                  <a:pt x="4585166" y="4962769"/>
                  <a:pt x="4392213" y="5155722"/>
                  <a:pt x="4392213" y="5394374"/>
                </a:cubicBezTo>
                <a:lnTo>
                  <a:pt x="609324" y="5394374"/>
                </a:lnTo>
                <a:cubicBezTo>
                  <a:pt x="272927" y="5394374"/>
                  <a:pt x="0" y="5121448"/>
                  <a:pt x="0" y="4785050"/>
                </a:cubicBezTo>
                <a:lnTo>
                  <a:pt x="0" y="4497696"/>
                </a:lnTo>
                <a:lnTo>
                  <a:pt x="0" y="4206072"/>
                </a:lnTo>
                <a:lnTo>
                  <a:pt x="0" y="3918718"/>
                </a:lnTo>
                <a:lnTo>
                  <a:pt x="0" y="866332"/>
                </a:lnTo>
                <a:lnTo>
                  <a:pt x="0" y="578978"/>
                </a:lnTo>
                <a:lnTo>
                  <a:pt x="0" y="287354"/>
                </a:lnTo>
                <a:close/>
              </a:path>
            </a:pathLst>
          </a:custGeom>
          <a:noFill/>
        </p:spPr>
      </p:pic>
    </p:spTree>
    <p:extLst>
      <p:ext uri="{BB962C8B-B14F-4D97-AF65-F5344CB8AC3E}">
        <p14:creationId xmlns:p14="http://schemas.microsoft.com/office/powerpoint/2010/main" val="630799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sz="half" idx="13"/>
          </p:nvPr>
        </p:nvSpPr>
        <p:spPr>
          <a:xfrm>
            <a:off x="678194" y="1405746"/>
            <a:ext cx="8037791" cy="5247467"/>
          </a:xfrm>
        </p:spPr>
        <p:txBody>
          <a:bodyPr/>
          <a:lstStyle/>
          <a:p>
            <a:r>
              <a:rPr lang="nl-NL" sz="2000" u="sng" dirty="0">
                <a:solidFill>
                  <a:srgbClr val="0070C0"/>
                </a:solidFill>
                <a:latin typeface="+mj-lt"/>
              </a:rPr>
              <a:t>Twee onderdelen:</a:t>
            </a:r>
          </a:p>
          <a:p>
            <a:r>
              <a:rPr lang="nl-NL" sz="2000" dirty="0">
                <a:solidFill>
                  <a:srgbClr val="0070C0"/>
                </a:solidFill>
                <a:latin typeface="+mj-lt"/>
              </a:rPr>
              <a:t>1. Speculum inbrengen, zetten van lokale verdoving</a:t>
            </a:r>
          </a:p>
          <a:p>
            <a:r>
              <a:rPr lang="nl-NL" sz="2000" dirty="0">
                <a:solidFill>
                  <a:srgbClr val="0070C0"/>
                </a:solidFill>
                <a:latin typeface="+mj-lt"/>
              </a:rPr>
              <a:t>2. Echogeleide punctie</a:t>
            </a:r>
          </a:p>
          <a:p>
            <a:endParaRPr lang="nl-NL" sz="2000" dirty="0">
              <a:solidFill>
                <a:srgbClr val="0070C0"/>
              </a:solidFill>
              <a:latin typeface="+mj-lt"/>
            </a:endParaRPr>
          </a:p>
          <a:p>
            <a:r>
              <a:rPr lang="nl-NL" sz="2000" dirty="0">
                <a:solidFill>
                  <a:srgbClr val="0070C0"/>
                </a:solidFill>
                <a:latin typeface="+mj-lt"/>
              </a:rPr>
              <a:t>Vaginale ingreep. Vocht uit eiblaasjes wordt opgezogen. </a:t>
            </a:r>
          </a:p>
          <a:p>
            <a:endParaRPr lang="nl-NL" sz="2000" dirty="0">
              <a:solidFill>
                <a:srgbClr val="0070C0"/>
              </a:solidFill>
              <a:latin typeface="+mj-lt"/>
            </a:endParaRPr>
          </a:p>
          <a:p>
            <a:r>
              <a:rPr lang="nl-NL" sz="2000" u="sng" dirty="0">
                <a:solidFill>
                  <a:srgbClr val="0070C0"/>
                </a:solidFill>
                <a:latin typeface="+mj-lt"/>
              </a:rPr>
              <a:t>Pijnstillingsopties:</a:t>
            </a:r>
          </a:p>
          <a:p>
            <a:pPr marL="342900" indent="-342900">
              <a:buFontTx/>
              <a:buChar char="-"/>
            </a:pPr>
            <a:r>
              <a:rPr lang="nl-NL" sz="2000" dirty="0">
                <a:solidFill>
                  <a:srgbClr val="0070C0"/>
                </a:solidFill>
                <a:latin typeface="+mj-lt"/>
              </a:rPr>
              <a:t>Lokale verdoving (standaard) </a:t>
            </a:r>
          </a:p>
          <a:p>
            <a:pPr marL="342900" indent="-342900">
              <a:buFontTx/>
              <a:buChar char="-"/>
            </a:pPr>
            <a:r>
              <a:rPr lang="nl-NL" sz="2000" dirty="0">
                <a:solidFill>
                  <a:srgbClr val="0070C0"/>
                </a:solidFill>
                <a:latin typeface="+mj-lt"/>
              </a:rPr>
              <a:t>Lichte sedatie</a:t>
            </a:r>
          </a:p>
          <a:p>
            <a:pPr marL="342900" indent="-342900">
              <a:buFontTx/>
              <a:buChar char="-"/>
            </a:pPr>
            <a:r>
              <a:rPr lang="nl-NL" sz="2000" dirty="0">
                <a:solidFill>
                  <a:srgbClr val="0070C0"/>
                </a:solidFill>
                <a:latin typeface="+mj-lt"/>
              </a:rPr>
              <a:t>Diepe sedatie</a:t>
            </a:r>
          </a:p>
          <a:p>
            <a:endParaRPr lang="nl-NL" sz="2000" dirty="0">
              <a:solidFill>
                <a:srgbClr val="0070C0"/>
              </a:solidFill>
              <a:latin typeface="+mj-lt"/>
            </a:endParaRPr>
          </a:p>
          <a:p>
            <a:r>
              <a:rPr lang="nl-NL" sz="2000" dirty="0">
                <a:solidFill>
                  <a:srgbClr val="0070C0"/>
                </a:solidFill>
                <a:latin typeface="+mj-lt"/>
              </a:rPr>
              <a:t>Nuchter beleid alleen bij diepe sedatie</a:t>
            </a:r>
          </a:p>
          <a:p>
            <a:endParaRPr lang="nl-NL" sz="2000" dirty="0">
              <a:solidFill>
                <a:srgbClr val="0070C0"/>
              </a:solidFill>
              <a:latin typeface="+mj-lt"/>
            </a:endParaRPr>
          </a:p>
          <a:p>
            <a:r>
              <a:rPr lang="nl-NL" sz="2000" dirty="0">
                <a:solidFill>
                  <a:srgbClr val="0070C0"/>
                </a:solidFill>
                <a:latin typeface="+mj-lt"/>
              </a:rPr>
              <a:t>Neem iemand mee naar de punctie (niet zelf naar huis rijden of met OV)</a:t>
            </a:r>
          </a:p>
          <a:p>
            <a:endParaRPr lang="nl-NL" sz="2000" dirty="0">
              <a:solidFill>
                <a:srgbClr val="0070C0"/>
              </a:solidFill>
              <a:latin typeface="+mj-lt"/>
            </a:endParaRPr>
          </a:p>
          <a:p>
            <a:endParaRPr lang="nl-NL" sz="2000" dirty="0"/>
          </a:p>
          <a:p>
            <a:endParaRPr lang="nl-NL" dirty="0"/>
          </a:p>
          <a:p>
            <a:endParaRPr lang="nl-NL" dirty="0"/>
          </a:p>
          <a:p>
            <a:endParaRPr lang="nl-NL" dirty="0"/>
          </a:p>
        </p:txBody>
      </p:sp>
      <p:sp>
        <p:nvSpPr>
          <p:cNvPr id="4" name="Titel 3"/>
          <p:cNvSpPr>
            <a:spLocks noGrp="1"/>
          </p:cNvSpPr>
          <p:nvPr>
            <p:ph type="title"/>
          </p:nvPr>
        </p:nvSpPr>
        <p:spPr>
          <a:xfrm>
            <a:off x="678194" y="363990"/>
            <a:ext cx="10057680" cy="817022"/>
          </a:xfrm>
        </p:spPr>
        <p:txBody>
          <a:bodyPr/>
          <a:lstStyle/>
          <a:p>
            <a:r>
              <a:rPr lang="nl-NL" sz="4000" b="0" dirty="0">
                <a:latin typeface="+mj-lt"/>
                <a:cs typeface="Segoe UI" panose="020B0502040204020203" pitchFamily="34" charset="0"/>
              </a:rPr>
              <a:t>Eicelpunctie</a:t>
            </a:r>
          </a:p>
        </p:txBody>
      </p:sp>
      <p:pic>
        <p:nvPicPr>
          <p:cNvPr id="5" name="Picture 24" descr="ivf-fp1">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5100" y="1120938"/>
            <a:ext cx="2759744" cy="2632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r="5140"/>
          <a:stretch/>
        </p:blipFill>
        <p:spPr bwMode="auto">
          <a:xfrm>
            <a:off x="8595100" y="3900511"/>
            <a:ext cx="2759744" cy="1939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3867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Grp="1" noChangeAspect="1" noChangeArrowheads="1"/>
          </p:cNvPicPr>
          <p:nvPr>
            <p:ph type="pic" sz="quarter" idx="12"/>
          </p:nvPr>
        </p:nvPicPr>
        <p:blipFill>
          <a:blip r:embed="rId3">
            <a:extLst>
              <a:ext uri="{28A0092B-C50C-407E-A947-70E740481C1C}">
                <a14:useLocalDpi xmlns:a14="http://schemas.microsoft.com/office/drawing/2010/main" val="0"/>
              </a:ext>
            </a:extLst>
          </a:blip>
          <a:srcRect t="9256" r="-2" b="28985"/>
          <a:stretch/>
        </p:blipFill>
        <p:spPr bwMode="auto">
          <a:xfrm>
            <a:off x="6242052" y="10"/>
            <a:ext cx="5949948" cy="5504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itel 3"/>
          <p:cNvSpPr>
            <a:spLocks noGrp="1"/>
          </p:cNvSpPr>
          <p:nvPr>
            <p:ph type="title"/>
          </p:nvPr>
        </p:nvSpPr>
        <p:spPr>
          <a:xfrm>
            <a:off x="619125" y="457495"/>
            <a:ext cx="5330825" cy="659242"/>
          </a:xfrm>
        </p:spPr>
        <p:txBody>
          <a:bodyPr anchor="t">
            <a:normAutofit/>
          </a:bodyPr>
          <a:lstStyle/>
          <a:p>
            <a:r>
              <a:rPr lang="nl-NL" dirty="0"/>
              <a:t>Na de punctie </a:t>
            </a:r>
          </a:p>
        </p:txBody>
      </p:sp>
      <p:sp>
        <p:nvSpPr>
          <p:cNvPr id="2" name="Tijdelijke aanduiding voor inhoud 1"/>
          <p:cNvSpPr>
            <a:spLocks noGrp="1"/>
          </p:cNvSpPr>
          <p:nvPr>
            <p:ph type="body" sz="quarter" idx="10"/>
          </p:nvPr>
        </p:nvSpPr>
        <p:spPr>
          <a:xfrm>
            <a:off x="619125" y="1476374"/>
            <a:ext cx="5330825" cy="4320000"/>
          </a:xfrm>
        </p:spPr>
        <p:txBody>
          <a:bodyPr anchor="t">
            <a:normAutofit/>
          </a:bodyPr>
          <a:lstStyle/>
          <a:p>
            <a:pPr marL="342900" indent="-342900">
              <a:spcAft>
                <a:spcPts val="600"/>
              </a:spcAft>
              <a:buFont typeface="Arial" panose="020B0604020202020204" pitchFamily="34" charset="0"/>
              <a:buChar char="•"/>
            </a:pPr>
            <a:r>
              <a:rPr lang="nl-NL" sz="2000" b="0" dirty="0">
                <a:solidFill>
                  <a:srgbClr val="0070C0"/>
                </a:solidFill>
                <a:latin typeface="+mj-lt"/>
              </a:rPr>
              <a:t>Uitrustkamer</a:t>
            </a:r>
          </a:p>
          <a:p>
            <a:pPr marL="342900" indent="-342900">
              <a:spcAft>
                <a:spcPts val="600"/>
              </a:spcAft>
              <a:buFont typeface="Arial" panose="020B0604020202020204" pitchFamily="34" charset="0"/>
              <a:buChar char="•"/>
            </a:pPr>
            <a:r>
              <a:rPr lang="nl-NL" sz="2000" b="0" dirty="0">
                <a:solidFill>
                  <a:srgbClr val="0070C0"/>
                </a:solidFill>
                <a:latin typeface="+mj-lt"/>
              </a:rPr>
              <a:t>Monitoring hoe het gaat</a:t>
            </a:r>
          </a:p>
          <a:p>
            <a:pPr marL="342900" indent="-342900">
              <a:spcAft>
                <a:spcPts val="600"/>
              </a:spcAft>
              <a:buFont typeface="Arial" panose="020B0604020202020204" pitchFamily="34" charset="0"/>
              <a:buChar char="•"/>
            </a:pPr>
            <a:r>
              <a:rPr lang="nl-NL" sz="2000" b="0" dirty="0">
                <a:solidFill>
                  <a:srgbClr val="0070C0"/>
                </a:solidFill>
                <a:latin typeface="+mj-lt"/>
              </a:rPr>
              <a:t>Uitslag aantal gevonden eicellen </a:t>
            </a:r>
          </a:p>
          <a:p>
            <a:pPr marL="342900" indent="-342900">
              <a:spcAft>
                <a:spcPts val="600"/>
              </a:spcAft>
              <a:buFont typeface="Arial" panose="020B0604020202020204" pitchFamily="34" charset="0"/>
              <a:buChar char="•"/>
            </a:pPr>
            <a:r>
              <a:rPr lang="nl-NL" sz="2000" b="0" dirty="0">
                <a:solidFill>
                  <a:srgbClr val="0070C0"/>
                </a:solidFill>
                <a:latin typeface="+mj-lt"/>
              </a:rPr>
              <a:t>Dag van de punctie (en dag nadien) niet werken en rust nemen</a:t>
            </a:r>
          </a:p>
          <a:p>
            <a:pPr marL="342900" indent="-342900">
              <a:spcAft>
                <a:spcPts val="600"/>
              </a:spcAft>
              <a:buFont typeface="Arial" panose="020B0604020202020204" pitchFamily="34" charset="0"/>
              <a:buChar char="•"/>
            </a:pPr>
            <a:r>
              <a:rPr lang="nl-NL" sz="2000" b="0" dirty="0">
                <a:solidFill>
                  <a:srgbClr val="0070C0"/>
                </a:solidFill>
                <a:latin typeface="+mj-lt"/>
              </a:rPr>
              <a:t>Herstel wisselt per vrouw</a:t>
            </a:r>
          </a:p>
          <a:p>
            <a:pPr marL="342900" indent="-342900">
              <a:spcAft>
                <a:spcPts val="600"/>
              </a:spcAft>
              <a:buFont typeface="Arial" panose="020B0604020202020204" pitchFamily="34" charset="0"/>
              <a:buChar char="•"/>
            </a:pPr>
            <a:endParaRPr lang="nl-NL" dirty="0"/>
          </a:p>
          <a:p>
            <a:pPr>
              <a:spcAft>
                <a:spcPts val="600"/>
              </a:spcAft>
            </a:pPr>
            <a:endParaRPr lang="nl-NL" dirty="0"/>
          </a:p>
          <a:p>
            <a:pPr>
              <a:spcAft>
                <a:spcPts val="600"/>
              </a:spcAft>
            </a:pPr>
            <a:endParaRPr lang="nl-NL" dirty="0"/>
          </a:p>
        </p:txBody>
      </p:sp>
      <p:sp>
        <p:nvSpPr>
          <p:cNvPr id="12" name="Slide Number Placeholder 5">
            <a:extLst>
              <a:ext uri="{FF2B5EF4-FFF2-40B4-BE49-F238E27FC236}">
                <a16:creationId xmlns:a16="http://schemas.microsoft.com/office/drawing/2014/main" id="{317FCDB0-67CF-F79B-B0C9-147511A37748}"/>
              </a:ext>
            </a:extLst>
          </p:cNvPr>
          <p:cNvSpPr>
            <a:spLocks noGrp="1"/>
          </p:cNvSpPr>
          <p:nvPr>
            <p:ph type="sldNum" sz="quarter" idx="13"/>
          </p:nvPr>
        </p:nvSpPr>
        <p:spPr>
          <a:xfrm>
            <a:off x="11229975" y="6191328"/>
            <a:ext cx="365125" cy="249385"/>
          </a:xfrm>
        </p:spPr>
        <p:txBody>
          <a:bodyPr/>
          <a:lstStyle/>
          <a:p>
            <a:pPr>
              <a:spcAft>
                <a:spcPts val="600"/>
              </a:spcAft>
            </a:pPr>
            <a:fld id="{5A195573-6125-40C3-AA0C-3AC6CFB9F86B}" type="slidenum">
              <a:rPr lang="en-US" smtClean="0"/>
              <a:pPr>
                <a:spcAft>
                  <a:spcPts val="600"/>
                </a:spcAft>
              </a:pPr>
              <a:t>11</a:t>
            </a:fld>
            <a:endParaRPr lang="en-US" dirty="0"/>
          </a:p>
        </p:txBody>
      </p:sp>
    </p:spTree>
    <p:extLst>
      <p:ext uri="{BB962C8B-B14F-4D97-AF65-F5344CB8AC3E}">
        <p14:creationId xmlns:p14="http://schemas.microsoft.com/office/powerpoint/2010/main" val="2243520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91651" y="388620"/>
            <a:ext cx="7402748" cy="667890"/>
          </a:xfrm>
        </p:spPr>
        <p:txBody>
          <a:bodyPr/>
          <a:lstStyle/>
          <a:p>
            <a:r>
              <a:rPr lang="nl-NL" sz="4000" b="0" dirty="0">
                <a:solidFill>
                  <a:srgbClr val="FC6039"/>
                </a:solidFill>
                <a:latin typeface="+mj-lt"/>
              </a:rPr>
              <a:t>Medicatie na punctie</a:t>
            </a:r>
          </a:p>
        </p:txBody>
      </p:sp>
      <p:sp>
        <p:nvSpPr>
          <p:cNvPr id="3" name="Ondertitel 2"/>
          <p:cNvSpPr>
            <a:spLocks noGrp="1"/>
          </p:cNvSpPr>
          <p:nvPr>
            <p:ph type="subTitle" idx="1"/>
          </p:nvPr>
        </p:nvSpPr>
        <p:spPr>
          <a:xfrm>
            <a:off x="514716" y="1579579"/>
            <a:ext cx="7479683" cy="2755542"/>
          </a:xfrm>
        </p:spPr>
        <p:txBody>
          <a:bodyPr/>
          <a:lstStyle/>
          <a:p>
            <a:pPr eaLnBrk="1" hangingPunct="1">
              <a:buClr>
                <a:srgbClr val="B0DDF4"/>
              </a:buClr>
            </a:pPr>
            <a:r>
              <a:rPr lang="nl-NL" dirty="0">
                <a:solidFill>
                  <a:srgbClr val="0070C0"/>
                </a:solidFill>
                <a:latin typeface="+mj-lt"/>
              </a:rPr>
              <a:t>Waarmee:	Progesteron (Utrogestan), vaginale capsules</a:t>
            </a:r>
          </a:p>
          <a:p>
            <a:pPr eaLnBrk="1" hangingPunct="1">
              <a:buClr>
                <a:srgbClr val="B0DDF4"/>
              </a:buClr>
            </a:pPr>
            <a:endParaRPr lang="nl-NL" dirty="0">
              <a:solidFill>
                <a:srgbClr val="0070C0"/>
              </a:solidFill>
              <a:latin typeface="+mj-lt"/>
            </a:endParaRPr>
          </a:p>
          <a:p>
            <a:pPr eaLnBrk="1" hangingPunct="1">
              <a:buClr>
                <a:srgbClr val="B0DDF4"/>
              </a:buClr>
            </a:pPr>
            <a:r>
              <a:rPr lang="nl-NL" dirty="0">
                <a:solidFill>
                  <a:srgbClr val="0070C0"/>
                </a:solidFill>
                <a:latin typeface="+mj-lt"/>
              </a:rPr>
              <a:t>Effect:		ondersteuning baarmoederslijmvlies</a:t>
            </a:r>
          </a:p>
          <a:p>
            <a:pPr eaLnBrk="1" hangingPunct="1">
              <a:buClr>
                <a:srgbClr val="B0DDF4"/>
              </a:buClr>
            </a:pPr>
            <a:endParaRPr lang="nl-NL" dirty="0">
              <a:solidFill>
                <a:srgbClr val="0070C0"/>
              </a:solidFill>
              <a:latin typeface="+mj-lt"/>
            </a:endParaRPr>
          </a:p>
          <a:p>
            <a:pPr eaLnBrk="1" hangingPunct="1">
              <a:buClr>
                <a:srgbClr val="B0DDF4"/>
              </a:buClr>
            </a:pPr>
            <a:r>
              <a:rPr lang="nl-NL" dirty="0">
                <a:solidFill>
                  <a:srgbClr val="0070C0"/>
                </a:solidFill>
                <a:latin typeface="+mj-lt"/>
              </a:rPr>
              <a:t>Wanneer:	start avond van punctie, t/m 14 dagen na punctie</a:t>
            </a:r>
          </a:p>
          <a:p>
            <a:pPr eaLnBrk="1" hangingPunct="1">
              <a:buClr>
                <a:srgbClr val="B0DDF4"/>
              </a:buClr>
            </a:pPr>
            <a:endParaRPr lang="nl-NL" dirty="0">
              <a:solidFill>
                <a:srgbClr val="0070C0"/>
              </a:solidFill>
              <a:latin typeface="+mj-lt"/>
            </a:endParaRPr>
          </a:p>
          <a:p>
            <a:pPr eaLnBrk="1" hangingPunct="1">
              <a:buClr>
                <a:srgbClr val="B0DDF4"/>
              </a:buClr>
            </a:pPr>
            <a:r>
              <a:rPr lang="nl-NL" dirty="0">
                <a:solidFill>
                  <a:srgbClr val="0070C0"/>
                </a:solidFill>
                <a:latin typeface="+mj-lt"/>
              </a:rPr>
              <a:t>Bijwerkingen: 	vaginale afscheiding, hoofdpijn, maag-darmklachten, 		gevoelige borsten, vermoeidheid</a:t>
            </a:r>
          </a:p>
          <a:p>
            <a:pPr eaLnBrk="1" hangingPunct="1">
              <a:buClr>
                <a:srgbClr val="B0DDF4"/>
              </a:buClr>
            </a:pPr>
            <a:endParaRPr lang="nl-NL" dirty="0">
              <a:solidFill>
                <a:srgbClr val="0070C0"/>
              </a:solidFill>
              <a:latin typeface="+mj-lt"/>
            </a:endParaRPr>
          </a:p>
          <a:p>
            <a:pPr eaLnBrk="1" hangingPunct="1">
              <a:buClr>
                <a:srgbClr val="B0DDF4"/>
              </a:buClr>
            </a:pPr>
            <a:r>
              <a:rPr lang="nl-NL" dirty="0">
                <a:solidFill>
                  <a:srgbClr val="0070C0"/>
                </a:solidFill>
                <a:latin typeface="+mj-lt"/>
              </a:rPr>
              <a:t>Advies: 		niet inwendig (vagina) wassen </a:t>
            </a:r>
          </a:p>
          <a:p>
            <a:endParaRPr lang="nl-NL"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0056" y="4155622"/>
            <a:ext cx="3495404" cy="2313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7508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39F3A6-7D5B-1AB9-78CC-61D573DF3B59}"/>
              </a:ext>
            </a:extLst>
          </p:cNvPr>
          <p:cNvSpPr>
            <a:spLocks noGrp="1"/>
          </p:cNvSpPr>
          <p:nvPr>
            <p:ph type="title"/>
          </p:nvPr>
        </p:nvSpPr>
        <p:spPr/>
        <p:txBody>
          <a:bodyPr/>
          <a:lstStyle/>
          <a:p>
            <a:r>
              <a:rPr lang="nl-NL" dirty="0"/>
              <a:t>Laboratoriumfase</a:t>
            </a:r>
          </a:p>
        </p:txBody>
      </p:sp>
      <p:sp>
        <p:nvSpPr>
          <p:cNvPr id="3" name="Tijdelijke aanduiding voor tekst 2">
            <a:extLst>
              <a:ext uri="{FF2B5EF4-FFF2-40B4-BE49-F238E27FC236}">
                <a16:creationId xmlns:a16="http://schemas.microsoft.com/office/drawing/2014/main" id="{85F100E8-5B5F-B244-EBBC-0D9B37389DBE}"/>
              </a:ext>
            </a:extLst>
          </p:cNvPr>
          <p:cNvSpPr>
            <a:spLocks noGrp="1"/>
          </p:cNvSpPr>
          <p:nvPr>
            <p:ph type="body" sz="quarter" idx="11"/>
          </p:nvPr>
        </p:nvSpPr>
        <p:spPr/>
        <p:txBody>
          <a:bodyPr/>
          <a:lstStyle/>
          <a:p>
            <a:r>
              <a:rPr lang="nl-NL" sz="2000" b="0" dirty="0">
                <a:solidFill>
                  <a:srgbClr val="0070C0"/>
                </a:solidFill>
              </a:rPr>
              <a:t>Dag van de punctie terugkoppeling over aantal eicellen en indien van toepassing over het verse semen. </a:t>
            </a:r>
          </a:p>
          <a:p>
            <a:endParaRPr lang="nl-NL" sz="2000" b="0" dirty="0">
              <a:solidFill>
                <a:srgbClr val="0070C0"/>
              </a:solidFill>
            </a:endParaRPr>
          </a:p>
          <a:p>
            <a:endParaRPr lang="nl-NL" sz="2000" b="0" dirty="0">
              <a:solidFill>
                <a:srgbClr val="0070C0"/>
              </a:solidFill>
            </a:endParaRPr>
          </a:p>
          <a:p>
            <a:r>
              <a:rPr lang="nl-NL" sz="2000" b="0" dirty="0">
                <a:solidFill>
                  <a:srgbClr val="0070C0"/>
                </a:solidFill>
              </a:rPr>
              <a:t>Het is normaal dat er in iedere fase van de behandeling iets “afvalt”. Voorbeeld:</a:t>
            </a:r>
          </a:p>
          <a:p>
            <a:endParaRPr lang="nl-NL" sz="2000" b="0" dirty="0">
              <a:solidFill>
                <a:srgbClr val="0070C0"/>
              </a:solidFill>
            </a:endParaRPr>
          </a:p>
          <a:p>
            <a:r>
              <a:rPr lang="nl-NL" sz="2000" b="0" dirty="0">
                <a:solidFill>
                  <a:srgbClr val="0070C0"/>
                </a:solidFill>
              </a:rPr>
              <a:t>10 follikels</a:t>
            </a:r>
          </a:p>
          <a:p>
            <a:r>
              <a:rPr lang="nl-NL" sz="2000" b="0" dirty="0">
                <a:solidFill>
                  <a:srgbClr val="0070C0"/>
                </a:solidFill>
              </a:rPr>
              <a:t>8 eicellen </a:t>
            </a:r>
          </a:p>
          <a:p>
            <a:r>
              <a:rPr lang="nl-NL" sz="2000" b="0" dirty="0">
                <a:solidFill>
                  <a:srgbClr val="0070C0"/>
                </a:solidFill>
              </a:rPr>
              <a:t>5x bevruchte eicel</a:t>
            </a:r>
          </a:p>
          <a:p>
            <a:endParaRPr lang="nl-NL" sz="2000" b="0" dirty="0">
              <a:solidFill>
                <a:srgbClr val="0070C0"/>
              </a:solidFill>
            </a:endParaRPr>
          </a:p>
          <a:p>
            <a:r>
              <a:rPr lang="nl-NL" sz="2000" b="0" dirty="0">
                <a:solidFill>
                  <a:srgbClr val="0070C0"/>
                </a:solidFill>
              </a:rPr>
              <a:t>4 geschikte embryo’s:</a:t>
            </a:r>
          </a:p>
          <a:p>
            <a:r>
              <a:rPr lang="nl-NL" sz="2000" b="0" dirty="0">
                <a:solidFill>
                  <a:srgbClr val="0070C0"/>
                </a:solidFill>
              </a:rPr>
              <a:t>1 embryo ET</a:t>
            </a:r>
          </a:p>
          <a:p>
            <a:r>
              <a:rPr lang="nl-NL" sz="2000" b="0" dirty="0">
                <a:solidFill>
                  <a:srgbClr val="0070C0"/>
                </a:solidFill>
              </a:rPr>
              <a:t>1x cryo embryo (= ingevroren embryo) </a:t>
            </a:r>
          </a:p>
          <a:p>
            <a:endParaRPr lang="nl-NL" dirty="0"/>
          </a:p>
          <a:p>
            <a:endParaRPr lang="nl-NL" dirty="0"/>
          </a:p>
          <a:p>
            <a:endParaRPr lang="nl-NL" dirty="0"/>
          </a:p>
          <a:p>
            <a:endParaRPr lang="nl-NL" dirty="0"/>
          </a:p>
        </p:txBody>
      </p:sp>
      <p:sp>
        <p:nvSpPr>
          <p:cNvPr id="4" name="Tijdelijke aanduiding voor dianummer 3">
            <a:extLst>
              <a:ext uri="{FF2B5EF4-FFF2-40B4-BE49-F238E27FC236}">
                <a16:creationId xmlns:a16="http://schemas.microsoft.com/office/drawing/2014/main" id="{E0FFA64B-285C-E02C-A4E0-1ECBC9C0BE6A}"/>
              </a:ext>
            </a:extLst>
          </p:cNvPr>
          <p:cNvSpPr>
            <a:spLocks noGrp="1"/>
          </p:cNvSpPr>
          <p:nvPr>
            <p:ph type="sldNum" sz="quarter" idx="12"/>
          </p:nvPr>
        </p:nvSpPr>
        <p:spPr/>
        <p:txBody>
          <a:bodyPr/>
          <a:lstStyle/>
          <a:p>
            <a:fld id="{5A195573-6125-40C3-AA0C-3AC6CFB9F86B}" type="slidenum">
              <a:rPr lang="en-US" smtClean="0"/>
              <a:pPr/>
              <a:t>13</a:t>
            </a:fld>
            <a:endParaRPr lang="en-US" dirty="0"/>
          </a:p>
        </p:txBody>
      </p:sp>
    </p:spTree>
    <p:extLst>
      <p:ext uri="{BB962C8B-B14F-4D97-AF65-F5344CB8AC3E}">
        <p14:creationId xmlns:p14="http://schemas.microsoft.com/office/powerpoint/2010/main" val="1646011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4000" b="0" dirty="0">
                <a:solidFill>
                  <a:srgbClr val="FC6039"/>
                </a:solidFill>
                <a:latin typeface="+mj-lt"/>
                <a:ea typeface="Segoe UI" panose="020B0502040204020203" pitchFamily="34" charset="0"/>
                <a:cs typeface="Segoe UI" panose="020B0502040204020203" pitchFamily="34" charset="0"/>
              </a:rPr>
              <a:t>Beoordeling van de embryokwaliteit</a:t>
            </a:r>
          </a:p>
        </p:txBody>
      </p:sp>
      <p:cxnSp>
        <p:nvCxnSpPr>
          <p:cNvPr id="6" name="Straight Connector 5"/>
          <p:cNvCxnSpPr/>
          <p:nvPr/>
        </p:nvCxnSpPr>
        <p:spPr>
          <a:xfrm flipV="1">
            <a:off x="1651907" y="1565796"/>
            <a:ext cx="8666011" cy="11534"/>
          </a:xfrm>
          <a:prstGeom prst="line">
            <a:avLst/>
          </a:prstGeom>
          <a:ln w="349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1713518" y="2823145"/>
            <a:ext cx="8666011" cy="11534"/>
          </a:xfrm>
          <a:prstGeom prst="line">
            <a:avLst/>
          </a:prstGeom>
          <a:ln w="476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1060295" y="2625472"/>
            <a:ext cx="8611202" cy="3751412"/>
          </a:xfrm>
          <a:prstGeom prst="rect">
            <a:avLst/>
          </a:prstGeom>
        </p:spPr>
        <p:txBody>
          <a:bodyPr wrap="square">
            <a:spAutoFit/>
          </a:bodyPr>
          <a:lstStyle/>
          <a:p>
            <a:pPr eaLnBrk="1" hangingPunct="1">
              <a:lnSpc>
                <a:spcPct val="120000"/>
              </a:lnSpc>
            </a:pPr>
            <a:r>
              <a:rPr lang="nl-NL" b="1" dirty="0">
                <a:solidFill>
                  <a:srgbClr val="0070C0"/>
                </a:solidFill>
                <a:latin typeface="+mj-lt"/>
                <a:ea typeface="Segoe UI" panose="020B0502040204020203" pitchFamily="34" charset="0"/>
                <a:cs typeface="Segoe UI" panose="020B0502040204020203" pitchFamily="34" charset="0"/>
              </a:rPr>
              <a:t>Dag 1</a:t>
            </a:r>
          </a:p>
          <a:p>
            <a:pPr marL="342900" indent="-342900">
              <a:lnSpc>
                <a:spcPct val="120000"/>
              </a:lnSpc>
              <a:buFont typeface="Arial" panose="020B0604020202020204" pitchFamily="34" charset="0"/>
              <a:buChar char="•"/>
            </a:pPr>
            <a:r>
              <a:rPr lang="nl-NL" dirty="0">
                <a:solidFill>
                  <a:srgbClr val="0070C0"/>
                </a:solidFill>
                <a:latin typeface="+mj-lt"/>
                <a:ea typeface="Segoe UI" panose="020B0502040204020203" pitchFamily="34" charset="0"/>
                <a:cs typeface="Segoe UI" panose="020B0502040204020203" pitchFamily="34" charset="0"/>
              </a:rPr>
              <a:t>Beoordeling bevruchting </a:t>
            </a:r>
          </a:p>
          <a:p>
            <a:pPr marL="342900" indent="-342900">
              <a:lnSpc>
                <a:spcPct val="120000"/>
              </a:lnSpc>
              <a:buFont typeface="Arial" panose="020B0604020202020204" pitchFamily="34" charset="0"/>
              <a:buChar char="•"/>
            </a:pPr>
            <a:r>
              <a:rPr lang="nl-NL" dirty="0">
                <a:solidFill>
                  <a:srgbClr val="0070C0"/>
                </a:solidFill>
                <a:latin typeface="+mj-lt"/>
                <a:ea typeface="Segoe UI" panose="020B0502040204020203" pitchFamily="34" charset="0"/>
                <a:cs typeface="Segoe UI" panose="020B0502040204020203" pitchFamily="34" charset="0"/>
              </a:rPr>
              <a:t>Bevruchtingspercentage ~ 65 % van de eicellen</a:t>
            </a:r>
          </a:p>
          <a:p>
            <a:pPr marL="342900" indent="-342900">
              <a:lnSpc>
                <a:spcPct val="120000"/>
              </a:lnSpc>
              <a:buFont typeface="Arial" panose="020B0604020202020204" pitchFamily="34" charset="0"/>
              <a:buChar char="•"/>
            </a:pPr>
            <a:r>
              <a:rPr lang="nl-NL" dirty="0">
                <a:solidFill>
                  <a:srgbClr val="0070C0"/>
                </a:solidFill>
                <a:latin typeface="+mj-lt"/>
                <a:ea typeface="Segoe UI" panose="020B0502040204020203" pitchFamily="34" charset="0"/>
                <a:cs typeface="Segoe UI" panose="020B0502040204020203" pitchFamily="34" charset="0"/>
              </a:rPr>
              <a:t>Geheel geen bevruchting: ~ 5-7% van de puncties</a:t>
            </a:r>
            <a:endParaRPr lang="nl-NL" b="1" dirty="0">
              <a:solidFill>
                <a:srgbClr val="0070C0"/>
              </a:solidFill>
              <a:latin typeface="+mj-lt"/>
              <a:ea typeface="Segoe UI" panose="020B0502040204020203" pitchFamily="34" charset="0"/>
              <a:cs typeface="Segoe UI" panose="020B0502040204020203" pitchFamily="34" charset="0"/>
            </a:endParaRPr>
          </a:p>
          <a:p>
            <a:pPr>
              <a:lnSpc>
                <a:spcPct val="120000"/>
              </a:lnSpc>
            </a:pPr>
            <a:r>
              <a:rPr lang="nl-NL" b="1" dirty="0">
                <a:solidFill>
                  <a:srgbClr val="0070C0"/>
                </a:solidFill>
                <a:latin typeface="+mj-lt"/>
                <a:ea typeface="Segoe UI" panose="020B0502040204020203" pitchFamily="34" charset="0"/>
                <a:cs typeface="Segoe UI" panose="020B0502040204020203" pitchFamily="34" charset="0"/>
              </a:rPr>
              <a:t>Dag 3</a:t>
            </a:r>
          </a:p>
          <a:p>
            <a:pPr>
              <a:lnSpc>
                <a:spcPct val="120000"/>
              </a:lnSpc>
            </a:pPr>
            <a:r>
              <a:rPr lang="nl-NL" dirty="0">
                <a:solidFill>
                  <a:srgbClr val="0070C0"/>
                </a:solidFill>
                <a:latin typeface="+mj-lt"/>
                <a:ea typeface="Segoe UI" panose="020B0502040204020203" pitchFamily="34" charset="0"/>
                <a:cs typeface="Segoe UI" panose="020B0502040204020203" pitchFamily="34" charset="0"/>
              </a:rPr>
              <a:t>Embryo’s worden beoordeeld of deze geschikt zijn voor een terugplaatsing.  U krijgt tussen 11:00 en 12:00 een sms over de tijd van terugplaatsing.</a:t>
            </a:r>
          </a:p>
          <a:p>
            <a:pPr>
              <a:lnSpc>
                <a:spcPct val="120000"/>
              </a:lnSpc>
            </a:pPr>
            <a:r>
              <a:rPr lang="nl-NL" dirty="0">
                <a:solidFill>
                  <a:srgbClr val="0070C0"/>
                </a:solidFill>
                <a:latin typeface="+mj-lt"/>
                <a:ea typeface="Segoe UI" panose="020B0502040204020203" pitchFamily="34" charset="0"/>
                <a:cs typeface="Segoe UI" panose="020B0502040204020203" pitchFamily="34" charset="0"/>
              </a:rPr>
              <a:t> </a:t>
            </a:r>
            <a:r>
              <a:rPr lang="nl-NL" b="1" dirty="0">
                <a:solidFill>
                  <a:srgbClr val="0070C0"/>
                </a:solidFill>
                <a:latin typeface="+mj-lt"/>
                <a:ea typeface="Segoe UI" panose="020B0502040204020203" pitchFamily="34" charset="0"/>
                <a:cs typeface="Segoe UI" panose="020B0502040204020203" pitchFamily="34" charset="0"/>
              </a:rPr>
              <a:t>Dag 4 </a:t>
            </a:r>
          </a:p>
          <a:p>
            <a:pPr>
              <a:lnSpc>
                <a:spcPct val="120000"/>
              </a:lnSpc>
            </a:pPr>
            <a:r>
              <a:rPr lang="nl-NL" dirty="0">
                <a:solidFill>
                  <a:srgbClr val="0070C0"/>
                </a:solidFill>
                <a:latin typeface="+mj-lt"/>
                <a:ea typeface="Segoe UI" panose="020B0502040204020203" pitchFamily="34" charset="0"/>
                <a:cs typeface="Segoe UI" panose="020B0502040204020203" pitchFamily="34" charset="0"/>
              </a:rPr>
              <a:t>Eventuele resterende embryo’s worden beoordeeld of deze geschikt zijn om in te vriezen (brief binnen 5 werkdagen in portaal). </a:t>
            </a:r>
          </a:p>
          <a:p>
            <a:pPr marL="800100" lvl="1" indent="-342900">
              <a:lnSpc>
                <a:spcPct val="120000"/>
              </a:lnSpc>
              <a:buFont typeface="Arial" pitchFamily="34" charset="0"/>
              <a:buChar char="•"/>
            </a:pPr>
            <a:endParaRPr lang="nl-NL" sz="200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p:txBody>
      </p:sp>
      <p:grpSp>
        <p:nvGrpSpPr>
          <p:cNvPr id="4" name="Groep 3"/>
          <p:cNvGrpSpPr/>
          <p:nvPr/>
        </p:nvGrpSpPr>
        <p:grpSpPr>
          <a:xfrm>
            <a:off x="1060295" y="1220770"/>
            <a:ext cx="8733506" cy="1008000"/>
            <a:chOff x="171033" y="1840422"/>
            <a:chExt cx="8733506" cy="1008000"/>
          </a:xfrm>
        </p:grpSpPr>
        <p:pic>
          <p:nvPicPr>
            <p:cNvPr id="20" name="Picture 2" descr="&lt;p&gt;&lt;strong&gt;Figure 87&lt;/strong&gt;&lt;/p&gt;&#10;&#10;&lt;p&gt;A zygote at 18.5 h generated by standard insemination using frozen/thawed ejaculated sperm (400× magnification). The two PNs are centrally located: one is slightly larger than the other. NPBs are of the same size, but different in number and are aggregated at adjacent borders of each PN. The ZP appears thick. It was transferred but failed to implant.&lt;/p&gt;">
              <a:extLst>
                <a:ext uri="{FF2B5EF4-FFF2-40B4-BE49-F238E27FC236}">
                  <a16:creationId xmlns:a16="http://schemas.microsoft.com/office/drawing/2014/main" id="{D2B9D7D4-B02C-462F-BE53-E1731B5269F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726" r="8575"/>
            <a:stretch/>
          </p:blipFill>
          <p:spPr bwMode="auto">
            <a:xfrm>
              <a:off x="171033" y="1840422"/>
              <a:ext cx="1371940" cy="100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lt;p&gt;&lt;strong&gt;Figure 243&lt;/strong&gt;&lt;/p&gt;&#10;&#10;&lt;p&gt;A 2-cell embryo with evenly sized blastomeres and no fragmentation on Day 2. The blastomeres are stage-specific cell size. The embryo was transferred but did not result in a pregnancy.&lt;/p&gt;">
              <a:extLst>
                <a:ext uri="{FF2B5EF4-FFF2-40B4-BE49-F238E27FC236}">
                  <a16:creationId xmlns:a16="http://schemas.microsoft.com/office/drawing/2014/main" id="{0AE752DD-EDD5-4BE7-B4F7-A95727C4E496}"/>
                </a:ext>
              </a:extLst>
            </p:cNvPr>
            <p:cNvPicPr>
              <a:picLocks noChangeAspect="1" noChangeArrowheads="1"/>
            </p:cNvPicPr>
            <p:nvPr/>
          </p:nvPicPr>
          <p:blipFill rotWithShape="1">
            <a:blip r:embed="rId3" cstate="print">
              <a:grayscl/>
              <a:extLst>
                <a:ext uri="{28A0092B-C50C-407E-A947-70E740481C1C}">
                  <a14:useLocalDpi xmlns:a14="http://schemas.microsoft.com/office/drawing/2010/main" val="0"/>
                </a:ext>
              </a:extLst>
            </a:blip>
            <a:srcRect l="-1" r="3175"/>
            <a:stretch/>
          </p:blipFill>
          <p:spPr bwMode="auto">
            <a:xfrm>
              <a:off x="1617486" y="1840422"/>
              <a:ext cx="1479623" cy="100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lt;p&gt;&lt;strong&gt;Figure 244&lt;/strong&gt;&lt;/p&gt;&lt;p&gt;A 4-cell embryo with evenly sized blastomeres and no fragmentation on Day 2. The blastomeres are stage-specific cell size. Notice the clover shape arrangement of the blastomeres. It was transferred and implanted.&lt;/p&gt;">
              <a:extLst>
                <a:ext uri="{FF2B5EF4-FFF2-40B4-BE49-F238E27FC236}">
                  <a16:creationId xmlns:a16="http://schemas.microsoft.com/office/drawing/2014/main" id="{727D2F0E-199F-4FF9-8C94-538656FF5BAF}"/>
                </a:ext>
              </a:extLst>
            </p:cNvPr>
            <p:cNvPicPr>
              <a:picLocks noChangeAspect="1" noChangeArrowheads="1"/>
            </p:cNvPicPr>
            <p:nvPr/>
          </p:nvPicPr>
          <p:blipFill>
            <a:blip r:embed="rId4" cstate="print">
              <a:grayscl/>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171622" y="1840422"/>
              <a:ext cx="1619792" cy="1008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lt;p&gt;&lt;strong&gt;Figure 245&lt;/strong&gt;&lt;/p&gt;&lt;p&gt;An 8-cell embryo with evenly sized blastomeres and no fragmentation on Day 3. The blastomeres are stage-specific cell size. It was transferred and resulted in a pregnancy.&lt;/p&gt;">
              <a:extLst>
                <a:ext uri="{FF2B5EF4-FFF2-40B4-BE49-F238E27FC236}">
                  <a16:creationId xmlns:a16="http://schemas.microsoft.com/office/drawing/2014/main" id="{C0499777-3C68-4C38-BCC4-B7A314484A0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aturation sat="0"/>
                      </a14:imgEffect>
                      <a14:imgEffect>
                        <a14:brightnessContrast bright="20000"/>
                      </a14:imgEffect>
                    </a14:imgLayer>
                  </a14:imgProps>
                </a:ext>
                <a:ext uri="{28A0092B-C50C-407E-A947-70E740481C1C}">
                  <a14:useLocalDpi xmlns:a14="http://schemas.microsoft.com/office/drawing/2010/main" val="0"/>
                </a:ext>
              </a:extLst>
            </a:blip>
            <a:srcRect l="20250" t="17618" r="28011" b="6135"/>
            <a:stretch/>
          </p:blipFill>
          <p:spPr bwMode="auto">
            <a:xfrm>
              <a:off x="4865927" y="1840422"/>
              <a:ext cx="1140665" cy="1008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lt;p&gt;&lt;strong&gt;Figure 297&lt;/strong&gt;&lt;/p&gt;&lt;p&gt;A morula of good quality. All blastomeres have been included in the compaction process and individual cells are no longer evident.&lt;/p&gt;">
              <a:extLst>
                <a:ext uri="{FF2B5EF4-FFF2-40B4-BE49-F238E27FC236}">
                  <a16:creationId xmlns:a16="http://schemas.microsoft.com/office/drawing/2014/main" id="{0AEFAD9A-C8A4-4A8D-92BD-19580ED7B508}"/>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l="27161" t="5131" r="11952" b="6586"/>
            <a:stretch/>
          </p:blipFill>
          <p:spPr bwMode="auto">
            <a:xfrm>
              <a:off x="6081105" y="1840422"/>
              <a:ext cx="1129131" cy="1008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descr="&lt;p&gt;&lt;strong&gt;Figure 321&lt;/strong&gt;&lt;/p&gt;&lt;p&gt;Good quality expanded blastocyst (Grade 4:1:1) with a large mushroom-shaped ICM. The blastocyst is now a greater volume than the original volume of the embryo and the ZP is thinned. There appears to be cytoplasmic strings extending from the ICM to the TE. The blastocyst was transferred and implanted.&lt;/p&gt;">
              <a:extLst>
                <a:ext uri="{FF2B5EF4-FFF2-40B4-BE49-F238E27FC236}">
                  <a16:creationId xmlns:a16="http://schemas.microsoft.com/office/drawing/2014/main" id="{35718D9D-3329-4D1D-B417-38FC07332AB1}"/>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284747" y="1840422"/>
              <a:ext cx="1619792" cy="1008000"/>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extBox 24">
            <a:extLst>
              <a:ext uri="{FF2B5EF4-FFF2-40B4-BE49-F238E27FC236}">
                <a16:creationId xmlns:a16="http://schemas.microsoft.com/office/drawing/2014/main" id="{03026499-A428-4747-A479-DF18F10CF7BE}"/>
              </a:ext>
            </a:extLst>
          </p:cNvPr>
          <p:cNvSpPr txBox="1"/>
          <p:nvPr/>
        </p:nvSpPr>
        <p:spPr>
          <a:xfrm>
            <a:off x="9671497" y="2225362"/>
            <a:ext cx="2105580" cy="400110"/>
          </a:xfrm>
          <a:prstGeom prst="rect">
            <a:avLst/>
          </a:prstGeom>
          <a:noFill/>
        </p:spPr>
        <p:txBody>
          <a:bodyPr wrap="square" rtlCol="0">
            <a:spAutoFit/>
          </a:bodyPr>
          <a:lstStyle/>
          <a:p>
            <a:r>
              <a:rPr lang="nl-NL" sz="1000" dirty="0">
                <a:solidFill>
                  <a:schemeClr val="tx2"/>
                </a:solidFill>
              </a:rPr>
              <a:t>Atlas of human embryology, ESHRE</a:t>
            </a:r>
          </a:p>
          <a:p>
            <a:r>
              <a:rPr lang="nl-NL" sz="1000" dirty="0">
                <a:solidFill>
                  <a:schemeClr val="tx2"/>
                </a:solidFill>
              </a:rPr>
              <a:t>Atlas.ESHRE.eu</a:t>
            </a:r>
          </a:p>
        </p:txBody>
      </p:sp>
      <p:grpSp>
        <p:nvGrpSpPr>
          <p:cNvPr id="31" name="Groep 30"/>
          <p:cNvGrpSpPr/>
          <p:nvPr/>
        </p:nvGrpSpPr>
        <p:grpSpPr>
          <a:xfrm>
            <a:off x="1195288" y="2194190"/>
            <a:ext cx="8031105" cy="388752"/>
            <a:chOff x="343554" y="2786870"/>
            <a:chExt cx="8031105" cy="388752"/>
          </a:xfrm>
        </p:grpSpPr>
        <p:sp>
          <p:nvSpPr>
            <p:cNvPr id="32" name="TextBox 13"/>
            <p:cNvSpPr txBox="1"/>
            <p:nvPr/>
          </p:nvSpPr>
          <p:spPr>
            <a:xfrm>
              <a:off x="343554" y="2799228"/>
              <a:ext cx="787395" cy="369332"/>
            </a:xfrm>
            <a:prstGeom prst="rect">
              <a:avLst/>
            </a:prstGeom>
            <a:noFill/>
          </p:spPr>
          <p:txBody>
            <a:bodyPr wrap="none" rtlCol="0">
              <a:spAutoFit/>
            </a:bodyPr>
            <a:lstStyle/>
            <a:p>
              <a:r>
                <a:rPr lang="nl-NL" dirty="0">
                  <a:solidFill>
                    <a:schemeClr val="tx2"/>
                  </a:solidFill>
                  <a:latin typeface="Segoe UI" panose="020B0502040204020203" pitchFamily="34" charset="0"/>
                  <a:ea typeface="Segoe UI" panose="020B0502040204020203" pitchFamily="34" charset="0"/>
                  <a:cs typeface="Segoe UI" panose="020B0502040204020203" pitchFamily="34" charset="0"/>
                </a:rPr>
                <a:t>Dag 1</a:t>
              </a:r>
              <a:endParaRPr lang="en-US" dirty="0">
                <a:solidFill>
                  <a:schemeClr val="tx2"/>
                </a:solidFill>
                <a:latin typeface="Segoe UI" panose="020B0502040204020203" pitchFamily="34" charset="0"/>
                <a:ea typeface="Segoe UI" panose="020B0502040204020203" pitchFamily="34" charset="0"/>
                <a:cs typeface="Segoe UI" panose="020B0502040204020203" pitchFamily="34" charset="0"/>
              </a:endParaRPr>
            </a:p>
          </p:txBody>
        </p:sp>
        <p:sp>
          <p:nvSpPr>
            <p:cNvPr id="33" name="TextBox 25"/>
            <p:cNvSpPr txBox="1"/>
            <p:nvPr/>
          </p:nvSpPr>
          <p:spPr>
            <a:xfrm>
              <a:off x="3474497" y="2806290"/>
              <a:ext cx="787395" cy="369332"/>
            </a:xfrm>
            <a:prstGeom prst="rect">
              <a:avLst/>
            </a:prstGeom>
            <a:noFill/>
          </p:spPr>
          <p:txBody>
            <a:bodyPr wrap="none" rtlCol="0">
              <a:spAutoFit/>
            </a:bodyPr>
            <a:lstStyle/>
            <a:p>
              <a:r>
                <a:rPr lang="nl-NL" dirty="0">
                  <a:solidFill>
                    <a:schemeClr val="tx2"/>
                  </a:solidFill>
                  <a:latin typeface="Segoe UI" panose="020B0502040204020203" pitchFamily="34" charset="0"/>
                  <a:ea typeface="Segoe UI" panose="020B0502040204020203" pitchFamily="34" charset="0"/>
                  <a:cs typeface="Segoe UI" panose="020B0502040204020203" pitchFamily="34" charset="0"/>
                </a:rPr>
                <a:t>Dag 2</a:t>
              </a:r>
              <a:endParaRPr lang="en-US" dirty="0">
                <a:solidFill>
                  <a:schemeClr val="tx2"/>
                </a:solidFill>
                <a:latin typeface="Segoe UI" panose="020B0502040204020203" pitchFamily="34" charset="0"/>
                <a:ea typeface="Segoe UI" panose="020B0502040204020203" pitchFamily="34" charset="0"/>
                <a:cs typeface="Segoe UI" panose="020B0502040204020203" pitchFamily="34" charset="0"/>
              </a:endParaRPr>
            </a:p>
          </p:txBody>
        </p:sp>
        <p:sp>
          <p:nvSpPr>
            <p:cNvPr id="34" name="TextBox 26"/>
            <p:cNvSpPr txBox="1"/>
            <p:nvPr/>
          </p:nvSpPr>
          <p:spPr>
            <a:xfrm>
              <a:off x="4935137" y="2792590"/>
              <a:ext cx="787395" cy="369332"/>
            </a:xfrm>
            <a:prstGeom prst="rect">
              <a:avLst/>
            </a:prstGeom>
            <a:noFill/>
          </p:spPr>
          <p:txBody>
            <a:bodyPr wrap="none" rtlCol="0">
              <a:spAutoFit/>
            </a:bodyPr>
            <a:lstStyle/>
            <a:p>
              <a:r>
                <a:rPr lang="nl-NL" dirty="0">
                  <a:solidFill>
                    <a:schemeClr val="tx2"/>
                  </a:solidFill>
                  <a:latin typeface="Segoe UI" panose="020B0502040204020203" pitchFamily="34" charset="0"/>
                  <a:ea typeface="Segoe UI" panose="020B0502040204020203" pitchFamily="34" charset="0"/>
                  <a:cs typeface="Segoe UI" panose="020B0502040204020203" pitchFamily="34" charset="0"/>
                </a:rPr>
                <a:t>Dag 3</a:t>
              </a:r>
              <a:endParaRPr lang="en-US" dirty="0">
                <a:solidFill>
                  <a:schemeClr val="tx2"/>
                </a:solidFill>
                <a:latin typeface="Segoe UI" panose="020B0502040204020203" pitchFamily="34" charset="0"/>
                <a:ea typeface="Segoe UI" panose="020B0502040204020203" pitchFamily="34" charset="0"/>
                <a:cs typeface="Segoe UI" panose="020B0502040204020203" pitchFamily="34" charset="0"/>
              </a:endParaRPr>
            </a:p>
          </p:txBody>
        </p:sp>
        <p:sp>
          <p:nvSpPr>
            <p:cNvPr id="35" name="TextBox 27"/>
            <p:cNvSpPr txBox="1"/>
            <p:nvPr/>
          </p:nvSpPr>
          <p:spPr>
            <a:xfrm>
              <a:off x="6147130" y="2806290"/>
              <a:ext cx="787395" cy="369332"/>
            </a:xfrm>
            <a:prstGeom prst="rect">
              <a:avLst/>
            </a:prstGeom>
            <a:noFill/>
          </p:spPr>
          <p:txBody>
            <a:bodyPr wrap="none" rtlCol="0">
              <a:spAutoFit/>
            </a:bodyPr>
            <a:lstStyle/>
            <a:p>
              <a:r>
                <a:rPr lang="nl-NL" dirty="0">
                  <a:solidFill>
                    <a:schemeClr val="tx2"/>
                  </a:solidFill>
                  <a:latin typeface="Segoe UI" panose="020B0502040204020203" pitchFamily="34" charset="0"/>
                  <a:ea typeface="Segoe UI" panose="020B0502040204020203" pitchFamily="34" charset="0"/>
                  <a:cs typeface="Segoe UI" panose="020B0502040204020203" pitchFamily="34" charset="0"/>
                </a:rPr>
                <a:t>Dag 4</a:t>
              </a:r>
              <a:endParaRPr lang="en-US" dirty="0">
                <a:solidFill>
                  <a:schemeClr val="tx2"/>
                </a:solidFill>
                <a:latin typeface="Segoe UI" panose="020B0502040204020203" pitchFamily="34" charset="0"/>
                <a:ea typeface="Segoe UI" panose="020B0502040204020203" pitchFamily="34" charset="0"/>
                <a:cs typeface="Segoe UI" panose="020B0502040204020203" pitchFamily="34" charset="0"/>
              </a:endParaRPr>
            </a:p>
          </p:txBody>
        </p:sp>
        <p:sp>
          <p:nvSpPr>
            <p:cNvPr id="36" name="TextBox 28"/>
            <p:cNvSpPr txBox="1"/>
            <p:nvPr/>
          </p:nvSpPr>
          <p:spPr>
            <a:xfrm>
              <a:off x="7587264" y="2786870"/>
              <a:ext cx="787395" cy="369332"/>
            </a:xfrm>
            <a:prstGeom prst="rect">
              <a:avLst/>
            </a:prstGeom>
            <a:noFill/>
          </p:spPr>
          <p:txBody>
            <a:bodyPr wrap="none" rtlCol="0">
              <a:spAutoFit/>
            </a:bodyPr>
            <a:lstStyle/>
            <a:p>
              <a:r>
                <a:rPr lang="nl-NL" dirty="0">
                  <a:solidFill>
                    <a:schemeClr val="tx2"/>
                  </a:solidFill>
                  <a:latin typeface="Segoe UI" panose="020B0502040204020203" pitchFamily="34" charset="0"/>
                  <a:ea typeface="Segoe UI" panose="020B0502040204020203" pitchFamily="34" charset="0"/>
                  <a:cs typeface="Segoe UI" panose="020B0502040204020203" pitchFamily="34" charset="0"/>
                </a:rPr>
                <a:t>Dag 5</a:t>
              </a:r>
              <a:endParaRPr lang="en-US" dirty="0">
                <a:solidFill>
                  <a:schemeClr val="tx2"/>
                </a:solidFill>
                <a:latin typeface="Segoe UI" panose="020B0502040204020203" pitchFamily="34" charset="0"/>
                <a:ea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388448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4" end="4"/>
                                            </p:txEl>
                                          </p:spTgt>
                                        </p:tgtEl>
                                        <p:attrNameLst>
                                          <p:attrName>style.visibility</p:attrName>
                                        </p:attrNameLst>
                                      </p:cBhvr>
                                      <p:to>
                                        <p:strVal val="visible"/>
                                      </p:to>
                                    </p:set>
                                    <p:anim calcmode="lin" valueType="num">
                                      <p:cBhvr additive="base">
                                        <p:cTn id="7"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xEl>
                                              <p:pRg st="5" end="5"/>
                                            </p:txEl>
                                          </p:spTgt>
                                        </p:tgtEl>
                                        <p:attrNameLst>
                                          <p:attrName>style.visibility</p:attrName>
                                        </p:attrNameLst>
                                      </p:cBhvr>
                                      <p:to>
                                        <p:strVal val="visible"/>
                                      </p:to>
                                    </p:set>
                                    <p:anim calcmode="lin" valueType="num">
                                      <p:cBhvr additive="base">
                                        <p:cTn id="11" dur="500" fill="hold"/>
                                        <p:tgtEl>
                                          <p:spTgt spid="15">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5">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xEl>
                                              <p:pRg st="6" end="6"/>
                                            </p:txEl>
                                          </p:spTgt>
                                        </p:tgtEl>
                                        <p:attrNameLst>
                                          <p:attrName>style.visibility</p:attrName>
                                        </p:attrNameLst>
                                      </p:cBhvr>
                                      <p:to>
                                        <p:strVal val="visible"/>
                                      </p:to>
                                    </p:set>
                                    <p:anim calcmode="lin" valueType="num">
                                      <p:cBhvr additive="base">
                                        <p:cTn id="15" dur="500" fill="hold"/>
                                        <p:tgtEl>
                                          <p:spTgt spid="15">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xEl>
                                              <p:pRg st="7" end="7"/>
                                            </p:txEl>
                                          </p:spTgt>
                                        </p:tgtEl>
                                        <p:attrNameLst>
                                          <p:attrName>style.visibility</p:attrName>
                                        </p:attrNameLst>
                                      </p:cBhvr>
                                      <p:to>
                                        <p:strVal val="visible"/>
                                      </p:to>
                                    </p:set>
                                    <p:anim calcmode="lin" valueType="num">
                                      <p:cBhvr additive="base">
                                        <p:cTn id="19" dur="500" fill="hold"/>
                                        <p:tgtEl>
                                          <p:spTgt spid="15">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6520" y="243770"/>
            <a:ext cx="7402748" cy="1112519"/>
          </a:xfrm>
        </p:spPr>
        <p:txBody>
          <a:bodyPr/>
          <a:lstStyle/>
          <a:p>
            <a:r>
              <a:rPr lang="nl-NL" sz="3600" b="0" dirty="0">
                <a:solidFill>
                  <a:srgbClr val="FC6039"/>
                </a:solidFill>
                <a:latin typeface="+mj-lt"/>
              </a:rPr>
              <a:t>Terugplaatsing aantal embryo’s per keer</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3931" y="245247"/>
            <a:ext cx="1639501" cy="1625548"/>
          </a:xfrm>
          <a:prstGeom prst="rect">
            <a:avLst/>
          </a:prstGeom>
        </p:spPr>
      </p:pic>
      <p:sp>
        <p:nvSpPr>
          <p:cNvPr id="6" name="Ondertitel 5">
            <a:extLst>
              <a:ext uri="{FF2B5EF4-FFF2-40B4-BE49-F238E27FC236}">
                <a16:creationId xmlns:a16="http://schemas.microsoft.com/office/drawing/2014/main" id="{BB14175A-3276-DB1F-8536-0CB890514364}"/>
              </a:ext>
            </a:extLst>
          </p:cNvPr>
          <p:cNvSpPr>
            <a:spLocks noGrp="1"/>
          </p:cNvSpPr>
          <p:nvPr>
            <p:ph type="subTitle" idx="1"/>
          </p:nvPr>
        </p:nvSpPr>
        <p:spPr>
          <a:xfrm>
            <a:off x="769647" y="4895609"/>
            <a:ext cx="9870332" cy="498841"/>
          </a:xfrm>
        </p:spPr>
        <p:txBody>
          <a:bodyPr/>
          <a:lstStyle/>
          <a:p>
            <a:r>
              <a:rPr lang="nl-NL" sz="1600" dirty="0">
                <a:solidFill>
                  <a:schemeClr val="tx1"/>
                </a:solidFill>
              </a:rPr>
              <a:t>* Mits er geen medische indicatie bestaat voor 1 embryo/ET</a:t>
            </a:r>
          </a:p>
        </p:txBody>
      </p:sp>
      <p:graphicFrame>
        <p:nvGraphicFramePr>
          <p:cNvPr id="7" name="Tabel 6">
            <a:extLst>
              <a:ext uri="{FF2B5EF4-FFF2-40B4-BE49-F238E27FC236}">
                <a16:creationId xmlns:a16="http://schemas.microsoft.com/office/drawing/2014/main" id="{70A6CAC4-0ED5-0954-B9BC-6852C9BB7DA7}"/>
              </a:ext>
            </a:extLst>
          </p:cNvPr>
          <p:cNvGraphicFramePr>
            <a:graphicFrameLocks noGrp="1"/>
          </p:cNvGraphicFramePr>
          <p:nvPr>
            <p:extLst>
              <p:ext uri="{D42A27DB-BD31-4B8C-83A1-F6EECF244321}">
                <p14:modId xmlns:p14="http://schemas.microsoft.com/office/powerpoint/2010/main" val="3595441080"/>
              </p:ext>
            </p:extLst>
          </p:nvPr>
        </p:nvGraphicFramePr>
        <p:xfrm>
          <a:off x="769647" y="1463550"/>
          <a:ext cx="8128000" cy="1752600"/>
        </p:xfrm>
        <a:graphic>
          <a:graphicData uri="http://schemas.openxmlformats.org/drawingml/2006/table">
            <a:tbl>
              <a:tblPr firstRow="1" bandRow="1">
                <a:tableStyleId>{69012ECD-51FC-41F1-AA8D-1B2483CD663E}</a:tableStyleId>
              </a:tblPr>
              <a:tblGrid>
                <a:gridCol w="2032000">
                  <a:extLst>
                    <a:ext uri="{9D8B030D-6E8A-4147-A177-3AD203B41FA5}">
                      <a16:colId xmlns:a16="http://schemas.microsoft.com/office/drawing/2014/main" val="239490947"/>
                    </a:ext>
                  </a:extLst>
                </a:gridCol>
                <a:gridCol w="2032000">
                  <a:extLst>
                    <a:ext uri="{9D8B030D-6E8A-4147-A177-3AD203B41FA5}">
                      <a16:colId xmlns:a16="http://schemas.microsoft.com/office/drawing/2014/main" val="2855381736"/>
                    </a:ext>
                  </a:extLst>
                </a:gridCol>
                <a:gridCol w="2032000">
                  <a:extLst>
                    <a:ext uri="{9D8B030D-6E8A-4147-A177-3AD203B41FA5}">
                      <a16:colId xmlns:a16="http://schemas.microsoft.com/office/drawing/2014/main" val="2712450922"/>
                    </a:ext>
                  </a:extLst>
                </a:gridCol>
                <a:gridCol w="2032000">
                  <a:extLst>
                    <a:ext uri="{9D8B030D-6E8A-4147-A177-3AD203B41FA5}">
                      <a16:colId xmlns:a16="http://schemas.microsoft.com/office/drawing/2014/main" val="1431756515"/>
                    </a:ext>
                  </a:extLst>
                </a:gridCol>
              </a:tblGrid>
              <a:tr h="370840">
                <a:tc>
                  <a:txBody>
                    <a:bodyPr/>
                    <a:lstStyle/>
                    <a:p>
                      <a:r>
                        <a:rPr lang="nl-NL" dirty="0"/>
                        <a:t>Leeftijd vrouw</a:t>
                      </a:r>
                    </a:p>
                  </a:txBody>
                  <a:tcPr/>
                </a:tc>
                <a:tc>
                  <a:txBody>
                    <a:bodyPr/>
                    <a:lstStyle/>
                    <a:p>
                      <a:r>
                        <a:rPr lang="nl-NL" dirty="0"/>
                        <a:t>Verse terugplaatsing</a:t>
                      </a:r>
                    </a:p>
                  </a:txBody>
                  <a:tcPr/>
                </a:tc>
                <a:tc>
                  <a:txBody>
                    <a:bodyPr/>
                    <a:lstStyle/>
                    <a:p>
                      <a:r>
                        <a:rPr lang="nl-NL" dirty="0"/>
                        <a:t>1 embryo per ET</a:t>
                      </a:r>
                    </a:p>
                  </a:txBody>
                  <a:tcPr/>
                </a:tc>
                <a:tc>
                  <a:txBody>
                    <a:bodyPr/>
                    <a:lstStyle/>
                    <a:p>
                      <a:r>
                        <a:rPr lang="nl-NL" dirty="0"/>
                        <a:t>2 embryo’s per ET</a:t>
                      </a:r>
                    </a:p>
                  </a:txBody>
                  <a:tcPr/>
                </a:tc>
                <a:extLst>
                  <a:ext uri="{0D108BD9-81ED-4DB2-BD59-A6C34878D82A}">
                    <a16:rowId xmlns:a16="http://schemas.microsoft.com/office/drawing/2014/main" val="496452949"/>
                  </a:ext>
                </a:extLst>
              </a:tr>
              <a:tr h="370840">
                <a:tc>
                  <a:txBody>
                    <a:bodyPr/>
                    <a:lstStyle/>
                    <a:p>
                      <a:r>
                        <a:rPr lang="nl-NL" dirty="0"/>
                        <a:t>37 jaar of jonger</a:t>
                      </a:r>
                    </a:p>
                  </a:txBody>
                  <a:tcPr/>
                </a:tc>
                <a:tc>
                  <a:txBody>
                    <a:bodyPr/>
                    <a:lstStyle/>
                    <a:p>
                      <a:r>
                        <a:rPr lang="nl-NL" dirty="0"/>
                        <a:t>1</a:t>
                      </a:r>
                      <a:r>
                        <a:rPr lang="nl-NL" baseline="30000" dirty="0"/>
                        <a:t>e</a:t>
                      </a:r>
                      <a:r>
                        <a:rPr lang="nl-NL" dirty="0"/>
                        <a:t> en 2e</a:t>
                      </a:r>
                    </a:p>
                  </a:txBody>
                  <a:tcPr/>
                </a:tc>
                <a:tc>
                  <a:txBody>
                    <a:bodyPr/>
                    <a:lstStyle/>
                    <a:p>
                      <a:r>
                        <a:rPr lang="nl-NL" dirty="0"/>
                        <a:t>Ja</a:t>
                      </a:r>
                    </a:p>
                  </a:txBody>
                  <a:tcPr/>
                </a:tc>
                <a:tc>
                  <a:txBody>
                    <a:bodyPr/>
                    <a:lstStyle/>
                    <a:p>
                      <a:r>
                        <a:rPr lang="nl-NL" dirty="0"/>
                        <a:t>Nee</a:t>
                      </a:r>
                    </a:p>
                  </a:txBody>
                  <a:tcPr/>
                </a:tc>
                <a:extLst>
                  <a:ext uri="{0D108BD9-81ED-4DB2-BD59-A6C34878D82A}">
                    <a16:rowId xmlns:a16="http://schemas.microsoft.com/office/drawing/2014/main" val="813281098"/>
                  </a:ext>
                </a:extLst>
              </a:tr>
              <a:tr h="370840">
                <a:tc>
                  <a:txBody>
                    <a:bodyPr/>
                    <a:lstStyle/>
                    <a:p>
                      <a:r>
                        <a:rPr lang="nl-NL" dirty="0"/>
                        <a:t>37 jaar of jonger</a:t>
                      </a:r>
                    </a:p>
                  </a:txBody>
                  <a:tcPr/>
                </a:tc>
                <a:tc>
                  <a:txBody>
                    <a:bodyPr/>
                    <a:lstStyle/>
                    <a:p>
                      <a:r>
                        <a:rPr lang="nl-NL" dirty="0"/>
                        <a:t>Vanaf 3e</a:t>
                      </a:r>
                    </a:p>
                  </a:txBody>
                  <a:tcPr/>
                </a:tc>
                <a:tc>
                  <a:txBody>
                    <a:bodyPr/>
                    <a:lstStyle/>
                    <a:p>
                      <a:r>
                        <a:rPr lang="nl-NL" dirty="0"/>
                        <a:t>Ja</a:t>
                      </a:r>
                    </a:p>
                  </a:txBody>
                  <a:tcPr/>
                </a:tc>
                <a:tc>
                  <a:txBody>
                    <a:bodyPr/>
                    <a:lstStyle/>
                    <a:p>
                      <a:r>
                        <a:rPr lang="nl-NL" dirty="0"/>
                        <a:t>Ja*</a:t>
                      </a:r>
                    </a:p>
                  </a:txBody>
                  <a:tcPr/>
                </a:tc>
                <a:extLst>
                  <a:ext uri="{0D108BD9-81ED-4DB2-BD59-A6C34878D82A}">
                    <a16:rowId xmlns:a16="http://schemas.microsoft.com/office/drawing/2014/main" val="1864928200"/>
                  </a:ext>
                </a:extLst>
              </a:tr>
              <a:tr h="370840">
                <a:tc>
                  <a:txBody>
                    <a:bodyPr/>
                    <a:lstStyle/>
                    <a:p>
                      <a:r>
                        <a:rPr lang="nl-NL" dirty="0"/>
                        <a:t>38 jaar of ouder</a:t>
                      </a:r>
                    </a:p>
                  </a:txBody>
                  <a:tcPr/>
                </a:tc>
                <a:tc>
                  <a:txBody>
                    <a:bodyPr/>
                    <a:lstStyle/>
                    <a:p>
                      <a:r>
                        <a:rPr lang="nl-NL" dirty="0"/>
                        <a:t>Vanaf 1e</a:t>
                      </a:r>
                    </a:p>
                  </a:txBody>
                  <a:tcPr/>
                </a:tc>
                <a:tc>
                  <a:txBody>
                    <a:bodyPr/>
                    <a:lstStyle/>
                    <a:p>
                      <a:r>
                        <a:rPr lang="nl-NL" dirty="0"/>
                        <a:t>Ja</a:t>
                      </a:r>
                    </a:p>
                  </a:txBody>
                  <a:tcPr/>
                </a:tc>
                <a:tc>
                  <a:txBody>
                    <a:bodyPr/>
                    <a:lstStyle/>
                    <a:p>
                      <a:r>
                        <a:rPr lang="nl-NL" dirty="0"/>
                        <a:t>Ja *</a:t>
                      </a:r>
                    </a:p>
                  </a:txBody>
                  <a:tcPr/>
                </a:tc>
                <a:extLst>
                  <a:ext uri="{0D108BD9-81ED-4DB2-BD59-A6C34878D82A}">
                    <a16:rowId xmlns:a16="http://schemas.microsoft.com/office/drawing/2014/main" val="1129344336"/>
                  </a:ext>
                </a:extLst>
              </a:tr>
            </a:tbl>
          </a:graphicData>
        </a:graphic>
      </p:graphicFrame>
      <p:graphicFrame>
        <p:nvGraphicFramePr>
          <p:cNvPr id="9" name="Tabel 8">
            <a:extLst>
              <a:ext uri="{FF2B5EF4-FFF2-40B4-BE49-F238E27FC236}">
                <a16:creationId xmlns:a16="http://schemas.microsoft.com/office/drawing/2014/main" id="{42885585-CE7D-A921-F8B3-E526D72E6E89}"/>
              </a:ext>
            </a:extLst>
          </p:cNvPr>
          <p:cNvGraphicFramePr>
            <a:graphicFrameLocks noGrp="1"/>
          </p:cNvGraphicFramePr>
          <p:nvPr>
            <p:extLst>
              <p:ext uri="{D42A27DB-BD31-4B8C-83A1-F6EECF244321}">
                <p14:modId xmlns:p14="http://schemas.microsoft.com/office/powerpoint/2010/main" val="832500881"/>
              </p:ext>
            </p:extLst>
          </p:nvPr>
        </p:nvGraphicFramePr>
        <p:xfrm>
          <a:off x="769647" y="3429000"/>
          <a:ext cx="8128000" cy="1112520"/>
        </p:xfrm>
        <a:graphic>
          <a:graphicData uri="http://schemas.openxmlformats.org/drawingml/2006/table">
            <a:tbl>
              <a:tblPr firstRow="1" bandRow="1">
                <a:tableStyleId>{69012ECD-51FC-41F1-AA8D-1B2483CD663E}</a:tableStyleId>
              </a:tblPr>
              <a:tblGrid>
                <a:gridCol w="2032000">
                  <a:extLst>
                    <a:ext uri="{9D8B030D-6E8A-4147-A177-3AD203B41FA5}">
                      <a16:colId xmlns:a16="http://schemas.microsoft.com/office/drawing/2014/main" val="666551258"/>
                    </a:ext>
                  </a:extLst>
                </a:gridCol>
                <a:gridCol w="2032000">
                  <a:extLst>
                    <a:ext uri="{9D8B030D-6E8A-4147-A177-3AD203B41FA5}">
                      <a16:colId xmlns:a16="http://schemas.microsoft.com/office/drawing/2014/main" val="3739450557"/>
                    </a:ext>
                  </a:extLst>
                </a:gridCol>
                <a:gridCol w="2032000">
                  <a:extLst>
                    <a:ext uri="{9D8B030D-6E8A-4147-A177-3AD203B41FA5}">
                      <a16:colId xmlns:a16="http://schemas.microsoft.com/office/drawing/2014/main" val="2914870894"/>
                    </a:ext>
                  </a:extLst>
                </a:gridCol>
                <a:gridCol w="2032000">
                  <a:extLst>
                    <a:ext uri="{9D8B030D-6E8A-4147-A177-3AD203B41FA5}">
                      <a16:colId xmlns:a16="http://schemas.microsoft.com/office/drawing/2014/main" val="2778373705"/>
                    </a:ext>
                  </a:extLst>
                </a:gridCol>
              </a:tblGrid>
              <a:tr h="370840">
                <a:tc>
                  <a:txBody>
                    <a:bodyPr/>
                    <a:lstStyle/>
                    <a:p>
                      <a:r>
                        <a:rPr lang="nl-NL" dirty="0"/>
                        <a:t>Leeftijd vrouw</a:t>
                      </a:r>
                    </a:p>
                  </a:txBody>
                  <a:tcPr/>
                </a:tc>
                <a:tc>
                  <a:txBody>
                    <a:bodyPr/>
                    <a:lstStyle/>
                    <a:p>
                      <a:r>
                        <a:rPr lang="nl-NL" dirty="0"/>
                        <a:t>Cryo terugplaatsing</a:t>
                      </a:r>
                    </a:p>
                  </a:txBody>
                  <a:tcPr/>
                </a:tc>
                <a:tc>
                  <a:txBody>
                    <a:bodyPr/>
                    <a:lstStyle/>
                    <a:p>
                      <a:r>
                        <a:rPr lang="nl-NL" dirty="0"/>
                        <a:t>1 embryo per ET</a:t>
                      </a:r>
                    </a:p>
                  </a:txBody>
                  <a:tcPr/>
                </a:tc>
                <a:tc>
                  <a:txBody>
                    <a:bodyPr/>
                    <a:lstStyle/>
                    <a:p>
                      <a:r>
                        <a:rPr lang="nl-NL" dirty="0"/>
                        <a:t>2 embryo’s per ET </a:t>
                      </a:r>
                    </a:p>
                  </a:txBody>
                  <a:tcPr/>
                </a:tc>
                <a:extLst>
                  <a:ext uri="{0D108BD9-81ED-4DB2-BD59-A6C34878D82A}">
                    <a16:rowId xmlns:a16="http://schemas.microsoft.com/office/drawing/2014/main" val="980519508"/>
                  </a:ext>
                </a:extLst>
              </a:tr>
              <a:tr h="370840">
                <a:tc>
                  <a:txBody>
                    <a:bodyPr/>
                    <a:lstStyle/>
                    <a:p>
                      <a:r>
                        <a:rPr lang="nl-NL" dirty="0"/>
                        <a:t>37 jaar of jonger</a:t>
                      </a:r>
                    </a:p>
                  </a:txBody>
                  <a:tcPr/>
                </a:tc>
                <a:tc>
                  <a:txBody>
                    <a:bodyPr/>
                    <a:lstStyle/>
                    <a:p>
                      <a:r>
                        <a:rPr lang="nl-NL" dirty="0"/>
                        <a:t>Vanaf 1e</a:t>
                      </a:r>
                    </a:p>
                  </a:txBody>
                  <a:tcPr/>
                </a:tc>
                <a:tc>
                  <a:txBody>
                    <a:bodyPr/>
                    <a:lstStyle/>
                    <a:p>
                      <a:r>
                        <a:rPr lang="nl-NL" dirty="0"/>
                        <a:t>Ja</a:t>
                      </a:r>
                    </a:p>
                  </a:txBody>
                  <a:tcPr/>
                </a:tc>
                <a:tc>
                  <a:txBody>
                    <a:bodyPr/>
                    <a:lstStyle/>
                    <a:p>
                      <a:r>
                        <a:rPr lang="nl-NL" dirty="0"/>
                        <a:t>Nee</a:t>
                      </a:r>
                    </a:p>
                  </a:txBody>
                  <a:tcPr/>
                </a:tc>
                <a:extLst>
                  <a:ext uri="{0D108BD9-81ED-4DB2-BD59-A6C34878D82A}">
                    <a16:rowId xmlns:a16="http://schemas.microsoft.com/office/drawing/2014/main" val="929482672"/>
                  </a:ext>
                </a:extLst>
              </a:tr>
              <a:tr h="370840">
                <a:tc>
                  <a:txBody>
                    <a:bodyPr/>
                    <a:lstStyle/>
                    <a:p>
                      <a:r>
                        <a:rPr lang="nl-NL" dirty="0"/>
                        <a:t>38 jaar of ouder</a:t>
                      </a:r>
                    </a:p>
                  </a:txBody>
                  <a:tcPr/>
                </a:tc>
                <a:tc>
                  <a:txBody>
                    <a:bodyPr/>
                    <a:lstStyle/>
                    <a:p>
                      <a:r>
                        <a:rPr lang="nl-NL" dirty="0"/>
                        <a:t>Vanaf 1e</a:t>
                      </a:r>
                    </a:p>
                  </a:txBody>
                  <a:tcPr/>
                </a:tc>
                <a:tc>
                  <a:txBody>
                    <a:bodyPr/>
                    <a:lstStyle/>
                    <a:p>
                      <a:r>
                        <a:rPr lang="nl-NL" dirty="0"/>
                        <a:t>Ja</a:t>
                      </a:r>
                    </a:p>
                  </a:txBody>
                  <a:tcPr/>
                </a:tc>
                <a:tc>
                  <a:txBody>
                    <a:bodyPr/>
                    <a:lstStyle/>
                    <a:p>
                      <a:r>
                        <a:rPr lang="nl-NL" dirty="0"/>
                        <a:t>Ja *</a:t>
                      </a:r>
                    </a:p>
                  </a:txBody>
                  <a:tcPr/>
                </a:tc>
                <a:extLst>
                  <a:ext uri="{0D108BD9-81ED-4DB2-BD59-A6C34878D82A}">
                    <a16:rowId xmlns:a16="http://schemas.microsoft.com/office/drawing/2014/main" val="3550671731"/>
                  </a:ext>
                </a:extLst>
              </a:tr>
            </a:tbl>
          </a:graphicData>
        </a:graphic>
      </p:graphicFrame>
    </p:spTree>
    <p:extLst>
      <p:ext uri="{BB962C8B-B14F-4D97-AF65-F5344CB8AC3E}">
        <p14:creationId xmlns:p14="http://schemas.microsoft.com/office/powerpoint/2010/main" val="110846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sz="half" idx="13"/>
          </p:nvPr>
        </p:nvSpPr>
        <p:spPr>
          <a:xfrm>
            <a:off x="605160" y="1424796"/>
            <a:ext cx="5024115" cy="5247467"/>
          </a:xfrm>
        </p:spPr>
        <p:txBody>
          <a:bodyPr/>
          <a:lstStyle/>
          <a:p>
            <a:r>
              <a:rPr lang="nl-NL" sz="2000" dirty="0">
                <a:solidFill>
                  <a:srgbClr val="0070C0"/>
                </a:solidFill>
                <a:latin typeface="+mj-lt"/>
              </a:rPr>
              <a:t>Dag 3 na de punctie</a:t>
            </a:r>
          </a:p>
          <a:p>
            <a:pPr marL="342900" indent="-342900">
              <a:buFont typeface="Arial" panose="020B0604020202020204" pitchFamily="34" charset="0"/>
              <a:buChar char="•"/>
            </a:pPr>
            <a:endParaRPr lang="nl-NL" sz="2000" dirty="0">
              <a:solidFill>
                <a:srgbClr val="0070C0"/>
              </a:solidFill>
              <a:latin typeface="+mj-lt"/>
            </a:endParaRPr>
          </a:p>
          <a:p>
            <a:r>
              <a:rPr lang="nl-NL" sz="2000" dirty="0">
                <a:solidFill>
                  <a:srgbClr val="0070C0"/>
                </a:solidFill>
                <a:latin typeface="+mj-lt"/>
              </a:rPr>
              <a:t>Procedure:</a:t>
            </a:r>
          </a:p>
          <a:p>
            <a:pPr marL="612775" lvl="1" indent="-342900"/>
            <a:r>
              <a:rPr lang="nl-NL" dirty="0">
                <a:solidFill>
                  <a:srgbClr val="0070C0"/>
                </a:solidFill>
                <a:latin typeface="+mj-lt"/>
              </a:rPr>
              <a:t>Inbrengen speculum</a:t>
            </a:r>
          </a:p>
          <a:p>
            <a:pPr marL="612775" lvl="1" indent="-342900"/>
            <a:r>
              <a:rPr lang="nl-NL" dirty="0">
                <a:solidFill>
                  <a:srgbClr val="0070C0"/>
                </a:solidFill>
                <a:latin typeface="+mj-lt"/>
              </a:rPr>
              <a:t>Echo via de buik</a:t>
            </a:r>
          </a:p>
          <a:p>
            <a:pPr marL="612775" lvl="1" indent="-342900"/>
            <a:r>
              <a:rPr lang="nl-NL" dirty="0">
                <a:solidFill>
                  <a:srgbClr val="0070C0"/>
                </a:solidFill>
                <a:latin typeface="+mj-lt"/>
              </a:rPr>
              <a:t>Met een catheter wordt het embryo via de baarmoedermond in de baarmoeder geplaatst</a:t>
            </a:r>
          </a:p>
          <a:p>
            <a:pPr marL="612775" lvl="1" indent="-342900"/>
            <a:endParaRPr lang="nl-NL" dirty="0">
              <a:solidFill>
                <a:srgbClr val="0070C0"/>
              </a:solidFill>
              <a:latin typeface="+mj-lt"/>
            </a:endParaRPr>
          </a:p>
          <a:p>
            <a:pPr lvl="1" indent="0">
              <a:buNone/>
            </a:pPr>
            <a:r>
              <a:rPr lang="nl-NL" dirty="0">
                <a:solidFill>
                  <a:srgbClr val="0070C0"/>
                </a:solidFill>
                <a:latin typeface="+mj-lt"/>
              </a:rPr>
              <a:t>Voor de meeste vrouwen niet pijnlijk.</a:t>
            </a:r>
          </a:p>
          <a:p>
            <a:pPr lvl="1" indent="0">
              <a:buNone/>
            </a:pPr>
            <a:r>
              <a:rPr lang="nl-NL" dirty="0">
                <a:solidFill>
                  <a:srgbClr val="0070C0"/>
                </a:solidFill>
                <a:latin typeface="+mj-lt"/>
              </a:rPr>
              <a:t>Volle blaas nodig</a:t>
            </a:r>
          </a:p>
          <a:p>
            <a:pPr lvl="1" indent="0">
              <a:buNone/>
            </a:pPr>
            <a:r>
              <a:rPr lang="nl-NL" dirty="0">
                <a:solidFill>
                  <a:srgbClr val="0070C0"/>
                </a:solidFill>
                <a:latin typeface="+mj-lt"/>
              </a:rPr>
              <a:t>Eén persoon mag/kan mee</a:t>
            </a:r>
          </a:p>
          <a:p>
            <a:pPr lvl="1" indent="0">
              <a:buNone/>
            </a:pPr>
            <a:r>
              <a:rPr lang="nl-NL" dirty="0">
                <a:solidFill>
                  <a:srgbClr val="0070C0"/>
                </a:solidFill>
                <a:latin typeface="+mj-lt"/>
              </a:rPr>
              <a:t>Geen kinderen toegestaan in de behandelkamer</a:t>
            </a:r>
          </a:p>
          <a:p>
            <a:pPr lvl="1" indent="0">
              <a:buNone/>
            </a:pPr>
            <a:endParaRPr lang="nl-NL" dirty="0">
              <a:solidFill>
                <a:srgbClr val="0070C0"/>
              </a:solidFill>
              <a:latin typeface="+mj-lt"/>
            </a:endParaRPr>
          </a:p>
          <a:p>
            <a:pPr lvl="1" indent="0">
              <a:buNone/>
            </a:pPr>
            <a:endParaRPr lang="nl-NL" dirty="0">
              <a:solidFill>
                <a:srgbClr val="0070C0"/>
              </a:solidFill>
              <a:latin typeface="+mj-lt"/>
            </a:endParaRPr>
          </a:p>
          <a:p>
            <a:r>
              <a:rPr lang="nl-NL" sz="2000" dirty="0">
                <a:solidFill>
                  <a:srgbClr val="0070C0"/>
                </a:solidFill>
                <a:latin typeface="+mj-lt"/>
              </a:rPr>
              <a:t>12 dagen na de terugplaatsing thuis: zwangerschapstest met urine</a:t>
            </a:r>
          </a:p>
        </p:txBody>
      </p:sp>
      <p:sp>
        <p:nvSpPr>
          <p:cNvPr id="4" name="Titel 3"/>
          <p:cNvSpPr>
            <a:spLocks noGrp="1"/>
          </p:cNvSpPr>
          <p:nvPr>
            <p:ph type="title"/>
          </p:nvPr>
        </p:nvSpPr>
        <p:spPr>
          <a:xfrm>
            <a:off x="605160" y="443936"/>
            <a:ext cx="10057680" cy="817022"/>
          </a:xfrm>
        </p:spPr>
        <p:txBody>
          <a:bodyPr/>
          <a:lstStyle/>
          <a:p>
            <a:r>
              <a:rPr lang="nl-NL" sz="3600" b="0" dirty="0">
                <a:latin typeface="+mj-lt"/>
              </a:rPr>
              <a:t>Embryo terugplaatsing</a:t>
            </a:r>
          </a:p>
        </p:txBody>
      </p:sp>
      <p:pic>
        <p:nvPicPr>
          <p:cNvPr id="5" name="Picture 5" descr="8 cell IVF embryo on day 3"/>
          <p:cNvPicPr>
            <a:picLocks noGrp="1" noChangeAspect="1" noChangeArrowheads="1"/>
          </p:cNvPicPr>
          <p:nvPr>
            <p:ph sz="half" idx="14"/>
          </p:nvPr>
        </p:nvPicPr>
        <p:blipFill>
          <a:blip r:embed="rId3">
            <a:extLst>
              <a:ext uri="{28A0092B-C50C-407E-A947-70E740481C1C}">
                <a14:useLocalDpi xmlns:a14="http://schemas.microsoft.com/office/drawing/2010/main" val="0"/>
              </a:ext>
            </a:extLst>
          </a:blip>
          <a:srcRect/>
          <a:stretch>
            <a:fillRect/>
          </a:stretch>
        </p:blipFill>
        <p:spPr bwMode="auto">
          <a:xfrm>
            <a:off x="9798627" y="309537"/>
            <a:ext cx="1967180" cy="172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a16="http://schemas.microsoft.com/office/drawing/2014/main" id="{B36DEF01-C332-F186-3228-0FDB47C014B0}"/>
              </a:ext>
            </a:extLst>
          </p:cNvPr>
          <p:cNvPicPr>
            <a:picLocks noChangeAspect="1" noChangeArrowheads="1"/>
          </p:cNvPicPr>
          <p:nvPr/>
        </p:nvPicPr>
        <p:blipFill>
          <a:blip r:embed="rId4"/>
          <a:srcRect/>
          <a:stretch>
            <a:fillRect/>
          </a:stretch>
        </p:blipFill>
        <p:spPr bwMode="auto">
          <a:xfrm>
            <a:off x="7250256" y="2311884"/>
            <a:ext cx="3844426" cy="3701889"/>
          </a:xfrm>
          <a:prstGeom prst="rect">
            <a:avLst/>
          </a:prstGeom>
          <a:noFill/>
          <a:ln w="9525">
            <a:noFill/>
            <a:miter lim="800000"/>
            <a:headEnd/>
            <a:tailEnd/>
          </a:ln>
          <a:effectLst/>
        </p:spPr>
      </p:pic>
      <p:graphicFrame>
        <p:nvGraphicFramePr>
          <p:cNvPr id="7" name="Object 6">
            <a:extLst>
              <a:ext uri="{FF2B5EF4-FFF2-40B4-BE49-F238E27FC236}">
                <a16:creationId xmlns:a16="http://schemas.microsoft.com/office/drawing/2014/main" id="{8BDB4DAD-E945-FF69-6B13-2F083589B265}"/>
              </a:ext>
            </a:extLst>
          </p:cNvPr>
          <p:cNvGraphicFramePr>
            <a:graphicFrameLocks noGrp="1" noChangeAspect="1"/>
          </p:cNvGraphicFramePr>
          <p:nvPr>
            <p:extLst>
              <p:ext uri="{D42A27DB-BD31-4B8C-83A1-F6EECF244321}">
                <p14:modId xmlns:p14="http://schemas.microsoft.com/office/powerpoint/2010/main" val="1422703850"/>
              </p:ext>
            </p:extLst>
          </p:nvPr>
        </p:nvGraphicFramePr>
        <p:xfrm>
          <a:off x="6826475" y="309538"/>
          <a:ext cx="2525343" cy="1705466"/>
        </p:xfrm>
        <a:graphic>
          <a:graphicData uri="http://schemas.openxmlformats.org/presentationml/2006/ole">
            <mc:AlternateContent xmlns:mc="http://schemas.openxmlformats.org/markup-compatibility/2006">
              <mc:Choice xmlns:v="urn:schemas-microsoft-com:vml" Requires="v">
                <p:oleObj name="Photo Editor-foto" r:id="rId5" imgW="17314286" imgH="11695238" progId="MSPhotoEd.3">
                  <p:embed/>
                </p:oleObj>
              </mc:Choice>
              <mc:Fallback>
                <p:oleObj name="Photo Editor-foto" r:id="rId5" imgW="17314286" imgH="11695238" progId="MSPhotoEd.3">
                  <p:embed/>
                  <p:pic>
                    <p:nvPicPr>
                      <p:cNvPr id="7" name="Object 6">
                        <a:extLst>
                          <a:ext uri="{FF2B5EF4-FFF2-40B4-BE49-F238E27FC236}">
                            <a16:creationId xmlns:a16="http://schemas.microsoft.com/office/drawing/2014/main" id="{8BDB4DAD-E945-FF69-6B13-2F083589B265}"/>
                          </a:ext>
                        </a:extLst>
                      </p:cNvPr>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6475" y="309538"/>
                        <a:ext cx="2525343" cy="1705466"/>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04630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anim calcmode="lin" valueType="num">
                                      <p:cBhvr additive="base">
                                        <p:cTn id="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anim calcmode="lin" valueType="num">
                                      <p:cBhvr additive="base">
                                        <p:cTn id="13"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8" end="8"/>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anim calcmode="lin" valueType="num">
                                      <p:cBhvr additive="base">
                                        <p:cTn id="17"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9" end="9"/>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xEl>
                                              <p:pRg st="10" end="10"/>
                                            </p:txEl>
                                          </p:spTgt>
                                        </p:tgtEl>
                                        <p:attrNameLst>
                                          <p:attrName>style.visibility</p:attrName>
                                        </p:attrNameLst>
                                      </p:cBhvr>
                                      <p:to>
                                        <p:strVal val="visible"/>
                                      </p:to>
                                    </p:set>
                                    <p:anim calcmode="lin" valueType="num">
                                      <p:cBhvr additive="base">
                                        <p:cTn id="21"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xEl>
                                              <p:pRg st="13" end="13"/>
                                            </p:txEl>
                                          </p:spTgt>
                                        </p:tgtEl>
                                        <p:attrNameLst>
                                          <p:attrName>style.visibility</p:attrName>
                                        </p:attrNameLst>
                                      </p:cBhvr>
                                      <p:to>
                                        <p:strVal val="visible"/>
                                      </p:to>
                                    </p:set>
                                    <p:anim calcmode="lin" valueType="num">
                                      <p:cBhvr additive="base">
                                        <p:cTn id="25"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22807" y="287492"/>
            <a:ext cx="10317909" cy="667890"/>
          </a:xfrm>
        </p:spPr>
        <p:txBody>
          <a:bodyPr/>
          <a:lstStyle/>
          <a:p>
            <a:r>
              <a:rPr lang="nl-NL" sz="3200" b="0" dirty="0">
                <a:solidFill>
                  <a:srgbClr val="FC6039"/>
                </a:solidFill>
                <a:latin typeface="+mj-lt"/>
              </a:rPr>
              <a:t>Periode van afwachten: kansen op doorgaande zwangerschap</a:t>
            </a:r>
          </a:p>
        </p:txBody>
      </p:sp>
      <p:sp>
        <p:nvSpPr>
          <p:cNvPr id="3" name="Ondertitel 2"/>
          <p:cNvSpPr>
            <a:spLocks noGrp="1"/>
          </p:cNvSpPr>
          <p:nvPr>
            <p:ph type="subTitle" idx="1"/>
          </p:nvPr>
        </p:nvSpPr>
        <p:spPr>
          <a:xfrm>
            <a:off x="799953" y="1552974"/>
            <a:ext cx="7402749" cy="4187947"/>
          </a:xfrm>
        </p:spPr>
        <p:txBody>
          <a:bodyPr/>
          <a:lstStyle/>
          <a:p>
            <a:pPr>
              <a:spcBef>
                <a:spcPct val="0"/>
              </a:spcBef>
            </a:pPr>
            <a:r>
              <a:rPr lang="nl-NL" dirty="0">
                <a:solidFill>
                  <a:srgbClr val="0070C0"/>
                </a:solidFill>
                <a:latin typeface="+mj-lt"/>
              </a:rPr>
              <a:t>Per gestarte behandeling:</a:t>
            </a:r>
          </a:p>
          <a:p>
            <a:pPr>
              <a:spcBef>
                <a:spcPct val="0"/>
              </a:spcBef>
            </a:pPr>
            <a:endParaRPr lang="nl-NL" dirty="0">
              <a:solidFill>
                <a:srgbClr val="0070C0"/>
              </a:solidFill>
              <a:latin typeface="+mj-lt"/>
            </a:endParaRPr>
          </a:p>
          <a:p>
            <a:pPr>
              <a:spcBef>
                <a:spcPct val="0"/>
              </a:spcBef>
              <a:buClr>
                <a:srgbClr val="35CFFF"/>
              </a:buClr>
            </a:pPr>
            <a:r>
              <a:rPr lang="nl-NL" dirty="0">
                <a:solidFill>
                  <a:srgbClr val="0070C0"/>
                </a:solidFill>
                <a:latin typeface="+mj-lt"/>
              </a:rPr>
              <a:t>	20%-25% </a:t>
            </a:r>
            <a:r>
              <a:rPr lang="en-US" dirty="0">
                <a:solidFill>
                  <a:srgbClr val="0070C0"/>
                </a:solidFill>
                <a:latin typeface="+mj-lt"/>
              </a:rPr>
              <a:t>per gestarte cyclus</a:t>
            </a:r>
          </a:p>
          <a:p>
            <a:pPr>
              <a:spcBef>
                <a:spcPct val="0"/>
              </a:spcBef>
              <a:buClr>
                <a:srgbClr val="35CFFF"/>
              </a:buClr>
            </a:pPr>
            <a:endParaRPr lang="nl-NL" dirty="0">
              <a:solidFill>
                <a:srgbClr val="0070C0"/>
              </a:solidFill>
              <a:latin typeface="+mj-lt"/>
            </a:endParaRPr>
          </a:p>
          <a:p>
            <a:pPr>
              <a:spcBef>
                <a:spcPct val="0"/>
              </a:spcBef>
              <a:buClr>
                <a:srgbClr val="35CFFF"/>
              </a:buClr>
            </a:pPr>
            <a:r>
              <a:rPr lang="en-US" dirty="0">
                <a:solidFill>
                  <a:srgbClr val="0070C0"/>
                </a:solidFill>
                <a:latin typeface="+mj-lt"/>
              </a:rPr>
              <a:t>	25%-35%</a:t>
            </a:r>
            <a:r>
              <a:rPr lang="nl-NL" dirty="0">
                <a:solidFill>
                  <a:srgbClr val="0070C0"/>
                </a:solidFill>
                <a:latin typeface="+mj-lt"/>
              </a:rPr>
              <a:t> na</a:t>
            </a:r>
            <a:r>
              <a:rPr lang="en-US" dirty="0">
                <a:solidFill>
                  <a:srgbClr val="0070C0"/>
                </a:solidFill>
                <a:latin typeface="+mj-lt"/>
              </a:rPr>
              <a:t> embryo terugplaatsing </a:t>
            </a:r>
          </a:p>
          <a:p>
            <a:pPr>
              <a:spcBef>
                <a:spcPct val="0"/>
              </a:spcBef>
              <a:buClr>
                <a:srgbClr val="35CFFF"/>
              </a:buClr>
            </a:pPr>
            <a:endParaRPr lang="nl-NL" dirty="0">
              <a:solidFill>
                <a:srgbClr val="0070C0"/>
              </a:solidFill>
              <a:latin typeface="+mj-lt"/>
            </a:endParaRPr>
          </a:p>
          <a:p>
            <a:pPr>
              <a:spcBef>
                <a:spcPct val="0"/>
              </a:spcBef>
              <a:buClr>
                <a:srgbClr val="35CFFF"/>
              </a:buClr>
            </a:pPr>
            <a:endParaRPr lang="nl-NL" dirty="0">
              <a:solidFill>
                <a:srgbClr val="0070C0"/>
              </a:solidFill>
              <a:latin typeface="+mj-lt"/>
            </a:endParaRPr>
          </a:p>
          <a:p>
            <a:pPr>
              <a:spcBef>
                <a:spcPct val="0"/>
              </a:spcBef>
              <a:buClr>
                <a:srgbClr val="35CFFF"/>
              </a:buClr>
            </a:pPr>
            <a:r>
              <a:rPr lang="nl-NL" dirty="0">
                <a:solidFill>
                  <a:srgbClr val="0070C0"/>
                </a:solidFill>
                <a:latin typeface="+mj-lt"/>
              </a:rPr>
              <a:t>Per patiënt:</a:t>
            </a:r>
          </a:p>
          <a:p>
            <a:pPr>
              <a:spcBef>
                <a:spcPct val="0"/>
              </a:spcBef>
              <a:buClr>
                <a:srgbClr val="35CFFF"/>
              </a:buClr>
            </a:pPr>
            <a:r>
              <a:rPr lang="nl-NL" dirty="0">
                <a:solidFill>
                  <a:srgbClr val="0070C0"/>
                </a:solidFill>
                <a:latin typeface="+mj-lt"/>
              </a:rPr>
              <a:t>	</a:t>
            </a:r>
          </a:p>
          <a:p>
            <a:pPr>
              <a:spcBef>
                <a:spcPct val="0"/>
              </a:spcBef>
              <a:buClr>
                <a:srgbClr val="35CFFF"/>
              </a:buClr>
            </a:pPr>
            <a:r>
              <a:rPr lang="nl-NL" dirty="0">
                <a:solidFill>
                  <a:srgbClr val="0070C0"/>
                </a:solidFill>
                <a:latin typeface="+mj-lt"/>
              </a:rPr>
              <a:t>	50% binnen 1 jaar (1-3 behandelingen) </a:t>
            </a:r>
          </a:p>
          <a:p>
            <a:pPr>
              <a:spcBef>
                <a:spcPct val="0"/>
              </a:spcBef>
              <a:buClr>
                <a:srgbClr val="35CFFF"/>
              </a:buClr>
            </a:pPr>
            <a:endParaRPr lang="nl-NL" dirty="0">
              <a:solidFill>
                <a:srgbClr val="0070C0"/>
              </a:solidFill>
              <a:latin typeface="+mj-lt"/>
            </a:endParaRPr>
          </a:p>
          <a:p>
            <a:pPr>
              <a:spcBef>
                <a:spcPct val="0"/>
              </a:spcBef>
              <a:buClr>
                <a:srgbClr val="35CFFF"/>
              </a:buClr>
            </a:pPr>
            <a:r>
              <a:rPr lang="nl-NL" dirty="0">
                <a:solidFill>
                  <a:srgbClr val="0070C0"/>
                </a:solidFill>
                <a:latin typeface="+mj-lt"/>
              </a:rPr>
              <a:t>	Afhankelijk van oorzaak, leeftijd vrouw</a:t>
            </a:r>
            <a:r>
              <a:rPr lang="en-US" dirty="0">
                <a:solidFill>
                  <a:srgbClr val="0070C0"/>
                </a:solidFill>
                <a:latin typeface="+mj-lt"/>
              </a:rPr>
              <a:t>, aantal embryo’s</a:t>
            </a:r>
            <a:endParaRPr lang="nl-NL" dirty="0">
              <a:solidFill>
                <a:srgbClr val="0070C0"/>
              </a:solidFill>
              <a:latin typeface="+mj-lt"/>
            </a:endParaRPr>
          </a:p>
          <a:p>
            <a:endParaRPr lang="nl-NL" dirty="0"/>
          </a:p>
        </p:txBody>
      </p:sp>
    </p:spTree>
    <p:extLst>
      <p:ext uri="{BB962C8B-B14F-4D97-AF65-F5344CB8AC3E}">
        <p14:creationId xmlns:p14="http://schemas.microsoft.com/office/powerpoint/2010/main" val="29872778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16794" y="260099"/>
            <a:ext cx="7402748" cy="667890"/>
          </a:xfrm>
        </p:spPr>
        <p:txBody>
          <a:bodyPr/>
          <a:lstStyle/>
          <a:p>
            <a:r>
              <a:rPr lang="nl-NL" sz="4000" b="0" dirty="0">
                <a:solidFill>
                  <a:srgbClr val="FC6039"/>
                </a:solidFill>
                <a:latin typeface="+mj-lt"/>
              </a:rPr>
              <a:t>Risico’s </a:t>
            </a:r>
          </a:p>
        </p:txBody>
      </p:sp>
      <p:sp>
        <p:nvSpPr>
          <p:cNvPr id="7" name="Rechthoek 6"/>
          <p:cNvSpPr/>
          <p:nvPr/>
        </p:nvSpPr>
        <p:spPr>
          <a:xfrm>
            <a:off x="637923" y="1358442"/>
            <a:ext cx="8382252" cy="3789884"/>
          </a:xfrm>
          <a:prstGeom prst="rect">
            <a:avLst/>
          </a:prstGeom>
        </p:spPr>
        <p:txBody>
          <a:bodyPr wrap="square">
            <a:spAutoFit/>
          </a:bodyPr>
          <a:lstStyle/>
          <a:p>
            <a:pPr marL="361950" indent="-361950">
              <a:lnSpc>
                <a:spcPct val="110000"/>
              </a:lnSpc>
              <a:buClr>
                <a:srgbClr val="114579"/>
              </a:buClr>
              <a:buFontTx/>
              <a:buAutoNum type="arabicPeriod"/>
            </a:pPr>
            <a:r>
              <a:rPr lang="nl-NL" sz="2000" dirty="0">
                <a:solidFill>
                  <a:srgbClr val="0070C0"/>
                </a:solidFill>
                <a:latin typeface="+mj-lt"/>
                <a:ea typeface="Segoe UI" panose="020B0502040204020203" pitchFamily="34" charset="0"/>
                <a:cs typeface="Segoe UI" panose="020B0502040204020203" pitchFamily="34" charset="0"/>
              </a:rPr>
              <a:t>Cancel behandeling (teveel of te weinig follikels)</a:t>
            </a:r>
          </a:p>
          <a:p>
            <a:pPr marL="361950" indent="-361950">
              <a:lnSpc>
                <a:spcPct val="110000"/>
              </a:lnSpc>
              <a:buClr>
                <a:srgbClr val="114579"/>
              </a:buClr>
              <a:buFontTx/>
              <a:buAutoNum type="arabicPeriod"/>
            </a:pPr>
            <a:r>
              <a:rPr lang="nl-NL" sz="2000" dirty="0">
                <a:solidFill>
                  <a:srgbClr val="0070C0"/>
                </a:solidFill>
                <a:latin typeface="+mj-lt"/>
                <a:ea typeface="Segoe UI" panose="020B0502040204020203" pitchFamily="34" charset="0"/>
                <a:cs typeface="Segoe UI" panose="020B0502040204020203" pitchFamily="34" charset="0"/>
              </a:rPr>
              <a:t>Nabloeding in de buik (&lt;0,1 %)</a:t>
            </a:r>
          </a:p>
          <a:p>
            <a:pPr lvl="1">
              <a:lnSpc>
                <a:spcPct val="110000"/>
              </a:lnSpc>
              <a:buClr>
                <a:srgbClr val="114579"/>
              </a:buClr>
            </a:pPr>
            <a:r>
              <a:rPr lang="nl-NL" sz="2000" dirty="0">
                <a:solidFill>
                  <a:srgbClr val="0070C0"/>
                </a:solidFill>
                <a:latin typeface="+mj-lt"/>
                <a:ea typeface="Segoe UI" panose="020B0502040204020203" pitchFamily="34" charset="0"/>
                <a:cs typeface="Segoe UI" panose="020B0502040204020203" pitchFamily="34" charset="0"/>
              </a:rPr>
              <a:t> 	</a:t>
            </a:r>
            <a:r>
              <a:rPr lang="nl-NL" sz="2000" i="1" dirty="0">
                <a:solidFill>
                  <a:srgbClr val="0070C0"/>
                </a:solidFill>
                <a:latin typeface="+mj-lt"/>
                <a:ea typeface="Segoe UI" panose="020B0502040204020203" pitchFamily="34" charset="0"/>
                <a:cs typeface="Segoe UI" panose="020B0502040204020203" pitchFamily="34" charset="0"/>
              </a:rPr>
              <a:t>zelden leidend tot ziekenhuisopname</a:t>
            </a:r>
          </a:p>
          <a:p>
            <a:pPr marL="457200" indent="-457200">
              <a:lnSpc>
                <a:spcPct val="110000"/>
              </a:lnSpc>
              <a:buClr>
                <a:srgbClr val="114579"/>
              </a:buClr>
              <a:buFont typeface="+mj-lt"/>
              <a:buAutoNum type="arabicPeriod"/>
            </a:pPr>
            <a:r>
              <a:rPr lang="nl-NL" sz="2000" dirty="0">
                <a:solidFill>
                  <a:srgbClr val="0070C0"/>
                </a:solidFill>
                <a:latin typeface="+mj-lt"/>
                <a:ea typeface="Segoe UI" panose="020B0502040204020203" pitchFamily="34" charset="0"/>
                <a:cs typeface="Segoe UI" panose="020B0502040204020203" pitchFamily="34" charset="0"/>
              </a:rPr>
              <a:t>Infectie (0,5%) </a:t>
            </a:r>
          </a:p>
          <a:p>
            <a:pPr lvl="1">
              <a:lnSpc>
                <a:spcPct val="110000"/>
              </a:lnSpc>
              <a:buClr>
                <a:srgbClr val="114579"/>
              </a:buClr>
            </a:pPr>
            <a:r>
              <a:rPr lang="nl-NL" sz="2000" dirty="0">
                <a:solidFill>
                  <a:srgbClr val="0070C0"/>
                </a:solidFill>
                <a:latin typeface="+mj-lt"/>
                <a:ea typeface="Segoe UI" panose="020B0502040204020203" pitchFamily="34" charset="0"/>
                <a:cs typeface="Segoe UI" panose="020B0502040204020203" pitchFamily="34" charset="0"/>
              </a:rPr>
              <a:t>	</a:t>
            </a:r>
            <a:r>
              <a:rPr lang="nl-NL" sz="2000" i="1" dirty="0">
                <a:solidFill>
                  <a:srgbClr val="0070C0"/>
                </a:solidFill>
                <a:latin typeface="+mj-lt"/>
                <a:ea typeface="Segoe UI" panose="020B0502040204020203" pitchFamily="34" charset="0"/>
                <a:cs typeface="Segoe UI" panose="020B0502040204020203" pitchFamily="34" charset="0"/>
              </a:rPr>
              <a:t>op</a:t>
            </a:r>
            <a:r>
              <a:rPr lang="nl-NL" sz="2000" dirty="0">
                <a:solidFill>
                  <a:srgbClr val="0070C0"/>
                </a:solidFill>
                <a:latin typeface="+mj-lt"/>
                <a:ea typeface="Segoe UI" panose="020B0502040204020203" pitchFamily="34" charset="0"/>
                <a:cs typeface="Segoe UI" panose="020B0502040204020203" pitchFamily="34" charset="0"/>
              </a:rPr>
              <a:t> </a:t>
            </a:r>
            <a:r>
              <a:rPr lang="nl-NL" sz="2000" i="1" dirty="0">
                <a:solidFill>
                  <a:srgbClr val="0070C0"/>
                </a:solidFill>
                <a:latin typeface="+mj-lt"/>
                <a:ea typeface="Segoe UI" panose="020B0502040204020203" pitchFamily="34" charset="0"/>
                <a:cs typeface="Segoe UI" panose="020B0502040204020203" pitchFamily="34" charset="0"/>
              </a:rPr>
              <a:t>indicatie van tevoren antibiotica</a:t>
            </a:r>
          </a:p>
          <a:p>
            <a:pPr marL="457200" indent="-457200">
              <a:lnSpc>
                <a:spcPct val="110000"/>
              </a:lnSpc>
              <a:buClr>
                <a:srgbClr val="114579"/>
              </a:buClr>
              <a:buFont typeface="+mj-lt"/>
              <a:buAutoNum type="arabicPeriod"/>
            </a:pPr>
            <a:r>
              <a:rPr lang="nl-NL" sz="2000" dirty="0">
                <a:solidFill>
                  <a:srgbClr val="0070C0"/>
                </a:solidFill>
                <a:latin typeface="+mj-lt"/>
                <a:ea typeface="Segoe UI" panose="020B0502040204020203" pitchFamily="34" charset="0"/>
                <a:cs typeface="Segoe UI" panose="020B0502040204020203" pitchFamily="34" charset="0"/>
              </a:rPr>
              <a:t>Overstimulatie (OHSS) met ziekenhuisopname (1,5%)</a:t>
            </a:r>
          </a:p>
          <a:p>
            <a:pPr marL="1276350" lvl="2" indent="-361950">
              <a:lnSpc>
                <a:spcPct val="110000"/>
              </a:lnSpc>
              <a:buClr>
                <a:srgbClr val="114579"/>
              </a:buClr>
            </a:pPr>
            <a:r>
              <a:rPr lang="nl-NL" sz="2000" dirty="0">
                <a:solidFill>
                  <a:srgbClr val="0070C0"/>
                </a:solidFill>
                <a:latin typeface="+mj-lt"/>
                <a:ea typeface="Segoe UI" panose="020B0502040204020203" pitchFamily="34" charset="0"/>
                <a:cs typeface="Segoe UI" panose="020B0502040204020203" pitchFamily="34" charset="0"/>
              </a:rPr>
              <a:t>	Vocht: opgezette buik, misselijk, benauwd, trombosegevaar</a:t>
            </a:r>
          </a:p>
          <a:p>
            <a:pPr marL="1276350" lvl="2" indent="-361950">
              <a:lnSpc>
                <a:spcPct val="110000"/>
              </a:lnSpc>
              <a:buClr>
                <a:srgbClr val="114579"/>
              </a:buClr>
            </a:pPr>
            <a:r>
              <a:rPr lang="nl-NL" sz="2000" dirty="0">
                <a:solidFill>
                  <a:srgbClr val="0070C0"/>
                </a:solidFill>
                <a:latin typeface="+mj-lt"/>
                <a:ea typeface="Segoe UI" panose="020B0502040204020203" pitchFamily="34" charset="0"/>
                <a:cs typeface="Segoe UI" panose="020B0502040204020203" pitchFamily="34" charset="0"/>
              </a:rPr>
              <a:t>	Vooral na Ovitrelle-injectie/zwangerschap</a:t>
            </a:r>
          </a:p>
          <a:p>
            <a:pPr marL="361950" indent="-361950">
              <a:lnSpc>
                <a:spcPct val="110000"/>
              </a:lnSpc>
              <a:buClr>
                <a:srgbClr val="114579"/>
              </a:buClr>
              <a:buFontTx/>
              <a:buAutoNum type="arabicPeriod"/>
            </a:pPr>
            <a:r>
              <a:rPr lang="nl-NL" sz="2000" dirty="0">
                <a:solidFill>
                  <a:srgbClr val="0070C0"/>
                </a:solidFill>
                <a:latin typeface="+mj-lt"/>
                <a:ea typeface="Segoe UI" panose="020B0502040204020203" pitchFamily="34" charset="0"/>
                <a:cs typeface="Segoe UI" panose="020B0502040204020203" pitchFamily="34" charset="0"/>
              </a:rPr>
              <a:t>Torsie (draaiing van een eierstok)</a:t>
            </a:r>
          </a:p>
          <a:p>
            <a:pPr marL="361950" indent="-361950">
              <a:lnSpc>
                <a:spcPct val="110000"/>
              </a:lnSpc>
              <a:buClr>
                <a:srgbClr val="114579"/>
              </a:buClr>
              <a:buFontTx/>
              <a:buAutoNum type="arabicPeriod"/>
            </a:pPr>
            <a:r>
              <a:rPr lang="nl-NL" sz="2000" dirty="0">
                <a:solidFill>
                  <a:srgbClr val="0070C0"/>
                </a:solidFill>
                <a:latin typeface="+mj-lt"/>
                <a:ea typeface="Segoe UI" panose="020B0502040204020203" pitchFamily="34" charset="0"/>
                <a:cs typeface="Segoe UI" panose="020B0502040204020203" pitchFamily="34" charset="0"/>
              </a:rPr>
              <a:t>Aanprikken omliggend weefsel leidend tot klachten (&lt;1 %)</a:t>
            </a:r>
          </a:p>
          <a:p>
            <a:pPr marL="361950" indent="-361950">
              <a:lnSpc>
                <a:spcPct val="110000"/>
              </a:lnSpc>
              <a:buClr>
                <a:srgbClr val="114579"/>
              </a:buClr>
              <a:buFontTx/>
              <a:buAutoNum type="arabicPeriod"/>
            </a:pPr>
            <a:r>
              <a:rPr lang="nl-NL" sz="2000" dirty="0">
                <a:solidFill>
                  <a:srgbClr val="0070C0"/>
                </a:solidFill>
                <a:latin typeface="+mj-lt"/>
                <a:ea typeface="Segoe UI" panose="020B0502040204020203" pitchFamily="34" charset="0"/>
                <a:cs typeface="Segoe UI" panose="020B0502040204020203" pitchFamily="34" charset="0"/>
              </a:rPr>
              <a:t>Meerlingzwangerschap </a:t>
            </a:r>
          </a:p>
        </p:txBody>
      </p:sp>
    </p:spTree>
    <p:extLst>
      <p:ext uri="{BB962C8B-B14F-4D97-AF65-F5344CB8AC3E}">
        <p14:creationId xmlns:p14="http://schemas.microsoft.com/office/powerpoint/2010/main" val="976950272"/>
      </p:ext>
    </p:extLst>
  </p:cSld>
  <p:clrMapOvr>
    <a:masterClrMapping/>
  </p:clrMapOvr>
  <p:extLst>
    <p:ext uri="{6950BFC3-D8DA-4A85-94F7-54DA5524770B}">
      <p188:commentRel xmlns:p188="http://schemas.microsoft.com/office/powerpoint/2018/8/main" r:id="rId2"/>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1432AA-9059-13A3-EAF5-CCA55B4F794C}"/>
              </a:ext>
            </a:extLst>
          </p:cNvPr>
          <p:cNvSpPr>
            <a:spLocks noGrp="1"/>
          </p:cNvSpPr>
          <p:nvPr>
            <p:ph type="title"/>
          </p:nvPr>
        </p:nvSpPr>
        <p:spPr/>
        <p:txBody>
          <a:bodyPr/>
          <a:lstStyle/>
          <a:p>
            <a:r>
              <a:rPr lang="nl-NL" sz="3600" dirty="0"/>
              <a:t>Onverwachte uitkomsten</a:t>
            </a:r>
          </a:p>
        </p:txBody>
      </p:sp>
      <p:sp>
        <p:nvSpPr>
          <p:cNvPr id="3" name="Tijdelijke aanduiding voor tekst 2">
            <a:extLst>
              <a:ext uri="{FF2B5EF4-FFF2-40B4-BE49-F238E27FC236}">
                <a16:creationId xmlns:a16="http://schemas.microsoft.com/office/drawing/2014/main" id="{9B5065BB-47F9-C879-A303-FBC155626A63}"/>
              </a:ext>
            </a:extLst>
          </p:cNvPr>
          <p:cNvSpPr>
            <a:spLocks noGrp="1"/>
          </p:cNvSpPr>
          <p:nvPr>
            <p:ph type="body" sz="quarter" idx="11"/>
          </p:nvPr>
        </p:nvSpPr>
        <p:spPr>
          <a:xfrm>
            <a:off x="628649" y="1268999"/>
            <a:ext cx="10966451" cy="4754811"/>
          </a:xfrm>
        </p:spPr>
        <p:txBody>
          <a:bodyPr/>
          <a:lstStyle/>
          <a:p>
            <a:r>
              <a:rPr lang="nl-NL" sz="2000" b="0" dirty="0">
                <a:solidFill>
                  <a:srgbClr val="0070C0"/>
                </a:solidFill>
              </a:rPr>
              <a:t>Te weinig of teveel eiblaasjes tijdens de stimulatie &gt; kan leiden tot een cancel van de punctie</a:t>
            </a:r>
          </a:p>
          <a:p>
            <a:endParaRPr lang="nl-NL" sz="2000" b="0" dirty="0">
              <a:solidFill>
                <a:srgbClr val="0070C0"/>
              </a:solidFill>
            </a:endParaRPr>
          </a:p>
          <a:p>
            <a:r>
              <a:rPr lang="nl-NL" sz="2000" b="0" dirty="0">
                <a:solidFill>
                  <a:srgbClr val="0070C0"/>
                </a:solidFill>
                <a:sym typeface="Wingdings" panose="05000000000000000000" pitchFamily="2" charset="2"/>
              </a:rPr>
              <a:t>Veel eicellen of overstimulatie klachten  wel punctie maar geen verse terugplaatsing. De geschikte embryo’s worden ingevroren. </a:t>
            </a:r>
          </a:p>
          <a:p>
            <a:endParaRPr lang="nl-NL" sz="2000" b="0" dirty="0">
              <a:solidFill>
                <a:srgbClr val="0070C0"/>
              </a:solidFill>
            </a:endParaRPr>
          </a:p>
          <a:p>
            <a:r>
              <a:rPr lang="nl-NL" sz="2000" b="0" dirty="0">
                <a:solidFill>
                  <a:srgbClr val="0070C0"/>
                </a:solidFill>
              </a:rPr>
              <a:t>Geen eicellen na punctie</a:t>
            </a:r>
          </a:p>
          <a:p>
            <a:endParaRPr lang="nl-NL" sz="2000" b="0" dirty="0">
              <a:solidFill>
                <a:srgbClr val="0070C0"/>
              </a:solidFill>
              <a:sym typeface="Wingdings" panose="05000000000000000000" pitchFamily="2" charset="2"/>
            </a:endParaRPr>
          </a:p>
          <a:p>
            <a:r>
              <a:rPr lang="nl-NL" sz="2000" b="0" dirty="0">
                <a:solidFill>
                  <a:srgbClr val="0070C0"/>
                </a:solidFill>
              </a:rPr>
              <a:t>Ondanks medicatie ter onderdrukking van de cyclus &gt; toch al geovuleerd bij punctie</a:t>
            </a:r>
          </a:p>
          <a:p>
            <a:endParaRPr lang="nl-NL" sz="2000" b="0" dirty="0">
              <a:solidFill>
                <a:srgbClr val="0070C0"/>
              </a:solidFill>
            </a:endParaRPr>
          </a:p>
          <a:p>
            <a:r>
              <a:rPr lang="nl-NL" sz="2000" b="0" dirty="0">
                <a:solidFill>
                  <a:srgbClr val="0070C0"/>
                </a:solidFill>
              </a:rPr>
              <a:t>Te weinig zaadcellen voor IVF </a:t>
            </a:r>
            <a:r>
              <a:rPr lang="nl-NL" sz="2000" b="0" dirty="0">
                <a:solidFill>
                  <a:srgbClr val="0070C0"/>
                </a:solidFill>
                <a:sym typeface="Wingdings" panose="05000000000000000000" pitchFamily="2" charset="2"/>
              </a:rPr>
              <a:t> overstappen op ICSI</a:t>
            </a:r>
          </a:p>
          <a:p>
            <a:r>
              <a:rPr lang="nl-NL" sz="2000" b="0" dirty="0">
                <a:solidFill>
                  <a:srgbClr val="0070C0"/>
                </a:solidFill>
                <a:sym typeface="Wingdings" panose="05000000000000000000" pitchFamily="2" charset="2"/>
              </a:rPr>
              <a:t>Te weinig zaadcellen voor ICSI  eicellen kunnen worden ingevroren </a:t>
            </a:r>
          </a:p>
          <a:p>
            <a:endParaRPr lang="nl-NL" sz="2000" b="0" dirty="0">
              <a:solidFill>
                <a:srgbClr val="0070C0"/>
              </a:solidFill>
              <a:sym typeface="Wingdings" panose="05000000000000000000" pitchFamily="2" charset="2"/>
            </a:endParaRPr>
          </a:p>
          <a:p>
            <a:r>
              <a:rPr lang="nl-NL" sz="2000" b="0" dirty="0">
                <a:solidFill>
                  <a:srgbClr val="0070C0"/>
                </a:solidFill>
                <a:sym typeface="Wingdings" panose="05000000000000000000" pitchFamily="2" charset="2"/>
              </a:rPr>
              <a:t>Geen bevruchting of geen embryo </a:t>
            </a:r>
          </a:p>
          <a:p>
            <a:endParaRPr lang="nl-NL" sz="2000" b="0" dirty="0">
              <a:solidFill>
                <a:srgbClr val="0070C0"/>
              </a:solidFill>
              <a:sym typeface="Wingdings" panose="05000000000000000000" pitchFamily="2" charset="2"/>
            </a:endParaRPr>
          </a:p>
          <a:p>
            <a:r>
              <a:rPr lang="nl-NL" sz="2000" b="0" dirty="0">
                <a:solidFill>
                  <a:srgbClr val="0070C0"/>
                </a:solidFill>
                <a:sym typeface="Wingdings" panose="05000000000000000000" pitchFamily="2" charset="2"/>
              </a:rPr>
              <a:t>Embryo terugplaatsing lukt technisch niet (ET dag later of embryo wordt ingevroren)</a:t>
            </a:r>
          </a:p>
          <a:p>
            <a:endParaRPr lang="nl-NL" sz="2000" b="0" dirty="0">
              <a:solidFill>
                <a:srgbClr val="0070C0"/>
              </a:solidFill>
              <a:sym typeface="Wingdings" panose="05000000000000000000" pitchFamily="2" charset="2"/>
            </a:endParaRPr>
          </a:p>
          <a:p>
            <a:r>
              <a:rPr lang="nl-NL" sz="1800" b="0" dirty="0">
                <a:solidFill>
                  <a:srgbClr val="0070C0"/>
                </a:solidFill>
                <a:effectLst/>
                <a:latin typeface="Calibri" panose="020F0502020204030204" pitchFamily="34" charset="0"/>
                <a:ea typeface="Calibri" panose="020F0502020204030204" pitchFamily="34" charset="0"/>
              </a:rPr>
              <a:t>Restrisico: ondanks zorgvuldig werken en het volgen van strikte protocollen kan het gebeuren dat 1 of meerdere embryo’s of eicellen verloren gaan tijdens menselijk handelen. Dit gebeurt bij minder dan 1% van alle behandelingen. </a:t>
            </a:r>
            <a:endParaRPr lang="nl-NL" b="0" dirty="0">
              <a:solidFill>
                <a:srgbClr val="0070C0"/>
              </a:solidFill>
              <a:sym typeface="Wingdings" panose="05000000000000000000" pitchFamily="2" charset="2"/>
            </a:endParaRPr>
          </a:p>
          <a:p>
            <a:endParaRPr lang="nl-NL" dirty="0"/>
          </a:p>
        </p:txBody>
      </p:sp>
      <p:sp>
        <p:nvSpPr>
          <p:cNvPr id="4" name="Tijdelijke aanduiding voor dianummer 3">
            <a:extLst>
              <a:ext uri="{FF2B5EF4-FFF2-40B4-BE49-F238E27FC236}">
                <a16:creationId xmlns:a16="http://schemas.microsoft.com/office/drawing/2014/main" id="{A0F78171-C9C6-916F-C51A-80EDE649D31E}"/>
              </a:ext>
            </a:extLst>
          </p:cNvPr>
          <p:cNvSpPr>
            <a:spLocks noGrp="1"/>
          </p:cNvSpPr>
          <p:nvPr>
            <p:ph type="sldNum" sz="quarter" idx="12"/>
          </p:nvPr>
        </p:nvSpPr>
        <p:spPr/>
        <p:txBody>
          <a:bodyPr/>
          <a:lstStyle/>
          <a:p>
            <a:fld id="{5A195573-6125-40C3-AA0C-3AC6CFB9F86B}" type="slidenum">
              <a:rPr lang="en-US" smtClean="0"/>
              <a:pPr/>
              <a:t>19</a:t>
            </a:fld>
            <a:endParaRPr lang="en-US" dirty="0"/>
          </a:p>
        </p:txBody>
      </p:sp>
    </p:spTree>
    <p:extLst>
      <p:ext uri="{BB962C8B-B14F-4D97-AF65-F5344CB8AC3E}">
        <p14:creationId xmlns:p14="http://schemas.microsoft.com/office/powerpoint/2010/main" val="268343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0194" y="229478"/>
            <a:ext cx="8229600" cy="1143000"/>
          </a:xfrm>
        </p:spPr>
        <p:txBody>
          <a:bodyPr/>
          <a:lstStyle/>
          <a:p>
            <a:r>
              <a:rPr lang="nl-NL" sz="4000" b="0" dirty="0">
                <a:solidFill>
                  <a:srgbClr val="FC6039"/>
                </a:solidFill>
                <a:latin typeface="+mj-lt"/>
                <a:ea typeface="Segoe UI" panose="020B0502040204020203" pitchFamily="34" charset="0"/>
                <a:cs typeface="Segoe UI" panose="020B0502040204020203" pitchFamily="34" charset="0"/>
              </a:rPr>
              <a:t>Wat is IVF en ICSI?</a:t>
            </a:r>
          </a:p>
        </p:txBody>
      </p:sp>
      <p:sp>
        <p:nvSpPr>
          <p:cNvPr id="7" name="Tijdelijke aanduiding voor inhoud 2"/>
          <p:cNvSpPr>
            <a:spLocks noGrp="1"/>
          </p:cNvSpPr>
          <p:nvPr>
            <p:ph idx="1"/>
          </p:nvPr>
        </p:nvSpPr>
        <p:spPr>
          <a:xfrm>
            <a:off x="1610590" y="1689559"/>
            <a:ext cx="2803793" cy="521618"/>
          </a:xfrm>
        </p:spPr>
        <p:txBody>
          <a:bodyPr>
            <a:noAutofit/>
          </a:bodyPr>
          <a:lstStyle/>
          <a:p>
            <a:r>
              <a:rPr lang="nl-NL" sz="2000" b="1" dirty="0">
                <a:solidFill>
                  <a:srgbClr val="0070C0"/>
                </a:solidFill>
                <a:latin typeface="+mj-lt"/>
                <a:ea typeface="Segoe UI" panose="020B0502040204020203" pitchFamily="34" charset="0"/>
                <a:cs typeface="Segoe UI" panose="020B0502040204020203" pitchFamily="34" charset="0"/>
              </a:rPr>
              <a:t>I</a:t>
            </a:r>
            <a:r>
              <a:rPr lang="nl-NL" sz="2000" dirty="0">
                <a:solidFill>
                  <a:srgbClr val="0070C0"/>
                </a:solidFill>
                <a:latin typeface="+mj-lt"/>
                <a:ea typeface="Segoe UI" panose="020B0502040204020203" pitchFamily="34" charset="0"/>
                <a:cs typeface="Segoe UI" panose="020B0502040204020203" pitchFamily="34" charset="0"/>
              </a:rPr>
              <a:t>n </a:t>
            </a:r>
            <a:r>
              <a:rPr lang="nl-NL" sz="2000" b="1" dirty="0">
                <a:solidFill>
                  <a:srgbClr val="0070C0"/>
                </a:solidFill>
                <a:latin typeface="+mj-lt"/>
                <a:ea typeface="Segoe UI" panose="020B0502040204020203" pitchFamily="34" charset="0"/>
                <a:cs typeface="Segoe UI" panose="020B0502040204020203" pitchFamily="34" charset="0"/>
              </a:rPr>
              <a:t>V</a:t>
            </a:r>
            <a:r>
              <a:rPr lang="nl-NL" sz="2000" dirty="0">
                <a:solidFill>
                  <a:srgbClr val="0070C0"/>
                </a:solidFill>
                <a:latin typeface="+mj-lt"/>
                <a:ea typeface="Segoe UI" panose="020B0502040204020203" pitchFamily="34" charset="0"/>
                <a:cs typeface="Segoe UI" panose="020B0502040204020203" pitchFamily="34" charset="0"/>
              </a:rPr>
              <a:t>itro </a:t>
            </a:r>
            <a:r>
              <a:rPr lang="nl-NL" sz="2000" b="1" dirty="0">
                <a:solidFill>
                  <a:srgbClr val="0070C0"/>
                </a:solidFill>
                <a:latin typeface="+mj-lt"/>
                <a:ea typeface="Segoe UI" panose="020B0502040204020203" pitchFamily="34" charset="0"/>
                <a:cs typeface="Segoe UI" panose="020B0502040204020203" pitchFamily="34" charset="0"/>
              </a:rPr>
              <a:t>F</a:t>
            </a:r>
            <a:r>
              <a:rPr lang="nl-NL" sz="2000" dirty="0">
                <a:solidFill>
                  <a:srgbClr val="0070C0"/>
                </a:solidFill>
                <a:latin typeface="+mj-lt"/>
                <a:ea typeface="Segoe UI" panose="020B0502040204020203" pitchFamily="34" charset="0"/>
                <a:cs typeface="Segoe UI" panose="020B0502040204020203" pitchFamily="34" charset="0"/>
              </a:rPr>
              <a:t>ertilisatie</a:t>
            </a:r>
          </a:p>
        </p:txBody>
      </p:sp>
      <p:pic>
        <p:nvPicPr>
          <p:cNvPr id="8" name="IVF.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610590" y="2115475"/>
            <a:ext cx="3857451" cy="2791087"/>
          </a:xfrm>
          <a:prstGeom prst="rect">
            <a:avLst/>
          </a:prstGeom>
        </p:spPr>
      </p:pic>
      <p:pic>
        <p:nvPicPr>
          <p:cNvPr id="9" name="ICSI.wmv">
            <a:hlinkClick r:id="" action="ppaction://media"/>
            <a:extLst>
              <a:ext uri="{FF2B5EF4-FFF2-40B4-BE49-F238E27FC236}">
                <a16:creationId xmlns:a16="http://schemas.microsoft.com/office/drawing/2014/main" id="{62E1DF47-6BB4-4C6B-AB44-E39EABDF2A17}"/>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051934" y="2115474"/>
            <a:ext cx="3611357" cy="2791088"/>
          </a:xfrm>
          <a:prstGeom prst="rect">
            <a:avLst/>
          </a:prstGeom>
        </p:spPr>
      </p:pic>
      <p:sp>
        <p:nvSpPr>
          <p:cNvPr id="10" name="Tijdelijke aanduiding voor inhoud 2">
            <a:extLst>
              <a:ext uri="{FF2B5EF4-FFF2-40B4-BE49-F238E27FC236}">
                <a16:creationId xmlns:a16="http://schemas.microsoft.com/office/drawing/2014/main" id="{8D0001DD-8A72-423E-909C-5AF93B4790A2}"/>
              </a:ext>
            </a:extLst>
          </p:cNvPr>
          <p:cNvSpPr txBox="1">
            <a:spLocks/>
          </p:cNvSpPr>
          <p:nvPr/>
        </p:nvSpPr>
        <p:spPr>
          <a:xfrm>
            <a:off x="5982836" y="1611365"/>
            <a:ext cx="4829253" cy="6780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b="1" dirty="0">
                <a:solidFill>
                  <a:srgbClr val="0070C0"/>
                </a:solidFill>
                <a:latin typeface="+mj-lt"/>
                <a:ea typeface="Segoe UI" panose="020B0502040204020203" pitchFamily="34" charset="0"/>
                <a:cs typeface="Segoe UI" panose="020B0502040204020203" pitchFamily="34" charset="0"/>
              </a:rPr>
              <a:t>I</a:t>
            </a:r>
            <a:r>
              <a:rPr lang="nl-NL" sz="2000" dirty="0">
                <a:solidFill>
                  <a:srgbClr val="0070C0"/>
                </a:solidFill>
                <a:latin typeface="+mj-lt"/>
                <a:ea typeface="Segoe UI" panose="020B0502040204020203" pitchFamily="34" charset="0"/>
                <a:cs typeface="Segoe UI" panose="020B0502040204020203" pitchFamily="34" charset="0"/>
              </a:rPr>
              <a:t>ntra </a:t>
            </a:r>
            <a:r>
              <a:rPr lang="nl-NL" sz="2000" b="1" dirty="0">
                <a:solidFill>
                  <a:srgbClr val="0070C0"/>
                </a:solidFill>
                <a:latin typeface="+mj-lt"/>
                <a:ea typeface="Segoe UI" panose="020B0502040204020203" pitchFamily="34" charset="0"/>
                <a:cs typeface="Segoe UI" panose="020B0502040204020203" pitchFamily="34" charset="0"/>
              </a:rPr>
              <a:t>C</a:t>
            </a:r>
            <a:r>
              <a:rPr lang="nl-NL" sz="2000" dirty="0">
                <a:solidFill>
                  <a:srgbClr val="0070C0"/>
                </a:solidFill>
                <a:latin typeface="+mj-lt"/>
                <a:ea typeface="Segoe UI" panose="020B0502040204020203" pitchFamily="34" charset="0"/>
                <a:cs typeface="Segoe UI" panose="020B0502040204020203" pitchFamily="34" charset="0"/>
              </a:rPr>
              <a:t>ytoplasmatische </a:t>
            </a:r>
            <a:r>
              <a:rPr lang="nl-NL" sz="2000" b="1" dirty="0">
                <a:solidFill>
                  <a:srgbClr val="0070C0"/>
                </a:solidFill>
                <a:latin typeface="+mj-lt"/>
                <a:ea typeface="Segoe UI" panose="020B0502040204020203" pitchFamily="34" charset="0"/>
                <a:cs typeface="Segoe UI" panose="020B0502040204020203" pitchFamily="34" charset="0"/>
              </a:rPr>
              <a:t>S</a:t>
            </a:r>
            <a:r>
              <a:rPr lang="nl-NL" sz="2000" dirty="0">
                <a:solidFill>
                  <a:srgbClr val="0070C0"/>
                </a:solidFill>
                <a:latin typeface="+mj-lt"/>
                <a:ea typeface="Segoe UI" panose="020B0502040204020203" pitchFamily="34" charset="0"/>
                <a:cs typeface="Segoe UI" panose="020B0502040204020203" pitchFamily="34" charset="0"/>
              </a:rPr>
              <a:t>perma </a:t>
            </a:r>
            <a:r>
              <a:rPr lang="nl-NL" sz="2000" b="1" dirty="0">
                <a:solidFill>
                  <a:srgbClr val="0070C0"/>
                </a:solidFill>
                <a:latin typeface="+mj-lt"/>
                <a:ea typeface="Segoe UI" panose="020B0502040204020203" pitchFamily="34" charset="0"/>
                <a:cs typeface="Segoe UI" panose="020B0502040204020203" pitchFamily="34" charset="0"/>
              </a:rPr>
              <a:t>I</a:t>
            </a:r>
            <a:r>
              <a:rPr lang="nl-NL" sz="2000" dirty="0">
                <a:solidFill>
                  <a:srgbClr val="0070C0"/>
                </a:solidFill>
                <a:latin typeface="+mj-lt"/>
                <a:ea typeface="Segoe UI" panose="020B0502040204020203" pitchFamily="34" charset="0"/>
                <a:cs typeface="Segoe UI" panose="020B0502040204020203" pitchFamily="34" charset="0"/>
              </a:rPr>
              <a:t>njectie</a:t>
            </a:r>
          </a:p>
          <a:p>
            <a:pPr marL="0" indent="0">
              <a:buNone/>
            </a:pPr>
            <a:endParaRPr lang="nl-NL" sz="200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p:txBody>
      </p:sp>
      <p:sp>
        <p:nvSpPr>
          <p:cNvPr id="11" name="TextBox 9">
            <a:extLst>
              <a:ext uri="{FF2B5EF4-FFF2-40B4-BE49-F238E27FC236}">
                <a16:creationId xmlns:a16="http://schemas.microsoft.com/office/drawing/2014/main" id="{4A3F3E84-BA62-4F9F-9A73-67B7F77955B7}"/>
              </a:ext>
            </a:extLst>
          </p:cNvPr>
          <p:cNvSpPr txBox="1"/>
          <p:nvPr/>
        </p:nvSpPr>
        <p:spPr>
          <a:xfrm>
            <a:off x="1523999" y="5103675"/>
            <a:ext cx="3944042" cy="646331"/>
          </a:xfrm>
          <a:prstGeom prst="rect">
            <a:avLst/>
          </a:prstGeom>
          <a:noFill/>
        </p:spPr>
        <p:txBody>
          <a:bodyPr wrap="square">
            <a:spAutoFit/>
          </a:bodyPr>
          <a:lstStyle/>
          <a:p>
            <a:r>
              <a:rPr lang="nl-NL" dirty="0">
                <a:solidFill>
                  <a:srgbClr val="0070C0"/>
                </a:solidFill>
                <a:latin typeface="+mj-lt"/>
                <a:ea typeface="Segoe UI" panose="020B0502040204020203" pitchFamily="34" charset="0"/>
                <a:cs typeface="Segoe UI" panose="020B0502040204020203" pitchFamily="34" charset="0"/>
              </a:rPr>
              <a:t>Zaadcellen worden aan de eicellen toegevoegd in het schaaltje</a:t>
            </a:r>
          </a:p>
        </p:txBody>
      </p:sp>
      <p:sp>
        <p:nvSpPr>
          <p:cNvPr id="12" name="TextBox 11">
            <a:extLst>
              <a:ext uri="{FF2B5EF4-FFF2-40B4-BE49-F238E27FC236}">
                <a16:creationId xmlns:a16="http://schemas.microsoft.com/office/drawing/2014/main" id="{9CD69D9A-B041-41EC-9B39-42948B0DDD6C}"/>
              </a:ext>
            </a:extLst>
          </p:cNvPr>
          <p:cNvSpPr txBox="1"/>
          <p:nvPr/>
        </p:nvSpPr>
        <p:spPr>
          <a:xfrm>
            <a:off x="6051934" y="5103675"/>
            <a:ext cx="5012675" cy="646331"/>
          </a:xfrm>
          <a:prstGeom prst="rect">
            <a:avLst/>
          </a:prstGeom>
          <a:noFill/>
        </p:spPr>
        <p:txBody>
          <a:bodyPr wrap="square">
            <a:spAutoFit/>
          </a:bodyPr>
          <a:lstStyle/>
          <a:p>
            <a:r>
              <a:rPr lang="nl-NL" dirty="0">
                <a:solidFill>
                  <a:srgbClr val="0070C0"/>
                </a:solidFill>
                <a:latin typeface="+mj-lt"/>
                <a:ea typeface="Segoe UI" panose="020B0502040204020203" pitchFamily="34" charset="0"/>
                <a:cs typeface="Segoe UI" panose="020B0502040204020203" pitchFamily="34" charset="0"/>
              </a:rPr>
              <a:t>In een rijpe eicel wordt één zaadcel geïnjecteerd</a:t>
            </a:r>
          </a:p>
          <a:p>
            <a:r>
              <a:rPr lang="nl-NL" dirty="0">
                <a:solidFill>
                  <a:srgbClr val="0070C0"/>
                </a:solidFill>
                <a:latin typeface="+mj-lt"/>
                <a:ea typeface="Segoe UI" panose="020B0502040204020203" pitchFamily="34" charset="0"/>
                <a:cs typeface="Segoe UI" panose="020B0502040204020203" pitchFamily="34" charset="0"/>
              </a:rPr>
              <a:t>Alleen op indicatie</a:t>
            </a:r>
          </a:p>
        </p:txBody>
      </p:sp>
    </p:spTree>
    <p:extLst>
      <p:ext uri="{BB962C8B-B14F-4D97-AF65-F5344CB8AC3E}">
        <p14:creationId xmlns:p14="http://schemas.microsoft.com/office/powerpoint/2010/main" val="293208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65"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19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8"/>
                </p:tgtEl>
              </p:cMediaNode>
            </p:video>
            <p:video>
              <p:cMediaNode vol="80000">
                <p:cTn id="12" repeatCount="indefinite" fill="hold" display="0">
                  <p:stCondLst>
                    <p:cond delay="indefinite"/>
                  </p:stCondLst>
                </p:cTn>
                <p:tgtEl>
                  <p:spTgt spid="9"/>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443A4E-802A-7B5E-865A-DBE6F63A911D}"/>
              </a:ext>
            </a:extLst>
          </p:cNvPr>
          <p:cNvSpPr>
            <a:spLocks noGrp="1"/>
          </p:cNvSpPr>
          <p:nvPr>
            <p:ph type="title"/>
          </p:nvPr>
        </p:nvSpPr>
        <p:spPr/>
        <p:txBody>
          <a:bodyPr/>
          <a:lstStyle/>
          <a:p>
            <a:r>
              <a:rPr lang="nl-NL" dirty="0"/>
              <a:t>Overige punten</a:t>
            </a:r>
          </a:p>
        </p:txBody>
      </p:sp>
      <p:sp>
        <p:nvSpPr>
          <p:cNvPr id="3" name="Tijdelijke aanduiding voor tekst 2">
            <a:extLst>
              <a:ext uri="{FF2B5EF4-FFF2-40B4-BE49-F238E27FC236}">
                <a16:creationId xmlns:a16="http://schemas.microsoft.com/office/drawing/2014/main" id="{1B67F14B-785A-9CC9-66E7-4FC327679CEC}"/>
              </a:ext>
            </a:extLst>
          </p:cNvPr>
          <p:cNvSpPr>
            <a:spLocks noGrp="1"/>
          </p:cNvSpPr>
          <p:nvPr>
            <p:ph type="body" sz="quarter" idx="11"/>
          </p:nvPr>
        </p:nvSpPr>
        <p:spPr>
          <a:xfrm>
            <a:off x="645968" y="1519609"/>
            <a:ext cx="10966451" cy="4320000"/>
          </a:xfrm>
        </p:spPr>
        <p:txBody>
          <a:bodyPr/>
          <a:lstStyle/>
          <a:p>
            <a:r>
              <a:rPr lang="nl-NL" sz="2000" b="0" dirty="0">
                <a:solidFill>
                  <a:srgbClr val="0070C0"/>
                </a:solidFill>
              </a:rPr>
              <a:t>Groot team, 7 dagen/week open, wisselende gezichten, mannelijke en vrouwelijke zorgverleners</a:t>
            </a:r>
          </a:p>
          <a:p>
            <a:endParaRPr lang="nl-NL" sz="2000" b="0" dirty="0">
              <a:solidFill>
                <a:srgbClr val="0070C0"/>
              </a:solidFill>
            </a:endParaRPr>
          </a:p>
          <a:p>
            <a:r>
              <a:rPr lang="nl-NL" sz="2000" b="0" dirty="0">
                <a:solidFill>
                  <a:srgbClr val="0070C0"/>
                </a:solidFill>
              </a:rPr>
              <a:t>Start/continueer foliumzuur</a:t>
            </a:r>
          </a:p>
          <a:p>
            <a:endParaRPr lang="nl-NL" sz="2000" b="0" dirty="0">
              <a:solidFill>
                <a:srgbClr val="0070C0"/>
              </a:solidFill>
            </a:endParaRPr>
          </a:p>
          <a:p>
            <a:r>
              <a:rPr lang="nl-NL" sz="2000" b="0" dirty="0">
                <a:solidFill>
                  <a:srgbClr val="0070C0"/>
                </a:solidFill>
              </a:rPr>
              <a:t>Basisverzekering vergoedt maximaal 3 behandelingen, per kind, t/m leeftijd van 42 jaar</a:t>
            </a:r>
          </a:p>
          <a:p>
            <a:endParaRPr lang="nl-NL" sz="2000" b="0" dirty="0">
              <a:solidFill>
                <a:srgbClr val="0070C0"/>
              </a:solidFill>
            </a:endParaRPr>
          </a:p>
          <a:p>
            <a:r>
              <a:rPr lang="nl-NL" sz="2000" b="0" dirty="0">
                <a:solidFill>
                  <a:srgbClr val="0070C0"/>
                </a:solidFill>
              </a:rPr>
              <a:t>Drie IVF/ICSI behandelingen is niet vanzelfsprekend; per behandeling inschatting team of continueren medisch zinvol wordt geacht</a:t>
            </a:r>
          </a:p>
          <a:p>
            <a:endParaRPr lang="nl-NL" sz="2000" b="0" dirty="0">
              <a:solidFill>
                <a:srgbClr val="0070C0"/>
              </a:solidFill>
            </a:endParaRPr>
          </a:p>
          <a:p>
            <a:r>
              <a:rPr lang="nl-NL" sz="2000" b="0" dirty="0">
                <a:solidFill>
                  <a:srgbClr val="0070C0"/>
                </a:solidFill>
              </a:rPr>
              <a:t>Vanaf 41 jaar (leeftijd vrouw):</a:t>
            </a:r>
          </a:p>
          <a:p>
            <a:pPr marL="457200" indent="-457200">
              <a:buFontTx/>
              <a:buChar char="-"/>
            </a:pPr>
            <a:r>
              <a:rPr lang="nl-NL" sz="2000" b="0" dirty="0">
                <a:solidFill>
                  <a:srgbClr val="0070C0"/>
                </a:solidFill>
              </a:rPr>
              <a:t>Maximaal 3 behandelingen</a:t>
            </a:r>
          </a:p>
          <a:p>
            <a:pPr marL="457200" indent="-457200">
              <a:buFontTx/>
              <a:buChar char="-"/>
            </a:pPr>
            <a:r>
              <a:rPr lang="nl-NL" sz="2000" b="0" dirty="0">
                <a:solidFill>
                  <a:srgbClr val="0070C0"/>
                </a:solidFill>
              </a:rPr>
              <a:t>Onder de voorwaarde dat er voldoende eierstokreserve aanwezig lijkt</a:t>
            </a:r>
          </a:p>
          <a:p>
            <a:pPr marL="457200" indent="-457200">
              <a:buFontTx/>
              <a:buChar char="-"/>
            </a:pPr>
            <a:r>
              <a:rPr lang="nl-NL" sz="2000" b="0" dirty="0">
                <a:solidFill>
                  <a:srgbClr val="0070C0"/>
                </a:solidFill>
              </a:rPr>
              <a:t>Behandeling t/m leeftijd 43 jaar</a:t>
            </a:r>
          </a:p>
          <a:p>
            <a:endParaRPr lang="nl-NL" dirty="0"/>
          </a:p>
        </p:txBody>
      </p:sp>
      <p:sp>
        <p:nvSpPr>
          <p:cNvPr id="4" name="Tijdelijke aanduiding voor dianummer 3">
            <a:extLst>
              <a:ext uri="{FF2B5EF4-FFF2-40B4-BE49-F238E27FC236}">
                <a16:creationId xmlns:a16="http://schemas.microsoft.com/office/drawing/2014/main" id="{4A3BFDE9-E3D9-C669-98EF-24DB191494C2}"/>
              </a:ext>
            </a:extLst>
          </p:cNvPr>
          <p:cNvSpPr>
            <a:spLocks noGrp="1"/>
          </p:cNvSpPr>
          <p:nvPr>
            <p:ph type="sldNum" sz="quarter" idx="12"/>
          </p:nvPr>
        </p:nvSpPr>
        <p:spPr/>
        <p:txBody>
          <a:bodyPr/>
          <a:lstStyle/>
          <a:p>
            <a:fld id="{5A195573-6125-40C3-AA0C-3AC6CFB9F86B}" type="slidenum">
              <a:rPr lang="en-US" smtClean="0"/>
              <a:pPr/>
              <a:t>20</a:t>
            </a:fld>
            <a:endParaRPr lang="en-US" dirty="0"/>
          </a:p>
        </p:txBody>
      </p:sp>
    </p:spTree>
    <p:extLst>
      <p:ext uri="{BB962C8B-B14F-4D97-AF65-F5344CB8AC3E}">
        <p14:creationId xmlns:p14="http://schemas.microsoft.com/office/powerpoint/2010/main" val="64758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 calcmode="lin" valueType="num">
                                      <p:cBhvr additive="base">
                                        <p:cTn id="1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 calcmode="lin" valueType="num">
                                      <p:cBhvr additive="base">
                                        <p:cTn id="1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 calcmode="lin" valueType="num">
                                      <p:cBhvr additive="base">
                                        <p:cTn id="1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9" end="9"/>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anim calcmode="lin" valueType="num">
                                      <p:cBhvr additive="base">
                                        <p:cTn id="2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anim calcmode="lin" valueType="num">
                                      <p:cBhvr additive="base">
                                        <p:cTn id="2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F32663-F405-1E5E-B1CE-9C16AD3E0CF8}"/>
              </a:ext>
            </a:extLst>
          </p:cNvPr>
          <p:cNvSpPr>
            <a:spLocks noGrp="1"/>
          </p:cNvSpPr>
          <p:nvPr>
            <p:ph type="title"/>
          </p:nvPr>
        </p:nvSpPr>
        <p:spPr/>
        <p:txBody>
          <a:bodyPr/>
          <a:lstStyle/>
          <a:p>
            <a:r>
              <a:rPr lang="nl-NL" dirty="0"/>
              <a:t>Wat kunt u zelf doen?</a:t>
            </a:r>
          </a:p>
        </p:txBody>
      </p:sp>
      <p:sp>
        <p:nvSpPr>
          <p:cNvPr id="3" name="Tijdelijke aanduiding voor tekst 2">
            <a:extLst>
              <a:ext uri="{FF2B5EF4-FFF2-40B4-BE49-F238E27FC236}">
                <a16:creationId xmlns:a16="http://schemas.microsoft.com/office/drawing/2014/main" id="{EFA979E2-174D-1B57-178D-4BB32C2A296F}"/>
              </a:ext>
            </a:extLst>
          </p:cNvPr>
          <p:cNvSpPr>
            <a:spLocks noGrp="1"/>
          </p:cNvSpPr>
          <p:nvPr>
            <p:ph type="body" sz="quarter" idx="11"/>
          </p:nvPr>
        </p:nvSpPr>
        <p:spPr/>
        <p:txBody>
          <a:bodyPr/>
          <a:lstStyle/>
          <a:p>
            <a:r>
              <a:rPr lang="nl-NL" sz="2000" b="0" dirty="0">
                <a:solidFill>
                  <a:srgbClr val="0070C0"/>
                </a:solidFill>
              </a:rPr>
              <a:t>Gezond gewicht nastreven (in principe BMI 18,5-25)</a:t>
            </a:r>
          </a:p>
          <a:p>
            <a:r>
              <a:rPr lang="nl-NL" sz="2000" b="0" dirty="0">
                <a:solidFill>
                  <a:srgbClr val="0070C0"/>
                </a:solidFill>
              </a:rPr>
              <a:t>Niet roken</a:t>
            </a:r>
          </a:p>
          <a:p>
            <a:r>
              <a:rPr lang="nl-NL" sz="2000" b="0" dirty="0">
                <a:solidFill>
                  <a:srgbClr val="0070C0"/>
                </a:solidFill>
              </a:rPr>
              <a:t>Geen alcohol</a:t>
            </a:r>
          </a:p>
          <a:p>
            <a:r>
              <a:rPr lang="nl-NL" sz="2000" b="0" dirty="0">
                <a:solidFill>
                  <a:srgbClr val="0070C0"/>
                </a:solidFill>
              </a:rPr>
              <a:t>Geen drugs</a:t>
            </a:r>
          </a:p>
          <a:p>
            <a:r>
              <a:rPr lang="nl-NL" sz="2000" b="0" dirty="0">
                <a:solidFill>
                  <a:srgbClr val="0070C0"/>
                </a:solidFill>
              </a:rPr>
              <a:t>Foliumzuur 1d 0,4 mg </a:t>
            </a:r>
          </a:p>
          <a:p>
            <a:endParaRPr lang="nl-NL" sz="2000" b="0" dirty="0">
              <a:solidFill>
                <a:srgbClr val="0070C0"/>
              </a:solidFill>
            </a:endParaRPr>
          </a:p>
          <a:p>
            <a:r>
              <a:rPr lang="nl-NL" sz="2000" b="0" dirty="0">
                <a:solidFill>
                  <a:srgbClr val="0070C0"/>
                </a:solidFill>
              </a:rPr>
              <a:t>Indien multivitaminen gewenst: multivitaminen voor zwangere vrouwen</a:t>
            </a:r>
          </a:p>
          <a:p>
            <a:endParaRPr lang="nl-NL" sz="2000" b="0" dirty="0">
              <a:solidFill>
                <a:srgbClr val="0070C0"/>
              </a:solidFill>
            </a:endParaRPr>
          </a:p>
          <a:p>
            <a:r>
              <a:rPr lang="nl-NL" sz="2000" b="0" dirty="0">
                <a:solidFill>
                  <a:srgbClr val="0070C0"/>
                </a:solidFill>
              </a:rPr>
              <a:t>Zie verder:</a:t>
            </a:r>
          </a:p>
          <a:p>
            <a:pPr marL="342900" indent="-342900">
              <a:buFontTx/>
              <a:buChar char="-"/>
            </a:pPr>
            <a:r>
              <a:rPr lang="nl-NL" sz="2000" b="0" dirty="0">
                <a:solidFill>
                  <a:srgbClr val="0070C0"/>
                </a:solidFill>
              </a:rPr>
              <a:t>https://www.slimmerzwanger.nl/ (zelftest)</a:t>
            </a:r>
          </a:p>
          <a:p>
            <a:pPr marL="342900" indent="-342900">
              <a:buFontTx/>
              <a:buChar char="-"/>
            </a:pPr>
            <a:r>
              <a:rPr lang="nl-NL" sz="2000" b="0" dirty="0">
                <a:solidFill>
                  <a:srgbClr val="0070C0"/>
                </a:solidFill>
              </a:rPr>
              <a:t>https://www.zwangerwijzer.nl/ (zelftest)</a:t>
            </a:r>
          </a:p>
          <a:p>
            <a:r>
              <a:rPr lang="nl-NL" sz="2000" b="0" dirty="0">
                <a:solidFill>
                  <a:srgbClr val="0070C0"/>
                </a:solidFill>
              </a:rPr>
              <a:t>-     https://www.voedingscentrum.nl/nl/zwanger-en-kind/zwanger/gezond-zwanger-worden.aspx</a:t>
            </a:r>
          </a:p>
        </p:txBody>
      </p:sp>
      <p:sp>
        <p:nvSpPr>
          <p:cNvPr id="4" name="Tijdelijke aanduiding voor dianummer 3">
            <a:extLst>
              <a:ext uri="{FF2B5EF4-FFF2-40B4-BE49-F238E27FC236}">
                <a16:creationId xmlns:a16="http://schemas.microsoft.com/office/drawing/2014/main" id="{00B2244C-596B-88E7-B006-C354286D8580}"/>
              </a:ext>
            </a:extLst>
          </p:cNvPr>
          <p:cNvSpPr>
            <a:spLocks noGrp="1"/>
          </p:cNvSpPr>
          <p:nvPr>
            <p:ph type="sldNum" sz="quarter" idx="12"/>
          </p:nvPr>
        </p:nvSpPr>
        <p:spPr/>
        <p:txBody>
          <a:bodyPr/>
          <a:lstStyle/>
          <a:p>
            <a:fld id="{5A195573-6125-40C3-AA0C-3AC6CFB9F86B}" type="slidenum">
              <a:rPr lang="en-US" smtClean="0"/>
              <a:pPr/>
              <a:t>21</a:t>
            </a:fld>
            <a:endParaRPr lang="en-US" dirty="0"/>
          </a:p>
        </p:txBody>
      </p:sp>
    </p:spTree>
    <p:extLst>
      <p:ext uri="{BB962C8B-B14F-4D97-AF65-F5344CB8AC3E}">
        <p14:creationId xmlns:p14="http://schemas.microsoft.com/office/powerpoint/2010/main" val="3680335017"/>
      </p:ext>
    </p:extLst>
  </p:cSld>
  <p:clrMapOvr>
    <a:masterClrMapping/>
  </p:clrMapOvr>
  <p:extLst>
    <p:ext uri="{6950BFC3-D8DA-4A85-94F7-54DA5524770B}">
      <p188:commentRel xmlns:p188="http://schemas.microsoft.com/office/powerpoint/2018/8/main" r:id="rId2"/>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986160" y="371690"/>
            <a:ext cx="10057680" cy="817022"/>
          </a:xfrm>
        </p:spPr>
        <p:txBody>
          <a:bodyPr anchor="t">
            <a:normAutofit/>
          </a:bodyPr>
          <a:lstStyle/>
          <a:p>
            <a:r>
              <a:rPr lang="nl-NL" sz="4000" b="0" dirty="0">
                <a:latin typeface="+mj-lt"/>
              </a:rPr>
              <a:t>Emotionele belasting </a:t>
            </a:r>
          </a:p>
        </p:txBody>
      </p:sp>
      <p:sp>
        <p:nvSpPr>
          <p:cNvPr id="10" name="Slide Number Placeholder 3" hidden="1">
            <a:extLst>
              <a:ext uri="{FF2B5EF4-FFF2-40B4-BE49-F238E27FC236}">
                <a16:creationId xmlns:a16="http://schemas.microsoft.com/office/drawing/2014/main" id="{4301954B-A936-1149-84A4-BBDA33334EF9}"/>
              </a:ext>
            </a:extLst>
          </p:cNvPr>
          <p:cNvSpPr>
            <a:spLocks noGrp="1"/>
          </p:cNvSpPr>
          <p:nvPr>
            <p:ph type="sldNum" sz="quarter" idx="4294967295"/>
          </p:nvPr>
        </p:nvSpPr>
        <p:spPr>
          <a:xfrm>
            <a:off x="11229975" y="6191328"/>
            <a:ext cx="365125" cy="249385"/>
          </a:xfrm>
        </p:spPr>
        <p:txBody>
          <a:bodyPr/>
          <a:lstStyle/>
          <a:p>
            <a:pPr>
              <a:spcAft>
                <a:spcPts val="600"/>
              </a:spcAft>
            </a:pPr>
            <a:fld id="{5A195573-6125-40C3-AA0C-3AC6CFB9F86B}" type="slidenum">
              <a:rPr lang="en-US" smtClean="0"/>
              <a:pPr>
                <a:spcAft>
                  <a:spcPts val="600"/>
                </a:spcAft>
              </a:pPr>
              <a:t>22</a:t>
            </a:fld>
            <a:endParaRPr lang="en-US" dirty="0"/>
          </a:p>
        </p:txBody>
      </p:sp>
      <p:graphicFrame>
        <p:nvGraphicFramePr>
          <p:cNvPr id="6" name="Tijdelijke aanduiding voor inhoud 1">
            <a:extLst>
              <a:ext uri="{FF2B5EF4-FFF2-40B4-BE49-F238E27FC236}">
                <a16:creationId xmlns:a16="http://schemas.microsoft.com/office/drawing/2014/main" id="{17F39933-391A-3E1A-704E-27911862F357}"/>
              </a:ext>
            </a:extLst>
          </p:cNvPr>
          <p:cNvGraphicFramePr>
            <a:graphicFrameLocks noGrp="1"/>
          </p:cNvGraphicFramePr>
          <p:nvPr>
            <p:ph idx="1"/>
            <p:extLst>
              <p:ext uri="{D42A27DB-BD31-4B8C-83A1-F6EECF244321}">
                <p14:modId xmlns:p14="http://schemas.microsoft.com/office/powerpoint/2010/main" val="458742350"/>
              </p:ext>
            </p:extLst>
          </p:nvPr>
        </p:nvGraphicFramePr>
        <p:xfrm>
          <a:off x="986160" y="1291082"/>
          <a:ext cx="10057680" cy="42363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9616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986160" y="371690"/>
            <a:ext cx="10057680" cy="817022"/>
          </a:xfrm>
        </p:spPr>
        <p:txBody>
          <a:bodyPr anchor="t">
            <a:normAutofit/>
          </a:bodyPr>
          <a:lstStyle/>
          <a:p>
            <a:r>
              <a:rPr lang="nl-NL" sz="4000" b="0" dirty="0">
                <a:latin typeface="+mj-lt"/>
              </a:rPr>
              <a:t>Emotionele begeleiding</a:t>
            </a:r>
          </a:p>
        </p:txBody>
      </p:sp>
      <p:graphicFrame>
        <p:nvGraphicFramePr>
          <p:cNvPr id="6" name="Tijdelijke aanduiding voor inhoud 1">
            <a:extLst>
              <a:ext uri="{FF2B5EF4-FFF2-40B4-BE49-F238E27FC236}">
                <a16:creationId xmlns:a16="http://schemas.microsoft.com/office/drawing/2014/main" id="{F8894B98-80B1-170D-7A83-F4189188F24D}"/>
              </a:ext>
            </a:extLst>
          </p:cNvPr>
          <p:cNvGraphicFramePr>
            <a:graphicFrameLocks noGrp="1"/>
          </p:cNvGraphicFramePr>
          <p:nvPr>
            <p:ph idx="1"/>
            <p:extLst>
              <p:ext uri="{D42A27DB-BD31-4B8C-83A1-F6EECF244321}">
                <p14:modId xmlns:p14="http://schemas.microsoft.com/office/powerpoint/2010/main" val="2863636841"/>
              </p:ext>
            </p:extLst>
          </p:nvPr>
        </p:nvGraphicFramePr>
        <p:xfrm>
          <a:off x="986160" y="1291082"/>
          <a:ext cx="10057680" cy="42363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190111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6160" y="371690"/>
            <a:ext cx="10057680" cy="817022"/>
          </a:xfrm>
        </p:spPr>
        <p:txBody>
          <a:bodyPr anchor="t">
            <a:normAutofit fontScale="90000"/>
          </a:bodyPr>
          <a:lstStyle/>
          <a:p>
            <a:r>
              <a:rPr lang="nl-NL" sz="4400" b="0" dirty="0">
                <a:latin typeface="+mj-lt"/>
              </a:rPr>
              <a:t>Vragen? </a:t>
            </a:r>
            <a:br>
              <a:rPr lang="nl-NL" sz="4400" i="1" dirty="0"/>
            </a:br>
            <a:br>
              <a:rPr lang="nl-NL" sz="2200" i="1" dirty="0"/>
            </a:br>
            <a:r>
              <a:rPr lang="nl-NL" sz="2200" i="1" dirty="0"/>
              <a:t> </a:t>
            </a:r>
            <a:r>
              <a:rPr lang="nl-NL" sz="2200" dirty="0"/>
              <a:t> </a:t>
            </a:r>
          </a:p>
        </p:txBody>
      </p:sp>
      <p:pic>
        <p:nvPicPr>
          <p:cNvPr id="4" name="Picture 3" descr="Vraagtekens op een regel en één vraagteken wordt verlicht">
            <a:extLst>
              <a:ext uri="{FF2B5EF4-FFF2-40B4-BE49-F238E27FC236}">
                <a16:creationId xmlns:a16="http://schemas.microsoft.com/office/drawing/2014/main" id="{C7FCE6A4-5B5C-7B60-0175-970440D0CDD1}"/>
              </a:ext>
            </a:extLst>
          </p:cNvPr>
          <p:cNvPicPr>
            <a:picLocks noChangeAspect="1"/>
          </p:cNvPicPr>
          <p:nvPr/>
        </p:nvPicPr>
        <p:blipFill>
          <a:blip r:embed="rId2"/>
          <a:srcRect t="12640" r="-1" b="24257"/>
          <a:stretch/>
        </p:blipFill>
        <p:spPr>
          <a:xfrm>
            <a:off x="986160" y="1291082"/>
            <a:ext cx="10057680" cy="4236396"/>
          </a:xfrm>
          <a:prstGeom prst="rect">
            <a:avLst/>
          </a:prstGeom>
          <a:noFill/>
        </p:spPr>
      </p:pic>
    </p:spTree>
    <p:extLst>
      <p:ext uri="{BB962C8B-B14F-4D97-AF65-F5344CB8AC3E}">
        <p14:creationId xmlns:p14="http://schemas.microsoft.com/office/powerpoint/2010/main" val="2137172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9C95AE-67D3-A1CC-D0DA-D5BC6E5356D6}"/>
              </a:ext>
            </a:extLst>
          </p:cNvPr>
          <p:cNvSpPr>
            <a:spLocks noGrp="1"/>
          </p:cNvSpPr>
          <p:nvPr>
            <p:ph type="title"/>
          </p:nvPr>
        </p:nvSpPr>
        <p:spPr/>
        <p:txBody>
          <a:bodyPr/>
          <a:lstStyle/>
          <a:p>
            <a:r>
              <a:rPr lang="nl-NL" dirty="0"/>
              <a:t>Hoe gaat zo’n behandeling? </a:t>
            </a:r>
          </a:p>
        </p:txBody>
      </p:sp>
      <p:sp>
        <p:nvSpPr>
          <p:cNvPr id="3" name="Tijdelijke aanduiding voor tekst 2">
            <a:extLst>
              <a:ext uri="{FF2B5EF4-FFF2-40B4-BE49-F238E27FC236}">
                <a16:creationId xmlns:a16="http://schemas.microsoft.com/office/drawing/2014/main" id="{1500FB32-A246-C76C-D9CE-0E966B6B661B}"/>
              </a:ext>
            </a:extLst>
          </p:cNvPr>
          <p:cNvSpPr>
            <a:spLocks noGrp="1"/>
          </p:cNvSpPr>
          <p:nvPr>
            <p:ph type="body" sz="quarter" idx="11"/>
          </p:nvPr>
        </p:nvSpPr>
        <p:spPr/>
        <p:txBody>
          <a:bodyPr/>
          <a:lstStyle/>
          <a:p>
            <a:r>
              <a:rPr lang="nl-NL" sz="2000" b="0" dirty="0">
                <a:solidFill>
                  <a:srgbClr val="0070C0"/>
                </a:solidFill>
              </a:rPr>
              <a:t>Behandelschema met hormonen (onderhuidse injecties) nodig om:</a:t>
            </a:r>
          </a:p>
          <a:p>
            <a:pPr marL="457200" indent="-457200">
              <a:buAutoNum type="arabicPeriod"/>
            </a:pPr>
            <a:r>
              <a:rPr lang="nl-NL" sz="2000" b="0" dirty="0">
                <a:solidFill>
                  <a:srgbClr val="0070C0"/>
                </a:solidFill>
              </a:rPr>
              <a:t>Meerdere eiblaasjes te laten ontwikkelen (doel meerdere eicellen)</a:t>
            </a:r>
          </a:p>
          <a:p>
            <a:pPr marL="457200" indent="-457200">
              <a:buAutoNum type="arabicPeriod"/>
            </a:pPr>
            <a:r>
              <a:rPr lang="nl-NL" sz="2000" b="0" dirty="0">
                <a:solidFill>
                  <a:srgbClr val="0070C0"/>
                </a:solidFill>
              </a:rPr>
              <a:t>Eigen LH-piek/eisprong te onderdrukken</a:t>
            </a:r>
          </a:p>
          <a:p>
            <a:pPr marL="514350" indent="-514350">
              <a:buAutoNum type="arabicPeriod"/>
            </a:pPr>
            <a:endParaRPr lang="nl-NL" sz="2000" b="0" dirty="0">
              <a:solidFill>
                <a:srgbClr val="0070C0"/>
              </a:solidFill>
            </a:endParaRPr>
          </a:p>
          <a:p>
            <a:r>
              <a:rPr lang="nl-NL" sz="2000" b="0" dirty="0">
                <a:solidFill>
                  <a:srgbClr val="0070C0"/>
                </a:solidFill>
              </a:rPr>
              <a:t>De arts gaat na welk hormoonschema het beste bij u en uw behandeling past:</a:t>
            </a:r>
          </a:p>
          <a:p>
            <a:pPr marL="457200" indent="-457200">
              <a:buFontTx/>
              <a:buChar char="-"/>
            </a:pPr>
            <a:r>
              <a:rPr lang="nl-NL" sz="2000" b="0" dirty="0">
                <a:solidFill>
                  <a:srgbClr val="0070C0"/>
                </a:solidFill>
              </a:rPr>
              <a:t>GnRH antagonist (‘kort schema’)</a:t>
            </a:r>
          </a:p>
          <a:p>
            <a:pPr marL="457200" indent="-457200">
              <a:buFontTx/>
              <a:buChar char="-"/>
            </a:pPr>
            <a:r>
              <a:rPr lang="nl-NL" sz="2000" b="0" dirty="0">
                <a:solidFill>
                  <a:srgbClr val="0070C0"/>
                </a:solidFill>
              </a:rPr>
              <a:t>GnRH agonist (‘lang schema’) </a:t>
            </a:r>
          </a:p>
          <a:p>
            <a:endParaRPr lang="nl-NL" sz="2000" b="0" dirty="0">
              <a:solidFill>
                <a:srgbClr val="0070C0"/>
              </a:solidFill>
            </a:endParaRPr>
          </a:p>
          <a:p>
            <a:r>
              <a:rPr lang="nl-NL" sz="2000" b="0" dirty="0">
                <a:solidFill>
                  <a:srgbClr val="0070C0"/>
                </a:solidFill>
              </a:rPr>
              <a:t>Om planningsredenen wordt soms besloten om voorafgaand aan de hormonale injecties kortdurend gebruik te maken van hormonale tabletten (bv. anticonceptiepil)</a:t>
            </a:r>
          </a:p>
          <a:p>
            <a:endParaRPr lang="nl-NL" sz="2000" b="0" dirty="0">
              <a:solidFill>
                <a:srgbClr val="0070C0"/>
              </a:solidFill>
            </a:endParaRPr>
          </a:p>
          <a:p>
            <a:r>
              <a:rPr lang="nl-NL" sz="2000" b="0" dirty="0">
                <a:solidFill>
                  <a:srgbClr val="0070C0"/>
                </a:solidFill>
              </a:rPr>
              <a:t>Voorafgaand aan de punctie van belang om virale screening HIV en hepatitis B/C te hebben verricht</a:t>
            </a:r>
          </a:p>
          <a:p>
            <a:endParaRPr lang="nl-NL" sz="2000" b="0" dirty="0">
              <a:solidFill>
                <a:srgbClr val="0070C0"/>
              </a:solidFill>
            </a:endParaRPr>
          </a:p>
          <a:p>
            <a:r>
              <a:rPr lang="nl-NL" sz="2000" b="0" dirty="0">
                <a:solidFill>
                  <a:srgbClr val="0070C0"/>
                </a:solidFill>
              </a:rPr>
              <a:t>Voorafgaand aan de punctie wordt u gevraagd om de behandelovereenkomsten (verse IVF/ICSI en cryo-embryo behandeling) en bewaarovereenkomst (embryo’s) ondertekend in te leveren</a:t>
            </a:r>
          </a:p>
          <a:p>
            <a:endParaRPr lang="nl-NL" dirty="0"/>
          </a:p>
          <a:p>
            <a:endParaRPr lang="nl-NL" dirty="0"/>
          </a:p>
        </p:txBody>
      </p:sp>
      <p:sp>
        <p:nvSpPr>
          <p:cNvPr id="4" name="Tijdelijke aanduiding voor dianummer 3">
            <a:extLst>
              <a:ext uri="{FF2B5EF4-FFF2-40B4-BE49-F238E27FC236}">
                <a16:creationId xmlns:a16="http://schemas.microsoft.com/office/drawing/2014/main" id="{3F59DC6D-A9AF-FE33-96ED-5DB496587606}"/>
              </a:ext>
            </a:extLst>
          </p:cNvPr>
          <p:cNvSpPr>
            <a:spLocks noGrp="1"/>
          </p:cNvSpPr>
          <p:nvPr>
            <p:ph type="sldNum" sz="quarter" idx="12"/>
          </p:nvPr>
        </p:nvSpPr>
        <p:spPr/>
        <p:txBody>
          <a:bodyPr/>
          <a:lstStyle/>
          <a:p>
            <a:fld id="{5A195573-6125-40C3-AA0C-3AC6CFB9F86B}" type="slidenum">
              <a:rPr lang="en-US" smtClean="0"/>
              <a:pPr/>
              <a:t>3</a:t>
            </a:fld>
            <a:endParaRPr lang="en-US" dirty="0"/>
          </a:p>
        </p:txBody>
      </p:sp>
    </p:spTree>
    <p:extLst>
      <p:ext uri="{BB962C8B-B14F-4D97-AF65-F5344CB8AC3E}">
        <p14:creationId xmlns:p14="http://schemas.microsoft.com/office/powerpoint/2010/main" val="63524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 calcmode="lin" valueType="num">
                                      <p:cBhvr additive="base">
                                        <p:cTn id="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2" end="12"/>
                                            </p:txEl>
                                          </p:spTgt>
                                        </p:tgtEl>
                                        <p:attrNameLst>
                                          <p:attrName>style.visibility</p:attrName>
                                        </p:attrNameLst>
                                      </p:cBhvr>
                                      <p:to>
                                        <p:strVal val="visible"/>
                                      </p:to>
                                    </p:set>
                                    <p:anim calcmode="lin" valueType="num">
                                      <p:cBhvr additive="base">
                                        <p:cTn id="1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Rechte verbindingslijn met pijl 22">
            <a:extLst>
              <a:ext uri="{FF2B5EF4-FFF2-40B4-BE49-F238E27FC236}">
                <a16:creationId xmlns:a16="http://schemas.microsoft.com/office/drawing/2014/main" id="{5B4F4553-11E1-A7D4-E3CC-D652B9F9323F}"/>
              </a:ext>
            </a:extLst>
          </p:cNvPr>
          <p:cNvCxnSpPr>
            <a:cxnSpLocks/>
          </p:cNvCxnSpPr>
          <p:nvPr/>
        </p:nvCxnSpPr>
        <p:spPr>
          <a:xfrm>
            <a:off x="2634589" y="3550595"/>
            <a:ext cx="0" cy="665805"/>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624199" y="369300"/>
            <a:ext cx="11132372" cy="667890"/>
          </a:xfrm>
        </p:spPr>
        <p:txBody>
          <a:bodyPr/>
          <a:lstStyle/>
          <a:p>
            <a:r>
              <a:rPr lang="nl-NL" sz="4000" b="0" dirty="0">
                <a:solidFill>
                  <a:srgbClr val="FC6039"/>
                </a:solidFill>
                <a:latin typeface="+mj-lt"/>
              </a:rPr>
              <a:t>Stimulatie schema- GnRH antagonist (‘kort schema’)</a:t>
            </a:r>
          </a:p>
        </p:txBody>
      </p:sp>
      <p:cxnSp>
        <p:nvCxnSpPr>
          <p:cNvPr id="8" name="Rechte verbindingslijn met pijl 7">
            <a:extLst>
              <a:ext uri="{FF2B5EF4-FFF2-40B4-BE49-F238E27FC236}">
                <a16:creationId xmlns:a16="http://schemas.microsoft.com/office/drawing/2014/main" id="{CBCEA758-6F3F-4803-1DB3-9375AB6803E5}"/>
              </a:ext>
            </a:extLst>
          </p:cNvPr>
          <p:cNvCxnSpPr>
            <a:cxnSpLocks/>
          </p:cNvCxnSpPr>
          <p:nvPr/>
        </p:nvCxnSpPr>
        <p:spPr>
          <a:xfrm>
            <a:off x="1524000" y="4216400"/>
            <a:ext cx="9080500"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9" name="Tekstvak 8">
            <a:extLst>
              <a:ext uri="{FF2B5EF4-FFF2-40B4-BE49-F238E27FC236}">
                <a16:creationId xmlns:a16="http://schemas.microsoft.com/office/drawing/2014/main" id="{26FE4D31-6ACA-EB43-4A48-82953F08E6DA}"/>
              </a:ext>
            </a:extLst>
          </p:cNvPr>
          <p:cNvSpPr txBox="1"/>
          <p:nvPr/>
        </p:nvSpPr>
        <p:spPr>
          <a:xfrm>
            <a:off x="241300" y="4288423"/>
            <a:ext cx="1041400" cy="338554"/>
          </a:xfrm>
          <a:prstGeom prst="rect">
            <a:avLst/>
          </a:prstGeom>
          <a:noFill/>
        </p:spPr>
        <p:txBody>
          <a:bodyPr wrap="square" rtlCol="0">
            <a:spAutoFit/>
          </a:bodyPr>
          <a:lstStyle/>
          <a:p>
            <a:r>
              <a:rPr lang="nl-NL" sz="1600" dirty="0" err="1">
                <a:solidFill>
                  <a:srgbClr val="0070C0"/>
                </a:solidFill>
              </a:rPr>
              <a:t>Cyclusdag</a:t>
            </a:r>
            <a:endParaRPr lang="nl-NL" sz="1600" dirty="0">
              <a:solidFill>
                <a:srgbClr val="0070C0"/>
              </a:solidFill>
            </a:endParaRPr>
          </a:p>
        </p:txBody>
      </p:sp>
      <p:sp>
        <p:nvSpPr>
          <p:cNvPr id="10" name="Tekstvak 9">
            <a:extLst>
              <a:ext uri="{FF2B5EF4-FFF2-40B4-BE49-F238E27FC236}">
                <a16:creationId xmlns:a16="http://schemas.microsoft.com/office/drawing/2014/main" id="{C831E8DA-A3A8-4165-385F-A27963DA20CF}"/>
              </a:ext>
            </a:extLst>
          </p:cNvPr>
          <p:cNvSpPr txBox="1"/>
          <p:nvPr/>
        </p:nvSpPr>
        <p:spPr>
          <a:xfrm>
            <a:off x="1384300" y="4288423"/>
            <a:ext cx="9359900" cy="369332"/>
          </a:xfrm>
          <a:prstGeom prst="rect">
            <a:avLst/>
          </a:prstGeom>
          <a:noFill/>
        </p:spPr>
        <p:txBody>
          <a:bodyPr wrap="square" rtlCol="0">
            <a:spAutoFit/>
          </a:bodyPr>
          <a:lstStyle/>
          <a:p>
            <a:r>
              <a:rPr lang="nl-NL" dirty="0">
                <a:solidFill>
                  <a:srgbClr val="0070C0"/>
                </a:solidFill>
              </a:rPr>
              <a:t>1  2  3  4  5  6  7  8  9  10  11  12  13  14  15  16  17  18  19  20  21  22  23  24  25  26  27  28  29  30</a:t>
            </a:r>
          </a:p>
        </p:txBody>
      </p:sp>
      <p:sp>
        <p:nvSpPr>
          <p:cNvPr id="12" name="Tekstvak 11">
            <a:extLst>
              <a:ext uri="{FF2B5EF4-FFF2-40B4-BE49-F238E27FC236}">
                <a16:creationId xmlns:a16="http://schemas.microsoft.com/office/drawing/2014/main" id="{96329F56-46EA-DBC7-C639-2FF2523E9171}"/>
              </a:ext>
            </a:extLst>
          </p:cNvPr>
          <p:cNvSpPr txBox="1"/>
          <p:nvPr/>
        </p:nvSpPr>
        <p:spPr>
          <a:xfrm>
            <a:off x="1739900" y="3670300"/>
            <a:ext cx="2161540" cy="261610"/>
          </a:xfrm>
          <a:prstGeom prst="rect">
            <a:avLst/>
          </a:prstGeom>
          <a:solidFill>
            <a:schemeClr val="accent3"/>
          </a:solidFill>
          <a:ln>
            <a:solidFill>
              <a:srgbClr val="1191FA"/>
            </a:solidFill>
          </a:ln>
        </p:spPr>
        <p:txBody>
          <a:bodyPr wrap="square" rtlCol="0">
            <a:spAutoFit/>
          </a:bodyPr>
          <a:lstStyle/>
          <a:p>
            <a:r>
              <a:rPr lang="nl-NL" sz="1100" dirty="0"/>
              <a:t>Stimulatie eierstokken</a:t>
            </a:r>
          </a:p>
        </p:txBody>
      </p:sp>
      <p:cxnSp>
        <p:nvCxnSpPr>
          <p:cNvPr id="14" name="Rechte verbindingslijn met pijl 13">
            <a:extLst>
              <a:ext uri="{FF2B5EF4-FFF2-40B4-BE49-F238E27FC236}">
                <a16:creationId xmlns:a16="http://schemas.microsoft.com/office/drawing/2014/main" id="{EA9CA3E2-01FA-7A63-7D78-806FE4755F00}"/>
              </a:ext>
            </a:extLst>
          </p:cNvPr>
          <p:cNvCxnSpPr>
            <a:cxnSpLocks/>
            <a:stCxn id="12" idx="1"/>
          </p:cNvCxnSpPr>
          <p:nvPr/>
        </p:nvCxnSpPr>
        <p:spPr>
          <a:xfrm>
            <a:off x="1739900" y="3801105"/>
            <a:ext cx="0" cy="4152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9BA01051-48DA-13B6-40DB-692E570D9AC1}"/>
              </a:ext>
            </a:extLst>
          </p:cNvPr>
          <p:cNvSpPr txBox="1"/>
          <p:nvPr/>
        </p:nvSpPr>
        <p:spPr>
          <a:xfrm>
            <a:off x="714105" y="1476971"/>
            <a:ext cx="3588168" cy="1015663"/>
          </a:xfrm>
          <a:prstGeom prst="rect">
            <a:avLst/>
          </a:prstGeom>
          <a:noFill/>
          <a:ln>
            <a:solidFill>
              <a:schemeClr val="accent1"/>
            </a:solidFill>
          </a:ln>
        </p:spPr>
        <p:txBody>
          <a:bodyPr wrap="square" rtlCol="0">
            <a:spAutoFit/>
          </a:bodyPr>
          <a:lstStyle/>
          <a:p>
            <a:r>
              <a:rPr lang="nl-NL" sz="1200" b="1" dirty="0" err="1">
                <a:solidFill>
                  <a:srgbClr val="0070C0"/>
                </a:solidFill>
              </a:rPr>
              <a:t>Gonal</a:t>
            </a:r>
            <a:r>
              <a:rPr lang="nl-NL" sz="1200" b="1" dirty="0">
                <a:solidFill>
                  <a:srgbClr val="0070C0"/>
                </a:solidFill>
              </a:rPr>
              <a:t>-F</a:t>
            </a:r>
          </a:p>
          <a:p>
            <a:pPr marL="171450" indent="-171450">
              <a:buFont typeface="Arial" panose="020B0604020202020204" pitchFamily="34" charset="0"/>
              <a:buChar char="•"/>
            </a:pPr>
            <a:r>
              <a:rPr lang="nl-NL" sz="1200" dirty="0">
                <a:solidFill>
                  <a:srgbClr val="0070C0"/>
                </a:solidFill>
              </a:rPr>
              <a:t>Dagelijkse, onderhuidse injectie (16:00-22:00u)</a:t>
            </a:r>
          </a:p>
          <a:p>
            <a:pPr marL="171450" indent="-171450">
              <a:buFont typeface="Arial" panose="020B0604020202020204" pitchFamily="34" charset="0"/>
              <a:buChar char="•"/>
            </a:pPr>
            <a:r>
              <a:rPr lang="nl-NL" sz="1200" dirty="0">
                <a:solidFill>
                  <a:srgbClr val="0070C0"/>
                </a:solidFill>
              </a:rPr>
              <a:t>Doel: meerdere </a:t>
            </a:r>
            <a:r>
              <a:rPr lang="nl-NL" sz="1200" dirty="0" err="1">
                <a:solidFill>
                  <a:srgbClr val="0070C0"/>
                </a:solidFill>
              </a:rPr>
              <a:t>eiblaasjes</a:t>
            </a:r>
            <a:r>
              <a:rPr lang="nl-NL" sz="1200" dirty="0">
                <a:solidFill>
                  <a:srgbClr val="0070C0"/>
                </a:solidFill>
              </a:rPr>
              <a:t>/eicellen</a:t>
            </a:r>
          </a:p>
          <a:p>
            <a:pPr marL="171450" indent="-171450">
              <a:buFont typeface="Arial" panose="020B0604020202020204" pitchFamily="34" charset="0"/>
              <a:buChar char="•"/>
            </a:pPr>
            <a:r>
              <a:rPr lang="nl-NL" sz="1200" dirty="0">
                <a:solidFill>
                  <a:srgbClr val="0070C0"/>
                </a:solidFill>
              </a:rPr>
              <a:t>Bijwerkingen: hoofdpijn, buikpijn, maag-darmklachten, lokale huidreactie</a:t>
            </a:r>
            <a:endParaRPr lang="nl-NL" dirty="0">
              <a:solidFill>
                <a:srgbClr val="0070C0"/>
              </a:solidFill>
            </a:endParaRPr>
          </a:p>
        </p:txBody>
      </p:sp>
      <p:sp>
        <p:nvSpPr>
          <p:cNvPr id="18" name="Tekstvak 17">
            <a:extLst>
              <a:ext uri="{FF2B5EF4-FFF2-40B4-BE49-F238E27FC236}">
                <a16:creationId xmlns:a16="http://schemas.microsoft.com/office/drawing/2014/main" id="{EACA2184-7A4A-462A-03E2-C834AF50EF26}"/>
              </a:ext>
            </a:extLst>
          </p:cNvPr>
          <p:cNvSpPr txBox="1"/>
          <p:nvPr/>
        </p:nvSpPr>
        <p:spPr>
          <a:xfrm>
            <a:off x="1588952" y="4625888"/>
            <a:ext cx="9359900" cy="369332"/>
          </a:xfrm>
          <a:prstGeom prst="rect">
            <a:avLst/>
          </a:prstGeom>
          <a:noFill/>
        </p:spPr>
        <p:txBody>
          <a:bodyPr wrap="square" rtlCol="0">
            <a:spAutoFit/>
          </a:bodyPr>
          <a:lstStyle/>
          <a:p>
            <a:r>
              <a:rPr lang="nl-NL" dirty="0">
                <a:solidFill>
                  <a:srgbClr val="0070C0"/>
                </a:solidFill>
              </a:rPr>
              <a:t>1  2  3  4  5  6  7  8   9   10  11  12  13  14  15  16  17  18  19  20  21  22  23  24  25  26  27  28   29</a:t>
            </a:r>
          </a:p>
        </p:txBody>
      </p:sp>
      <p:sp>
        <p:nvSpPr>
          <p:cNvPr id="20" name="Tekstvak 19">
            <a:extLst>
              <a:ext uri="{FF2B5EF4-FFF2-40B4-BE49-F238E27FC236}">
                <a16:creationId xmlns:a16="http://schemas.microsoft.com/office/drawing/2014/main" id="{F25D8FF7-B381-F7F5-30A8-9CEC33DAB225}"/>
              </a:ext>
            </a:extLst>
          </p:cNvPr>
          <p:cNvSpPr txBox="1"/>
          <p:nvPr/>
        </p:nvSpPr>
        <p:spPr>
          <a:xfrm>
            <a:off x="241300" y="4625888"/>
            <a:ext cx="1347652" cy="338554"/>
          </a:xfrm>
          <a:prstGeom prst="rect">
            <a:avLst/>
          </a:prstGeom>
          <a:noFill/>
        </p:spPr>
        <p:txBody>
          <a:bodyPr wrap="square" rtlCol="0">
            <a:spAutoFit/>
          </a:bodyPr>
          <a:lstStyle/>
          <a:p>
            <a:r>
              <a:rPr lang="nl-NL" sz="1600" dirty="0">
                <a:solidFill>
                  <a:srgbClr val="0070C0"/>
                </a:solidFill>
              </a:rPr>
              <a:t>Stimulatiedag</a:t>
            </a:r>
          </a:p>
        </p:txBody>
      </p:sp>
      <p:sp>
        <p:nvSpPr>
          <p:cNvPr id="21" name="Tekstvak 20">
            <a:extLst>
              <a:ext uri="{FF2B5EF4-FFF2-40B4-BE49-F238E27FC236}">
                <a16:creationId xmlns:a16="http://schemas.microsoft.com/office/drawing/2014/main" id="{442FFFDB-EA6C-ED71-C5B0-5323942745FA}"/>
              </a:ext>
            </a:extLst>
          </p:cNvPr>
          <p:cNvSpPr txBox="1"/>
          <p:nvPr/>
        </p:nvSpPr>
        <p:spPr>
          <a:xfrm>
            <a:off x="2634589" y="3387635"/>
            <a:ext cx="1571171" cy="261610"/>
          </a:xfrm>
          <a:prstGeom prst="rect">
            <a:avLst/>
          </a:prstGeom>
          <a:solidFill>
            <a:schemeClr val="bg2">
              <a:lumMod val="20000"/>
              <a:lumOff val="80000"/>
            </a:schemeClr>
          </a:solidFill>
          <a:ln>
            <a:solidFill>
              <a:schemeClr val="bg2"/>
            </a:solidFill>
          </a:ln>
        </p:spPr>
        <p:txBody>
          <a:bodyPr wrap="square" rtlCol="0">
            <a:spAutoFit/>
          </a:bodyPr>
          <a:lstStyle/>
          <a:p>
            <a:r>
              <a:rPr lang="nl-NL" sz="1100" dirty="0"/>
              <a:t>Onderdrukken eisprong</a:t>
            </a:r>
          </a:p>
        </p:txBody>
      </p:sp>
      <p:sp>
        <p:nvSpPr>
          <p:cNvPr id="27" name="Tekstvak 26">
            <a:extLst>
              <a:ext uri="{FF2B5EF4-FFF2-40B4-BE49-F238E27FC236}">
                <a16:creationId xmlns:a16="http://schemas.microsoft.com/office/drawing/2014/main" id="{BD0DCD96-B5CF-D2BF-11EB-E752FB487AFC}"/>
              </a:ext>
            </a:extLst>
          </p:cNvPr>
          <p:cNvSpPr txBox="1"/>
          <p:nvPr/>
        </p:nvSpPr>
        <p:spPr>
          <a:xfrm>
            <a:off x="4881958" y="1430051"/>
            <a:ext cx="2773887" cy="1015663"/>
          </a:xfrm>
          <a:prstGeom prst="rect">
            <a:avLst/>
          </a:prstGeom>
          <a:noFill/>
          <a:ln>
            <a:solidFill>
              <a:schemeClr val="bg2"/>
            </a:solidFill>
          </a:ln>
        </p:spPr>
        <p:txBody>
          <a:bodyPr wrap="square" rtlCol="0">
            <a:spAutoFit/>
          </a:bodyPr>
          <a:lstStyle/>
          <a:p>
            <a:r>
              <a:rPr lang="nl-NL" sz="1200" b="1" dirty="0" err="1"/>
              <a:t>Cetrotide</a:t>
            </a:r>
            <a:endParaRPr lang="nl-NL" sz="1200" b="1" dirty="0"/>
          </a:p>
          <a:p>
            <a:pPr marL="171450" indent="-171450">
              <a:buFont typeface="Arial" panose="020B0604020202020204" pitchFamily="34" charset="0"/>
              <a:buChar char="•"/>
            </a:pPr>
            <a:r>
              <a:rPr lang="nl-NL" sz="1200" dirty="0"/>
              <a:t>Dagelijkse, onderhuidse injectie (16:00-22:00u)</a:t>
            </a:r>
          </a:p>
          <a:p>
            <a:pPr marL="171450" indent="-171450">
              <a:buFont typeface="Arial" panose="020B0604020202020204" pitchFamily="34" charset="0"/>
              <a:buChar char="•"/>
            </a:pPr>
            <a:r>
              <a:rPr lang="nl-NL" sz="1200" dirty="0"/>
              <a:t>Doel: onderdrukken eisprong</a:t>
            </a:r>
          </a:p>
          <a:p>
            <a:pPr marL="171450" indent="-171450">
              <a:buFont typeface="Arial" panose="020B0604020202020204" pitchFamily="34" charset="0"/>
              <a:buChar char="•"/>
            </a:pPr>
            <a:r>
              <a:rPr lang="nl-NL" sz="1200" dirty="0"/>
              <a:t>Bijwerkingen: lokale huidreactie</a:t>
            </a:r>
            <a:endParaRPr lang="nl-NL" dirty="0"/>
          </a:p>
        </p:txBody>
      </p:sp>
      <p:sp>
        <p:nvSpPr>
          <p:cNvPr id="29" name="Tekstvak 28">
            <a:extLst>
              <a:ext uri="{FF2B5EF4-FFF2-40B4-BE49-F238E27FC236}">
                <a16:creationId xmlns:a16="http://schemas.microsoft.com/office/drawing/2014/main" id="{8AFD68BA-CF72-797B-9019-AA77E021D60A}"/>
              </a:ext>
            </a:extLst>
          </p:cNvPr>
          <p:cNvSpPr txBox="1"/>
          <p:nvPr/>
        </p:nvSpPr>
        <p:spPr>
          <a:xfrm>
            <a:off x="3901440" y="3106069"/>
            <a:ext cx="801668" cy="261610"/>
          </a:xfrm>
          <a:prstGeom prst="rect">
            <a:avLst/>
          </a:prstGeom>
          <a:solidFill>
            <a:schemeClr val="accent6">
              <a:lumMod val="90000"/>
            </a:schemeClr>
          </a:solidFill>
          <a:ln>
            <a:solidFill>
              <a:schemeClr val="accent6">
                <a:lumMod val="50000"/>
              </a:schemeClr>
            </a:solidFill>
          </a:ln>
        </p:spPr>
        <p:txBody>
          <a:bodyPr wrap="square" rtlCol="0">
            <a:spAutoFit/>
          </a:bodyPr>
          <a:lstStyle/>
          <a:p>
            <a:r>
              <a:rPr lang="nl-NL" sz="1100" dirty="0"/>
              <a:t>Eicelrijping</a:t>
            </a:r>
          </a:p>
        </p:txBody>
      </p:sp>
      <p:cxnSp>
        <p:nvCxnSpPr>
          <p:cNvPr id="33" name="Rechte verbindingslijn met pijl 32">
            <a:extLst>
              <a:ext uri="{FF2B5EF4-FFF2-40B4-BE49-F238E27FC236}">
                <a16:creationId xmlns:a16="http://schemas.microsoft.com/office/drawing/2014/main" id="{B57391A2-B777-B3E4-FB40-F685ABD63579}"/>
              </a:ext>
            </a:extLst>
          </p:cNvPr>
          <p:cNvCxnSpPr>
            <a:stCxn id="29" idx="2"/>
          </p:cNvCxnSpPr>
          <p:nvPr/>
        </p:nvCxnSpPr>
        <p:spPr>
          <a:xfrm>
            <a:off x="4302274" y="3367679"/>
            <a:ext cx="0" cy="848721"/>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Tekstvak 34">
            <a:extLst>
              <a:ext uri="{FF2B5EF4-FFF2-40B4-BE49-F238E27FC236}">
                <a16:creationId xmlns:a16="http://schemas.microsoft.com/office/drawing/2014/main" id="{16D25FF0-D68A-D081-CC1F-AE739389D13C}"/>
              </a:ext>
            </a:extLst>
          </p:cNvPr>
          <p:cNvSpPr txBox="1"/>
          <p:nvPr/>
        </p:nvSpPr>
        <p:spPr>
          <a:xfrm>
            <a:off x="4579732" y="2823494"/>
            <a:ext cx="801668" cy="261610"/>
          </a:xfrm>
          <a:prstGeom prst="rect">
            <a:avLst/>
          </a:prstGeom>
          <a:solidFill>
            <a:schemeClr val="bg1">
              <a:lumMod val="65000"/>
            </a:schemeClr>
          </a:solidFill>
          <a:ln>
            <a:solidFill>
              <a:schemeClr val="bg1">
                <a:lumMod val="50000"/>
              </a:schemeClr>
            </a:solidFill>
          </a:ln>
        </p:spPr>
        <p:txBody>
          <a:bodyPr wrap="square" rtlCol="0">
            <a:spAutoFit/>
          </a:bodyPr>
          <a:lstStyle/>
          <a:p>
            <a:pPr algn="ctr"/>
            <a:r>
              <a:rPr lang="nl-NL" sz="1100" dirty="0"/>
              <a:t>Punctie</a:t>
            </a:r>
          </a:p>
        </p:txBody>
      </p:sp>
      <p:cxnSp>
        <p:nvCxnSpPr>
          <p:cNvPr id="37" name="Rechte verbindingslijn met pijl 36">
            <a:extLst>
              <a:ext uri="{FF2B5EF4-FFF2-40B4-BE49-F238E27FC236}">
                <a16:creationId xmlns:a16="http://schemas.microsoft.com/office/drawing/2014/main" id="{ABBCCF4E-E802-868D-9C7A-8F627792194E}"/>
              </a:ext>
            </a:extLst>
          </p:cNvPr>
          <p:cNvCxnSpPr>
            <a:cxnSpLocks/>
          </p:cNvCxnSpPr>
          <p:nvPr/>
        </p:nvCxnSpPr>
        <p:spPr>
          <a:xfrm>
            <a:off x="4980566" y="3083597"/>
            <a:ext cx="0" cy="1131296"/>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Tekstvak 37">
            <a:extLst>
              <a:ext uri="{FF2B5EF4-FFF2-40B4-BE49-F238E27FC236}">
                <a16:creationId xmlns:a16="http://schemas.microsoft.com/office/drawing/2014/main" id="{A930D6BA-AAA2-1CDC-82B2-F93305F15FE3}"/>
              </a:ext>
            </a:extLst>
          </p:cNvPr>
          <p:cNvSpPr txBox="1"/>
          <p:nvPr/>
        </p:nvSpPr>
        <p:spPr>
          <a:xfrm>
            <a:off x="8496625" y="1461603"/>
            <a:ext cx="2773887" cy="1384995"/>
          </a:xfrm>
          <a:prstGeom prst="rect">
            <a:avLst/>
          </a:prstGeom>
          <a:noFill/>
          <a:ln>
            <a:solidFill>
              <a:schemeClr val="accent6">
                <a:lumMod val="50000"/>
              </a:schemeClr>
            </a:solidFill>
          </a:ln>
        </p:spPr>
        <p:txBody>
          <a:bodyPr wrap="square" rtlCol="0">
            <a:spAutoFit/>
          </a:bodyPr>
          <a:lstStyle/>
          <a:p>
            <a:r>
              <a:rPr lang="nl-NL" sz="1200" b="1" dirty="0" err="1"/>
              <a:t>Ovitrelle</a:t>
            </a:r>
            <a:endParaRPr lang="nl-NL" sz="1200" b="1" dirty="0"/>
          </a:p>
          <a:p>
            <a:pPr marL="171450" indent="-171450">
              <a:buFont typeface="Arial" panose="020B0604020202020204" pitchFamily="34" charset="0"/>
              <a:buChar char="•"/>
            </a:pPr>
            <a:r>
              <a:rPr lang="nl-NL" sz="1200" dirty="0"/>
              <a:t>Eenmalige onderhuidse injectie</a:t>
            </a:r>
          </a:p>
          <a:p>
            <a:pPr marL="171450" indent="-171450">
              <a:buFont typeface="Arial" panose="020B0604020202020204" pitchFamily="34" charset="0"/>
              <a:buChar char="•"/>
            </a:pPr>
            <a:r>
              <a:rPr lang="nl-NL" sz="1200" dirty="0"/>
              <a:t>34-36 u voor punctie</a:t>
            </a:r>
          </a:p>
          <a:p>
            <a:pPr marL="171450" indent="-171450">
              <a:buFont typeface="Arial" panose="020B0604020202020204" pitchFamily="34" charset="0"/>
              <a:buChar char="•"/>
            </a:pPr>
            <a:r>
              <a:rPr lang="nl-NL" sz="1200" dirty="0"/>
              <a:t>Doel: laatste eicelrijping</a:t>
            </a:r>
          </a:p>
          <a:p>
            <a:pPr marL="171450" indent="-171450">
              <a:buFont typeface="Arial" panose="020B0604020202020204" pitchFamily="34" charset="0"/>
              <a:buChar char="•"/>
            </a:pPr>
            <a:r>
              <a:rPr lang="nl-NL" sz="1200" dirty="0"/>
              <a:t>Bijwerkingen: lokale huidreactie, hoofdpijn, maag-darmklachten, buikpijn</a:t>
            </a:r>
            <a:endParaRPr lang="nl-NL" dirty="0"/>
          </a:p>
        </p:txBody>
      </p:sp>
      <p:sp>
        <p:nvSpPr>
          <p:cNvPr id="42" name="Tekstvak 41">
            <a:extLst>
              <a:ext uri="{FF2B5EF4-FFF2-40B4-BE49-F238E27FC236}">
                <a16:creationId xmlns:a16="http://schemas.microsoft.com/office/drawing/2014/main" id="{2510F0CB-A454-5213-C697-2D75FCFB9016}"/>
              </a:ext>
            </a:extLst>
          </p:cNvPr>
          <p:cNvSpPr txBox="1"/>
          <p:nvPr/>
        </p:nvSpPr>
        <p:spPr>
          <a:xfrm>
            <a:off x="461554" y="5434149"/>
            <a:ext cx="10808958" cy="307777"/>
          </a:xfrm>
          <a:prstGeom prst="rect">
            <a:avLst/>
          </a:prstGeom>
          <a:noFill/>
        </p:spPr>
        <p:txBody>
          <a:bodyPr wrap="square" rtlCol="0">
            <a:spAutoFit/>
          </a:bodyPr>
          <a:lstStyle/>
          <a:p>
            <a:r>
              <a:rPr lang="nl-NL" sz="1400" dirty="0">
                <a:solidFill>
                  <a:srgbClr val="0070C0"/>
                </a:solidFill>
              </a:rPr>
              <a:t>* Indien u een onregelmatige cyclus heeft wordt vaak voorafgaand gestart met hormonale tabletten (bv. Provera)</a:t>
            </a:r>
          </a:p>
        </p:txBody>
      </p:sp>
    </p:spTree>
    <p:extLst>
      <p:ext uri="{BB962C8B-B14F-4D97-AF65-F5344CB8AC3E}">
        <p14:creationId xmlns:p14="http://schemas.microsoft.com/office/powerpoint/2010/main" val="343188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ppt_x"/>
                                          </p:val>
                                        </p:tav>
                                        <p:tav tm="100000">
                                          <p:val>
                                            <p:strVal val="#ppt_x"/>
                                          </p:val>
                                        </p:tav>
                                      </p:tavLst>
                                    </p:anim>
                                    <p:anim calcmode="lin" valueType="num">
                                      <p:cBhvr additive="base">
                                        <p:cTn id="2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7" grpId="0" animBg="1"/>
      <p:bldP spid="3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Rechte verbindingslijn met pijl 32">
            <a:extLst>
              <a:ext uri="{FF2B5EF4-FFF2-40B4-BE49-F238E27FC236}">
                <a16:creationId xmlns:a16="http://schemas.microsoft.com/office/drawing/2014/main" id="{B57391A2-B777-B3E4-FB40-F685ABD63579}"/>
              </a:ext>
            </a:extLst>
          </p:cNvPr>
          <p:cNvCxnSpPr>
            <a:cxnSpLocks/>
          </p:cNvCxnSpPr>
          <p:nvPr/>
        </p:nvCxnSpPr>
        <p:spPr>
          <a:xfrm>
            <a:off x="6913949" y="3236170"/>
            <a:ext cx="3052" cy="944219"/>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Rechte verbindingslijn met pijl 22">
            <a:extLst>
              <a:ext uri="{FF2B5EF4-FFF2-40B4-BE49-F238E27FC236}">
                <a16:creationId xmlns:a16="http://schemas.microsoft.com/office/drawing/2014/main" id="{5B4F4553-11E1-A7D4-E3CC-D652B9F9323F}"/>
              </a:ext>
            </a:extLst>
          </p:cNvPr>
          <p:cNvCxnSpPr>
            <a:cxnSpLocks/>
          </p:cNvCxnSpPr>
          <p:nvPr/>
        </p:nvCxnSpPr>
        <p:spPr>
          <a:xfrm>
            <a:off x="1587233" y="3846380"/>
            <a:ext cx="0" cy="334009"/>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624199" y="369300"/>
            <a:ext cx="10575024" cy="667890"/>
          </a:xfrm>
        </p:spPr>
        <p:txBody>
          <a:bodyPr/>
          <a:lstStyle/>
          <a:p>
            <a:r>
              <a:rPr lang="nl-NL" sz="4000" b="0" dirty="0">
                <a:solidFill>
                  <a:srgbClr val="FC6039"/>
                </a:solidFill>
                <a:latin typeface="+mj-lt"/>
              </a:rPr>
              <a:t>Stimulatie schema- GnRH agonist (‘lang schema’)</a:t>
            </a:r>
          </a:p>
        </p:txBody>
      </p:sp>
      <p:cxnSp>
        <p:nvCxnSpPr>
          <p:cNvPr id="8" name="Rechte verbindingslijn met pijl 7">
            <a:extLst>
              <a:ext uri="{FF2B5EF4-FFF2-40B4-BE49-F238E27FC236}">
                <a16:creationId xmlns:a16="http://schemas.microsoft.com/office/drawing/2014/main" id="{CBCEA758-6F3F-4803-1DB3-9375AB6803E5}"/>
              </a:ext>
            </a:extLst>
          </p:cNvPr>
          <p:cNvCxnSpPr>
            <a:cxnSpLocks/>
          </p:cNvCxnSpPr>
          <p:nvPr/>
        </p:nvCxnSpPr>
        <p:spPr>
          <a:xfrm>
            <a:off x="1524000" y="4216400"/>
            <a:ext cx="9565758"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9" name="Tekstvak 8">
            <a:extLst>
              <a:ext uri="{FF2B5EF4-FFF2-40B4-BE49-F238E27FC236}">
                <a16:creationId xmlns:a16="http://schemas.microsoft.com/office/drawing/2014/main" id="{26FE4D31-6ACA-EB43-4A48-82953F08E6DA}"/>
              </a:ext>
            </a:extLst>
          </p:cNvPr>
          <p:cNvSpPr txBox="1"/>
          <p:nvPr/>
        </p:nvSpPr>
        <p:spPr>
          <a:xfrm>
            <a:off x="241300" y="4288423"/>
            <a:ext cx="1041400" cy="338554"/>
          </a:xfrm>
          <a:prstGeom prst="rect">
            <a:avLst/>
          </a:prstGeom>
          <a:noFill/>
        </p:spPr>
        <p:txBody>
          <a:bodyPr wrap="square" rtlCol="0">
            <a:spAutoFit/>
          </a:bodyPr>
          <a:lstStyle/>
          <a:p>
            <a:r>
              <a:rPr lang="nl-NL" sz="1600" dirty="0" err="1">
                <a:solidFill>
                  <a:srgbClr val="0070C0"/>
                </a:solidFill>
              </a:rPr>
              <a:t>Cyclusdag</a:t>
            </a:r>
            <a:endParaRPr lang="nl-NL" sz="1600" dirty="0">
              <a:solidFill>
                <a:srgbClr val="0070C0"/>
              </a:solidFill>
            </a:endParaRPr>
          </a:p>
        </p:txBody>
      </p:sp>
      <p:sp>
        <p:nvSpPr>
          <p:cNvPr id="10" name="Tekstvak 9">
            <a:extLst>
              <a:ext uri="{FF2B5EF4-FFF2-40B4-BE49-F238E27FC236}">
                <a16:creationId xmlns:a16="http://schemas.microsoft.com/office/drawing/2014/main" id="{C831E8DA-A3A8-4165-385F-A27963DA20CF}"/>
              </a:ext>
            </a:extLst>
          </p:cNvPr>
          <p:cNvSpPr txBox="1"/>
          <p:nvPr/>
        </p:nvSpPr>
        <p:spPr>
          <a:xfrm>
            <a:off x="1384300" y="4288423"/>
            <a:ext cx="9886212" cy="369332"/>
          </a:xfrm>
          <a:prstGeom prst="rect">
            <a:avLst/>
          </a:prstGeom>
          <a:noFill/>
        </p:spPr>
        <p:txBody>
          <a:bodyPr wrap="square" rtlCol="0">
            <a:spAutoFit/>
          </a:bodyPr>
          <a:lstStyle/>
          <a:p>
            <a:r>
              <a:rPr lang="nl-NL" dirty="0">
                <a:solidFill>
                  <a:srgbClr val="0070C0"/>
                </a:solidFill>
              </a:rPr>
              <a:t>21  22  23  24  25  26  27  28  1  2  3  4  5  6  7  8  9  10  11  12  13  14  15  16  17  18  19  20  21  22  23  24</a:t>
            </a:r>
          </a:p>
        </p:txBody>
      </p:sp>
      <p:sp>
        <p:nvSpPr>
          <p:cNvPr id="12" name="Tekstvak 11">
            <a:extLst>
              <a:ext uri="{FF2B5EF4-FFF2-40B4-BE49-F238E27FC236}">
                <a16:creationId xmlns:a16="http://schemas.microsoft.com/office/drawing/2014/main" id="{96329F56-46EA-DBC7-C639-2FF2523E9171}"/>
              </a:ext>
            </a:extLst>
          </p:cNvPr>
          <p:cNvSpPr txBox="1"/>
          <p:nvPr/>
        </p:nvSpPr>
        <p:spPr>
          <a:xfrm>
            <a:off x="4460329" y="3339455"/>
            <a:ext cx="2161540" cy="261610"/>
          </a:xfrm>
          <a:prstGeom prst="rect">
            <a:avLst/>
          </a:prstGeom>
          <a:solidFill>
            <a:schemeClr val="accent3"/>
          </a:solidFill>
          <a:ln>
            <a:solidFill>
              <a:srgbClr val="1191FA"/>
            </a:solidFill>
          </a:ln>
        </p:spPr>
        <p:txBody>
          <a:bodyPr wrap="square" rtlCol="0">
            <a:spAutoFit/>
          </a:bodyPr>
          <a:lstStyle/>
          <a:p>
            <a:r>
              <a:rPr lang="nl-NL" sz="1100" dirty="0"/>
              <a:t>Stimulatie eierstokken</a:t>
            </a:r>
          </a:p>
        </p:txBody>
      </p:sp>
      <p:cxnSp>
        <p:nvCxnSpPr>
          <p:cNvPr id="14" name="Rechte verbindingslijn met pijl 13">
            <a:extLst>
              <a:ext uri="{FF2B5EF4-FFF2-40B4-BE49-F238E27FC236}">
                <a16:creationId xmlns:a16="http://schemas.microsoft.com/office/drawing/2014/main" id="{EA9CA3E2-01FA-7A63-7D78-806FE4755F00}"/>
              </a:ext>
            </a:extLst>
          </p:cNvPr>
          <p:cNvCxnSpPr>
            <a:cxnSpLocks/>
          </p:cNvCxnSpPr>
          <p:nvPr/>
        </p:nvCxnSpPr>
        <p:spPr>
          <a:xfrm>
            <a:off x="4460329" y="3578083"/>
            <a:ext cx="0" cy="6023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9BA01051-48DA-13B6-40DB-692E570D9AC1}"/>
              </a:ext>
            </a:extLst>
          </p:cNvPr>
          <p:cNvSpPr txBox="1"/>
          <p:nvPr/>
        </p:nvSpPr>
        <p:spPr>
          <a:xfrm>
            <a:off x="3701001" y="1476970"/>
            <a:ext cx="2773887" cy="1200329"/>
          </a:xfrm>
          <a:prstGeom prst="rect">
            <a:avLst/>
          </a:prstGeom>
          <a:noFill/>
          <a:ln>
            <a:solidFill>
              <a:schemeClr val="accent1"/>
            </a:solidFill>
          </a:ln>
        </p:spPr>
        <p:txBody>
          <a:bodyPr wrap="square" rtlCol="0">
            <a:spAutoFit/>
          </a:bodyPr>
          <a:lstStyle/>
          <a:p>
            <a:r>
              <a:rPr lang="nl-NL" sz="1200" b="1" dirty="0" err="1"/>
              <a:t>Gonal</a:t>
            </a:r>
            <a:r>
              <a:rPr lang="nl-NL" sz="1200" b="1" dirty="0"/>
              <a:t>-F</a:t>
            </a:r>
          </a:p>
          <a:p>
            <a:pPr marL="171450" indent="-171450">
              <a:buFont typeface="Arial" panose="020B0604020202020204" pitchFamily="34" charset="0"/>
              <a:buChar char="•"/>
            </a:pPr>
            <a:r>
              <a:rPr lang="nl-NL" sz="1200" dirty="0"/>
              <a:t>Dagelijkse, onderhuidse injectie (16:00-22:00u)</a:t>
            </a:r>
          </a:p>
          <a:p>
            <a:pPr marL="171450" indent="-171450">
              <a:buFont typeface="Arial" panose="020B0604020202020204" pitchFamily="34" charset="0"/>
              <a:buChar char="•"/>
            </a:pPr>
            <a:r>
              <a:rPr lang="nl-NL" sz="1200" dirty="0"/>
              <a:t>Doel: meerdere </a:t>
            </a:r>
            <a:r>
              <a:rPr lang="nl-NL" sz="1200" dirty="0" err="1"/>
              <a:t>eiblaasjes</a:t>
            </a:r>
            <a:r>
              <a:rPr lang="nl-NL" sz="1200" dirty="0"/>
              <a:t>/eicellen</a:t>
            </a:r>
          </a:p>
          <a:p>
            <a:pPr marL="171450" indent="-171450">
              <a:buFont typeface="Arial" panose="020B0604020202020204" pitchFamily="34" charset="0"/>
              <a:buChar char="•"/>
            </a:pPr>
            <a:r>
              <a:rPr lang="nl-NL" sz="1200" dirty="0"/>
              <a:t>Bijwerkingen o.a. hoofdpijn, buikpijn, maag-darmklachten, lokale huidreactie</a:t>
            </a:r>
            <a:endParaRPr lang="nl-NL" dirty="0"/>
          </a:p>
        </p:txBody>
      </p:sp>
      <p:sp>
        <p:nvSpPr>
          <p:cNvPr id="18" name="Tekstvak 17">
            <a:extLst>
              <a:ext uri="{FF2B5EF4-FFF2-40B4-BE49-F238E27FC236}">
                <a16:creationId xmlns:a16="http://schemas.microsoft.com/office/drawing/2014/main" id="{EACA2184-7A4A-462A-03E2-C834AF50EF26}"/>
              </a:ext>
            </a:extLst>
          </p:cNvPr>
          <p:cNvSpPr txBox="1"/>
          <p:nvPr/>
        </p:nvSpPr>
        <p:spPr>
          <a:xfrm>
            <a:off x="4325573" y="4657755"/>
            <a:ext cx="6944939" cy="369332"/>
          </a:xfrm>
          <a:prstGeom prst="rect">
            <a:avLst/>
          </a:prstGeom>
          <a:noFill/>
        </p:spPr>
        <p:txBody>
          <a:bodyPr wrap="square" rtlCol="0">
            <a:spAutoFit/>
          </a:bodyPr>
          <a:lstStyle/>
          <a:p>
            <a:r>
              <a:rPr lang="nl-NL" dirty="0">
                <a:solidFill>
                  <a:srgbClr val="0070C0"/>
                </a:solidFill>
              </a:rPr>
              <a:t>1  2  3  4  5  6  7  8   9   10  11  12  13  14  15  16  17  18  19  20  21  22  23</a:t>
            </a:r>
          </a:p>
        </p:txBody>
      </p:sp>
      <p:sp>
        <p:nvSpPr>
          <p:cNvPr id="20" name="Tekstvak 19">
            <a:extLst>
              <a:ext uri="{FF2B5EF4-FFF2-40B4-BE49-F238E27FC236}">
                <a16:creationId xmlns:a16="http://schemas.microsoft.com/office/drawing/2014/main" id="{F25D8FF7-B381-F7F5-30A8-9CEC33DAB225}"/>
              </a:ext>
            </a:extLst>
          </p:cNvPr>
          <p:cNvSpPr txBox="1"/>
          <p:nvPr/>
        </p:nvSpPr>
        <p:spPr>
          <a:xfrm>
            <a:off x="241300" y="4625888"/>
            <a:ext cx="1347652" cy="338554"/>
          </a:xfrm>
          <a:prstGeom prst="rect">
            <a:avLst/>
          </a:prstGeom>
          <a:noFill/>
        </p:spPr>
        <p:txBody>
          <a:bodyPr wrap="square" rtlCol="0">
            <a:spAutoFit/>
          </a:bodyPr>
          <a:lstStyle/>
          <a:p>
            <a:r>
              <a:rPr lang="nl-NL" sz="1600" dirty="0">
                <a:solidFill>
                  <a:srgbClr val="0070C0"/>
                </a:solidFill>
              </a:rPr>
              <a:t>Stimulatiedag</a:t>
            </a:r>
          </a:p>
        </p:txBody>
      </p:sp>
      <p:sp>
        <p:nvSpPr>
          <p:cNvPr id="21" name="Tekstvak 20">
            <a:extLst>
              <a:ext uri="{FF2B5EF4-FFF2-40B4-BE49-F238E27FC236}">
                <a16:creationId xmlns:a16="http://schemas.microsoft.com/office/drawing/2014/main" id="{442FFFDB-EA6C-ED71-C5B0-5323942745FA}"/>
              </a:ext>
            </a:extLst>
          </p:cNvPr>
          <p:cNvSpPr txBox="1"/>
          <p:nvPr/>
        </p:nvSpPr>
        <p:spPr>
          <a:xfrm>
            <a:off x="1587233" y="3654926"/>
            <a:ext cx="5052768" cy="261610"/>
          </a:xfrm>
          <a:prstGeom prst="rect">
            <a:avLst/>
          </a:prstGeom>
          <a:solidFill>
            <a:schemeClr val="bg2">
              <a:lumMod val="20000"/>
              <a:lumOff val="80000"/>
            </a:schemeClr>
          </a:solidFill>
          <a:ln>
            <a:solidFill>
              <a:schemeClr val="bg2"/>
            </a:solidFill>
          </a:ln>
        </p:spPr>
        <p:txBody>
          <a:bodyPr wrap="square" rtlCol="0">
            <a:spAutoFit/>
          </a:bodyPr>
          <a:lstStyle/>
          <a:p>
            <a:r>
              <a:rPr lang="nl-NL" sz="1100" dirty="0"/>
              <a:t>Onderdrukken eisprong</a:t>
            </a:r>
          </a:p>
        </p:txBody>
      </p:sp>
      <p:sp>
        <p:nvSpPr>
          <p:cNvPr id="27" name="Tekstvak 26">
            <a:extLst>
              <a:ext uri="{FF2B5EF4-FFF2-40B4-BE49-F238E27FC236}">
                <a16:creationId xmlns:a16="http://schemas.microsoft.com/office/drawing/2014/main" id="{BD0DCD96-B5CF-D2BF-11EB-E752FB487AFC}"/>
              </a:ext>
            </a:extLst>
          </p:cNvPr>
          <p:cNvSpPr txBox="1"/>
          <p:nvPr/>
        </p:nvSpPr>
        <p:spPr>
          <a:xfrm>
            <a:off x="762000" y="1476971"/>
            <a:ext cx="2773887" cy="1384995"/>
          </a:xfrm>
          <a:prstGeom prst="rect">
            <a:avLst/>
          </a:prstGeom>
          <a:noFill/>
          <a:ln>
            <a:solidFill>
              <a:schemeClr val="bg2"/>
            </a:solidFill>
          </a:ln>
        </p:spPr>
        <p:txBody>
          <a:bodyPr wrap="square" rtlCol="0">
            <a:spAutoFit/>
          </a:bodyPr>
          <a:lstStyle/>
          <a:p>
            <a:r>
              <a:rPr lang="nl-NL" sz="1200" b="1" dirty="0" err="1">
                <a:solidFill>
                  <a:srgbClr val="0070C0"/>
                </a:solidFill>
              </a:rPr>
              <a:t>Decapeptyl</a:t>
            </a:r>
            <a:endParaRPr lang="nl-NL" sz="1200" b="1" dirty="0">
              <a:solidFill>
                <a:srgbClr val="0070C0"/>
              </a:solidFill>
            </a:endParaRPr>
          </a:p>
          <a:p>
            <a:pPr marL="171450" indent="-171450">
              <a:buFont typeface="Arial" panose="020B0604020202020204" pitchFamily="34" charset="0"/>
              <a:buChar char="•"/>
            </a:pPr>
            <a:r>
              <a:rPr lang="nl-NL" sz="1200" dirty="0">
                <a:solidFill>
                  <a:srgbClr val="0070C0"/>
                </a:solidFill>
              </a:rPr>
              <a:t>Dagelijkse, onderhuidse injectie (16:00-22:00u)</a:t>
            </a:r>
          </a:p>
          <a:p>
            <a:pPr marL="171450" indent="-171450">
              <a:buFont typeface="Arial" panose="020B0604020202020204" pitchFamily="34" charset="0"/>
              <a:buChar char="•"/>
            </a:pPr>
            <a:r>
              <a:rPr lang="nl-NL" sz="1200" dirty="0">
                <a:solidFill>
                  <a:srgbClr val="0070C0"/>
                </a:solidFill>
              </a:rPr>
              <a:t>Doel: onderdrukken eisprong</a:t>
            </a:r>
          </a:p>
          <a:p>
            <a:pPr marL="171450" indent="-171450">
              <a:buFont typeface="Arial" panose="020B0604020202020204" pitchFamily="34" charset="0"/>
              <a:buChar char="•"/>
            </a:pPr>
            <a:r>
              <a:rPr lang="nl-NL" sz="1200" dirty="0">
                <a:solidFill>
                  <a:srgbClr val="0070C0"/>
                </a:solidFill>
              </a:rPr>
              <a:t>Bijwerkingen o.a. hoofdpijn, opvliegers, stemmingswisselingen, misselijkheid</a:t>
            </a:r>
            <a:endParaRPr lang="nl-NL" dirty="0">
              <a:solidFill>
                <a:srgbClr val="0070C0"/>
              </a:solidFill>
            </a:endParaRPr>
          </a:p>
        </p:txBody>
      </p:sp>
      <p:sp>
        <p:nvSpPr>
          <p:cNvPr id="29" name="Tekstvak 28">
            <a:extLst>
              <a:ext uri="{FF2B5EF4-FFF2-40B4-BE49-F238E27FC236}">
                <a16:creationId xmlns:a16="http://schemas.microsoft.com/office/drawing/2014/main" id="{8AFD68BA-CF72-797B-9019-AA77E021D60A}"/>
              </a:ext>
            </a:extLst>
          </p:cNvPr>
          <p:cNvSpPr txBox="1"/>
          <p:nvPr/>
        </p:nvSpPr>
        <p:spPr>
          <a:xfrm>
            <a:off x="6513115" y="3039591"/>
            <a:ext cx="801668" cy="261610"/>
          </a:xfrm>
          <a:prstGeom prst="rect">
            <a:avLst/>
          </a:prstGeom>
          <a:solidFill>
            <a:schemeClr val="accent6">
              <a:lumMod val="90000"/>
            </a:schemeClr>
          </a:solidFill>
          <a:ln>
            <a:solidFill>
              <a:schemeClr val="accent6">
                <a:lumMod val="50000"/>
              </a:schemeClr>
            </a:solidFill>
          </a:ln>
        </p:spPr>
        <p:txBody>
          <a:bodyPr wrap="square" rtlCol="0">
            <a:spAutoFit/>
          </a:bodyPr>
          <a:lstStyle/>
          <a:p>
            <a:r>
              <a:rPr lang="nl-NL" sz="1100" dirty="0"/>
              <a:t>Eicelrijping</a:t>
            </a:r>
          </a:p>
        </p:txBody>
      </p:sp>
      <p:sp>
        <p:nvSpPr>
          <p:cNvPr id="35" name="Tekstvak 34">
            <a:extLst>
              <a:ext uri="{FF2B5EF4-FFF2-40B4-BE49-F238E27FC236}">
                <a16:creationId xmlns:a16="http://schemas.microsoft.com/office/drawing/2014/main" id="{16D25FF0-D68A-D081-CC1F-AE739389D13C}"/>
              </a:ext>
            </a:extLst>
          </p:cNvPr>
          <p:cNvSpPr txBox="1"/>
          <p:nvPr/>
        </p:nvSpPr>
        <p:spPr>
          <a:xfrm>
            <a:off x="7175623" y="2742559"/>
            <a:ext cx="801668" cy="261610"/>
          </a:xfrm>
          <a:prstGeom prst="rect">
            <a:avLst/>
          </a:prstGeom>
          <a:solidFill>
            <a:schemeClr val="bg1">
              <a:lumMod val="65000"/>
            </a:schemeClr>
          </a:solidFill>
          <a:ln>
            <a:solidFill>
              <a:schemeClr val="bg1">
                <a:lumMod val="50000"/>
              </a:schemeClr>
            </a:solidFill>
          </a:ln>
        </p:spPr>
        <p:txBody>
          <a:bodyPr wrap="square" rtlCol="0">
            <a:spAutoFit/>
          </a:bodyPr>
          <a:lstStyle/>
          <a:p>
            <a:pPr algn="ctr"/>
            <a:r>
              <a:rPr lang="nl-NL" sz="1100" dirty="0"/>
              <a:t>Punctie</a:t>
            </a:r>
          </a:p>
        </p:txBody>
      </p:sp>
      <p:sp>
        <p:nvSpPr>
          <p:cNvPr id="38" name="Tekstvak 37">
            <a:extLst>
              <a:ext uri="{FF2B5EF4-FFF2-40B4-BE49-F238E27FC236}">
                <a16:creationId xmlns:a16="http://schemas.microsoft.com/office/drawing/2014/main" id="{A930D6BA-AAA2-1CDC-82B2-F93305F15FE3}"/>
              </a:ext>
            </a:extLst>
          </p:cNvPr>
          <p:cNvSpPr txBox="1"/>
          <p:nvPr/>
        </p:nvSpPr>
        <p:spPr>
          <a:xfrm>
            <a:off x="6640003" y="1476971"/>
            <a:ext cx="2773887" cy="1384995"/>
          </a:xfrm>
          <a:prstGeom prst="rect">
            <a:avLst/>
          </a:prstGeom>
          <a:noFill/>
          <a:ln>
            <a:solidFill>
              <a:schemeClr val="accent6">
                <a:lumMod val="50000"/>
              </a:schemeClr>
            </a:solidFill>
          </a:ln>
        </p:spPr>
        <p:txBody>
          <a:bodyPr wrap="square" rtlCol="0">
            <a:spAutoFit/>
          </a:bodyPr>
          <a:lstStyle/>
          <a:p>
            <a:r>
              <a:rPr lang="nl-NL" sz="1200" b="1" dirty="0" err="1"/>
              <a:t>Ovitrelle</a:t>
            </a:r>
            <a:endParaRPr lang="nl-NL" sz="1200" b="1" dirty="0"/>
          </a:p>
          <a:p>
            <a:pPr marL="171450" indent="-171450">
              <a:buFont typeface="Arial" panose="020B0604020202020204" pitchFamily="34" charset="0"/>
              <a:buChar char="•"/>
            </a:pPr>
            <a:r>
              <a:rPr lang="nl-NL" sz="1200" dirty="0"/>
              <a:t>Eenmalige onderhuidse injectie</a:t>
            </a:r>
          </a:p>
          <a:p>
            <a:pPr marL="171450" indent="-171450">
              <a:buFont typeface="Arial" panose="020B0604020202020204" pitchFamily="34" charset="0"/>
              <a:buChar char="•"/>
            </a:pPr>
            <a:r>
              <a:rPr lang="nl-NL" sz="1200" dirty="0"/>
              <a:t>34-36 u voor punctie</a:t>
            </a:r>
          </a:p>
          <a:p>
            <a:pPr marL="171450" indent="-171450">
              <a:buFont typeface="Arial" panose="020B0604020202020204" pitchFamily="34" charset="0"/>
              <a:buChar char="•"/>
            </a:pPr>
            <a:r>
              <a:rPr lang="nl-NL" sz="1200" dirty="0"/>
              <a:t>Doel: laatste eicelrijping</a:t>
            </a:r>
          </a:p>
          <a:p>
            <a:pPr marL="171450" indent="-171450">
              <a:buFont typeface="Arial" panose="020B0604020202020204" pitchFamily="34" charset="0"/>
              <a:buChar char="•"/>
            </a:pPr>
            <a:r>
              <a:rPr lang="nl-NL" sz="1200" dirty="0"/>
              <a:t>Bijwerkingen o.a. lokale huidreactie, hoofdpijn, maag-darmklachten, buikpijn</a:t>
            </a:r>
            <a:endParaRPr lang="nl-NL" dirty="0"/>
          </a:p>
        </p:txBody>
      </p:sp>
      <p:cxnSp>
        <p:nvCxnSpPr>
          <p:cNvPr id="16" name="Rechte verbindingslijn met pijl 15">
            <a:extLst>
              <a:ext uri="{FF2B5EF4-FFF2-40B4-BE49-F238E27FC236}">
                <a16:creationId xmlns:a16="http://schemas.microsoft.com/office/drawing/2014/main" id="{C3307586-53F1-F2F3-FAD9-CA16DD98ABF3}"/>
              </a:ext>
            </a:extLst>
          </p:cNvPr>
          <p:cNvCxnSpPr/>
          <p:nvPr/>
        </p:nvCxnSpPr>
        <p:spPr>
          <a:xfrm>
            <a:off x="7576457" y="3001337"/>
            <a:ext cx="0" cy="1179052"/>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Tekstvak 21">
            <a:extLst>
              <a:ext uri="{FF2B5EF4-FFF2-40B4-BE49-F238E27FC236}">
                <a16:creationId xmlns:a16="http://schemas.microsoft.com/office/drawing/2014/main" id="{5DA38EF6-1A0B-1E9B-1CC0-B1BEC2001483}"/>
              </a:ext>
            </a:extLst>
          </p:cNvPr>
          <p:cNvSpPr txBox="1"/>
          <p:nvPr/>
        </p:nvSpPr>
        <p:spPr>
          <a:xfrm>
            <a:off x="461554" y="5434149"/>
            <a:ext cx="10808958" cy="307777"/>
          </a:xfrm>
          <a:prstGeom prst="rect">
            <a:avLst/>
          </a:prstGeom>
          <a:noFill/>
        </p:spPr>
        <p:txBody>
          <a:bodyPr wrap="square" rtlCol="0">
            <a:spAutoFit/>
          </a:bodyPr>
          <a:lstStyle/>
          <a:p>
            <a:r>
              <a:rPr lang="nl-NL" sz="1400" dirty="0">
                <a:solidFill>
                  <a:srgbClr val="0070C0"/>
                </a:solidFill>
              </a:rPr>
              <a:t>* Om planningsredenen wordt er soms gekozen voor kortdurend gebruik van de anticonceptiepil voordat u met Decapeptyl start</a:t>
            </a:r>
          </a:p>
        </p:txBody>
      </p:sp>
    </p:spTree>
    <p:extLst>
      <p:ext uri="{BB962C8B-B14F-4D97-AF65-F5344CB8AC3E}">
        <p14:creationId xmlns:p14="http://schemas.microsoft.com/office/powerpoint/2010/main" val="311230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7" grpId="0" animBg="1"/>
      <p:bldP spid="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sz="half" idx="13"/>
          </p:nvPr>
        </p:nvSpPr>
        <p:spPr>
          <a:xfrm>
            <a:off x="696101" y="1238843"/>
            <a:ext cx="6059721" cy="5247467"/>
          </a:xfrm>
        </p:spPr>
        <p:txBody>
          <a:bodyPr/>
          <a:lstStyle/>
          <a:p>
            <a:pPr marL="342900" indent="-342900">
              <a:buFont typeface="Arial" panose="020B0604020202020204" pitchFamily="34" charset="0"/>
              <a:buChar char="•"/>
            </a:pPr>
            <a:r>
              <a:rPr lang="nl-NL" sz="2000" dirty="0">
                <a:solidFill>
                  <a:srgbClr val="0070C0"/>
                </a:solidFill>
                <a:latin typeface="+mj-lt"/>
              </a:rPr>
              <a:t>Plaats: voorkeur buik </a:t>
            </a:r>
          </a:p>
          <a:p>
            <a:pPr marL="342900" indent="-342900">
              <a:buFont typeface="Arial" panose="020B0604020202020204" pitchFamily="34" charset="0"/>
              <a:buChar char="•"/>
            </a:pPr>
            <a:endParaRPr lang="nl-NL" sz="2000" dirty="0">
              <a:solidFill>
                <a:srgbClr val="0070C0"/>
              </a:solidFill>
              <a:latin typeface="+mj-lt"/>
            </a:endParaRPr>
          </a:p>
          <a:p>
            <a:pPr marL="342900" indent="-342900">
              <a:buFont typeface="Arial" panose="020B0604020202020204" pitchFamily="34" charset="0"/>
              <a:buChar char="•"/>
            </a:pPr>
            <a:r>
              <a:rPr lang="nl-NL" sz="2000" dirty="0">
                <a:solidFill>
                  <a:srgbClr val="0070C0"/>
                </a:solidFill>
                <a:latin typeface="+mj-lt"/>
              </a:rPr>
              <a:t>Afwisselen van injectieplaats</a:t>
            </a:r>
          </a:p>
          <a:p>
            <a:pPr marL="342900" indent="-342900">
              <a:buFont typeface="Arial" panose="020B0604020202020204" pitchFamily="34" charset="0"/>
              <a:buChar char="•"/>
            </a:pPr>
            <a:endParaRPr lang="nl-NL" sz="2000" dirty="0">
              <a:solidFill>
                <a:srgbClr val="0070C0"/>
              </a:solidFill>
              <a:latin typeface="+mj-lt"/>
            </a:endParaRPr>
          </a:p>
          <a:p>
            <a:pPr marL="342900" indent="-342900">
              <a:buFont typeface="Arial" panose="020B0604020202020204" pitchFamily="34" charset="0"/>
              <a:buChar char="•"/>
            </a:pPr>
            <a:r>
              <a:rPr lang="nl-NL" sz="2000" dirty="0">
                <a:solidFill>
                  <a:srgbClr val="0070C0"/>
                </a:solidFill>
                <a:latin typeface="+mj-lt"/>
              </a:rPr>
              <a:t>Starten met handen wassen</a:t>
            </a:r>
          </a:p>
          <a:p>
            <a:pPr marL="342900" indent="-342900">
              <a:buFont typeface="Arial" panose="020B0604020202020204" pitchFamily="34" charset="0"/>
              <a:buChar char="•"/>
            </a:pPr>
            <a:endParaRPr lang="nl-NL" sz="2000" dirty="0">
              <a:solidFill>
                <a:srgbClr val="0070C0"/>
              </a:solidFill>
              <a:latin typeface="+mj-lt"/>
            </a:endParaRPr>
          </a:p>
          <a:p>
            <a:pPr marL="342900" indent="-342900">
              <a:buFont typeface="Arial" panose="020B0604020202020204" pitchFamily="34" charset="0"/>
              <a:buChar char="•"/>
            </a:pPr>
            <a:r>
              <a:rPr lang="nl-NL" sz="2000" dirty="0">
                <a:solidFill>
                  <a:srgbClr val="0070C0"/>
                </a:solidFill>
                <a:latin typeface="+mj-lt"/>
              </a:rPr>
              <a:t>Desinfecteren niet nodig</a:t>
            </a:r>
          </a:p>
          <a:p>
            <a:pPr marL="342900" indent="-342900">
              <a:buFont typeface="Arial" panose="020B0604020202020204" pitchFamily="34" charset="0"/>
              <a:buChar char="•"/>
            </a:pPr>
            <a:endParaRPr lang="nl-NL" sz="2000" dirty="0">
              <a:solidFill>
                <a:srgbClr val="0070C0"/>
              </a:solidFill>
              <a:latin typeface="+mj-lt"/>
            </a:endParaRPr>
          </a:p>
          <a:p>
            <a:pPr marL="342900" indent="-342900">
              <a:buFont typeface="Arial" panose="020B0604020202020204" pitchFamily="34" charset="0"/>
              <a:buChar char="•"/>
            </a:pPr>
            <a:r>
              <a:rPr lang="nl-NL" sz="2000" dirty="0">
                <a:solidFill>
                  <a:srgbClr val="0070C0"/>
                </a:solidFill>
                <a:latin typeface="+mj-lt"/>
              </a:rPr>
              <a:t>Gebruikte naalden en ampullen verzamelen in naaldencontainer en retour apotheek</a:t>
            </a:r>
          </a:p>
          <a:p>
            <a:pPr marL="342900" indent="-342900">
              <a:buFont typeface="Arial" panose="020B0604020202020204" pitchFamily="34" charset="0"/>
              <a:buChar char="•"/>
            </a:pPr>
            <a:endParaRPr lang="nl-NL" sz="2000" dirty="0">
              <a:solidFill>
                <a:srgbClr val="0070C0"/>
              </a:solidFill>
              <a:latin typeface="+mj-lt"/>
            </a:endParaRPr>
          </a:p>
          <a:p>
            <a:pPr marL="342900" indent="-342900">
              <a:buFont typeface="Arial" panose="020B0604020202020204" pitchFamily="34" charset="0"/>
              <a:buChar char="•"/>
            </a:pPr>
            <a:r>
              <a:rPr lang="nl-NL" sz="2000" dirty="0">
                <a:solidFill>
                  <a:srgbClr val="0070C0"/>
                </a:solidFill>
                <a:latin typeface="+mj-lt"/>
              </a:rPr>
              <a:t>Video's op website UMCU </a:t>
            </a:r>
          </a:p>
        </p:txBody>
      </p:sp>
      <p:sp>
        <p:nvSpPr>
          <p:cNvPr id="4" name="Titel 3"/>
          <p:cNvSpPr>
            <a:spLocks noGrp="1"/>
          </p:cNvSpPr>
          <p:nvPr>
            <p:ph type="title"/>
          </p:nvPr>
        </p:nvSpPr>
        <p:spPr/>
        <p:txBody>
          <a:bodyPr/>
          <a:lstStyle/>
          <a:p>
            <a:r>
              <a:rPr lang="nl-NL" sz="3600" b="0" dirty="0">
                <a:latin typeface="+mj-lt"/>
              </a:rPr>
              <a:t>Subcutaan injecteren</a:t>
            </a:r>
          </a:p>
        </p:txBody>
      </p:sp>
      <p:pic>
        <p:nvPicPr>
          <p:cNvPr id="3074" name="Picture 2" descr="Plekken op het lichaam voor injectie"/>
          <p:cNvPicPr>
            <a:picLocks noGrp="1" noChangeAspect="1" noChangeArrowheads="1"/>
          </p:cNvPicPr>
          <p:nvPr>
            <p:ph sz="half" idx="14"/>
          </p:nvPr>
        </p:nvPicPr>
        <p:blipFill>
          <a:blip r:embed="rId3">
            <a:extLst>
              <a:ext uri="{28A0092B-C50C-407E-A947-70E740481C1C}">
                <a14:useLocalDpi xmlns:a14="http://schemas.microsoft.com/office/drawing/2010/main" val="0"/>
              </a:ext>
            </a:extLst>
          </a:blip>
          <a:srcRect/>
          <a:stretch>
            <a:fillRect/>
          </a:stretch>
        </p:blipFill>
        <p:spPr bwMode="auto">
          <a:xfrm>
            <a:off x="6985947" y="1600185"/>
            <a:ext cx="2524473" cy="180138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ak een huidplooi 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3385" y="4432000"/>
            <a:ext cx="1442255" cy="131446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teek de naald in een beweging rechtop in de huidplo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636" y="4432000"/>
            <a:ext cx="1461877" cy="131446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ruk de spuit rustig le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2967" y="4367174"/>
            <a:ext cx="1552397" cy="1404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541603"/>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3"/>
          <p:cNvPicPr>
            <a:picLocks noChangeAspect="1"/>
          </p:cNvPicPr>
          <p:nvPr/>
        </p:nvPicPr>
        <p:blipFill>
          <a:blip r:embed="rId4">
            <a:extLst>
              <a:ext uri="{28A0092B-C50C-407E-A947-70E740481C1C}">
                <a14:useLocalDpi xmlns:a14="http://schemas.microsoft.com/office/drawing/2010/main" val="0"/>
              </a:ext>
            </a:extLst>
          </a:blip>
          <a:srcRect l="6165" r="12773" b="1"/>
          <a:stretch/>
        </p:blipFill>
        <p:spPr bwMode="auto">
          <a:xfrm>
            <a:off x="6242052" y="10"/>
            <a:ext cx="5949948" cy="5504963"/>
          </a:xfrm>
          <a:custGeom>
            <a:avLst/>
            <a:gdLst>
              <a:gd name="connsiteX0" fmla="*/ 0 w 5949948"/>
              <a:gd name="connsiteY0" fmla="*/ 0 h 5504973"/>
              <a:gd name="connsiteX1" fmla="*/ 5949948 w 5949948"/>
              <a:gd name="connsiteY1" fmla="*/ 0 h 5504973"/>
              <a:gd name="connsiteX2" fmla="*/ 5949948 w 5949948"/>
              <a:gd name="connsiteY2" fmla="*/ 5504973 h 5504973"/>
              <a:gd name="connsiteX3" fmla="*/ 610251 w 5949948"/>
              <a:gd name="connsiteY3" fmla="*/ 5504973 h 5504973"/>
              <a:gd name="connsiteX4" fmla="*/ 0 w 5949948"/>
              <a:gd name="connsiteY4" fmla="*/ 4894722 h 5504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9948" h="5504973">
                <a:moveTo>
                  <a:pt x="0" y="0"/>
                </a:moveTo>
                <a:lnTo>
                  <a:pt x="5949948" y="0"/>
                </a:lnTo>
                <a:lnTo>
                  <a:pt x="5949948" y="5504973"/>
                </a:lnTo>
                <a:lnTo>
                  <a:pt x="610251" y="5504973"/>
                </a:lnTo>
                <a:cubicBezTo>
                  <a:pt x="273342" y="5504973"/>
                  <a:pt x="0" y="5231632"/>
                  <a:pt x="0" y="4894722"/>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itel 3"/>
          <p:cNvSpPr>
            <a:spLocks noGrp="1"/>
          </p:cNvSpPr>
          <p:nvPr>
            <p:ph type="title"/>
          </p:nvPr>
        </p:nvSpPr>
        <p:spPr>
          <a:xfrm>
            <a:off x="619125" y="457495"/>
            <a:ext cx="5330825" cy="659242"/>
          </a:xfrm>
        </p:spPr>
        <p:txBody>
          <a:bodyPr anchor="t">
            <a:normAutofit/>
          </a:bodyPr>
          <a:lstStyle/>
          <a:p>
            <a:r>
              <a:rPr lang="nl-NL" dirty="0"/>
              <a:t>Medicatie</a:t>
            </a:r>
          </a:p>
        </p:txBody>
      </p:sp>
      <p:sp>
        <p:nvSpPr>
          <p:cNvPr id="2" name="Tijdelijke aanduiding voor inhoud 1"/>
          <p:cNvSpPr>
            <a:spLocks noGrp="1"/>
          </p:cNvSpPr>
          <p:nvPr>
            <p:ph type="body" sz="quarter" idx="10"/>
          </p:nvPr>
        </p:nvSpPr>
        <p:spPr>
          <a:xfrm>
            <a:off x="619125" y="1476374"/>
            <a:ext cx="5330825" cy="4320000"/>
          </a:xfrm>
        </p:spPr>
        <p:txBody>
          <a:bodyPr anchor="t">
            <a:normAutofit/>
          </a:bodyPr>
          <a:lstStyle/>
          <a:p>
            <a:pPr marL="342900" indent="-342900">
              <a:spcAft>
                <a:spcPts val="600"/>
              </a:spcAft>
              <a:buFont typeface="Arial" panose="020B0604020202020204" pitchFamily="34" charset="0"/>
              <a:buChar char="•"/>
            </a:pPr>
            <a:r>
              <a:rPr lang="nl-NL" sz="2000" b="0" dirty="0">
                <a:solidFill>
                  <a:srgbClr val="0070C0"/>
                </a:solidFill>
              </a:rPr>
              <a:t>Vrijwel alle medicatie voor uw behandeling gaat via de poli apotheek van het UMCU.</a:t>
            </a:r>
          </a:p>
          <a:p>
            <a:pPr marL="342900" indent="-342900">
              <a:spcAft>
                <a:spcPts val="600"/>
              </a:spcAft>
              <a:buFont typeface="Arial" panose="020B0604020202020204" pitchFamily="34" charset="0"/>
              <a:buChar char="•"/>
            </a:pPr>
            <a:endParaRPr lang="nl-NL" sz="2000" b="0" dirty="0">
              <a:solidFill>
                <a:srgbClr val="0070C0"/>
              </a:solidFill>
            </a:endParaRPr>
          </a:p>
          <a:p>
            <a:pPr marL="342900" indent="-342900">
              <a:spcAft>
                <a:spcPts val="600"/>
              </a:spcAft>
              <a:buFont typeface="Arial" panose="020B0604020202020204" pitchFamily="34" charset="0"/>
              <a:buChar char="•"/>
            </a:pPr>
            <a:r>
              <a:rPr lang="nl-NL" sz="2000" b="0" dirty="0">
                <a:solidFill>
                  <a:srgbClr val="0070C0"/>
                </a:solidFill>
              </a:rPr>
              <a:t>Indien u andere medicatie gebruikt, is het van belang dat u dit aan de apotheek van het UMCU laat weten. Dit kan het snelst als u aangemeld bent bij het Landelijk Schakel Punt (LSP). </a:t>
            </a:r>
          </a:p>
          <a:p>
            <a:pPr marL="342900" indent="-342900">
              <a:spcAft>
                <a:spcPts val="600"/>
              </a:spcAft>
              <a:buFont typeface="Arial" panose="020B0604020202020204" pitchFamily="34" charset="0"/>
              <a:buChar char="•"/>
            </a:pPr>
            <a:endParaRPr lang="nl-NL" sz="2000" b="0" dirty="0">
              <a:solidFill>
                <a:srgbClr val="0070C0"/>
              </a:solidFill>
            </a:endParaRPr>
          </a:p>
          <a:p>
            <a:pPr marL="342900" indent="-342900">
              <a:spcAft>
                <a:spcPts val="600"/>
              </a:spcAft>
              <a:buFont typeface="Arial" panose="020B0604020202020204" pitchFamily="34" charset="0"/>
              <a:buChar char="•"/>
            </a:pPr>
            <a:r>
              <a:rPr lang="nl-NL" sz="2000" b="0" dirty="0">
                <a:solidFill>
                  <a:srgbClr val="0070C0"/>
                </a:solidFill>
              </a:rPr>
              <a:t>Op tijd een herhaalrecept aanvragen (tip: check voorafgaand aan uw echo hoeveel medicatie u nog thuis heeft liggen).</a:t>
            </a:r>
          </a:p>
          <a:p>
            <a:pPr marL="342900" indent="-342900">
              <a:spcAft>
                <a:spcPts val="600"/>
              </a:spcAft>
              <a:buFont typeface="Arial" panose="020B0604020202020204" pitchFamily="34" charset="0"/>
              <a:buChar char="•"/>
            </a:pPr>
            <a:endParaRPr lang="nl-NL" dirty="0"/>
          </a:p>
          <a:p>
            <a:pPr>
              <a:spcAft>
                <a:spcPts val="600"/>
              </a:spcAft>
            </a:pPr>
            <a:endParaRPr lang="nl-NL" dirty="0"/>
          </a:p>
          <a:p>
            <a:pPr>
              <a:spcAft>
                <a:spcPts val="600"/>
              </a:spcAft>
            </a:pPr>
            <a:endParaRPr lang="nl-NL" dirty="0"/>
          </a:p>
        </p:txBody>
      </p:sp>
      <p:sp>
        <p:nvSpPr>
          <p:cNvPr id="12" name="Slide Number Placeholder 5">
            <a:extLst>
              <a:ext uri="{FF2B5EF4-FFF2-40B4-BE49-F238E27FC236}">
                <a16:creationId xmlns:a16="http://schemas.microsoft.com/office/drawing/2014/main" id="{E7571D51-E980-8C28-E99E-CC509A73C445}"/>
              </a:ext>
            </a:extLst>
          </p:cNvPr>
          <p:cNvSpPr>
            <a:spLocks noGrp="1"/>
          </p:cNvSpPr>
          <p:nvPr>
            <p:ph type="sldNum" sz="quarter" idx="13"/>
          </p:nvPr>
        </p:nvSpPr>
        <p:spPr>
          <a:xfrm>
            <a:off x="11229975" y="6191328"/>
            <a:ext cx="365125" cy="249385"/>
          </a:xfrm>
        </p:spPr>
        <p:txBody>
          <a:bodyPr/>
          <a:lstStyle/>
          <a:p>
            <a:pPr>
              <a:spcAft>
                <a:spcPts val="600"/>
              </a:spcAft>
            </a:pPr>
            <a:fld id="{5A195573-6125-40C3-AA0C-3AC6CFB9F86B}" type="slidenum">
              <a:rPr lang="en-US" smtClean="0"/>
              <a:pPr>
                <a:spcAft>
                  <a:spcPts val="600"/>
                </a:spcAft>
              </a:pPr>
              <a:t>7</a:t>
            </a:fld>
            <a:endParaRPr lang="en-US" dirty="0"/>
          </a:p>
        </p:txBody>
      </p:sp>
    </p:spTree>
    <p:extLst>
      <p:ext uri="{BB962C8B-B14F-4D97-AF65-F5344CB8AC3E}">
        <p14:creationId xmlns:p14="http://schemas.microsoft.com/office/powerpoint/2010/main" val="3824250194"/>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ovarianstimulation"/>
          <p:cNvPicPr>
            <a:picLocks noGrp="1" noChangeAspect="1" noChangeArrowheads="1"/>
          </p:cNvPicPr>
          <p:nvPr>
            <p:ph type="pic" sz="quarter" idx="12"/>
          </p:nvPr>
        </p:nvPicPr>
        <p:blipFill>
          <a:blip r:embed="rId3">
            <a:extLst>
              <a:ext uri="{28A0092B-C50C-407E-A947-70E740481C1C}">
                <a14:useLocalDpi xmlns:a14="http://schemas.microsoft.com/office/drawing/2010/main" val="0"/>
              </a:ext>
            </a:extLst>
          </a:blip>
          <a:srcRect l="9180" r="1" b="1"/>
          <a:stretch/>
        </p:blipFill>
        <p:spPr>
          <a:xfrm>
            <a:off x="6861175" y="140858"/>
            <a:ext cx="5085184" cy="4704873"/>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pic>
      <p:sp>
        <p:nvSpPr>
          <p:cNvPr id="4" name="Titel 3"/>
          <p:cNvSpPr>
            <a:spLocks noGrp="1"/>
          </p:cNvSpPr>
          <p:nvPr>
            <p:ph type="title"/>
          </p:nvPr>
        </p:nvSpPr>
        <p:spPr>
          <a:xfrm>
            <a:off x="619125" y="457495"/>
            <a:ext cx="5330825" cy="659242"/>
          </a:xfrm>
        </p:spPr>
        <p:txBody>
          <a:bodyPr anchor="t">
            <a:normAutofit/>
          </a:bodyPr>
          <a:lstStyle/>
          <a:p>
            <a:r>
              <a:rPr lang="nl-NL" dirty="0"/>
              <a:t>Monitoring stimulatie</a:t>
            </a:r>
          </a:p>
        </p:txBody>
      </p:sp>
      <p:sp>
        <p:nvSpPr>
          <p:cNvPr id="2" name="Tijdelijke aanduiding voor inhoud 1"/>
          <p:cNvSpPr>
            <a:spLocks noGrp="1"/>
          </p:cNvSpPr>
          <p:nvPr>
            <p:ph type="body" sz="quarter" idx="10"/>
          </p:nvPr>
        </p:nvSpPr>
        <p:spPr>
          <a:xfrm>
            <a:off x="608734" y="1486764"/>
            <a:ext cx="5487266" cy="4591917"/>
          </a:xfrm>
        </p:spPr>
        <p:txBody>
          <a:bodyPr anchor="t">
            <a:normAutofit/>
          </a:bodyPr>
          <a:lstStyle/>
          <a:p>
            <a:pPr>
              <a:spcAft>
                <a:spcPts val="600"/>
              </a:spcAft>
            </a:pPr>
            <a:r>
              <a:rPr lang="nl-NL" sz="1700" b="0" dirty="0">
                <a:solidFill>
                  <a:srgbClr val="0070C0"/>
                </a:solidFill>
              </a:rPr>
              <a:t>Op indicatie wordt besloten tot een uitgangsecho.</a:t>
            </a:r>
            <a:br>
              <a:rPr lang="nl-NL" sz="1700" b="0" dirty="0">
                <a:solidFill>
                  <a:srgbClr val="0070C0"/>
                </a:solidFill>
              </a:rPr>
            </a:br>
            <a:br>
              <a:rPr lang="nl-NL" sz="1700" b="0" dirty="0">
                <a:solidFill>
                  <a:srgbClr val="0070C0"/>
                </a:solidFill>
              </a:rPr>
            </a:br>
            <a:r>
              <a:rPr lang="nl-NL" sz="1700" b="0" dirty="0">
                <a:solidFill>
                  <a:srgbClr val="0070C0"/>
                </a:solidFill>
              </a:rPr>
              <a:t>Op stimulatiedag 6-9 </a:t>
            </a:r>
            <a:r>
              <a:rPr lang="nl-NL" sz="1700" b="0" dirty="0">
                <a:solidFill>
                  <a:srgbClr val="0070C0"/>
                </a:solidFill>
                <a:sym typeface="Wingdings" panose="05000000000000000000" pitchFamily="2" charset="2"/>
              </a:rPr>
              <a:t> </a:t>
            </a:r>
            <a:r>
              <a:rPr lang="nl-NL" sz="1700" b="0" dirty="0">
                <a:solidFill>
                  <a:srgbClr val="0070C0"/>
                </a:solidFill>
              </a:rPr>
              <a:t>1</a:t>
            </a:r>
            <a:r>
              <a:rPr lang="nl-NL" sz="1700" b="0" baseline="30000" dirty="0">
                <a:solidFill>
                  <a:srgbClr val="0070C0"/>
                </a:solidFill>
              </a:rPr>
              <a:t>e</a:t>
            </a:r>
            <a:r>
              <a:rPr lang="nl-NL" sz="1700" b="0" dirty="0">
                <a:solidFill>
                  <a:srgbClr val="0070C0"/>
                </a:solidFill>
              </a:rPr>
              <a:t> echo, meten en tellen van het aantal follikels &gt; 10 mm. Daarna wordt verder beleid afgesproken (veelal 2-3 stimulatie echo’s nodig).</a:t>
            </a:r>
          </a:p>
          <a:p>
            <a:pPr>
              <a:spcAft>
                <a:spcPts val="600"/>
              </a:spcAft>
            </a:pPr>
            <a:r>
              <a:rPr lang="nl-NL" sz="1700" b="0" dirty="0">
                <a:solidFill>
                  <a:srgbClr val="0070C0"/>
                </a:solidFill>
              </a:rPr>
              <a:t>Denk ook aan:</a:t>
            </a:r>
          </a:p>
          <a:p>
            <a:pPr marL="285750" indent="-285750">
              <a:spcAft>
                <a:spcPts val="600"/>
              </a:spcAft>
              <a:buFontTx/>
              <a:buChar char="-"/>
            </a:pPr>
            <a:r>
              <a:rPr lang="nl-NL" sz="1700" b="0" dirty="0">
                <a:solidFill>
                  <a:srgbClr val="0070C0"/>
                </a:solidFill>
              </a:rPr>
              <a:t>Inleveren behandelovereenkomsten</a:t>
            </a:r>
          </a:p>
          <a:p>
            <a:pPr marL="285750" indent="-285750">
              <a:spcAft>
                <a:spcPts val="600"/>
              </a:spcAft>
              <a:buFontTx/>
              <a:buChar char="-"/>
            </a:pPr>
            <a:r>
              <a:rPr lang="nl-NL" sz="1700" b="0" dirty="0">
                <a:solidFill>
                  <a:srgbClr val="0070C0"/>
                </a:solidFill>
              </a:rPr>
              <a:t>Inleveren gezondheidsvragenlijst vrouw </a:t>
            </a:r>
          </a:p>
          <a:p>
            <a:pPr marL="285750" indent="-285750">
              <a:spcAft>
                <a:spcPts val="600"/>
              </a:spcAft>
              <a:buFontTx/>
              <a:buChar char="-"/>
            </a:pPr>
            <a:r>
              <a:rPr lang="nl-NL" sz="1700" b="0" dirty="0">
                <a:solidFill>
                  <a:srgbClr val="0070C0"/>
                </a:solidFill>
              </a:rPr>
              <a:t>Voorafgaand virale screening (HIV, hepatitis B/C) vrouw en evt. partner/donor</a:t>
            </a:r>
          </a:p>
          <a:p>
            <a:pPr>
              <a:spcAft>
                <a:spcPts val="600"/>
              </a:spcAft>
            </a:pPr>
            <a:br>
              <a:rPr lang="nl-NL" sz="1700" b="0" strike="sngStrike" dirty="0">
                <a:solidFill>
                  <a:srgbClr val="FF0000"/>
                </a:solidFill>
              </a:rPr>
            </a:br>
            <a:r>
              <a:rPr lang="nl-NL" sz="1700" b="0" dirty="0">
                <a:solidFill>
                  <a:srgbClr val="0070C0"/>
                </a:solidFill>
              </a:rPr>
              <a:t>Op indicatie wordt soms aanvullend bloedonderzoek verricht.</a:t>
            </a:r>
            <a:br>
              <a:rPr lang="nl-NL" sz="1700" b="0" dirty="0">
                <a:solidFill>
                  <a:srgbClr val="0070C0"/>
                </a:solidFill>
              </a:rPr>
            </a:br>
            <a:br>
              <a:rPr lang="nl-NL" sz="1700" b="0" dirty="0">
                <a:solidFill>
                  <a:srgbClr val="0070C0"/>
                </a:solidFill>
              </a:rPr>
            </a:br>
            <a:r>
              <a:rPr lang="nl-NL" sz="1700" b="0" dirty="0">
                <a:solidFill>
                  <a:srgbClr val="0070C0"/>
                </a:solidFill>
              </a:rPr>
              <a:t>Gemiddeld zal de punctie tussen stimulatiedag 10-14 plaatsvinden. </a:t>
            </a:r>
          </a:p>
          <a:p>
            <a:pPr marL="285750" indent="-285750">
              <a:spcAft>
                <a:spcPts val="600"/>
              </a:spcAft>
              <a:buFontTx/>
              <a:buChar char="-"/>
            </a:pPr>
            <a:endParaRPr lang="nl-NL" b="0" dirty="0">
              <a:solidFill>
                <a:srgbClr val="0070C0"/>
              </a:solidFill>
            </a:endParaRPr>
          </a:p>
          <a:p>
            <a:pPr>
              <a:spcAft>
                <a:spcPts val="600"/>
              </a:spcAft>
            </a:pPr>
            <a:endParaRPr lang="nl-NL" dirty="0"/>
          </a:p>
          <a:p>
            <a:pPr>
              <a:spcAft>
                <a:spcPts val="600"/>
              </a:spcAft>
            </a:pPr>
            <a:endParaRPr lang="nl-NL" dirty="0"/>
          </a:p>
          <a:p>
            <a:pPr>
              <a:spcAft>
                <a:spcPts val="600"/>
              </a:spcAft>
            </a:pPr>
            <a:endParaRPr lang="nl-NL" dirty="0"/>
          </a:p>
        </p:txBody>
      </p:sp>
      <p:sp>
        <p:nvSpPr>
          <p:cNvPr id="12" name="Slide Number Placeholder 5">
            <a:extLst>
              <a:ext uri="{FF2B5EF4-FFF2-40B4-BE49-F238E27FC236}">
                <a16:creationId xmlns:a16="http://schemas.microsoft.com/office/drawing/2014/main" id="{CAA91EF5-5828-2628-3775-7D68CC4A3065}"/>
              </a:ext>
            </a:extLst>
          </p:cNvPr>
          <p:cNvSpPr>
            <a:spLocks noGrp="1"/>
          </p:cNvSpPr>
          <p:nvPr>
            <p:ph type="sldNum" sz="quarter" idx="13"/>
          </p:nvPr>
        </p:nvSpPr>
        <p:spPr>
          <a:xfrm>
            <a:off x="11229975" y="6191328"/>
            <a:ext cx="365125" cy="249385"/>
          </a:xfrm>
        </p:spPr>
        <p:txBody>
          <a:bodyPr/>
          <a:lstStyle/>
          <a:p>
            <a:pPr>
              <a:spcAft>
                <a:spcPts val="600"/>
              </a:spcAft>
            </a:pPr>
            <a:fld id="{5A195573-6125-40C3-AA0C-3AC6CFB9F86B}" type="slidenum">
              <a:rPr lang="en-US" smtClean="0"/>
              <a:pPr>
                <a:spcAft>
                  <a:spcPts val="600"/>
                </a:spcAft>
              </a:pPr>
              <a:t>8</a:t>
            </a:fld>
            <a:endParaRPr lang="en-US" dirty="0"/>
          </a:p>
        </p:txBody>
      </p:sp>
    </p:spTree>
    <p:extLst>
      <p:ext uri="{BB962C8B-B14F-4D97-AF65-F5344CB8AC3E}">
        <p14:creationId xmlns:p14="http://schemas.microsoft.com/office/powerpoint/2010/main" val="327349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randombar(horizontal)">
                                      <p:cBhvr>
                                        <p:cTn id="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70683" y="350667"/>
            <a:ext cx="7402748" cy="536060"/>
          </a:xfrm>
        </p:spPr>
        <p:txBody>
          <a:bodyPr/>
          <a:lstStyle/>
          <a:p>
            <a:r>
              <a:rPr lang="nl-NL" sz="4000" b="0" dirty="0">
                <a:solidFill>
                  <a:srgbClr val="FC6039"/>
                </a:solidFill>
                <a:latin typeface="+mj-lt"/>
              </a:rPr>
              <a:t>Spermaproductie </a:t>
            </a:r>
          </a:p>
        </p:txBody>
      </p:sp>
      <p:sp>
        <p:nvSpPr>
          <p:cNvPr id="3" name="Ondertitel 2"/>
          <p:cNvSpPr>
            <a:spLocks noGrp="1"/>
          </p:cNvSpPr>
          <p:nvPr>
            <p:ph type="subTitle" idx="1"/>
          </p:nvPr>
        </p:nvSpPr>
        <p:spPr>
          <a:xfrm>
            <a:off x="590843" y="1218749"/>
            <a:ext cx="7402749" cy="3737715"/>
          </a:xfrm>
        </p:spPr>
        <p:txBody>
          <a:bodyPr/>
          <a:lstStyle/>
          <a:p>
            <a:pPr marL="342900" indent="-342900">
              <a:lnSpc>
                <a:spcPct val="90000"/>
              </a:lnSpc>
              <a:buClr>
                <a:srgbClr val="114579"/>
              </a:buClr>
              <a:buFont typeface="Arial" pitchFamily="34" charset="0"/>
              <a:buChar char="•"/>
            </a:pPr>
            <a:r>
              <a:rPr lang="nl-NL" dirty="0">
                <a:solidFill>
                  <a:srgbClr val="0070C0"/>
                </a:solidFill>
                <a:latin typeface="+mj-lt"/>
              </a:rPr>
              <a:t>Voor uw behandeling wordt gebruik gemaakt van:</a:t>
            </a:r>
          </a:p>
          <a:p>
            <a:pPr marL="800100" lvl="1" indent="-342900" algn="l">
              <a:lnSpc>
                <a:spcPct val="90000"/>
              </a:lnSpc>
              <a:buClr>
                <a:srgbClr val="114579"/>
              </a:buClr>
              <a:buFont typeface="Arial" pitchFamily="34" charset="0"/>
              <a:buChar char="•"/>
            </a:pPr>
            <a:r>
              <a:rPr lang="nl-NL" sz="2000" dirty="0">
                <a:solidFill>
                  <a:srgbClr val="0070C0"/>
                </a:solidFill>
                <a:latin typeface="+mj-lt"/>
              </a:rPr>
              <a:t>Semen van uw partner (vers/ingevroren)</a:t>
            </a:r>
          </a:p>
          <a:p>
            <a:pPr marL="800100" lvl="1" indent="-342900" algn="l">
              <a:lnSpc>
                <a:spcPct val="90000"/>
              </a:lnSpc>
              <a:buClr>
                <a:srgbClr val="114579"/>
              </a:buClr>
              <a:buFont typeface="Arial" pitchFamily="34" charset="0"/>
              <a:buChar char="•"/>
            </a:pPr>
            <a:r>
              <a:rPr lang="nl-NL" sz="2000" dirty="0">
                <a:solidFill>
                  <a:srgbClr val="0070C0"/>
                </a:solidFill>
                <a:latin typeface="+mj-lt"/>
              </a:rPr>
              <a:t>Donorsemen (ingevroren)</a:t>
            </a:r>
          </a:p>
          <a:p>
            <a:pPr lvl="1" algn="l">
              <a:lnSpc>
                <a:spcPct val="90000"/>
              </a:lnSpc>
              <a:buClr>
                <a:srgbClr val="114579"/>
              </a:buClr>
            </a:pPr>
            <a:endParaRPr lang="nl-NL" sz="2000" dirty="0">
              <a:solidFill>
                <a:srgbClr val="0070C0"/>
              </a:solidFill>
              <a:latin typeface="+mj-lt"/>
            </a:endParaRPr>
          </a:p>
          <a:p>
            <a:pPr marL="342900" indent="-342900">
              <a:lnSpc>
                <a:spcPct val="90000"/>
              </a:lnSpc>
              <a:buClr>
                <a:srgbClr val="114579"/>
              </a:buClr>
              <a:buFont typeface="Arial" pitchFamily="34" charset="0"/>
              <a:buChar char="•"/>
            </a:pPr>
            <a:r>
              <a:rPr lang="nl-NL" dirty="0">
                <a:solidFill>
                  <a:srgbClr val="0070C0"/>
                </a:solidFill>
                <a:latin typeface="+mj-lt"/>
              </a:rPr>
              <a:t>Indien het gaat om vers semen: </a:t>
            </a:r>
          </a:p>
          <a:p>
            <a:pPr marL="800100" lvl="1" indent="-342900" algn="l">
              <a:lnSpc>
                <a:spcPct val="100000"/>
              </a:lnSpc>
              <a:buClr>
                <a:srgbClr val="114579"/>
              </a:buClr>
              <a:buFont typeface="Arial" pitchFamily="34" charset="0"/>
              <a:buChar char="•"/>
            </a:pPr>
            <a:r>
              <a:rPr lang="nl-NL" sz="2000" dirty="0">
                <a:solidFill>
                  <a:srgbClr val="0070C0"/>
                </a:solidFill>
                <a:latin typeface="+mj-lt"/>
              </a:rPr>
              <a:t>Advies 2-5 dagen onthouding voorafgaand aan punctie</a:t>
            </a:r>
          </a:p>
          <a:p>
            <a:pPr marL="800100" lvl="1" indent="-342900" algn="l">
              <a:lnSpc>
                <a:spcPct val="100000"/>
              </a:lnSpc>
              <a:buClr>
                <a:srgbClr val="114579"/>
              </a:buClr>
              <a:buFont typeface="Arial" pitchFamily="34" charset="0"/>
              <a:buChar char="•"/>
            </a:pPr>
            <a:r>
              <a:rPr lang="nl-NL" sz="2000" dirty="0">
                <a:solidFill>
                  <a:srgbClr val="0070C0"/>
                </a:solidFill>
                <a:latin typeface="+mj-lt"/>
              </a:rPr>
              <a:t>Identificatie met legitimatiebewijs verplicht</a:t>
            </a:r>
          </a:p>
          <a:p>
            <a:pPr marL="800100" lvl="1" indent="-342900" algn="l">
              <a:lnSpc>
                <a:spcPct val="100000"/>
              </a:lnSpc>
              <a:buClr>
                <a:srgbClr val="114579"/>
              </a:buClr>
              <a:buFont typeface="Arial" pitchFamily="34" charset="0"/>
              <a:buChar char="•"/>
            </a:pPr>
            <a:r>
              <a:rPr lang="nl-NL" sz="2000" dirty="0">
                <a:solidFill>
                  <a:srgbClr val="0070C0"/>
                </a:solidFill>
                <a:latin typeface="+mj-lt"/>
              </a:rPr>
              <a:t>Semenproductie het liefst opvangen in 2 potjes</a:t>
            </a:r>
          </a:p>
          <a:p>
            <a:pPr marL="800100" lvl="1" indent="-342900" algn="l">
              <a:lnSpc>
                <a:spcPct val="100000"/>
              </a:lnSpc>
              <a:buClr>
                <a:srgbClr val="114579"/>
              </a:buClr>
              <a:buFont typeface="Arial" pitchFamily="34" charset="0"/>
              <a:buChar char="•"/>
            </a:pPr>
            <a:r>
              <a:rPr lang="nl-NL" sz="2000" dirty="0">
                <a:solidFill>
                  <a:srgbClr val="0070C0"/>
                </a:solidFill>
                <a:latin typeface="+mj-lt"/>
              </a:rPr>
              <a:t>Heeft u moeite met het opwekken van semen? =&gt; bespreken met arts</a:t>
            </a:r>
          </a:p>
          <a:p>
            <a:pPr marL="800100" lvl="1" indent="-342900" algn="l">
              <a:lnSpc>
                <a:spcPct val="100000"/>
              </a:lnSpc>
              <a:buClr>
                <a:srgbClr val="114579"/>
              </a:buClr>
              <a:buFont typeface="Arial" pitchFamily="34" charset="0"/>
              <a:buChar char="•"/>
            </a:pPr>
            <a:r>
              <a:rPr lang="nl-NL" sz="2000" dirty="0">
                <a:solidFill>
                  <a:srgbClr val="0070C0"/>
                </a:solidFill>
                <a:latin typeface="+mj-lt"/>
              </a:rPr>
              <a:t>Bellen bij koorts man (38 graden of hoger) en start direct met 4x daags 1000 mg paracetamol</a:t>
            </a:r>
          </a:p>
          <a:p>
            <a:pPr marL="342900" indent="-342900">
              <a:lnSpc>
                <a:spcPct val="90000"/>
              </a:lnSpc>
              <a:buClr>
                <a:srgbClr val="114579"/>
              </a:buClr>
              <a:buFont typeface="Arial" pitchFamily="34" charset="0"/>
              <a:buChar char="•"/>
            </a:pPr>
            <a:endParaRPr lang="nl-NL" dirty="0">
              <a:solidFill>
                <a:schemeClr val="tx2"/>
              </a:solidFill>
            </a:endParaRPr>
          </a:p>
          <a:p>
            <a:endParaRPr lang="nl-NL" dirty="0">
              <a:solidFill>
                <a:schemeClr val="tx2"/>
              </a:solidFill>
            </a:endParaRPr>
          </a:p>
        </p:txBody>
      </p:sp>
      <p:pic>
        <p:nvPicPr>
          <p:cNvPr id="4" name="Picture 9" descr="semenpotjes groot"/>
          <p:cNvPicPr>
            <a:picLocks noChangeAspect="1" noChangeArrowheads="1"/>
          </p:cNvPicPr>
          <p:nvPr/>
        </p:nvPicPr>
        <p:blipFill>
          <a:blip r:embed="rId3"/>
          <a:srcRect/>
          <a:stretch>
            <a:fillRect/>
          </a:stretch>
        </p:blipFill>
        <p:spPr bwMode="auto">
          <a:xfrm>
            <a:off x="7993592" y="828689"/>
            <a:ext cx="3229300" cy="2332860"/>
          </a:xfrm>
          <a:prstGeom prst="rect">
            <a:avLst/>
          </a:prstGeom>
          <a:noFill/>
          <a:ln w="9525">
            <a:noFill/>
            <a:miter lim="800000"/>
            <a:headEnd/>
            <a:tailEnd/>
          </a:ln>
        </p:spPr>
      </p:pic>
      <p:pic>
        <p:nvPicPr>
          <p:cNvPr id="5" name="Picture 8" descr="_23"/>
          <p:cNvPicPr>
            <a:picLocks noChangeAspect="1" noChangeArrowheads="1"/>
          </p:cNvPicPr>
          <p:nvPr/>
        </p:nvPicPr>
        <p:blipFill>
          <a:blip r:embed="rId4"/>
          <a:srcRect/>
          <a:stretch>
            <a:fillRect/>
          </a:stretch>
        </p:blipFill>
        <p:spPr bwMode="auto">
          <a:xfrm>
            <a:off x="7993593" y="3429000"/>
            <a:ext cx="3229299" cy="2371256"/>
          </a:xfrm>
          <a:prstGeom prst="rect">
            <a:avLst/>
          </a:prstGeom>
          <a:noFill/>
          <a:ln w="9525">
            <a:noFill/>
            <a:miter lim="800000"/>
            <a:headEnd/>
            <a:tailEnd/>
          </a:ln>
        </p:spPr>
      </p:pic>
    </p:spTree>
    <p:extLst>
      <p:ext uri="{BB962C8B-B14F-4D97-AF65-F5344CB8AC3E}">
        <p14:creationId xmlns:p14="http://schemas.microsoft.com/office/powerpoint/2010/main" val="3328720582"/>
      </p:ext>
    </p:extLst>
  </p:cSld>
  <p:clrMapOvr>
    <a:masterClrMapping/>
  </p:clrMapOvr>
</p:sld>
</file>

<file path=ppt/theme/theme1.xml><?xml version="1.0" encoding="utf-8"?>
<a:theme xmlns:a="http://schemas.openxmlformats.org/drawingml/2006/main" name="WKZ PowerPoint NL">
  <a:themeElements>
    <a:clrScheme name="UMC + WKZ">
      <a:dk1>
        <a:srgbClr val="004285"/>
      </a:dk1>
      <a:lt1>
        <a:sysClr val="window" lastClr="FFFFFF"/>
      </a:lt1>
      <a:dk2>
        <a:srgbClr val="1191FA"/>
      </a:dk2>
      <a:lt2>
        <a:srgbClr val="FC6039"/>
      </a:lt2>
      <a:accent1>
        <a:srgbClr val="1191FA"/>
      </a:accent1>
      <a:accent2>
        <a:srgbClr val="FC6039"/>
      </a:accent2>
      <a:accent3>
        <a:srgbClr val="C2E4FF"/>
      </a:accent3>
      <a:accent4>
        <a:srgbClr val="F1D9D3"/>
      </a:accent4>
      <a:accent5>
        <a:srgbClr val="004285"/>
      </a:accent5>
      <a:accent6>
        <a:srgbClr val="D6E6D6"/>
      </a:accent6>
      <a:hlink>
        <a:srgbClr val="1A21D5"/>
      </a:hlink>
      <a:folHlink>
        <a:srgbClr val="1A21D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ichtblauw 1">
      <a:srgbClr val="1191FA"/>
    </a:custClr>
    <a:custClr name="Oranje">
      <a:srgbClr val="FC6039"/>
    </a:custClr>
    <a:custClr name="Lichtblauw 2">
      <a:srgbClr val="C2E4FF"/>
    </a:custClr>
    <a:custClr name="Lichtoranje">
      <a:srgbClr val="F1D9D3"/>
    </a:custClr>
    <a:custClr name="Donkerblauw">
      <a:srgbClr val="004285"/>
    </a:custClr>
    <a:custClr name="Lichtgroen">
      <a:srgbClr val="D6E6D6"/>
    </a:custClr>
  </a:custClrLst>
  <a:extLst>
    <a:ext uri="{05A4C25C-085E-4340-85A3-A5531E510DB2}">
      <thm15:themeFamily xmlns:thm15="http://schemas.microsoft.com/office/thememl/2012/main" name="WKZ_PowerPoint_NL_Model.pptx" id="{12767227-42DC-454E-A27E-98C1742A1195}" vid="{631F47D9-022E-45AB-8ED8-9DB6277112A6}"/>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7D49C1D-13BC-42A4-A049-DF59F14CFD82}">
  <we:reference id="wa200000729" version="3.9.283.0" store="en-US" storeType="OMEX"/>
  <we:alternateReferences>
    <we:reference id="wa200000729" version="3.9.283.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8D0A479E4A14C441A60BD48B66FE2D43" ma:contentTypeVersion="5" ma:contentTypeDescription="Een nieuw document maken." ma:contentTypeScope="" ma:versionID="9246403bb07a2c4ed489aa95f209591f">
  <xsd:schema xmlns:xsd="http://www.w3.org/2001/XMLSchema" xmlns:xs="http://www.w3.org/2001/XMLSchema" xmlns:p="http://schemas.microsoft.com/office/2006/metadata/properties" xmlns:ns2="f74d2d8a-6185-4c45-bf89-6548405645ca" xmlns:ns3="1cac7a26-3555-4d14-a631-389530f52705" targetNamespace="http://schemas.microsoft.com/office/2006/metadata/properties" ma:root="true" ma:fieldsID="bd46550cf5df7586696f5fa43f282073" ns2:_="" ns3:_="">
    <xsd:import namespace="f74d2d8a-6185-4c45-bf89-6548405645ca"/>
    <xsd:import namespace="1cac7a26-3555-4d14-a631-389530f52705"/>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4d2d8a-6185-4c45-bf89-6548405645ca" elementFormDefault="qualified">
    <xsd:import namespace="http://schemas.microsoft.com/office/2006/documentManagement/types"/>
    <xsd:import namespace="http://schemas.microsoft.com/office/infopath/2007/PartnerControls"/>
    <xsd:element name="_dlc_DocId" ma:index="8" nillable="true" ma:displayName="Waarde van de document-id" ma:description="De waarde van de document-id die aan dit item is toegewezen." ma:indexed="true" ma:internalName="_dlc_DocId" ma:readOnly="true">
      <xsd:simpleType>
        <xsd:restriction base="dms:Text"/>
      </xsd:simpleType>
    </xsd:element>
    <xsd:element name="_dlc_DocIdUrl" ma:index="9"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cac7a26-3555-4d14-a631-389530f52705"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f74d2d8a-6185-4c45-bf89-6548405645ca">JQ6NCDY3UZ2T-1322655866-21</_dlc_DocId>
    <_dlc_DocIdUrl xmlns="f74d2d8a-6185-4c45-bf89-6548405645ca">
      <Url>https://umcutrecht.sharepoint.com/sites/Huisstijl/_layouts/15/DocIdRedir.aspx?ID=JQ6NCDY3UZ2T-1322655866-21</Url>
      <Description>JQ6NCDY3UZ2T-1322655866-21</Description>
    </_dlc_DocIdUrl>
  </documentManagement>
</p:properties>
</file>

<file path=customXml/itemProps1.xml><?xml version="1.0" encoding="utf-8"?>
<ds:datastoreItem xmlns:ds="http://schemas.openxmlformats.org/officeDocument/2006/customXml" ds:itemID="{22C1B0DE-6F5B-4099-A914-2C9338C6CC19}">
  <ds:schemaRefs>
    <ds:schemaRef ds:uri="http://schemas.microsoft.com/sharepoint/v3/contenttype/forms"/>
  </ds:schemaRefs>
</ds:datastoreItem>
</file>

<file path=customXml/itemProps2.xml><?xml version="1.0" encoding="utf-8"?>
<ds:datastoreItem xmlns:ds="http://schemas.openxmlformats.org/officeDocument/2006/customXml" ds:itemID="{FE8F0FC7-6737-401F-991F-941E2666EBEC}">
  <ds:schemaRefs>
    <ds:schemaRef ds:uri="http://schemas.microsoft.com/sharepoint/events"/>
  </ds:schemaRefs>
</ds:datastoreItem>
</file>

<file path=customXml/itemProps3.xml><?xml version="1.0" encoding="utf-8"?>
<ds:datastoreItem xmlns:ds="http://schemas.openxmlformats.org/officeDocument/2006/customXml" ds:itemID="{AB00FE86-D62A-47F7-9313-7ABCAA5CF7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4d2d8a-6185-4c45-bf89-6548405645ca"/>
    <ds:schemaRef ds:uri="1cac7a26-3555-4d14-a631-389530f527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2577B70A-F375-400E-A6ED-D31A5FB408A3}">
  <ds:schemaRefs>
    <ds:schemaRef ds:uri="http://schemas.microsoft.com/office/2006/metadata/properties"/>
    <ds:schemaRef ds:uri="http://schemas.microsoft.com/office/infopath/2007/PartnerControls"/>
    <ds:schemaRef ds:uri="f74d2d8a-6185-4c45-bf89-6548405645ca"/>
  </ds:schemaRefs>
</ds:datastoreItem>
</file>

<file path=docProps/app.xml><?xml version="1.0" encoding="utf-8"?>
<Properties xmlns="http://schemas.openxmlformats.org/officeDocument/2006/extended-properties" xmlns:vt="http://schemas.openxmlformats.org/officeDocument/2006/docPropsVTypes">
  <Template>WKZ NL presentatie breedbeeld</Template>
  <TotalTime>1186</TotalTime>
  <Words>3369</Words>
  <Application>Microsoft Office PowerPoint</Application>
  <PresentationFormat>Breedbeeld</PresentationFormat>
  <Paragraphs>364</Paragraphs>
  <Slides>24</Slides>
  <Notes>13</Notes>
  <HiddenSlides>0</HiddenSlides>
  <MMClips>2</MMClips>
  <ScaleCrop>false</ScaleCrop>
  <HeadingPairs>
    <vt:vector size="8" baseType="variant">
      <vt:variant>
        <vt:lpstr>Gebruikte lettertypen</vt:lpstr>
      </vt:variant>
      <vt:variant>
        <vt:i4>5</vt:i4>
      </vt:variant>
      <vt:variant>
        <vt:lpstr>Thema</vt:lpstr>
      </vt:variant>
      <vt:variant>
        <vt:i4>1</vt:i4>
      </vt:variant>
      <vt:variant>
        <vt:lpstr>Ingesloten OLE-bronprogramma's</vt:lpstr>
      </vt:variant>
      <vt:variant>
        <vt:i4>1</vt:i4>
      </vt:variant>
      <vt:variant>
        <vt:lpstr>Diatitels</vt:lpstr>
      </vt:variant>
      <vt:variant>
        <vt:i4>24</vt:i4>
      </vt:variant>
    </vt:vector>
  </HeadingPairs>
  <TitlesOfParts>
    <vt:vector size="31" baseType="lpstr">
      <vt:lpstr>Arial</vt:lpstr>
      <vt:lpstr>Calibri</vt:lpstr>
      <vt:lpstr>Open Sans</vt:lpstr>
      <vt:lpstr>Segoe UI</vt:lpstr>
      <vt:lpstr>Wingdings</vt:lpstr>
      <vt:lpstr>WKZ PowerPoint NL</vt:lpstr>
      <vt:lpstr>Photo Editor-foto</vt:lpstr>
      <vt:lpstr>Voorbereiding IVF/ICSI behandeling</vt:lpstr>
      <vt:lpstr>Wat is IVF en ICSI?</vt:lpstr>
      <vt:lpstr>Hoe gaat zo’n behandeling? </vt:lpstr>
      <vt:lpstr>Stimulatie schema- GnRH antagonist (‘kort schema’)</vt:lpstr>
      <vt:lpstr>Stimulatie schema- GnRH agonist (‘lang schema’)</vt:lpstr>
      <vt:lpstr>Subcutaan injecteren</vt:lpstr>
      <vt:lpstr>Medicatie</vt:lpstr>
      <vt:lpstr>Monitoring stimulatie</vt:lpstr>
      <vt:lpstr>Spermaproductie </vt:lpstr>
      <vt:lpstr>Eicelpunctie</vt:lpstr>
      <vt:lpstr>Na de punctie </vt:lpstr>
      <vt:lpstr>Medicatie na punctie</vt:lpstr>
      <vt:lpstr>Laboratoriumfase</vt:lpstr>
      <vt:lpstr>Beoordeling van de embryokwaliteit</vt:lpstr>
      <vt:lpstr>Terugplaatsing aantal embryo’s per keer</vt:lpstr>
      <vt:lpstr>Embryo terugplaatsing</vt:lpstr>
      <vt:lpstr>Periode van afwachten: kansen op doorgaande zwangerschap</vt:lpstr>
      <vt:lpstr>Risico’s </vt:lpstr>
      <vt:lpstr>Onverwachte uitkomsten</vt:lpstr>
      <vt:lpstr>Overige punten</vt:lpstr>
      <vt:lpstr>Wat kunt u zelf doen?</vt:lpstr>
      <vt:lpstr>Emotionele belasting </vt:lpstr>
      <vt:lpstr>Emotionele begeleiding</vt:lpstr>
      <vt:lpstr>Vragen?     </vt:lpstr>
    </vt:vector>
  </TitlesOfParts>
  <Company>UMC Utrecht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Ockhuysen, H.D.L. (Hetty)</dc:creator>
  <cp:lastModifiedBy>Ockhuysen, H.D.L. (Hetty)</cp:lastModifiedBy>
  <cp:revision>52</cp:revision>
  <dcterms:created xsi:type="dcterms:W3CDTF">2024-12-03T07:42:21Z</dcterms:created>
  <dcterms:modified xsi:type="dcterms:W3CDTF">2025-09-02T13:03:53Z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0x0101008D0A479E4A14C441A60BD48B66FE2D43</vt:lpwstr>
  </property>
  <property fmtid="{D5CDD505-2E9C-101B-9397-08002B2CF9AE}" pid="3" name="_dlc_DocIdItemGuid">
    <vt:lpwstr>b1190247-80ff-47e0-bd44-f36f73d3d91a</vt:lpwstr>
  </property>
</Properties>
</file>