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15" clrIdx="0">
    <p:extLst>
      <p:ext uri="{19B8F6BF-5375-455C-9EA6-DF929625EA0E}">
        <p15:presenceInfo xmlns:p15="http://schemas.microsoft.com/office/powerpoint/2012/main" userId="Microsoft Office User" providerId="None"/>
      </p:ext>
    </p:extLst>
  </p:cmAuthor>
  <p:cmAuthor id="2" name="Marlous van Rossum-Willems" initials="MvRW" lastIdx="23" clrIdx="1">
    <p:extLst>
      <p:ext uri="{19B8F6BF-5375-455C-9EA6-DF929625EA0E}">
        <p15:presenceInfo xmlns:p15="http://schemas.microsoft.com/office/powerpoint/2012/main" userId="S::marlous@dietweebv.onmicrosoft.com::744de9d7-985c-47d3-ae2a-929b9bd79483" providerId="AD"/>
      </p:ext>
    </p:extLst>
  </p:cmAuthor>
  <p:cmAuthor id="3" name="CAV.nl" initials="CAV" lastIdx="27" clrIdx="2">
    <p:extLst>
      <p:ext uri="{19B8F6BF-5375-455C-9EA6-DF929625EA0E}">
        <p15:presenceInfo xmlns:p15="http://schemas.microsoft.com/office/powerpoint/2012/main" userId="CAV.n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ijl, licht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88" autoAdjust="0"/>
    <p:restoredTop sz="95838" autoAdjust="0"/>
  </p:normalViewPr>
  <p:slideViewPr>
    <p:cSldViewPr snapToGrid="0">
      <p:cViewPr varScale="1">
        <p:scale>
          <a:sx n="85" d="100"/>
          <a:sy n="85" d="100"/>
        </p:scale>
        <p:origin x="480" y="90"/>
      </p:cViewPr>
      <p:guideLst/>
    </p:cSldViewPr>
  </p:slideViewPr>
  <p:outlineViewPr>
    <p:cViewPr>
      <p:scale>
        <a:sx n="33" d="100"/>
        <a:sy n="33" d="100"/>
      </p:scale>
      <p:origin x="0" y="-1212"/>
    </p:cViewPr>
  </p:outlineViewPr>
  <p:notesTextViewPr>
    <p:cViewPr>
      <p:scale>
        <a:sx n="1" d="1"/>
        <a:sy n="1" d="1"/>
      </p:scale>
      <p:origin x="0" y="0"/>
    </p:cViewPr>
  </p:notesTextViewPr>
  <p:sorterViewPr>
    <p:cViewPr>
      <p:scale>
        <a:sx n="90" d="100"/>
        <a:sy n="90" d="100"/>
      </p:scale>
      <p:origin x="0" y="0"/>
    </p:cViewPr>
  </p:sorterViewPr>
  <p:notesViewPr>
    <p:cSldViewPr snapToGrid="0">
      <p:cViewPr varScale="1">
        <p:scale>
          <a:sx n="88" d="100"/>
          <a:sy n="88" d="100"/>
        </p:scale>
        <p:origin x="41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AB8308-0B5F-4FD1-A22C-64E03B019B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a:extLst>
              <a:ext uri="{FF2B5EF4-FFF2-40B4-BE49-F238E27FC236}">
                <a16:creationId xmlns:a16="http://schemas.microsoft.com/office/drawing/2014/main" id="{CB20AD31-8954-4DA8-B0A3-0046B0627AA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F39EF-5AB7-4014-9F5F-EB58495B10D6}" type="datetimeFigureOut">
              <a:rPr lang="nl-NL" smtClean="0"/>
              <a:t>28-8-2025</a:t>
            </a:fld>
            <a:endParaRPr lang="nl-NL"/>
          </a:p>
        </p:txBody>
      </p:sp>
      <p:sp>
        <p:nvSpPr>
          <p:cNvPr id="4" name="Footer Placeholder 3">
            <a:extLst>
              <a:ext uri="{FF2B5EF4-FFF2-40B4-BE49-F238E27FC236}">
                <a16:creationId xmlns:a16="http://schemas.microsoft.com/office/drawing/2014/main" id="{C02A9E75-6852-4F54-A1DD-1CC8035FBB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a:extLst>
              <a:ext uri="{FF2B5EF4-FFF2-40B4-BE49-F238E27FC236}">
                <a16:creationId xmlns:a16="http://schemas.microsoft.com/office/drawing/2014/main" id="{783D0F4D-BC9C-41E7-9255-73E652E68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57A0ECC-5D03-407C-A91C-F8B708F00133}" type="slidenum">
              <a:rPr lang="nl-NL" smtClean="0"/>
              <a:t>‹nr.›</a:t>
            </a:fld>
            <a:endParaRPr lang="nl-NL"/>
          </a:p>
        </p:txBody>
      </p:sp>
    </p:spTree>
    <p:extLst>
      <p:ext uri="{BB962C8B-B14F-4D97-AF65-F5344CB8AC3E}">
        <p14:creationId xmlns:p14="http://schemas.microsoft.com/office/powerpoint/2010/main" val="1089593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5E2B4-F42D-47E2-B7F2-6C135D6BFAE9}" type="datetimeFigureOut">
              <a:rPr lang="nl-NL" smtClean="0"/>
              <a:t>28-8-2025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64705B-BA61-44C3-B827-071B55B257D1}" type="slidenum">
              <a:rPr lang="nl-NL" smtClean="0"/>
              <a:t>‹nr.›</a:t>
            </a:fld>
            <a:endParaRPr lang="nl-NL"/>
          </a:p>
        </p:txBody>
      </p:sp>
    </p:spTree>
    <p:extLst>
      <p:ext uri="{BB962C8B-B14F-4D97-AF65-F5344CB8AC3E}">
        <p14:creationId xmlns:p14="http://schemas.microsoft.com/office/powerpoint/2010/main" val="3355455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0.JP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10.JP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gif"/><Relationship Id="rId7" Type="http://schemas.openxmlformats.org/officeDocument/2006/relationships/image" Target="../media/image10.JPG"/><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gif"/></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Master" Target="../slideMasters/slideMaster1.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lanco">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20B8CDF4-463C-49A4-AB31-5818F8BEE00B}"/>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Rectangle 106">
            <a:extLst>
              <a:ext uri="{FF2B5EF4-FFF2-40B4-BE49-F238E27FC236}">
                <a16:creationId xmlns:a16="http://schemas.microsoft.com/office/drawing/2014/main" id="{5CCFF727-AEA4-47F9-8031-DD6F1286F7A5}"/>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5" name="Graphic 4">
            <a:extLst>
              <a:ext uri="{FF2B5EF4-FFF2-40B4-BE49-F238E27FC236}">
                <a16:creationId xmlns:a16="http://schemas.microsoft.com/office/drawing/2014/main" id="{4C432A31-AC2C-42F8-AA98-FE17AEF8BD4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6264" y="6053515"/>
            <a:ext cx="1591200" cy="461517"/>
          </a:xfrm>
          <a:prstGeom prst="rect">
            <a:avLst/>
          </a:prstGeom>
        </p:spPr>
      </p:pic>
      <p:sp>
        <p:nvSpPr>
          <p:cNvPr id="2" name="Slide Number Placeholder 1">
            <a:extLst>
              <a:ext uri="{FF2B5EF4-FFF2-40B4-BE49-F238E27FC236}">
                <a16:creationId xmlns:a16="http://schemas.microsoft.com/office/drawing/2014/main" id="{829997C1-E4B4-4F6A-A6B6-B0F7679BF5F1}"/>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717309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koloms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1" name="Text Placeholder 12">
            <a:extLst>
              <a:ext uri="{FF2B5EF4-FFF2-40B4-BE49-F238E27FC236}">
                <a16:creationId xmlns:a16="http://schemas.microsoft.com/office/drawing/2014/main" id="{BF03EF43-1CE9-43B9-9D99-256AC413D31E}"/>
              </a:ext>
            </a:extLst>
          </p:cNvPr>
          <p:cNvSpPr>
            <a:spLocks noGrp="1"/>
          </p:cNvSpPr>
          <p:nvPr>
            <p:ph type="body" sz="quarter" idx="10" hasCustomPrompt="1"/>
          </p:nvPr>
        </p:nvSpPr>
        <p:spPr>
          <a:xfrm>
            <a:off x="61912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5" name="Text Placeholder 12">
            <a:extLst>
              <a:ext uri="{FF2B5EF4-FFF2-40B4-BE49-F238E27FC236}">
                <a16:creationId xmlns:a16="http://schemas.microsoft.com/office/drawing/2014/main" id="{79C41B6F-A534-4BD9-9984-FECBB4CC7474}"/>
              </a:ext>
            </a:extLst>
          </p:cNvPr>
          <p:cNvSpPr>
            <a:spLocks noGrp="1"/>
          </p:cNvSpPr>
          <p:nvPr>
            <p:ph type="body" sz="quarter" idx="11" hasCustomPrompt="1"/>
          </p:nvPr>
        </p:nvSpPr>
        <p:spPr>
          <a:xfrm>
            <a:off x="626427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grpSp>
        <p:nvGrpSpPr>
          <p:cNvPr id="27" name="Groep 26">
            <a:extLst>
              <a:ext uri="{FF2B5EF4-FFF2-40B4-BE49-F238E27FC236}">
                <a16:creationId xmlns:a16="http://schemas.microsoft.com/office/drawing/2014/main" id="{11B9781A-04F6-47DE-A461-DE883D73C801}"/>
              </a:ext>
            </a:extLst>
          </p:cNvPr>
          <p:cNvGrpSpPr/>
          <p:nvPr userDrawn="1"/>
        </p:nvGrpSpPr>
        <p:grpSpPr>
          <a:xfrm>
            <a:off x="-2463800" y="0"/>
            <a:ext cx="2329217" cy="2718588"/>
            <a:chOff x="-2463800" y="0"/>
            <a:chExt cx="2329217" cy="2718588"/>
          </a:xfrm>
        </p:grpSpPr>
        <p:sp>
          <p:nvSpPr>
            <p:cNvPr id="28" name="Rectangle 106">
              <a:extLst>
                <a:ext uri="{FF2B5EF4-FFF2-40B4-BE49-F238E27FC236}">
                  <a16:creationId xmlns:a16="http://schemas.microsoft.com/office/drawing/2014/main" id="{60DC901B-1F3B-46B9-B420-4E591AA3051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9" name="Group 22">
              <a:extLst>
                <a:ext uri="{FF2B5EF4-FFF2-40B4-BE49-F238E27FC236}">
                  <a16:creationId xmlns:a16="http://schemas.microsoft.com/office/drawing/2014/main" id="{82427DA8-D4BB-4557-9561-11410C947889}"/>
                </a:ext>
              </a:extLst>
            </p:cNvPr>
            <p:cNvGrpSpPr/>
            <p:nvPr userDrawn="1"/>
          </p:nvGrpSpPr>
          <p:grpSpPr>
            <a:xfrm>
              <a:off x="-2318863" y="1050055"/>
              <a:ext cx="2044800" cy="534731"/>
              <a:chOff x="-2108199" y="3333735"/>
              <a:chExt cx="2314576" cy="605280"/>
            </a:xfrm>
          </p:grpSpPr>
          <p:grpSp>
            <p:nvGrpSpPr>
              <p:cNvPr id="30" name="Group 9">
                <a:extLst>
                  <a:ext uri="{FF2B5EF4-FFF2-40B4-BE49-F238E27FC236}">
                    <a16:creationId xmlns:a16="http://schemas.microsoft.com/office/drawing/2014/main" id="{6379DDA6-5E1B-479E-9909-00306D11551B}"/>
                  </a:ext>
                </a:extLst>
              </p:cNvPr>
              <p:cNvGrpSpPr/>
              <p:nvPr userDrawn="1"/>
            </p:nvGrpSpPr>
            <p:grpSpPr>
              <a:xfrm>
                <a:off x="-2108199" y="3333735"/>
                <a:ext cx="2314576" cy="605280"/>
                <a:chOff x="-1062434" y="2679700"/>
                <a:chExt cx="2314576" cy="605280"/>
              </a:xfrm>
            </p:grpSpPr>
            <p:pic>
              <p:nvPicPr>
                <p:cNvPr id="32" name="Picture 5">
                  <a:extLst>
                    <a:ext uri="{FF2B5EF4-FFF2-40B4-BE49-F238E27FC236}">
                      <a16:creationId xmlns:a16="http://schemas.microsoft.com/office/drawing/2014/main" id="{CC985201-CA17-48C4-AB94-F2CF609D591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CAA7EE08-8684-4178-8E75-391EFE130C9A}"/>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1" name="Graphic 19" descr="Close with solid fill">
                <a:extLst>
                  <a:ext uri="{FF2B5EF4-FFF2-40B4-BE49-F238E27FC236}">
                    <a16:creationId xmlns:a16="http://schemas.microsoft.com/office/drawing/2014/main" id="{AF2582DB-38B0-4321-A92F-1C3A1721DE13}"/>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5" name="Slide Number Placeholder 4">
            <a:extLst>
              <a:ext uri="{FF2B5EF4-FFF2-40B4-BE49-F238E27FC236}">
                <a16:creationId xmlns:a16="http://schemas.microsoft.com/office/drawing/2014/main" id="{2A484065-0AA2-4FEF-9C7E-2E004F682004}"/>
              </a:ext>
            </a:extLst>
          </p:cNvPr>
          <p:cNvSpPr>
            <a:spLocks noGrp="1"/>
          </p:cNvSpPr>
          <p:nvPr>
            <p:ph type="sldNum" sz="quarter" idx="12"/>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329149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oud met blauw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5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2" name="Text Placeholder 12">
            <a:extLst>
              <a:ext uri="{FF2B5EF4-FFF2-40B4-BE49-F238E27FC236}">
                <a16:creationId xmlns:a16="http://schemas.microsoft.com/office/drawing/2014/main" id="{1576DDBD-8C74-4D66-A41E-01436CB28752}"/>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4" name="Rectangle 106">
            <a:extLst>
              <a:ext uri="{FF2B5EF4-FFF2-40B4-BE49-F238E27FC236}">
                <a16:creationId xmlns:a16="http://schemas.microsoft.com/office/drawing/2014/main" id="{9EE315FD-B1F3-4C92-9B4A-3C72737AADFB}"/>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9" name="Groep 28">
            <a:extLst>
              <a:ext uri="{FF2B5EF4-FFF2-40B4-BE49-F238E27FC236}">
                <a16:creationId xmlns:a16="http://schemas.microsoft.com/office/drawing/2014/main" id="{32259F25-5396-430C-91D2-0ECF5150D533}"/>
              </a:ext>
            </a:extLst>
          </p:cNvPr>
          <p:cNvGrpSpPr/>
          <p:nvPr userDrawn="1"/>
        </p:nvGrpSpPr>
        <p:grpSpPr>
          <a:xfrm>
            <a:off x="-2463800" y="0"/>
            <a:ext cx="2329217" cy="2718588"/>
            <a:chOff x="-2463800" y="0"/>
            <a:chExt cx="2329217" cy="2718588"/>
          </a:xfrm>
        </p:grpSpPr>
        <p:sp>
          <p:nvSpPr>
            <p:cNvPr id="30" name="Rectangle 106">
              <a:extLst>
                <a:ext uri="{FF2B5EF4-FFF2-40B4-BE49-F238E27FC236}">
                  <a16:creationId xmlns:a16="http://schemas.microsoft.com/office/drawing/2014/main" id="{28281BEF-1E40-4931-B948-31D87EB5610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1" name="Group 22">
              <a:extLst>
                <a:ext uri="{FF2B5EF4-FFF2-40B4-BE49-F238E27FC236}">
                  <a16:creationId xmlns:a16="http://schemas.microsoft.com/office/drawing/2014/main" id="{75024DCA-1B27-4687-BC61-08A2E09CB0FE}"/>
                </a:ext>
              </a:extLst>
            </p:cNvPr>
            <p:cNvGrpSpPr/>
            <p:nvPr userDrawn="1"/>
          </p:nvGrpSpPr>
          <p:grpSpPr>
            <a:xfrm>
              <a:off x="-2318863" y="1050055"/>
              <a:ext cx="2044800" cy="534731"/>
              <a:chOff x="-2108199" y="3333735"/>
              <a:chExt cx="2314576" cy="605280"/>
            </a:xfrm>
          </p:grpSpPr>
          <p:grpSp>
            <p:nvGrpSpPr>
              <p:cNvPr id="32" name="Group 9">
                <a:extLst>
                  <a:ext uri="{FF2B5EF4-FFF2-40B4-BE49-F238E27FC236}">
                    <a16:creationId xmlns:a16="http://schemas.microsoft.com/office/drawing/2014/main" id="{C7C79A87-8C92-4C89-A3CB-70FAC87BBE3D}"/>
                  </a:ext>
                </a:extLst>
              </p:cNvPr>
              <p:cNvGrpSpPr/>
              <p:nvPr userDrawn="1"/>
            </p:nvGrpSpPr>
            <p:grpSpPr>
              <a:xfrm>
                <a:off x="-2108199" y="3333735"/>
                <a:ext cx="2314576" cy="605280"/>
                <a:chOff x="-1062434" y="2679700"/>
                <a:chExt cx="2314576" cy="605280"/>
              </a:xfrm>
            </p:grpSpPr>
            <p:pic>
              <p:nvPicPr>
                <p:cNvPr id="34" name="Picture 5">
                  <a:extLst>
                    <a:ext uri="{FF2B5EF4-FFF2-40B4-BE49-F238E27FC236}">
                      <a16:creationId xmlns:a16="http://schemas.microsoft.com/office/drawing/2014/main" id="{C1FC5642-72AB-48BA-9D79-E63BF3AF4079}"/>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B5534AF8-5901-4935-95AB-8D0E61FE6FE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3" name="Graphic 19" descr="Close with solid fill">
                <a:extLst>
                  <a:ext uri="{FF2B5EF4-FFF2-40B4-BE49-F238E27FC236}">
                    <a16:creationId xmlns:a16="http://schemas.microsoft.com/office/drawing/2014/main" id="{42893893-B889-414D-BBEF-53DE43539BD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8AC7641A-38B1-4899-903F-F3E44E2A41DE}"/>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524198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houd met groen tekst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5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8" name="Text Placeholder 12">
            <a:extLst>
              <a:ext uri="{FF2B5EF4-FFF2-40B4-BE49-F238E27FC236}">
                <a16:creationId xmlns:a16="http://schemas.microsoft.com/office/drawing/2014/main" id="{25A166B4-18F6-436E-8167-1C56D0FFDF1B}"/>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5" name="Rectangle 106">
            <a:extLst>
              <a:ext uri="{FF2B5EF4-FFF2-40B4-BE49-F238E27FC236}">
                <a16:creationId xmlns:a16="http://schemas.microsoft.com/office/drawing/2014/main" id="{4F240A4F-2ECD-488D-A71F-589F1B4DC751}"/>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DAFBE1FE-90C7-46AD-8EE8-A420DA026830}"/>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AA205AF7-9F62-4071-8F0E-835D74F6FDD8}"/>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3458F50F-4A8F-4D9A-AB3D-891EADFD4A7F}"/>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D7637B90-82E7-40D1-9E01-B0ED55269C27}"/>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8E159CDA-86C6-494A-810A-6922DB08FC22}"/>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B347F4DE-79AE-425E-9D9F-0B301410D641}"/>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6AB1E71A-D077-4F75-9C63-6C495D04354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51091E67-127E-4273-8BDF-C6209C5147FA}"/>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954447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uw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5" name="Text Placeholder 12">
            <a:extLst>
              <a:ext uri="{FF2B5EF4-FFF2-40B4-BE49-F238E27FC236}">
                <a16:creationId xmlns:a16="http://schemas.microsoft.com/office/drawing/2014/main" id="{A52874E6-6635-479D-9523-22F094A3E5C5}"/>
              </a:ext>
            </a:extLst>
          </p:cNvPr>
          <p:cNvSpPr>
            <a:spLocks noGrp="1"/>
          </p:cNvSpPr>
          <p:nvPr>
            <p:ph type="body" sz="quarter" idx="10" hasCustomPrompt="1"/>
          </p:nvPr>
        </p:nvSpPr>
        <p:spPr>
          <a:xfrm>
            <a:off x="619125"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6" name="Text Placeholder 12">
            <a:extLst>
              <a:ext uri="{FF2B5EF4-FFF2-40B4-BE49-F238E27FC236}">
                <a16:creationId xmlns:a16="http://schemas.microsoft.com/office/drawing/2014/main" id="{98A39B0A-3AD7-41A8-8CF5-32BCF6B2DC92}"/>
              </a:ext>
            </a:extLst>
          </p:cNvPr>
          <p:cNvSpPr>
            <a:spLocks noGrp="1"/>
          </p:cNvSpPr>
          <p:nvPr>
            <p:ph type="body" sz="quarter" idx="12" hasCustomPrompt="1"/>
          </p:nvPr>
        </p:nvSpPr>
        <p:spPr>
          <a:xfrm>
            <a:off x="6242050"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7" name="Rectangle 106">
            <a:extLst>
              <a:ext uri="{FF2B5EF4-FFF2-40B4-BE49-F238E27FC236}">
                <a16:creationId xmlns:a16="http://schemas.microsoft.com/office/drawing/2014/main" id="{A1C51CFD-BF38-415B-ABE4-C56751958305}"/>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92AF4C17-C6F1-4F5A-B726-5D5831EA75CC}"/>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036DA269-7C38-4C42-BCDB-5357D38352CF}"/>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929BF5C2-8C3B-47EB-BB57-4BE7DAD9341E}"/>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DBF20745-9578-4B06-85B8-7B246CC94CC2}"/>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3FC0C1F8-0478-4A6A-88FB-A531ACE66E70}"/>
                    </a:ext>
                  </a:extLst>
                </p:cNvPr>
                <p:cNvPicPr>
                  <a:picLocks noChangeAspect="1"/>
                </p:cNvPicPr>
                <p:nvPr userDrawn="1"/>
              </p:nvPicPr>
              <p:blipFill rotWithShape="1">
                <a:blip r:embed="rId3"/>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2EB62DBB-33E8-402E-89CA-544509A15558}"/>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EF30FA5C-59D1-45A5-9D0D-FBF19FAB8B0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6DB80AE6-D131-488D-86D5-21F4C600ADB7}"/>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660470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uw/groen tekstkader 2-kolo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3" name="Text Placeholder 12">
            <a:extLst>
              <a:ext uri="{FF2B5EF4-FFF2-40B4-BE49-F238E27FC236}">
                <a16:creationId xmlns:a16="http://schemas.microsoft.com/office/drawing/2014/main" id="{B886690E-8997-48D4-A839-FDFABFF3AD38}"/>
              </a:ext>
            </a:extLst>
          </p:cNvPr>
          <p:cNvSpPr>
            <a:spLocks noGrp="1"/>
          </p:cNvSpPr>
          <p:nvPr>
            <p:ph type="body" sz="quarter" idx="10" hasCustomPrompt="1"/>
          </p:nvPr>
        </p:nvSpPr>
        <p:spPr>
          <a:xfrm>
            <a:off x="619125" y="1476375"/>
            <a:ext cx="5330825" cy="3981449"/>
          </a:xfrm>
          <a:blipFill>
            <a:blip r:embed="rId2"/>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5" name="Text Placeholder 12">
            <a:extLst>
              <a:ext uri="{FF2B5EF4-FFF2-40B4-BE49-F238E27FC236}">
                <a16:creationId xmlns:a16="http://schemas.microsoft.com/office/drawing/2014/main" id="{9C245039-906D-4B6D-8C16-99BBD8667B65}"/>
              </a:ext>
            </a:extLst>
          </p:cNvPr>
          <p:cNvSpPr>
            <a:spLocks noGrp="1"/>
          </p:cNvSpPr>
          <p:nvPr>
            <p:ph type="body" sz="quarter" idx="12" hasCustomPrompt="1"/>
          </p:nvPr>
        </p:nvSpPr>
        <p:spPr>
          <a:xfrm>
            <a:off x="6242050" y="1476375"/>
            <a:ext cx="5330825" cy="3981449"/>
          </a:xfrm>
          <a:blipFill>
            <a:blip r:embed="rId3"/>
            <a:stretch>
              <a:fillRect/>
            </a:stretch>
          </a:blipFill>
        </p:spPr>
        <p:txBody>
          <a:bodyPr lIns="180000" tIns="180000" rIns="180000" bIns="180000">
            <a:noAutofit/>
          </a:bodyPr>
          <a:lstStyle>
            <a:lvl1pPr>
              <a:lnSpc>
                <a:spcPct val="90000"/>
              </a:lnSpc>
              <a:spcBef>
                <a:spcPts val="0"/>
              </a:spcBef>
              <a:spcAft>
                <a:spcPts val="0"/>
              </a:spcAft>
              <a:defRPr sz="1800" b="1">
                <a:solidFill>
                  <a:schemeClr val="tx1"/>
                </a:solidFill>
              </a:defRPr>
            </a:lvl1pPr>
            <a:lvl2pPr marL="0" indent="0">
              <a:lnSpc>
                <a:spcPct val="90000"/>
              </a:lnSpc>
              <a:spcBef>
                <a:spcPts val="0"/>
              </a:spcBef>
              <a:spcAft>
                <a:spcPts val="0"/>
              </a:spcAft>
              <a:buNone/>
              <a:defRPr sz="1800">
                <a:solidFill>
                  <a:schemeClr val="tx1"/>
                </a:solidFill>
              </a:defRPr>
            </a:lvl2pPr>
            <a:lvl3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3pPr>
            <a:lvl4pPr marL="360000"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stStyle>
          <a:p>
            <a:pPr lvl="0"/>
            <a:r>
              <a:rPr lang="nl-NL" noProof="0" dirty="0"/>
              <a:t>Klik om kop toe te voegen</a:t>
            </a:r>
          </a:p>
          <a:p>
            <a:pPr lvl="1"/>
            <a:r>
              <a:rPr lang="nl-NL" noProof="0" dirty="0"/>
              <a:t>Body tekst</a:t>
            </a:r>
          </a:p>
          <a:p>
            <a:pPr lvl="2"/>
            <a:r>
              <a:rPr lang="nl-NL" noProof="0" dirty="0" err="1"/>
              <a:t>Bullet</a:t>
            </a:r>
            <a:r>
              <a:rPr lang="nl-NL" noProof="0" dirty="0"/>
              <a:t> niveau 1</a:t>
            </a:r>
          </a:p>
          <a:p>
            <a:pPr lvl="3"/>
            <a:r>
              <a:rPr lang="nl-NL" noProof="0" dirty="0" err="1"/>
              <a:t>Bullet</a:t>
            </a:r>
            <a:r>
              <a:rPr lang="nl-NL" noProof="0" dirty="0"/>
              <a:t> niveau 2</a:t>
            </a:r>
          </a:p>
          <a:p>
            <a:pPr lvl="4"/>
            <a:r>
              <a:rPr lang="nl-NL" noProof="0" dirty="0" err="1"/>
              <a:t>Bullet</a:t>
            </a:r>
            <a:r>
              <a:rPr lang="nl-NL" noProof="0" dirty="0"/>
              <a:t> niveau 3</a:t>
            </a:r>
          </a:p>
          <a:p>
            <a:pPr lvl="5"/>
            <a:r>
              <a:rPr lang="nl-NL" noProof="0" dirty="0" err="1"/>
              <a:t>Bullet</a:t>
            </a:r>
            <a:r>
              <a:rPr lang="nl-NL" noProof="0" dirty="0"/>
              <a:t> niveau 4</a:t>
            </a:r>
          </a:p>
          <a:p>
            <a:pPr lvl="6"/>
            <a:r>
              <a:rPr lang="nl-NL" noProof="0" dirty="0" err="1"/>
              <a:t>Bullet</a:t>
            </a:r>
            <a:r>
              <a:rPr lang="nl-NL" noProof="0" dirty="0"/>
              <a:t> niveau 5</a:t>
            </a:r>
          </a:p>
          <a:p>
            <a:pPr lvl="7"/>
            <a:r>
              <a:rPr lang="nl-NL" noProof="0" dirty="0" err="1"/>
              <a:t>Bullet</a:t>
            </a:r>
            <a:r>
              <a:rPr lang="nl-NL" noProof="0" dirty="0"/>
              <a:t> niveau 6</a:t>
            </a:r>
          </a:p>
        </p:txBody>
      </p:sp>
      <p:sp>
        <p:nvSpPr>
          <p:cNvPr id="14" name="Rectangle 106">
            <a:extLst>
              <a:ext uri="{FF2B5EF4-FFF2-40B4-BE49-F238E27FC236}">
                <a16:creationId xmlns:a16="http://schemas.microsoft.com/office/drawing/2014/main" id="{899D78AE-AC52-4454-B4BF-5BA82980E328}"/>
              </a:ext>
            </a:extLst>
          </p:cNvPr>
          <p:cNvSpPr>
            <a:spLocks noChangeArrowheads="1"/>
          </p:cNvSpPr>
          <p:nvPr userDrawn="1"/>
        </p:nvSpPr>
        <p:spPr bwMode="gray">
          <a:xfrm>
            <a:off x="12326583" y="0"/>
            <a:ext cx="2329217" cy="131051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Tekstvlak groter/kleiner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Door te trekken aan de cirkels/blokjes rondom het tekstvlak kan je het tekstvlak groter en/of kleiner maken.</a:t>
            </a:r>
          </a:p>
        </p:txBody>
      </p:sp>
      <p:grpSp>
        <p:nvGrpSpPr>
          <p:cNvPr id="23" name="Groep 22">
            <a:extLst>
              <a:ext uri="{FF2B5EF4-FFF2-40B4-BE49-F238E27FC236}">
                <a16:creationId xmlns:a16="http://schemas.microsoft.com/office/drawing/2014/main" id="{A1EC2772-97F6-4175-8C76-7477D5E724C7}"/>
              </a:ext>
            </a:extLst>
          </p:cNvPr>
          <p:cNvGrpSpPr/>
          <p:nvPr userDrawn="1"/>
        </p:nvGrpSpPr>
        <p:grpSpPr>
          <a:xfrm>
            <a:off x="-2463800" y="0"/>
            <a:ext cx="2329217" cy="2718588"/>
            <a:chOff x="-2463800" y="0"/>
            <a:chExt cx="2329217" cy="2718588"/>
          </a:xfrm>
        </p:grpSpPr>
        <p:sp>
          <p:nvSpPr>
            <p:cNvPr id="24" name="Rectangle 106">
              <a:extLst>
                <a:ext uri="{FF2B5EF4-FFF2-40B4-BE49-F238E27FC236}">
                  <a16:creationId xmlns:a16="http://schemas.microsoft.com/office/drawing/2014/main" id="{D4383079-9F0E-429E-BB57-7A986101D33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5" name="Group 22">
              <a:extLst>
                <a:ext uri="{FF2B5EF4-FFF2-40B4-BE49-F238E27FC236}">
                  <a16:creationId xmlns:a16="http://schemas.microsoft.com/office/drawing/2014/main" id="{27E3F61C-087F-4DA5-BB3E-8EEAC9238968}"/>
                </a:ext>
              </a:extLst>
            </p:cNvPr>
            <p:cNvGrpSpPr/>
            <p:nvPr userDrawn="1"/>
          </p:nvGrpSpPr>
          <p:grpSpPr>
            <a:xfrm>
              <a:off x="-2318863" y="1050055"/>
              <a:ext cx="2044800" cy="534731"/>
              <a:chOff x="-2108199" y="3333735"/>
              <a:chExt cx="2314576" cy="605280"/>
            </a:xfrm>
          </p:grpSpPr>
          <p:grpSp>
            <p:nvGrpSpPr>
              <p:cNvPr id="26" name="Group 9">
                <a:extLst>
                  <a:ext uri="{FF2B5EF4-FFF2-40B4-BE49-F238E27FC236}">
                    <a16:creationId xmlns:a16="http://schemas.microsoft.com/office/drawing/2014/main" id="{A9DCFE25-3BAA-4549-94FA-BDD4421CC99D}"/>
                  </a:ext>
                </a:extLst>
              </p:cNvPr>
              <p:cNvGrpSpPr/>
              <p:nvPr userDrawn="1"/>
            </p:nvGrpSpPr>
            <p:grpSpPr>
              <a:xfrm>
                <a:off x="-2108199" y="3333735"/>
                <a:ext cx="2314576" cy="605280"/>
                <a:chOff x="-1062434" y="2679700"/>
                <a:chExt cx="2314576" cy="605280"/>
              </a:xfrm>
            </p:grpSpPr>
            <p:pic>
              <p:nvPicPr>
                <p:cNvPr id="28" name="Picture 5">
                  <a:extLst>
                    <a:ext uri="{FF2B5EF4-FFF2-40B4-BE49-F238E27FC236}">
                      <a16:creationId xmlns:a16="http://schemas.microsoft.com/office/drawing/2014/main" id="{1437F93B-7BAE-4D35-8F0A-C97F9FE67D8B}"/>
                    </a:ext>
                  </a:extLst>
                </p:cNvPr>
                <p:cNvPicPr>
                  <a:picLocks noChangeAspect="1"/>
                </p:cNvPicPr>
                <p:nvPr userDrawn="1"/>
              </p:nvPicPr>
              <p:blipFill rotWithShape="1">
                <a:blip r:embed="rId4"/>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9" name="Rectangle 21">
                  <a:extLst>
                    <a:ext uri="{FF2B5EF4-FFF2-40B4-BE49-F238E27FC236}">
                      <a16:creationId xmlns:a16="http://schemas.microsoft.com/office/drawing/2014/main" id="{EB60D608-F82F-45A2-B3A7-D3EE22A998E5}"/>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7" name="Graphic 19" descr="Close with solid fill">
                <a:extLst>
                  <a:ext uri="{FF2B5EF4-FFF2-40B4-BE49-F238E27FC236}">
                    <a16:creationId xmlns:a16="http://schemas.microsoft.com/office/drawing/2014/main" id="{D7B57F96-7DF8-48AC-BA17-1E437C518056}"/>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2B339B6A-5A6B-41DB-B7A9-B9400C3E5F80}"/>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348217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oud met afbeelding klein">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E0F8960A-8517-423E-9815-4FF5C91B160F}"/>
              </a:ext>
            </a:extLst>
          </p:cNvPr>
          <p:cNvSpPr>
            <a:spLocks noGrp="1"/>
          </p:cNvSpPr>
          <p:nvPr>
            <p:ph type="pic" sz="quarter" idx="12" hasCustomPrompt="1"/>
          </p:nvPr>
        </p:nvSpPr>
        <p:spPr>
          <a:xfrm>
            <a:off x="6246814" y="1524000"/>
            <a:ext cx="5343910" cy="3982485"/>
          </a:xfrm>
          <a:custGeom>
            <a:avLst/>
            <a:gdLst>
              <a:gd name="connsiteX0" fmla="*/ 0 w 5343910"/>
              <a:gd name="connsiteY0" fmla="*/ 0 h 3982485"/>
              <a:gd name="connsiteX1" fmla="*/ 4936755 w 5343910"/>
              <a:gd name="connsiteY1" fmla="*/ 0 h 3982485"/>
              <a:gd name="connsiteX2" fmla="*/ 5343910 w 5343910"/>
              <a:gd name="connsiteY2" fmla="*/ 407155 h 3982485"/>
              <a:gd name="connsiteX3" fmla="*/ 5343910 w 5343910"/>
              <a:gd name="connsiteY3" fmla="*/ 3982485 h 3982485"/>
              <a:gd name="connsiteX4" fmla="*/ 407155 w 5343910"/>
              <a:gd name="connsiteY4" fmla="*/ 3982485 h 3982485"/>
              <a:gd name="connsiteX5" fmla="*/ 0 w 5343910"/>
              <a:gd name="connsiteY5" fmla="*/ 3575330 h 3982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43910" h="3982485">
                <a:moveTo>
                  <a:pt x="0" y="0"/>
                </a:moveTo>
                <a:lnTo>
                  <a:pt x="4936755" y="0"/>
                </a:lnTo>
                <a:cubicBezTo>
                  <a:pt x="5161963" y="0"/>
                  <a:pt x="5343910" y="181947"/>
                  <a:pt x="5343910" y="407155"/>
                </a:cubicBezTo>
                <a:lnTo>
                  <a:pt x="5343910" y="3982485"/>
                </a:lnTo>
                <a:lnTo>
                  <a:pt x="407155" y="3982485"/>
                </a:lnTo>
                <a:cubicBezTo>
                  <a:pt x="181947" y="3982485"/>
                  <a:pt x="0" y="3800538"/>
                  <a:pt x="0" y="357533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6653349" y="5647464"/>
            <a:ext cx="4941751"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dirty="0"/>
              <a:t>Klik om bijschrift toe te voegen</a:t>
            </a:r>
          </a:p>
        </p:txBody>
      </p:sp>
      <p:sp>
        <p:nvSpPr>
          <p:cNvPr id="11" name="Text Placeholder 12">
            <a:extLst>
              <a:ext uri="{FF2B5EF4-FFF2-40B4-BE49-F238E27FC236}">
                <a16:creationId xmlns:a16="http://schemas.microsoft.com/office/drawing/2014/main" id="{A5CB29B6-1391-44E8-A834-AE61F9B636BC}"/>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26" name="Rectangle 106">
            <a:extLst>
              <a:ext uri="{FF2B5EF4-FFF2-40B4-BE49-F238E27FC236}">
                <a16:creationId xmlns:a16="http://schemas.microsoft.com/office/drawing/2014/main" id="{B8899ADC-BA45-4857-803C-B3A928A6A225}"/>
              </a:ext>
            </a:extLst>
          </p:cNvPr>
          <p:cNvSpPr>
            <a:spLocks noChangeArrowheads="1"/>
          </p:cNvSpPr>
          <p:nvPr userDrawn="1"/>
        </p:nvSpPr>
        <p:spPr bwMode="gray">
          <a:xfrm>
            <a:off x="-2463800" y="2996039"/>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9" name="Groep 28">
            <a:extLst>
              <a:ext uri="{FF2B5EF4-FFF2-40B4-BE49-F238E27FC236}">
                <a16:creationId xmlns:a16="http://schemas.microsoft.com/office/drawing/2014/main" id="{36B31425-2440-4CEB-88AA-F5C3BD4F068F}"/>
              </a:ext>
            </a:extLst>
          </p:cNvPr>
          <p:cNvGrpSpPr/>
          <p:nvPr userDrawn="1"/>
        </p:nvGrpSpPr>
        <p:grpSpPr>
          <a:xfrm>
            <a:off x="12326583" y="1"/>
            <a:ext cx="2329217" cy="5718810"/>
            <a:chOff x="12326583" y="1"/>
            <a:chExt cx="2329217" cy="5718810"/>
          </a:xfrm>
        </p:grpSpPr>
        <p:sp>
          <p:nvSpPr>
            <p:cNvPr id="30" name="Rectangle 106">
              <a:extLst>
                <a:ext uri="{FF2B5EF4-FFF2-40B4-BE49-F238E27FC236}">
                  <a16:creationId xmlns:a16="http://schemas.microsoft.com/office/drawing/2014/main" id="{D52CDAA1-9059-4660-A784-3B10B51CDF3C}"/>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1" name="Groep 30">
              <a:extLst>
                <a:ext uri="{FF2B5EF4-FFF2-40B4-BE49-F238E27FC236}">
                  <a16:creationId xmlns:a16="http://schemas.microsoft.com/office/drawing/2014/main" id="{320AF3D7-C05A-4E95-911E-742F14D4D0E3}"/>
                </a:ext>
              </a:extLst>
            </p:cNvPr>
            <p:cNvGrpSpPr>
              <a:grpSpLocks noChangeAspect="1"/>
            </p:cNvGrpSpPr>
            <p:nvPr userDrawn="1"/>
          </p:nvGrpSpPr>
          <p:grpSpPr>
            <a:xfrm>
              <a:off x="12616299" y="4739224"/>
              <a:ext cx="1766851" cy="793244"/>
              <a:chOff x="2766083" y="6357983"/>
              <a:chExt cx="1485890" cy="667104"/>
            </a:xfrm>
          </p:grpSpPr>
          <p:pic>
            <p:nvPicPr>
              <p:cNvPr id="36" name="Picture 15">
                <a:extLst>
                  <a:ext uri="{FF2B5EF4-FFF2-40B4-BE49-F238E27FC236}">
                    <a16:creationId xmlns:a16="http://schemas.microsoft.com/office/drawing/2014/main" id="{F1CEF859-550A-42D7-9D9B-8B24175B08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7" name="Picture 18">
                <a:extLst>
                  <a:ext uri="{FF2B5EF4-FFF2-40B4-BE49-F238E27FC236}">
                    <a16:creationId xmlns:a16="http://schemas.microsoft.com/office/drawing/2014/main" id="{9AB4B685-A4B0-42FC-BBFD-C1CB02CD66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8" name="Picture 19">
                <a:extLst>
                  <a:ext uri="{FF2B5EF4-FFF2-40B4-BE49-F238E27FC236}">
                    <a16:creationId xmlns:a16="http://schemas.microsoft.com/office/drawing/2014/main" id="{80B49682-359C-45F6-A819-EC7A7B583F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9" name="Straight Arrow Connector 23">
                <a:extLst>
                  <a:ext uri="{FF2B5EF4-FFF2-40B4-BE49-F238E27FC236}">
                    <a16:creationId xmlns:a16="http://schemas.microsoft.com/office/drawing/2014/main" id="{49E9B1B0-D157-43AD-874B-8D86AE13FD8F}"/>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24">
                <a:extLst>
                  <a:ext uri="{FF2B5EF4-FFF2-40B4-BE49-F238E27FC236}">
                    <a16:creationId xmlns:a16="http://schemas.microsoft.com/office/drawing/2014/main" id="{158CC4DA-45D0-4746-834E-AE2FAC2AB5B7}"/>
                  </a:ext>
                </a:extLst>
              </p:cNvPr>
              <p:cNvCxnSpPr>
                <a:stCxn id="36" idx="0"/>
                <a:endCxn id="36"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26">
                <a:extLst>
                  <a:ext uri="{FF2B5EF4-FFF2-40B4-BE49-F238E27FC236}">
                    <a16:creationId xmlns:a16="http://schemas.microsoft.com/office/drawing/2014/main" id="{2EB74185-98A0-4EA0-8F95-237A7132B2A8}"/>
                  </a:ext>
                </a:extLst>
              </p:cNvPr>
              <p:cNvCxnSpPr>
                <a:stCxn id="36" idx="3"/>
                <a:endCxn id="36"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27">
                <a:extLst>
                  <a:ext uri="{FF2B5EF4-FFF2-40B4-BE49-F238E27FC236}">
                    <a16:creationId xmlns:a16="http://schemas.microsoft.com/office/drawing/2014/main" id="{560106DA-13E6-410E-BBF0-8C3122BFAE65}"/>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Oval 28">
                <a:extLst>
                  <a:ext uri="{FF2B5EF4-FFF2-40B4-BE49-F238E27FC236}">
                    <a16:creationId xmlns:a16="http://schemas.microsoft.com/office/drawing/2014/main" id="{E10BC917-DB44-49EA-9EBD-F02BECC168D6}"/>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2" name="Groep 31">
              <a:extLst>
                <a:ext uri="{FF2B5EF4-FFF2-40B4-BE49-F238E27FC236}">
                  <a16:creationId xmlns:a16="http://schemas.microsoft.com/office/drawing/2014/main" id="{596A6224-D195-42E5-80E0-7D95846A0FC9}"/>
                </a:ext>
              </a:extLst>
            </p:cNvPr>
            <p:cNvGrpSpPr/>
            <p:nvPr userDrawn="1"/>
          </p:nvGrpSpPr>
          <p:grpSpPr>
            <a:xfrm>
              <a:off x="12610022" y="1108316"/>
              <a:ext cx="425380" cy="577954"/>
              <a:chOff x="-37364" y="4061531"/>
              <a:chExt cx="571037" cy="775855"/>
            </a:xfrm>
          </p:grpSpPr>
          <p:pic>
            <p:nvPicPr>
              <p:cNvPr id="34" name="Afbeelding 33">
                <a:extLst>
                  <a:ext uri="{FF2B5EF4-FFF2-40B4-BE49-F238E27FC236}">
                    <a16:creationId xmlns:a16="http://schemas.microsoft.com/office/drawing/2014/main" id="{2CCFFD31-9D78-4006-A7D8-7D73D54F62E0}"/>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92C2201D-B892-4C59-835F-76B1B1CAD7F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3" name="Afbeelding 32">
              <a:extLst>
                <a:ext uri="{FF2B5EF4-FFF2-40B4-BE49-F238E27FC236}">
                  <a16:creationId xmlns:a16="http://schemas.microsoft.com/office/drawing/2014/main" id="{5BDDE0CA-DC17-4ECB-83E6-798FED46D144}"/>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grpSp>
        <p:nvGrpSpPr>
          <p:cNvPr id="58" name="Groep 57">
            <a:extLst>
              <a:ext uri="{FF2B5EF4-FFF2-40B4-BE49-F238E27FC236}">
                <a16:creationId xmlns:a16="http://schemas.microsoft.com/office/drawing/2014/main" id="{13A245B0-715B-45D4-8B3D-077A0B459790}"/>
              </a:ext>
            </a:extLst>
          </p:cNvPr>
          <p:cNvGrpSpPr/>
          <p:nvPr userDrawn="1"/>
        </p:nvGrpSpPr>
        <p:grpSpPr>
          <a:xfrm>
            <a:off x="-2463800" y="0"/>
            <a:ext cx="2329217" cy="2718588"/>
            <a:chOff x="-2463800" y="0"/>
            <a:chExt cx="2329217" cy="2718588"/>
          </a:xfrm>
        </p:grpSpPr>
        <p:sp>
          <p:nvSpPr>
            <p:cNvPr id="59" name="Rectangle 106">
              <a:extLst>
                <a:ext uri="{FF2B5EF4-FFF2-40B4-BE49-F238E27FC236}">
                  <a16:creationId xmlns:a16="http://schemas.microsoft.com/office/drawing/2014/main" id="{55F11C7C-6E24-4BFB-B0F3-597FC0840B4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60" name="Group 22">
              <a:extLst>
                <a:ext uri="{FF2B5EF4-FFF2-40B4-BE49-F238E27FC236}">
                  <a16:creationId xmlns:a16="http://schemas.microsoft.com/office/drawing/2014/main" id="{442922A8-351C-4E15-A12C-2859261985B6}"/>
                </a:ext>
              </a:extLst>
            </p:cNvPr>
            <p:cNvGrpSpPr/>
            <p:nvPr userDrawn="1"/>
          </p:nvGrpSpPr>
          <p:grpSpPr>
            <a:xfrm>
              <a:off x="-2318863" y="1050055"/>
              <a:ext cx="2044800" cy="534731"/>
              <a:chOff x="-2108199" y="3333735"/>
              <a:chExt cx="2314576" cy="605280"/>
            </a:xfrm>
          </p:grpSpPr>
          <p:grpSp>
            <p:nvGrpSpPr>
              <p:cNvPr id="61" name="Group 9">
                <a:extLst>
                  <a:ext uri="{FF2B5EF4-FFF2-40B4-BE49-F238E27FC236}">
                    <a16:creationId xmlns:a16="http://schemas.microsoft.com/office/drawing/2014/main" id="{798350B7-14E7-482F-87E9-09E880493BFC}"/>
                  </a:ext>
                </a:extLst>
              </p:cNvPr>
              <p:cNvGrpSpPr/>
              <p:nvPr userDrawn="1"/>
            </p:nvGrpSpPr>
            <p:grpSpPr>
              <a:xfrm>
                <a:off x="-2108199" y="3333735"/>
                <a:ext cx="2314576" cy="605280"/>
                <a:chOff x="-1062434" y="2679700"/>
                <a:chExt cx="2314576" cy="605280"/>
              </a:xfrm>
            </p:grpSpPr>
            <p:pic>
              <p:nvPicPr>
                <p:cNvPr id="63" name="Picture 5">
                  <a:extLst>
                    <a:ext uri="{FF2B5EF4-FFF2-40B4-BE49-F238E27FC236}">
                      <a16:creationId xmlns:a16="http://schemas.microsoft.com/office/drawing/2014/main" id="{F097A544-9997-4258-8716-93F4EE1B6C63}"/>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64" name="Rectangle 21">
                  <a:extLst>
                    <a:ext uri="{FF2B5EF4-FFF2-40B4-BE49-F238E27FC236}">
                      <a16:creationId xmlns:a16="http://schemas.microsoft.com/office/drawing/2014/main" id="{017159F5-F984-479F-831F-B4CFFEF2131A}"/>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62" name="Graphic 19" descr="Close with solid fill">
                <a:extLst>
                  <a:ext uri="{FF2B5EF4-FFF2-40B4-BE49-F238E27FC236}">
                    <a16:creationId xmlns:a16="http://schemas.microsoft.com/office/drawing/2014/main" id="{1198A984-F4AB-44D9-80D0-F14639461EF1}"/>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9D1AEA07-0052-498C-867D-738D44546228}"/>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252425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houd met afbeelding groo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BE8B08A7-7635-430D-9C22-7D9B8213D1BB}"/>
              </a:ext>
            </a:extLst>
          </p:cNvPr>
          <p:cNvSpPr>
            <a:spLocks noGrp="1"/>
          </p:cNvSpPr>
          <p:nvPr>
            <p:ph type="pic" sz="quarter" idx="12" hasCustomPrompt="1"/>
          </p:nvPr>
        </p:nvSpPr>
        <p:spPr>
          <a:xfrm>
            <a:off x="6242052" y="0"/>
            <a:ext cx="5949948" cy="5504973"/>
          </a:xfrm>
          <a:custGeom>
            <a:avLst/>
            <a:gdLst>
              <a:gd name="connsiteX0" fmla="*/ 0 w 5949948"/>
              <a:gd name="connsiteY0" fmla="*/ 0 h 5504973"/>
              <a:gd name="connsiteX1" fmla="*/ 5949948 w 5949948"/>
              <a:gd name="connsiteY1" fmla="*/ 0 h 5504973"/>
              <a:gd name="connsiteX2" fmla="*/ 5949948 w 5949948"/>
              <a:gd name="connsiteY2" fmla="*/ 5504973 h 5504973"/>
              <a:gd name="connsiteX3" fmla="*/ 610251 w 5949948"/>
              <a:gd name="connsiteY3" fmla="*/ 5504973 h 5504973"/>
              <a:gd name="connsiteX4" fmla="*/ 0 w 5949948"/>
              <a:gd name="connsiteY4" fmla="*/ 4894722 h 5504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49948" h="5504973">
                <a:moveTo>
                  <a:pt x="0" y="0"/>
                </a:moveTo>
                <a:lnTo>
                  <a:pt x="5949948" y="0"/>
                </a:lnTo>
                <a:lnTo>
                  <a:pt x="5949948" y="5504973"/>
                </a:lnTo>
                <a:lnTo>
                  <a:pt x="610251" y="5504973"/>
                </a:lnTo>
                <a:cubicBezTo>
                  <a:pt x="273342" y="5504973"/>
                  <a:pt x="0" y="5231632"/>
                  <a:pt x="0" y="4894722"/>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5330825" cy="659242"/>
          </a:xfrm>
        </p:spPr>
        <p:txBody>
          <a:bodyPr>
            <a:noAutofit/>
          </a:bodyPr>
          <a:lstStyle>
            <a:lvl1pPr>
              <a:defRPr/>
            </a:lvl1pPr>
          </a:lstStyle>
          <a:p>
            <a:r>
              <a:rPr lang="nl-NL" noProof="0" dirty="0"/>
              <a:t>Klik om titel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6881813" y="5656891"/>
            <a:ext cx="4713287"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dirty="0"/>
              <a:t>Klik om bijschrift toe te voegen</a:t>
            </a:r>
          </a:p>
        </p:txBody>
      </p:sp>
      <p:sp>
        <p:nvSpPr>
          <p:cNvPr id="11" name="Text Placeholder 12">
            <a:extLst>
              <a:ext uri="{FF2B5EF4-FFF2-40B4-BE49-F238E27FC236}">
                <a16:creationId xmlns:a16="http://schemas.microsoft.com/office/drawing/2014/main" id="{646F98F3-FA89-44C8-97FA-51E866C04314}"/>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grpSp>
        <p:nvGrpSpPr>
          <p:cNvPr id="29" name="Groep 28">
            <a:extLst>
              <a:ext uri="{FF2B5EF4-FFF2-40B4-BE49-F238E27FC236}">
                <a16:creationId xmlns:a16="http://schemas.microsoft.com/office/drawing/2014/main" id="{0784C64F-EB2A-4162-B5A6-EFE2CF697FB9}"/>
              </a:ext>
            </a:extLst>
          </p:cNvPr>
          <p:cNvGrpSpPr/>
          <p:nvPr userDrawn="1"/>
        </p:nvGrpSpPr>
        <p:grpSpPr>
          <a:xfrm>
            <a:off x="12326583" y="1"/>
            <a:ext cx="2329217" cy="5718810"/>
            <a:chOff x="12326583" y="1"/>
            <a:chExt cx="2329217" cy="5718810"/>
          </a:xfrm>
        </p:grpSpPr>
        <p:sp>
          <p:nvSpPr>
            <p:cNvPr id="30" name="Rectangle 106">
              <a:extLst>
                <a:ext uri="{FF2B5EF4-FFF2-40B4-BE49-F238E27FC236}">
                  <a16:creationId xmlns:a16="http://schemas.microsoft.com/office/drawing/2014/main" id="{E2BD2581-61FB-4588-ACC3-18FD442A3B5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1" name="Groep 30">
              <a:extLst>
                <a:ext uri="{FF2B5EF4-FFF2-40B4-BE49-F238E27FC236}">
                  <a16:creationId xmlns:a16="http://schemas.microsoft.com/office/drawing/2014/main" id="{06252602-0922-43E8-9126-A395B505E983}"/>
                </a:ext>
              </a:extLst>
            </p:cNvPr>
            <p:cNvGrpSpPr>
              <a:grpSpLocks noChangeAspect="1"/>
            </p:cNvGrpSpPr>
            <p:nvPr userDrawn="1"/>
          </p:nvGrpSpPr>
          <p:grpSpPr>
            <a:xfrm>
              <a:off x="12616299" y="4739224"/>
              <a:ext cx="1766851" cy="793244"/>
              <a:chOff x="2766083" y="6357983"/>
              <a:chExt cx="1485890" cy="667104"/>
            </a:xfrm>
          </p:grpSpPr>
          <p:pic>
            <p:nvPicPr>
              <p:cNvPr id="36" name="Picture 15">
                <a:extLst>
                  <a:ext uri="{FF2B5EF4-FFF2-40B4-BE49-F238E27FC236}">
                    <a16:creationId xmlns:a16="http://schemas.microsoft.com/office/drawing/2014/main" id="{3E9D0137-6060-44E1-B536-EE45D44B5A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7" name="Picture 18">
                <a:extLst>
                  <a:ext uri="{FF2B5EF4-FFF2-40B4-BE49-F238E27FC236}">
                    <a16:creationId xmlns:a16="http://schemas.microsoft.com/office/drawing/2014/main" id="{93E4C210-2C62-4CD5-8310-7F8358EB37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8" name="Picture 19">
                <a:extLst>
                  <a:ext uri="{FF2B5EF4-FFF2-40B4-BE49-F238E27FC236}">
                    <a16:creationId xmlns:a16="http://schemas.microsoft.com/office/drawing/2014/main" id="{511934B8-BD63-4BB8-BDFD-58EF2B5E94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9" name="Straight Arrow Connector 23">
                <a:extLst>
                  <a:ext uri="{FF2B5EF4-FFF2-40B4-BE49-F238E27FC236}">
                    <a16:creationId xmlns:a16="http://schemas.microsoft.com/office/drawing/2014/main" id="{D97A68CE-BD27-4B47-9CBD-3CBF6C64099B}"/>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24">
                <a:extLst>
                  <a:ext uri="{FF2B5EF4-FFF2-40B4-BE49-F238E27FC236}">
                    <a16:creationId xmlns:a16="http://schemas.microsoft.com/office/drawing/2014/main" id="{1E0FAF4A-82EC-45CE-A891-DB54B8B16D05}"/>
                  </a:ext>
                </a:extLst>
              </p:cNvPr>
              <p:cNvCxnSpPr>
                <a:stCxn id="36" idx="0"/>
                <a:endCxn id="36"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26">
                <a:extLst>
                  <a:ext uri="{FF2B5EF4-FFF2-40B4-BE49-F238E27FC236}">
                    <a16:creationId xmlns:a16="http://schemas.microsoft.com/office/drawing/2014/main" id="{671A16EB-CCED-4DBC-B98A-D410A1CE1726}"/>
                  </a:ext>
                </a:extLst>
              </p:cNvPr>
              <p:cNvCxnSpPr>
                <a:stCxn id="36" idx="3"/>
                <a:endCxn id="36"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27">
                <a:extLst>
                  <a:ext uri="{FF2B5EF4-FFF2-40B4-BE49-F238E27FC236}">
                    <a16:creationId xmlns:a16="http://schemas.microsoft.com/office/drawing/2014/main" id="{07D8F517-9DC1-4E2C-80C1-A4257C42FF7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Oval 28">
                <a:extLst>
                  <a:ext uri="{FF2B5EF4-FFF2-40B4-BE49-F238E27FC236}">
                    <a16:creationId xmlns:a16="http://schemas.microsoft.com/office/drawing/2014/main" id="{CCCA038C-9264-472F-B526-BC74CCB65B6A}"/>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2" name="Groep 31">
              <a:extLst>
                <a:ext uri="{FF2B5EF4-FFF2-40B4-BE49-F238E27FC236}">
                  <a16:creationId xmlns:a16="http://schemas.microsoft.com/office/drawing/2014/main" id="{7EB39E36-ED86-478B-B0F7-F0727106BF79}"/>
                </a:ext>
              </a:extLst>
            </p:cNvPr>
            <p:cNvGrpSpPr/>
            <p:nvPr userDrawn="1"/>
          </p:nvGrpSpPr>
          <p:grpSpPr>
            <a:xfrm>
              <a:off x="12610022" y="1108316"/>
              <a:ext cx="425380" cy="577954"/>
              <a:chOff x="-37364" y="4061531"/>
              <a:chExt cx="571037" cy="775855"/>
            </a:xfrm>
          </p:grpSpPr>
          <p:pic>
            <p:nvPicPr>
              <p:cNvPr id="34" name="Afbeelding 33">
                <a:extLst>
                  <a:ext uri="{FF2B5EF4-FFF2-40B4-BE49-F238E27FC236}">
                    <a16:creationId xmlns:a16="http://schemas.microsoft.com/office/drawing/2014/main" id="{7812477D-D97E-4BAB-A71A-8FE0FD30EE02}"/>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5" name="Rectangle 21">
                <a:extLst>
                  <a:ext uri="{FF2B5EF4-FFF2-40B4-BE49-F238E27FC236}">
                    <a16:creationId xmlns:a16="http://schemas.microsoft.com/office/drawing/2014/main" id="{8EE94037-39BF-4451-A1D1-DB2960711AB4}"/>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3" name="Afbeelding 32">
              <a:extLst>
                <a:ext uri="{FF2B5EF4-FFF2-40B4-BE49-F238E27FC236}">
                  <a16:creationId xmlns:a16="http://schemas.microsoft.com/office/drawing/2014/main" id="{BC26731C-8742-4FBC-ACC1-17E71424657E}"/>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58" name="Rectangle 106">
            <a:extLst>
              <a:ext uri="{FF2B5EF4-FFF2-40B4-BE49-F238E27FC236}">
                <a16:creationId xmlns:a16="http://schemas.microsoft.com/office/drawing/2014/main" id="{A06EA6D4-9CFE-4970-988F-62786DE80105}"/>
              </a:ext>
            </a:extLst>
          </p:cNvPr>
          <p:cNvSpPr>
            <a:spLocks noChangeArrowheads="1"/>
          </p:cNvSpPr>
          <p:nvPr userDrawn="1"/>
        </p:nvSpPr>
        <p:spPr bwMode="gray">
          <a:xfrm>
            <a:off x="-2463800" y="2996039"/>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59" name="Groep 58">
            <a:extLst>
              <a:ext uri="{FF2B5EF4-FFF2-40B4-BE49-F238E27FC236}">
                <a16:creationId xmlns:a16="http://schemas.microsoft.com/office/drawing/2014/main" id="{29E30F0B-44E8-4459-936E-E1791F6801FB}"/>
              </a:ext>
            </a:extLst>
          </p:cNvPr>
          <p:cNvGrpSpPr/>
          <p:nvPr userDrawn="1"/>
        </p:nvGrpSpPr>
        <p:grpSpPr>
          <a:xfrm>
            <a:off x="-2463800" y="0"/>
            <a:ext cx="2329217" cy="2718588"/>
            <a:chOff x="-2463800" y="0"/>
            <a:chExt cx="2329217" cy="2718588"/>
          </a:xfrm>
        </p:grpSpPr>
        <p:sp>
          <p:nvSpPr>
            <p:cNvPr id="60" name="Rectangle 106">
              <a:extLst>
                <a:ext uri="{FF2B5EF4-FFF2-40B4-BE49-F238E27FC236}">
                  <a16:creationId xmlns:a16="http://schemas.microsoft.com/office/drawing/2014/main" id="{4E3D30B1-1954-425E-AD5F-52EEA9273E2C}"/>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61" name="Group 22">
              <a:extLst>
                <a:ext uri="{FF2B5EF4-FFF2-40B4-BE49-F238E27FC236}">
                  <a16:creationId xmlns:a16="http://schemas.microsoft.com/office/drawing/2014/main" id="{695F6F48-69EE-47B5-8D19-5328D49AFE90}"/>
                </a:ext>
              </a:extLst>
            </p:cNvPr>
            <p:cNvGrpSpPr/>
            <p:nvPr userDrawn="1"/>
          </p:nvGrpSpPr>
          <p:grpSpPr>
            <a:xfrm>
              <a:off x="-2318863" y="1050055"/>
              <a:ext cx="2044800" cy="534731"/>
              <a:chOff x="-2108199" y="3333735"/>
              <a:chExt cx="2314576" cy="605280"/>
            </a:xfrm>
          </p:grpSpPr>
          <p:grpSp>
            <p:nvGrpSpPr>
              <p:cNvPr id="70" name="Group 9">
                <a:extLst>
                  <a:ext uri="{FF2B5EF4-FFF2-40B4-BE49-F238E27FC236}">
                    <a16:creationId xmlns:a16="http://schemas.microsoft.com/office/drawing/2014/main" id="{C267ACD7-31CC-4A9C-BCBD-8249ADCCE4C9}"/>
                  </a:ext>
                </a:extLst>
              </p:cNvPr>
              <p:cNvGrpSpPr/>
              <p:nvPr userDrawn="1"/>
            </p:nvGrpSpPr>
            <p:grpSpPr>
              <a:xfrm>
                <a:off x="-2108199" y="3333735"/>
                <a:ext cx="2314576" cy="605280"/>
                <a:chOff x="-1062434" y="2679700"/>
                <a:chExt cx="2314576" cy="605280"/>
              </a:xfrm>
            </p:grpSpPr>
            <p:pic>
              <p:nvPicPr>
                <p:cNvPr id="72" name="Picture 5">
                  <a:extLst>
                    <a:ext uri="{FF2B5EF4-FFF2-40B4-BE49-F238E27FC236}">
                      <a16:creationId xmlns:a16="http://schemas.microsoft.com/office/drawing/2014/main" id="{18F8BEFD-0681-4917-A7BF-04FE22A44ECB}"/>
                    </a:ext>
                  </a:extLst>
                </p:cNvPr>
                <p:cNvPicPr>
                  <a:picLocks noChangeAspect="1"/>
                </p:cNvPicPr>
                <p:nvPr userDrawn="1"/>
              </p:nvPicPr>
              <p:blipFill rotWithShape="1">
                <a:blip r:embed="rId7"/>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73" name="Rectangle 21">
                  <a:extLst>
                    <a:ext uri="{FF2B5EF4-FFF2-40B4-BE49-F238E27FC236}">
                      <a16:creationId xmlns:a16="http://schemas.microsoft.com/office/drawing/2014/main" id="{E732D06B-C761-4977-8FB5-83F79A45C53C}"/>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71" name="Graphic 19" descr="Close with solid fill">
                <a:extLst>
                  <a:ext uri="{FF2B5EF4-FFF2-40B4-BE49-F238E27FC236}">
                    <a16:creationId xmlns:a16="http://schemas.microsoft.com/office/drawing/2014/main" id="{42679DDE-A769-42F3-AE99-687989EB1145}"/>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5" name="Slide Number Placeholder 4">
            <a:extLst>
              <a:ext uri="{FF2B5EF4-FFF2-40B4-BE49-F238E27FC236}">
                <a16:creationId xmlns:a16="http://schemas.microsoft.com/office/drawing/2014/main" id="{4F10E8FA-A150-4B0B-8D46-B1DF1CB43E39}"/>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438380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paginagroot">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E564127E-D772-4F30-A6F2-266E8FA2E9DD}"/>
              </a:ext>
            </a:extLst>
          </p:cNvPr>
          <p:cNvSpPr>
            <a:spLocks noGrp="1"/>
          </p:cNvSpPr>
          <p:nvPr>
            <p:ph type="pic" sz="quarter" idx="12" hasCustomPrompt="1"/>
          </p:nvPr>
        </p:nvSpPr>
        <p:spPr>
          <a:xfrm>
            <a:off x="603196" y="1"/>
            <a:ext cx="11588804" cy="5397889"/>
          </a:xfrm>
          <a:custGeom>
            <a:avLst/>
            <a:gdLst>
              <a:gd name="connsiteX0" fmla="*/ 0 w 11588804"/>
              <a:gd name="connsiteY0" fmla="*/ 0 h 5397889"/>
              <a:gd name="connsiteX1" fmla="*/ 11588804 w 11588804"/>
              <a:gd name="connsiteY1" fmla="*/ 0 h 5397889"/>
              <a:gd name="connsiteX2" fmla="*/ 11588804 w 11588804"/>
              <a:gd name="connsiteY2" fmla="*/ 5397889 h 5397889"/>
              <a:gd name="connsiteX3" fmla="*/ 609937 w 11588804"/>
              <a:gd name="connsiteY3" fmla="*/ 5397889 h 5397889"/>
              <a:gd name="connsiteX4" fmla="*/ 0 w 11588804"/>
              <a:gd name="connsiteY4" fmla="*/ 4787952 h 5397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88804" h="5397889">
                <a:moveTo>
                  <a:pt x="0" y="0"/>
                </a:moveTo>
                <a:lnTo>
                  <a:pt x="11588804" y="0"/>
                </a:lnTo>
                <a:lnTo>
                  <a:pt x="11588804" y="5397889"/>
                </a:lnTo>
                <a:lnTo>
                  <a:pt x="609937" y="5397889"/>
                </a:lnTo>
                <a:cubicBezTo>
                  <a:pt x="273201" y="5397889"/>
                  <a:pt x="0" y="5124688"/>
                  <a:pt x="0" y="4787952"/>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14" name="Text Placeholder 12">
            <a:extLst>
              <a:ext uri="{FF2B5EF4-FFF2-40B4-BE49-F238E27FC236}">
                <a16:creationId xmlns:a16="http://schemas.microsoft.com/office/drawing/2014/main" id="{2078A510-ED0A-4185-89DF-37CC3AF31C91}"/>
              </a:ext>
            </a:extLst>
          </p:cNvPr>
          <p:cNvSpPr>
            <a:spLocks noGrp="1"/>
          </p:cNvSpPr>
          <p:nvPr>
            <p:ph type="body" sz="quarter" idx="11" hasCustomPrompt="1"/>
          </p:nvPr>
        </p:nvSpPr>
        <p:spPr>
          <a:xfrm>
            <a:off x="1190625" y="5533251"/>
            <a:ext cx="10404476" cy="205473"/>
          </a:xfrm>
        </p:spPr>
        <p:txBody>
          <a:bodyPr tIns="0">
            <a:noAutofit/>
          </a:bodyPr>
          <a:lstStyle>
            <a:lvl1pPr>
              <a:lnSpc>
                <a:spcPct val="90000"/>
              </a:lnSpc>
              <a:spcBef>
                <a:spcPts val="0"/>
              </a:spcBef>
              <a:spcAft>
                <a:spcPts val="0"/>
              </a:spcAft>
              <a:defRPr sz="1400" b="0">
                <a:solidFill>
                  <a:schemeClr val="tx1"/>
                </a:solidFill>
              </a:defRPr>
            </a:lvl1pPr>
            <a:lvl2pPr>
              <a:lnSpc>
                <a:spcPts val="1900"/>
              </a:lnSpc>
              <a:spcBef>
                <a:spcPts val="0"/>
              </a:spcBef>
              <a:buNone/>
              <a:defRPr sz="1600">
                <a:solidFill>
                  <a:schemeClr val="accent3"/>
                </a:solidFill>
              </a:defRPr>
            </a:lvl2pPr>
            <a:lvl3pPr marL="180975" indent="-180975">
              <a:lnSpc>
                <a:spcPts val="1900"/>
              </a:lnSpc>
              <a:spcBef>
                <a:spcPts val="0"/>
              </a:spcBef>
              <a:buNone/>
              <a:defRPr sz="1600"/>
            </a:lvl3pPr>
            <a:lvl4pPr marL="180975" indent="-180975">
              <a:lnSpc>
                <a:spcPts val="1900"/>
              </a:lnSpc>
              <a:spcBef>
                <a:spcPts val="0"/>
              </a:spcBef>
              <a:defRPr sz="1600"/>
            </a:lvl4pPr>
            <a:lvl5pPr>
              <a:lnSpc>
                <a:spcPts val="1500"/>
              </a:lnSpc>
              <a:defRPr sz="1600"/>
            </a:lvl5pPr>
          </a:lstStyle>
          <a:p>
            <a:pPr lvl="0"/>
            <a:r>
              <a:rPr lang="nl-NL" noProof="0" dirty="0"/>
              <a:t>Klik om bijschrift toe te voegen</a:t>
            </a:r>
          </a:p>
        </p:txBody>
      </p:sp>
      <p:sp>
        <p:nvSpPr>
          <p:cNvPr id="20" name="Rectangle 106">
            <a:extLst>
              <a:ext uri="{FF2B5EF4-FFF2-40B4-BE49-F238E27FC236}">
                <a16:creationId xmlns:a16="http://schemas.microsoft.com/office/drawing/2014/main" id="{98C4478D-0D03-406A-AF2B-FBE68F22363A}"/>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1" name="Groep 20">
            <a:extLst>
              <a:ext uri="{FF2B5EF4-FFF2-40B4-BE49-F238E27FC236}">
                <a16:creationId xmlns:a16="http://schemas.microsoft.com/office/drawing/2014/main" id="{DD1A860E-45B8-4574-9AD0-10ED16AB2C9B}"/>
              </a:ext>
            </a:extLst>
          </p:cNvPr>
          <p:cNvGrpSpPr/>
          <p:nvPr userDrawn="1"/>
        </p:nvGrpSpPr>
        <p:grpSpPr>
          <a:xfrm>
            <a:off x="12326583" y="1"/>
            <a:ext cx="2329217" cy="5718810"/>
            <a:chOff x="12326583" y="1"/>
            <a:chExt cx="2329217" cy="5718810"/>
          </a:xfrm>
        </p:grpSpPr>
        <p:sp>
          <p:nvSpPr>
            <p:cNvPr id="37" name="Rectangle 106">
              <a:extLst>
                <a:ext uri="{FF2B5EF4-FFF2-40B4-BE49-F238E27FC236}">
                  <a16:creationId xmlns:a16="http://schemas.microsoft.com/office/drawing/2014/main" id="{1A68CBE2-5D0E-44AE-9122-CB4188164E65}"/>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8" name="Groep 37">
              <a:extLst>
                <a:ext uri="{FF2B5EF4-FFF2-40B4-BE49-F238E27FC236}">
                  <a16:creationId xmlns:a16="http://schemas.microsoft.com/office/drawing/2014/main" id="{59A7CE74-9B46-4367-A761-12CDD51D2F13}"/>
                </a:ext>
              </a:extLst>
            </p:cNvPr>
            <p:cNvGrpSpPr>
              <a:grpSpLocks noChangeAspect="1"/>
            </p:cNvGrpSpPr>
            <p:nvPr userDrawn="1"/>
          </p:nvGrpSpPr>
          <p:grpSpPr>
            <a:xfrm>
              <a:off x="12616299" y="4739224"/>
              <a:ext cx="1766851" cy="793244"/>
              <a:chOff x="2766083" y="6357983"/>
              <a:chExt cx="1485890" cy="667104"/>
            </a:xfrm>
          </p:grpSpPr>
          <p:pic>
            <p:nvPicPr>
              <p:cNvPr id="43" name="Picture 15">
                <a:extLst>
                  <a:ext uri="{FF2B5EF4-FFF2-40B4-BE49-F238E27FC236}">
                    <a16:creationId xmlns:a16="http://schemas.microsoft.com/office/drawing/2014/main" id="{81561C30-F868-4E59-9385-B75C904271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4" name="Picture 18">
                <a:extLst>
                  <a:ext uri="{FF2B5EF4-FFF2-40B4-BE49-F238E27FC236}">
                    <a16:creationId xmlns:a16="http://schemas.microsoft.com/office/drawing/2014/main" id="{87758E39-6283-4120-9660-0868AC5B04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5" name="Picture 19">
                <a:extLst>
                  <a:ext uri="{FF2B5EF4-FFF2-40B4-BE49-F238E27FC236}">
                    <a16:creationId xmlns:a16="http://schemas.microsoft.com/office/drawing/2014/main" id="{EF54CCEC-E40F-4744-8F08-7B56D3D578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6" name="Straight Arrow Connector 23">
                <a:extLst>
                  <a:ext uri="{FF2B5EF4-FFF2-40B4-BE49-F238E27FC236}">
                    <a16:creationId xmlns:a16="http://schemas.microsoft.com/office/drawing/2014/main" id="{EDD509BF-EFB9-44E9-A26C-2D6D7823BEA6}"/>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24">
                <a:extLst>
                  <a:ext uri="{FF2B5EF4-FFF2-40B4-BE49-F238E27FC236}">
                    <a16:creationId xmlns:a16="http://schemas.microsoft.com/office/drawing/2014/main" id="{5ED4C97D-6E78-4EAF-BD93-9EE39097F486}"/>
                  </a:ext>
                </a:extLst>
              </p:cNvPr>
              <p:cNvCxnSpPr>
                <a:stCxn id="43" idx="0"/>
                <a:endCxn id="43"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26">
                <a:extLst>
                  <a:ext uri="{FF2B5EF4-FFF2-40B4-BE49-F238E27FC236}">
                    <a16:creationId xmlns:a16="http://schemas.microsoft.com/office/drawing/2014/main" id="{264AF252-7CF6-401B-8878-4BB3C1686BD5}"/>
                  </a:ext>
                </a:extLst>
              </p:cNvPr>
              <p:cNvCxnSpPr>
                <a:stCxn id="43" idx="3"/>
                <a:endCxn id="43"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27">
                <a:extLst>
                  <a:ext uri="{FF2B5EF4-FFF2-40B4-BE49-F238E27FC236}">
                    <a16:creationId xmlns:a16="http://schemas.microsoft.com/office/drawing/2014/main" id="{22DCC81C-E411-44CB-B8BC-5F41ED1F5103}"/>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Oval 28">
                <a:extLst>
                  <a:ext uri="{FF2B5EF4-FFF2-40B4-BE49-F238E27FC236}">
                    <a16:creationId xmlns:a16="http://schemas.microsoft.com/office/drawing/2014/main" id="{D4E158C6-7EEF-4DDA-AA7D-F1CE8FC46FA8}"/>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9" name="Groep 38">
              <a:extLst>
                <a:ext uri="{FF2B5EF4-FFF2-40B4-BE49-F238E27FC236}">
                  <a16:creationId xmlns:a16="http://schemas.microsoft.com/office/drawing/2014/main" id="{5AD9ED47-9C35-4A97-A41E-34BC9DBC6500}"/>
                </a:ext>
              </a:extLst>
            </p:cNvPr>
            <p:cNvGrpSpPr/>
            <p:nvPr userDrawn="1"/>
          </p:nvGrpSpPr>
          <p:grpSpPr>
            <a:xfrm>
              <a:off x="12610022" y="1108316"/>
              <a:ext cx="425380" cy="577954"/>
              <a:chOff x="-37364" y="4061531"/>
              <a:chExt cx="571037" cy="775855"/>
            </a:xfrm>
          </p:grpSpPr>
          <p:pic>
            <p:nvPicPr>
              <p:cNvPr id="41" name="Afbeelding 40">
                <a:extLst>
                  <a:ext uri="{FF2B5EF4-FFF2-40B4-BE49-F238E27FC236}">
                    <a16:creationId xmlns:a16="http://schemas.microsoft.com/office/drawing/2014/main" id="{BAA1ADD2-62AC-4CD1-96E2-2C0E12AD21FA}"/>
                  </a:ext>
                </a:extLst>
              </p:cNvPr>
              <p:cNvPicPr>
                <a:picLocks noChangeAspect="1"/>
              </p:cNvPicPr>
              <p:nvPr userDrawn="1"/>
            </p:nvPicPr>
            <p:blipFill rotWithShape="1">
              <a:blip r:embed="rId5"/>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42" name="Rectangle 21">
                <a:extLst>
                  <a:ext uri="{FF2B5EF4-FFF2-40B4-BE49-F238E27FC236}">
                    <a16:creationId xmlns:a16="http://schemas.microsoft.com/office/drawing/2014/main" id="{EE8DE1CF-F98A-4FE4-B179-1BDD301E9015}"/>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40" name="Afbeelding 39">
              <a:extLst>
                <a:ext uri="{FF2B5EF4-FFF2-40B4-BE49-F238E27FC236}">
                  <a16:creationId xmlns:a16="http://schemas.microsoft.com/office/drawing/2014/main" id="{24D28329-76ED-432F-A6B8-4B326CA024C6}"/>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
        <p:nvSpPr>
          <p:cNvPr id="4" name="Slide Number Placeholder 3">
            <a:extLst>
              <a:ext uri="{FF2B5EF4-FFF2-40B4-BE49-F238E27FC236}">
                <a16:creationId xmlns:a16="http://schemas.microsoft.com/office/drawing/2014/main" id="{A0D78B53-F86F-4949-A248-2228F7AB6F5C}"/>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485190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Hoofdstuk dia met achtergrondafbeelding">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A2303D10-7A22-4D77-961C-6FBC031E10FB}"/>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5" name="Graphic 4">
            <a:extLst>
              <a:ext uri="{FF2B5EF4-FFF2-40B4-BE49-F238E27FC236}">
                <a16:creationId xmlns:a16="http://schemas.microsoft.com/office/drawing/2014/main" id="{D131E5D0-3ED7-4EA0-A958-994E40B1573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id="{F0430514-7007-4E07-B2B0-7886DCCC86FD}"/>
              </a:ext>
            </a:extLst>
          </p:cNvPr>
          <p:cNvSpPr>
            <a:spLocks noGrp="1"/>
          </p:cNvSpPr>
          <p:nvPr>
            <p:ph type="title" hasCustomPrompt="1"/>
          </p:nvPr>
        </p:nvSpPr>
        <p:spPr>
          <a:xfrm>
            <a:off x="1254125" y="2743007"/>
            <a:ext cx="7200000" cy="1123949"/>
          </a:xfrm>
        </p:spPr>
        <p:txBody>
          <a:bodyPr anchor="b" anchorCtr="0">
            <a:noAutofit/>
          </a:bodyPr>
          <a:lstStyle>
            <a:lvl1pPr>
              <a:lnSpc>
                <a:spcPct val="100000"/>
              </a:lnSpc>
              <a:defRPr sz="4000" spc="0" baseline="0">
                <a:solidFill>
                  <a:schemeClr val="bg1"/>
                </a:solidFill>
              </a:defRPr>
            </a:lvl1pPr>
          </a:lstStyle>
          <a:p>
            <a:r>
              <a:rPr lang="nl-NL" dirty="0"/>
              <a:t>Klik om titel toe te voegen</a:t>
            </a:r>
          </a:p>
        </p:txBody>
      </p:sp>
      <p:sp>
        <p:nvSpPr>
          <p:cNvPr id="8" name="Rectangle 106">
            <a:extLst>
              <a:ext uri="{FF2B5EF4-FFF2-40B4-BE49-F238E27FC236}">
                <a16:creationId xmlns:a16="http://schemas.microsoft.com/office/drawing/2014/main" id="{6DB02F12-213B-4BC3-BF01-64E6DEA8948A}"/>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10" name="Graphic 9">
            <a:extLst>
              <a:ext uri="{FF2B5EF4-FFF2-40B4-BE49-F238E27FC236}">
                <a16:creationId xmlns:a16="http://schemas.microsoft.com/office/drawing/2014/main" id="{ACB71256-6C89-431F-9EAB-D832AF67EF1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76264" y="6053515"/>
            <a:ext cx="1591200" cy="461517"/>
          </a:xfrm>
          <a:prstGeom prst="rect">
            <a:avLst/>
          </a:prstGeom>
        </p:spPr>
      </p:pic>
      <p:sp>
        <p:nvSpPr>
          <p:cNvPr id="2" name="Slide Number Placeholder 1">
            <a:extLst>
              <a:ext uri="{FF2B5EF4-FFF2-40B4-BE49-F238E27FC236}">
                <a16:creationId xmlns:a16="http://schemas.microsoft.com/office/drawing/2014/main" id="{9E25CC99-32E6-48EF-B160-205D6223D6B2}"/>
              </a:ext>
            </a:extLst>
          </p:cNvPr>
          <p:cNvSpPr>
            <a:spLocks noGrp="1"/>
          </p:cNvSpPr>
          <p:nvPr>
            <p:ph type="sldNum" sz="quarter" idx="10"/>
          </p:nvPr>
        </p:nvSpPr>
        <p:spPr/>
        <p:txBody>
          <a:bodyPr/>
          <a:lstStyle>
            <a:lvl1pPr>
              <a:defRPr>
                <a:solidFill>
                  <a:schemeClr val="bg1"/>
                </a:solidFill>
              </a:defRPr>
            </a:lvl1p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568142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Hoofdstuk dia zonder achtergrondafbeelding">
    <p:bg>
      <p:bgPr>
        <a:solidFill>
          <a:srgbClr val="C2E4FF"/>
        </a:solidFill>
        <a:effectLst/>
      </p:bgPr>
    </p:bg>
    <p:spTree>
      <p:nvGrpSpPr>
        <p:cNvPr id="1" name=""/>
        <p:cNvGrpSpPr/>
        <p:nvPr/>
      </p:nvGrpSpPr>
      <p:grpSpPr>
        <a:xfrm>
          <a:off x="0" y="0"/>
          <a:ext cx="0" cy="0"/>
          <a:chOff x="0" y="0"/>
          <a:chExt cx="0" cy="0"/>
        </a:xfrm>
      </p:grpSpPr>
      <p:sp>
        <p:nvSpPr>
          <p:cNvPr id="10" name="Rectangle 3">
            <a:extLst>
              <a:ext uri="{FF2B5EF4-FFF2-40B4-BE49-F238E27FC236}">
                <a16:creationId xmlns:a16="http://schemas.microsoft.com/office/drawing/2014/main" id="{C6A9B036-C851-464B-A4B4-FD651AEC886D}"/>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9" name="Graphic 8">
            <a:extLst>
              <a:ext uri="{FF2B5EF4-FFF2-40B4-BE49-F238E27FC236}">
                <a16:creationId xmlns:a16="http://schemas.microsoft.com/office/drawing/2014/main" id="{B131DF28-C529-4C87-8162-61740F882FB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254125" y="2743007"/>
            <a:ext cx="7200000" cy="1123949"/>
          </a:xfrm>
        </p:spPr>
        <p:txBody>
          <a:bodyPr anchor="b" anchorCtr="0">
            <a:noAutofit/>
          </a:bodyPr>
          <a:lstStyle>
            <a:lvl1pPr>
              <a:lnSpc>
                <a:spcPct val="100000"/>
              </a:lnSpc>
              <a:defRPr sz="4000" spc="0" baseline="0">
                <a:solidFill>
                  <a:schemeClr val="tx2"/>
                </a:solidFill>
              </a:defRPr>
            </a:lvl1pPr>
          </a:lstStyle>
          <a:p>
            <a:r>
              <a:rPr lang="nl-NL" dirty="0"/>
              <a:t>Klik om titel toe te voegen</a:t>
            </a:r>
          </a:p>
        </p:txBody>
      </p:sp>
      <p:sp>
        <p:nvSpPr>
          <p:cNvPr id="5" name="Rectangle 106">
            <a:extLst>
              <a:ext uri="{FF2B5EF4-FFF2-40B4-BE49-F238E27FC236}">
                <a16:creationId xmlns:a16="http://schemas.microsoft.com/office/drawing/2014/main" id="{1FBA4FA0-818B-428B-91E4-7AAC8597B54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pic>
        <p:nvPicPr>
          <p:cNvPr id="7" name="Graphic 6">
            <a:extLst>
              <a:ext uri="{FF2B5EF4-FFF2-40B4-BE49-F238E27FC236}">
                <a16:creationId xmlns:a16="http://schemas.microsoft.com/office/drawing/2014/main" id="{0FD8FFBA-5B97-4FC1-A177-F0E7FE4B0B1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76264" y="6053515"/>
            <a:ext cx="1591200" cy="461517"/>
          </a:xfrm>
          <a:prstGeom prst="rect">
            <a:avLst/>
          </a:prstGeom>
        </p:spPr>
      </p:pic>
      <p:sp>
        <p:nvSpPr>
          <p:cNvPr id="3" name="Slide Number Placeholder 2">
            <a:extLst>
              <a:ext uri="{FF2B5EF4-FFF2-40B4-BE49-F238E27FC236}">
                <a16:creationId xmlns:a16="http://schemas.microsoft.com/office/drawing/2014/main" id="{1E5A7128-E378-46DC-A7CA-6B5E436C53B1}"/>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09076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met subtitel">
    <p:bg>
      <p:bgPr>
        <a:solidFill>
          <a:schemeClr val="bg1"/>
        </a:solidFill>
        <a:effectLst/>
      </p:bgPr>
    </p:bg>
    <p:spTree>
      <p:nvGrpSpPr>
        <p:cNvPr id="1" name=""/>
        <p:cNvGrpSpPr/>
        <p:nvPr/>
      </p:nvGrpSpPr>
      <p:grpSpPr>
        <a:xfrm>
          <a:off x="0" y="0"/>
          <a:ext cx="0" cy="0"/>
          <a:chOff x="0" y="0"/>
          <a:chExt cx="0" cy="0"/>
        </a:xfrm>
      </p:grpSpPr>
      <p:sp>
        <p:nvSpPr>
          <p:cNvPr id="53" name="Rectangle 3">
            <a:extLst>
              <a:ext uri="{FF2B5EF4-FFF2-40B4-BE49-F238E27FC236}">
                <a16:creationId xmlns:a16="http://schemas.microsoft.com/office/drawing/2014/main" id="{2B10D285-94EA-4EB1-817D-9B5894023DFD}"/>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1" name="Picture Placeholder 20">
            <a:extLst>
              <a:ext uri="{FF2B5EF4-FFF2-40B4-BE49-F238E27FC236}">
                <a16:creationId xmlns:a16="http://schemas.microsoft.com/office/drawing/2014/main" id="{F053FC1F-0C87-464E-9626-4AA4ADFCB446}"/>
              </a:ext>
            </a:extLst>
          </p:cNvPr>
          <p:cNvSpPr>
            <a:spLocks noGrp="1"/>
          </p:cNvSpPr>
          <p:nvPr>
            <p:ph type="pic" sz="quarter" idx="12" hasCustomPrompt="1"/>
          </p:nvPr>
        </p:nvSpPr>
        <p:spPr>
          <a:xfrm>
            <a:off x="614838" y="0"/>
            <a:ext cx="11577160" cy="4144674"/>
          </a:xfrm>
          <a:custGeom>
            <a:avLst/>
            <a:gdLst>
              <a:gd name="connsiteX0" fmla="*/ 0 w 11577160"/>
              <a:gd name="connsiteY0" fmla="*/ 0 h 4144674"/>
              <a:gd name="connsiteX1" fmla="*/ 11577160 w 11577160"/>
              <a:gd name="connsiteY1" fmla="*/ 0 h 4144674"/>
              <a:gd name="connsiteX2" fmla="*/ 11577160 w 11577160"/>
              <a:gd name="connsiteY2" fmla="*/ 3713070 h 4144674"/>
              <a:gd name="connsiteX3" fmla="*/ 4823817 w 11577160"/>
              <a:gd name="connsiteY3" fmla="*/ 3713070 h 4144674"/>
              <a:gd name="connsiteX4" fmla="*/ 4392212 w 11577160"/>
              <a:gd name="connsiteY4" fmla="*/ 4144674 h 4144674"/>
              <a:gd name="connsiteX5" fmla="*/ 609325 w 11577160"/>
              <a:gd name="connsiteY5" fmla="*/ 4144674 h 4144674"/>
              <a:gd name="connsiteX6" fmla="*/ 0 w 11577160"/>
              <a:gd name="connsiteY6" fmla="*/ 3535350 h 41446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7160" h="4144674">
                <a:moveTo>
                  <a:pt x="0" y="0"/>
                </a:moveTo>
                <a:lnTo>
                  <a:pt x="11577160" y="0"/>
                </a:lnTo>
                <a:lnTo>
                  <a:pt x="11577160" y="3713070"/>
                </a:lnTo>
                <a:lnTo>
                  <a:pt x="4823817" y="3713070"/>
                </a:lnTo>
                <a:cubicBezTo>
                  <a:pt x="4585165" y="3713070"/>
                  <a:pt x="4392212" y="3906022"/>
                  <a:pt x="4392212" y="4144674"/>
                </a:cubicBezTo>
                <a:lnTo>
                  <a:pt x="609325" y="4144674"/>
                </a:lnTo>
                <a:cubicBezTo>
                  <a:pt x="272927" y="4144674"/>
                  <a:pt x="0" y="3871747"/>
                  <a:pt x="0" y="3535350"/>
                </a:cubicBez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3979594"/>
            <a:ext cx="6153150" cy="1123949"/>
          </a:xfrm>
        </p:spPr>
        <p:txBody>
          <a:bodyPr anchor="b" anchorCtr="0">
            <a:noAutofit/>
          </a:bodyPr>
          <a:lstStyle>
            <a:lvl1pPr>
              <a:lnSpc>
                <a:spcPct val="80000"/>
              </a:lnSpc>
              <a:defRPr sz="4000" spc="-60" baseline="0">
                <a:solidFill>
                  <a:schemeClr val="tx2"/>
                </a:solidFill>
              </a:defRPr>
            </a:lvl1pPr>
          </a:lstStyle>
          <a:p>
            <a:r>
              <a:rPr lang="nl-NL" noProof="0" dirty="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5" name="Straight Connector 14">
            <a:extLst>
              <a:ext uri="{FF2B5EF4-FFF2-40B4-BE49-F238E27FC236}">
                <a16:creationId xmlns:a16="http://schemas.microsoft.com/office/drawing/2014/main" id="{B6061A2D-2FC7-49E9-9022-09838866AA7E}"/>
              </a:ext>
            </a:extLst>
          </p:cNvPr>
          <p:cNvCxnSpPr>
            <a:cxnSpLocks/>
          </p:cNvCxnSpPr>
          <p:nvPr userDrawn="1"/>
        </p:nvCxnSpPr>
        <p:spPr>
          <a:xfrm>
            <a:off x="5453062" y="5247914"/>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26" name="Rectangle 106">
            <a:extLst>
              <a:ext uri="{FF2B5EF4-FFF2-40B4-BE49-F238E27FC236}">
                <a16:creationId xmlns:a16="http://schemas.microsoft.com/office/drawing/2014/main" id="{66D88E85-C8BF-435A-A766-CFB8BA5F3E42}"/>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31" name="Text Placeholder 25">
            <a:extLst>
              <a:ext uri="{FF2B5EF4-FFF2-40B4-BE49-F238E27FC236}">
                <a16:creationId xmlns:a16="http://schemas.microsoft.com/office/drawing/2014/main" id="{BBE7FF0D-A11C-478D-82C1-4EAA76F26FEC}"/>
              </a:ext>
            </a:extLst>
          </p:cNvPr>
          <p:cNvSpPr>
            <a:spLocks noGrp="1"/>
          </p:cNvSpPr>
          <p:nvPr>
            <p:ph type="body" sz="quarter" idx="13" hasCustomPrompt="1"/>
          </p:nvPr>
        </p:nvSpPr>
        <p:spPr>
          <a:xfrm>
            <a:off x="5419726" y="5472971"/>
            <a:ext cx="6152400" cy="590400"/>
          </a:xfrm>
        </p:spPr>
        <p:txBody>
          <a:bodyPr/>
          <a:lstStyle>
            <a:lvl1pPr>
              <a:lnSpc>
                <a:spcPct val="80000"/>
              </a:lnSpc>
              <a:defRPr sz="4000" spc="-60" baseline="0">
                <a:solidFill>
                  <a:schemeClr val="bg2"/>
                </a:solidFill>
              </a:defRPr>
            </a:lvl1pPr>
          </a:lstStyle>
          <a:p>
            <a:pPr lvl="0"/>
            <a:r>
              <a:rPr lang="nl-NL" noProof="0" dirty="0"/>
              <a:t>Klik om subtitel toe te voegen</a:t>
            </a:r>
          </a:p>
        </p:txBody>
      </p:sp>
      <p:sp>
        <p:nvSpPr>
          <p:cNvPr id="42" name="Rectangle 106">
            <a:extLst>
              <a:ext uri="{FF2B5EF4-FFF2-40B4-BE49-F238E27FC236}">
                <a16:creationId xmlns:a16="http://schemas.microsoft.com/office/drawing/2014/main" id="{D22C04FF-2BBD-4F2B-B882-F82899D4A1BD}"/>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3" name="Groep 2">
            <a:extLst>
              <a:ext uri="{FF2B5EF4-FFF2-40B4-BE49-F238E27FC236}">
                <a16:creationId xmlns:a16="http://schemas.microsoft.com/office/drawing/2014/main" id="{6F02B3C6-631D-4822-B4DB-C6F757FD8769}"/>
              </a:ext>
            </a:extLst>
          </p:cNvPr>
          <p:cNvGrpSpPr/>
          <p:nvPr userDrawn="1"/>
        </p:nvGrpSpPr>
        <p:grpSpPr>
          <a:xfrm>
            <a:off x="12326583" y="1"/>
            <a:ext cx="2329217" cy="5718810"/>
            <a:chOff x="12326583" y="1"/>
            <a:chExt cx="2329217" cy="5718810"/>
          </a:xfrm>
        </p:grpSpPr>
        <p:sp>
          <p:nvSpPr>
            <p:cNvPr id="38" name="Rectangle 106">
              <a:extLst>
                <a:ext uri="{FF2B5EF4-FFF2-40B4-BE49-F238E27FC236}">
                  <a16:creationId xmlns:a16="http://schemas.microsoft.com/office/drawing/2014/main" id="{A6DFDEE3-7213-4A1B-BD16-73602857A5E0}"/>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39" name="Groep 38">
              <a:extLst>
                <a:ext uri="{FF2B5EF4-FFF2-40B4-BE49-F238E27FC236}">
                  <a16:creationId xmlns:a16="http://schemas.microsoft.com/office/drawing/2014/main" id="{09E4CED3-BB4A-4110-B81E-CE2A557D2D70}"/>
                </a:ext>
              </a:extLst>
            </p:cNvPr>
            <p:cNvGrpSpPr>
              <a:grpSpLocks noChangeAspect="1"/>
            </p:cNvGrpSpPr>
            <p:nvPr userDrawn="1"/>
          </p:nvGrpSpPr>
          <p:grpSpPr>
            <a:xfrm>
              <a:off x="12616299" y="4739224"/>
              <a:ext cx="1766851" cy="793244"/>
              <a:chOff x="2766083" y="6357983"/>
              <a:chExt cx="1485890" cy="667104"/>
            </a:xfrm>
          </p:grpSpPr>
          <p:pic>
            <p:nvPicPr>
              <p:cNvPr id="45" name="Picture 15">
                <a:extLst>
                  <a:ext uri="{FF2B5EF4-FFF2-40B4-BE49-F238E27FC236}">
                    <a16:creationId xmlns:a16="http://schemas.microsoft.com/office/drawing/2014/main" id="{56B0DA35-602A-47A3-A33B-1A42C766DD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6" name="Picture 18">
                <a:extLst>
                  <a:ext uri="{FF2B5EF4-FFF2-40B4-BE49-F238E27FC236}">
                    <a16:creationId xmlns:a16="http://schemas.microsoft.com/office/drawing/2014/main" id="{4B0AA089-9CA7-4986-9B0B-1E2EA8A814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7" name="Picture 19">
                <a:extLst>
                  <a:ext uri="{FF2B5EF4-FFF2-40B4-BE49-F238E27FC236}">
                    <a16:creationId xmlns:a16="http://schemas.microsoft.com/office/drawing/2014/main" id="{161FA9E9-975D-48C8-80CC-B71ED5E6EC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8" name="Straight Arrow Connector 23">
                <a:extLst>
                  <a:ext uri="{FF2B5EF4-FFF2-40B4-BE49-F238E27FC236}">
                    <a16:creationId xmlns:a16="http://schemas.microsoft.com/office/drawing/2014/main" id="{F075B050-4DB9-4B32-BE98-3384B146B6CB}"/>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24">
                <a:extLst>
                  <a:ext uri="{FF2B5EF4-FFF2-40B4-BE49-F238E27FC236}">
                    <a16:creationId xmlns:a16="http://schemas.microsoft.com/office/drawing/2014/main" id="{D9EDB32F-0592-4CEA-A31B-520DCEBC33A8}"/>
                  </a:ext>
                </a:extLst>
              </p:cNvPr>
              <p:cNvCxnSpPr>
                <a:stCxn id="45" idx="0"/>
                <a:endCxn id="45"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26">
                <a:extLst>
                  <a:ext uri="{FF2B5EF4-FFF2-40B4-BE49-F238E27FC236}">
                    <a16:creationId xmlns:a16="http://schemas.microsoft.com/office/drawing/2014/main" id="{2FD2F19B-CE2C-4067-8970-A800CEABDCD1}"/>
                  </a:ext>
                </a:extLst>
              </p:cNvPr>
              <p:cNvCxnSpPr>
                <a:stCxn id="45" idx="3"/>
                <a:endCxn id="45"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27">
                <a:extLst>
                  <a:ext uri="{FF2B5EF4-FFF2-40B4-BE49-F238E27FC236}">
                    <a16:creationId xmlns:a16="http://schemas.microsoft.com/office/drawing/2014/main" id="{A21F9A8E-4718-437A-9C9C-614F8D8E6116}"/>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Oval 28">
                <a:extLst>
                  <a:ext uri="{FF2B5EF4-FFF2-40B4-BE49-F238E27FC236}">
                    <a16:creationId xmlns:a16="http://schemas.microsoft.com/office/drawing/2014/main" id="{0EF24A99-15FA-417C-9DA9-29E89F9F4EFB}"/>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40" name="Groep 39">
              <a:extLst>
                <a:ext uri="{FF2B5EF4-FFF2-40B4-BE49-F238E27FC236}">
                  <a16:creationId xmlns:a16="http://schemas.microsoft.com/office/drawing/2014/main" id="{44ACFC89-278E-4429-96AD-D9AF4F35723A}"/>
                </a:ext>
              </a:extLst>
            </p:cNvPr>
            <p:cNvGrpSpPr/>
            <p:nvPr userDrawn="1"/>
          </p:nvGrpSpPr>
          <p:grpSpPr>
            <a:xfrm>
              <a:off x="12610022" y="1108316"/>
              <a:ext cx="425380" cy="577954"/>
              <a:chOff x="-37364" y="4061531"/>
              <a:chExt cx="571037" cy="775855"/>
            </a:xfrm>
          </p:grpSpPr>
          <p:pic>
            <p:nvPicPr>
              <p:cNvPr id="43" name="Afbeelding 42">
                <a:extLst>
                  <a:ext uri="{FF2B5EF4-FFF2-40B4-BE49-F238E27FC236}">
                    <a16:creationId xmlns:a16="http://schemas.microsoft.com/office/drawing/2014/main" id="{76D1C94F-2678-4538-8AE7-A8F1AE44B733}"/>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44" name="Rectangle 21">
                <a:extLst>
                  <a:ext uri="{FF2B5EF4-FFF2-40B4-BE49-F238E27FC236}">
                    <a16:creationId xmlns:a16="http://schemas.microsoft.com/office/drawing/2014/main" id="{C0795D33-419B-4D90-B7D0-F23B0A229481}"/>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41" name="Afbeelding 40">
              <a:extLst>
                <a:ext uri="{FF2B5EF4-FFF2-40B4-BE49-F238E27FC236}">
                  <a16:creationId xmlns:a16="http://schemas.microsoft.com/office/drawing/2014/main" id="{BBCF88BC-C930-469B-B044-AF9EF5C457A2}"/>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11190211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nhoud me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6264275" y="1476375"/>
            <a:ext cx="5330825"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tabel toe te voegen</a:t>
            </a:r>
          </a:p>
        </p:txBody>
      </p:sp>
      <p:sp>
        <p:nvSpPr>
          <p:cNvPr id="11" name="Text Placeholder 12">
            <a:extLst>
              <a:ext uri="{FF2B5EF4-FFF2-40B4-BE49-F238E27FC236}">
                <a16:creationId xmlns:a16="http://schemas.microsoft.com/office/drawing/2014/main" id="{F028C813-AC7A-4357-A8D4-1D61F095489D}"/>
              </a:ext>
            </a:extLst>
          </p:cNvPr>
          <p:cNvSpPr>
            <a:spLocks noGrp="1"/>
          </p:cNvSpPr>
          <p:nvPr>
            <p:ph type="body" sz="quarter" idx="10" hasCustomPrompt="1"/>
          </p:nvPr>
        </p:nvSpPr>
        <p:spPr>
          <a:xfrm>
            <a:off x="619125" y="1476375"/>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31" name="Rectangle 106">
            <a:extLst>
              <a:ext uri="{FF2B5EF4-FFF2-40B4-BE49-F238E27FC236}">
                <a16:creationId xmlns:a16="http://schemas.microsoft.com/office/drawing/2014/main" id="{730C924B-F91D-43CC-A0C8-A160AAD5E487}"/>
              </a:ext>
            </a:extLst>
          </p:cNvPr>
          <p:cNvSpPr>
            <a:spLocks noChangeArrowheads="1"/>
          </p:cNvSpPr>
          <p:nvPr userDrawn="1"/>
        </p:nvSpPr>
        <p:spPr bwMode="gray">
          <a:xfrm>
            <a:off x="12326583" y="0"/>
            <a:ext cx="2329217" cy="2696274"/>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Tabel invoegen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tabelvlak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Kies hoeveel kolommen en rijen de tabel moet hebben die je wil invoegen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‘OK’ en de tabel wordt ingevoegd die vervolgens gevuld kan worden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grpSp>
        <p:nvGrpSpPr>
          <p:cNvPr id="13" name="Groep 12">
            <a:extLst>
              <a:ext uri="{FF2B5EF4-FFF2-40B4-BE49-F238E27FC236}">
                <a16:creationId xmlns:a16="http://schemas.microsoft.com/office/drawing/2014/main" id="{0D738BE7-6A7E-46F7-8BF1-965AD4F71B81}"/>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E3A6B80D-90EB-4816-8F06-1FF0DE111259}"/>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5" name="Group 22">
              <a:extLst>
                <a:ext uri="{FF2B5EF4-FFF2-40B4-BE49-F238E27FC236}">
                  <a16:creationId xmlns:a16="http://schemas.microsoft.com/office/drawing/2014/main" id="{CCB39D30-1E27-408F-80D8-32932B5B9480}"/>
                </a:ext>
              </a:extLst>
            </p:cNvPr>
            <p:cNvGrpSpPr/>
            <p:nvPr userDrawn="1"/>
          </p:nvGrpSpPr>
          <p:grpSpPr>
            <a:xfrm>
              <a:off x="-2318863" y="1050055"/>
              <a:ext cx="2044800" cy="534731"/>
              <a:chOff x="-2108199" y="3333735"/>
              <a:chExt cx="2314576" cy="605280"/>
            </a:xfrm>
          </p:grpSpPr>
          <p:grpSp>
            <p:nvGrpSpPr>
              <p:cNvPr id="16" name="Group 9">
                <a:extLst>
                  <a:ext uri="{FF2B5EF4-FFF2-40B4-BE49-F238E27FC236}">
                    <a16:creationId xmlns:a16="http://schemas.microsoft.com/office/drawing/2014/main" id="{1F50881A-2BBC-44BE-9D27-9754AB68E97E}"/>
                  </a:ext>
                </a:extLst>
              </p:cNvPr>
              <p:cNvGrpSpPr/>
              <p:nvPr userDrawn="1"/>
            </p:nvGrpSpPr>
            <p:grpSpPr>
              <a:xfrm>
                <a:off x="-2108199" y="3333735"/>
                <a:ext cx="2314576" cy="605280"/>
                <a:chOff x="-1062434" y="2679700"/>
                <a:chExt cx="2314576" cy="605280"/>
              </a:xfrm>
            </p:grpSpPr>
            <p:pic>
              <p:nvPicPr>
                <p:cNvPr id="18" name="Picture 5">
                  <a:extLst>
                    <a:ext uri="{FF2B5EF4-FFF2-40B4-BE49-F238E27FC236}">
                      <a16:creationId xmlns:a16="http://schemas.microsoft.com/office/drawing/2014/main" id="{C357F009-954B-42E8-9AFE-44B6234E24EC}"/>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19" name="Rectangle 21">
                  <a:extLst>
                    <a:ext uri="{FF2B5EF4-FFF2-40B4-BE49-F238E27FC236}">
                      <a16:creationId xmlns:a16="http://schemas.microsoft.com/office/drawing/2014/main" id="{B5B3C759-A389-411C-B870-027A6960A40B}"/>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7" name="Graphic 19" descr="Close with solid fill">
                <a:extLst>
                  <a:ext uri="{FF2B5EF4-FFF2-40B4-BE49-F238E27FC236}">
                    <a16:creationId xmlns:a16="http://schemas.microsoft.com/office/drawing/2014/main" id="{5B652822-ACAD-45A5-ADBF-D119E46F5B24}"/>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DF3716CF-D9F7-4E85-A572-A8A5E9841A07}"/>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
        <p:nvSpPr>
          <p:cNvPr id="20" name="Rectangle 106">
            <a:extLst>
              <a:ext uri="{FF2B5EF4-FFF2-40B4-BE49-F238E27FC236}">
                <a16:creationId xmlns:a16="http://schemas.microsoft.com/office/drawing/2014/main" id="{8EE16B0B-B9C9-4621-817F-2DEA06F65CB0}"/>
              </a:ext>
            </a:extLst>
          </p:cNvPr>
          <p:cNvSpPr>
            <a:spLocks noChangeArrowheads="1"/>
          </p:cNvSpPr>
          <p:nvPr userDrawn="1"/>
        </p:nvSpPr>
        <p:spPr bwMode="gray">
          <a:xfrm>
            <a:off x="12326583" y="2942670"/>
            <a:ext cx="2329217" cy="197223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Verticale lijnen toevoegen aan tabel</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Voeg een tabel in. De tabel wordt zonder verticale lijnen ingevoegd</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Om de verticale lijnen toe te voegen; klik in het menu </a:t>
            </a:r>
            <a:b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b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23088450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abel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4" name="Table Placeholder 3">
            <a:extLst>
              <a:ext uri="{FF2B5EF4-FFF2-40B4-BE49-F238E27FC236}">
                <a16:creationId xmlns:a16="http://schemas.microsoft.com/office/drawing/2014/main" id="{94B40A4D-040D-412B-B077-4F963A67665D}"/>
              </a:ext>
            </a:extLst>
          </p:cNvPr>
          <p:cNvSpPr>
            <a:spLocks noGrp="1"/>
          </p:cNvSpPr>
          <p:nvPr>
            <p:ph type="tbl" sz="quarter" idx="12" hasCustomPrompt="1"/>
          </p:nvPr>
        </p:nvSpPr>
        <p:spPr>
          <a:xfrm>
            <a:off x="619125" y="1476375"/>
            <a:ext cx="10975975"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tabel toe te voegen</a:t>
            </a:r>
          </a:p>
        </p:txBody>
      </p:sp>
      <p:sp>
        <p:nvSpPr>
          <p:cNvPr id="7" name="Rectangle 106">
            <a:extLst>
              <a:ext uri="{FF2B5EF4-FFF2-40B4-BE49-F238E27FC236}">
                <a16:creationId xmlns:a16="http://schemas.microsoft.com/office/drawing/2014/main" id="{A5A0DE91-09F1-4A57-AEC5-58AD14C7204C}"/>
              </a:ext>
            </a:extLst>
          </p:cNvPr>
          <p:cNvSpPr>
            <a:spLocks noChangeArrowheads="1"/>
          </p:cNvSpPr>
          <p:nvPr userDrawn="1"/>
        </p:nvSpPr>
        <p:spPr bwMode="gray">
          <a:xfrm>
            <a:off x="12326583" y="0"/>
            <a:ext cx="2329217" cy="2696274"/>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Tabel invoegen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tabelvlak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Kies hoeveel kolommen en rijen de tabel moet hebben die je wil invoegen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‘OK’ en de tabel wordt ingevoegd die vervolgens gevuld kan worden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vervolgens alle tekst in de tabel, pas de lettergrootte aan naar 14pt en kleur de zwarte tekst om naar donkerblauw</a:t>
            </a:r>
          </a:p>
        </p:txBody>
      </p:sp>
      <p:sp>
        <p:nvSpPr>
          <p:cNvPr id="3" name="Slide Number Placeholder 2">
            <a:extLst>
              <a:ext uri="{FF2B5EF4-FFF2-40B4-BE49-F238E27FC236}">
                <a16:creationId xmlns:a16="http://schemas.microsoft.com/office/drawing/2014/main" id="{E1B7A5D4-DEE1-41E7-A578-DE688BC982F1}"/>
              </a:ext>
            </a:extLst>
          </p:cNvPr>
          <p:cNvSpPr>
            <a:spLocks noGrp="1"/>
          </p:cNvSpPr>
          <p:nvPr>
            <p:ph type="sldNum" sz="quarter" idx="13"/>
          </p:nvPr>
        </p:nvSpPr>
        <p:spPr/>
        <p:txBody>
          <a:bodyPr/>
          <a:lstStyle/>
          <a:p>
            <a:fld id="{5A195573-6125-40C3-AA0C-3AC6CFB9F86B}" type="slidenum">
              <a:rPr lang="en-US" smtClean="0"/>
              <a:pPr/>
              <a:t>‹nr.›</a:t>
            </a:fld>
            <a:endParaRPr lang="en-US" dirty="0"/>
          </a:p>
        </p:txBody>
      </p:sp>
      <p:sp>
        <p:nvSpPr>
          <p:cNvPr id="6" name="Rectangle 106">
            <a:extLst>
              <a:ext uri="{FF2B5EF4-FFF2-40B4-BE49-F238E27FC236}">
                <a16:creationId xmlns:a16="http://schemas.microsoft.com/office/drawing/2014/main" id="{3021B20F-17DF-401E-BBA5-726BBD4791C7}"/>
              </a:ext>
            </a:extLst>
          </p:cNvPr>
          <p:cNvSpPr>
            <a:spLocks noChangeArrowheads="1"/>
          </p:cNvSpPr>
          <p:nvPr userDrawn="1"/>
        </p:nvSpPr>
        <p:spPr bwMode="gray">
          <a:xfrm>
            <a:off x="12326583" y="2942670"/>
            <a:ext cx="2329217" cy="1972230"/>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Verticale lijnen toevoegen aan tabel</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Voeg een tabel in. De tabel wordt zonder verticale lijnen ingevoegd</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Om de verticale lijnen toe te voegen; klik in het menu </a:t>
            </a:r>
            <a:b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b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'Opties voor tabelstijlen’, kies de functie 'Gestreepte kolommen' en de verticale lijnen verschijnen</a:t>
            </a:r>
          </a:p>
        </p:txBody>
      </p:sp>
    </p:spTree>
    <p:extLst>
      <p:ext uri="{BB962C8B-B14F-4D97-AF65-F5344CB8AC3E}">
        <p14:creationId xmlns:p14="http://schemas.microsoft.com/office/powerpoint/2010/main" val="19155881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houd met grafiek rech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264276"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12">
            <a:extLst>
              <a:ext uri="{FF2B5EF4-FFF2-40B4-BE49-F238E27FC236}">
                <a16:creationId xmlns:a16="http://schemas.microsoft.com/office/drawing/2014/main" id="{CC64508F-FB4D-4117-A07D-F5E6D9501D14}"/>
              </a:ext>
            </a:extLst>
          </p:cNvPr>
          <p:cNvSpPr>
            <a:spLocks noGrp="1"/>
          </p:cNvSpPr>
          <p:nvPr>
            <p:ph type="body" sz="quarter" idx="10" hasCustomPrompt="1"/>
          </p:nvPr>
        </p:nvSpPr>
        <p:spPr>
          <a:xfrm>
            <a:off x="61912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1" name="Text Placeholder 3">
            <a:extLst>
              <a:ext uri="{FF2B5EF4-FFF2-40B4-BE49-F238E27FC236}">
                <a16:creationId xmlns:a16="http://schemas.microsoft.com/office/drawing/2014/main" id="{A573C153-27EA-4A91-9162-722BE6E06CAD}"/>
              </a:ext>
            </a:extLst>
          </p:cNvPr>
          <p:cNvSpPr>
            <a:spLocks noGrp="1"/>
          </p:cNvSpPr>
          <p:nvPr>
            <p:ph type="body" sz="quarter" idx="18" hasCustomPrompt="1"/>
          </p:nvPr>
        </p:nvSpPr>
        <p:spPr>
          <a:xfrm>
            <a:off x="6400153"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grpSp>
        <p:nvGrpSpPr>
          <p:cNvPr id="13" name="Groep 12">
            <a:extLst>
              <a:ext uri="{FF2B5EF4-FFF2-40B4-BE49-F238E27FC236}">
                <a16:creationId xmlns:a16="http://schemas.microsoft.com/office/drawing/2014/main" id="{39D28042-45AB-4F8C-A0C9-EF684DE5B4DB}"/>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3FB83E7A-138B-4198-9501-4160394F1F1B}"/>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8" name="Group 22">
              <a:extLst>
                <a:ext uri="{FF2B5EF4-FFF2-40B4-BE49-F238E27FC236}">
                  <a16:creationId xmlns:a16="http://schemas.microsoft.com/office/drawing/2014/main" id="{4B9181B1-0FC2-43EA-A5E5-7F2684792BD0}"/>
                </a:ext>
              </a:extLst>
            </p:cNvPr>
            <p:cNvGrpSpPr/>
            <p:nvPr userDrawn="1"/>
          </p:nvGrpSpPr>
          <p:grpSpPr>
            <a:xfrm>
              <a:off x="-2318863" y="1050055"/>
              <a:ext cx="2044800" cy="534731"/>
              <a:chOff x="-2108199" y="3333735"/>
              <a:chExt cx="2314576" cy="605280"/>
            </a:xfrm>
          </p:grpSpPr>
          <p:grpSp>
            <p:nvGrpSpPr>
              <p:cNvPr id="19" name="Group 9">
                <a:extLst>
                  <a:ext uri="{FF2B5EF4-FFF2-40B4-BE49-F238E27FC236}">
                    <a16:creationId xmlns:a16="http://schemas.microsoft.com/office/drawing/2014/main" id="{41B5B16A-7983-4922-B06F-1B9FB8222C3A}"/>
                  </a:ext>
                </a:extLst>
              </p:cNvPr>
              <p:cNvGrpSpPr/>
              <p:nvPr userDrawn="1"/>
            </p:nvGrpSpPr>
            <p:grpSpPr>
              <a:xfrm>
                <a:off x="-2108199" y="3333735"/>
                <a:ext cx="2314576" cy="605280"/>
                <a:chOff x="-1062434" y="2679700"/>
                <a:chExt cx="2314576" cy="605280"/>
              </a:xfrm>
            </p:grpSpPr>
            <p:pic>
              <p:nvPicPr>
                <p:cNvPr id="25" name="Picture 5">
                  <a:extLst>
                    <a:ext uri="{FF2B5EF4-FFF2-40B4-BE49-F238E27FC236}">
                      <a16:creationId xmlns:a16="http://schemas.microsoft.com/office/drawing/2014/main" id="{6F924BE0-7547-4ADB-B5C8-6B1AD42860BB}"/>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6" name="Rectangle 21">
                  <a:extLst>
                    <a:ext uri="{FF2B5EF4-FFF2-40B4-BE49-F238E27FC236}">
                      <a16:creationId xmlns:a16="http://schemas.microsoft.com/office/drawing/2014/main" id="{65EA48B2-4247-424F-AA38-1B9E1BF2236D}"/>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24" name="Graphic 19" descr="Close with solid fill">
                <a:extLst>
                  <a:ext uri="{FF2B5EF4-FFF2-40B4-BE49-F238E27FC236}">
                    <a16:creationId xmlns:a16="http://schemas.microsoft.com/office/drawing/2014/main" id="{9CB9F003-E90D-4944-83B7-1D24E4D23F35}"/>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0DDE9399-B94D-49BE-87E3-76B5B785CBDA}"/>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364962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nhoud met grafiek lin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5"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12">
            <a:extLst>
              <a:ext uri="{FF2B5EF4-FFF2-40B4-BE49-F238E27FC236}">
                <a16:creationId xmlns:a16="http://schemas.microsoft.com/office/drawing/2014/main" id="{4D3B61F8-A508-4E1F-AB2C-57AEA9320D93}"/>
              </a:ext>
            </a:extLst>
          </p:cNvPr>
          <p:cNvSpPr>
            <a:spLocks noGrp="1"/>
          </p:cNvSpPr>
          <p:nvPr>
            <p:ph type="body" sz="quarter" idx="10" hasCustomPrompt="1"/>
          </p:nvPr>
        </p:nvSpPr>
        <p:spPr>
          <a:xfrm>
            <a:off x="6264275" y="1476374"/>
            <a:ext cx="5330825"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sp>
        <p:nvSpPr>
          <p:cNvPr id="11" name="Text Placeholder 3">
            <a:extLst>
              <a:ext uri="{FF2B5EF4-FFF2-40B4-BE49-F238E27FC236}">
                <a16:creationId xmlns:a16="http://schemas.microsoft.com/office/drawing/2014/main" id="{3970DEE3-03AB-4155-86AF-0AFDC23EC764}"/>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grpSp>
        <p:nvGrpSpPr>
          <p:cNvPr id="13" name="Groep 12">
            <a:extLst>
              <a:ext uri="{FF2B5EF4-FFF2-40B4-BE49-F238E27FC236}">
                <a16:creationId xmlns:a16="http://schemas.microsoft.com/office/drawing/2014/main" id="{59203073-DE59-416A-AA44-7F372A9FDBB1}"/>
              </a:ext>
            </a:extLst>
          </p:cNvPr>
          <p:cNvGrpSpPr/>
          <p:nvPr userDrawn="1"/>
        </p:nvGrpSpPr>
        <p:grpSpPr>
          <a:xfrm>
            <a:off x="-2463800" y="0"/>
            <a:ext cx="2329217" cy="2718588"/>
            <a:chOff x="-2463800" y="0"/>
            <a:chExt cx="2329217" cy="2718588"/>
          </a:xfrm>
        </p:grpSpPr>
        <p:sp>
          <p:nvSpPr>
            <p:cNvPr id="14" name="Rectangle 106">
              <a:extLst>
                <a:ext uri="{FF2B5EF4-FFF2-40B4-BE49-F238E27FC236}">
                  <a16:creationId xmlns:a16="http://schemas.microsoft.com/office/drawing/2014/main" id="{F5FFBB0E-E7AA-4195-BFDA-AD4AAE8AF179}"/>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5" name="Group 22">
              <a:extLst>
                <a:ext uri="{FF2B5EF4-FFF2-40B4-BE49-F238E27FC236}">
                  <a16:creationId xmlns:a16="http://schemas.microsoft.com/office/drawing/2014/main" id="{D1B56FAE-4A4A-4024-A4A6-138655FC3BEA}"/>
                </a:ext>
              </a:extLst>
            </p:cNvPr>
            <p:cNvGrpSpPr/>
            <p:nvPr userDrawn="1"/>
          </p:nvGrpSpPr>
          <p:grpSpPr>
            <a:xfrm>
              <a:off x="-2318863" y="1050055"/>
              <a:ext cx="2044800" cy="534731"/>
              <a:chOff x="-2108199" y="3333735"/>
              <a:chExt cx="2314576" cy="605280"/>
            </a:xfrm>
          </p:grpSpPr>
          <p:grpSp>
            <p:nvGrpSpPr>
              <p:cNvPr id="16" name="Group 9">
                <a:extLst>
                  <a:ext uri="{FF2B5EF4-FFF2-40B4-BE49-F238E27FC236}">
                    <a16:creationId xmlns:a16="http://schemas.microsoft.com/office/drawing/2014/main" id="{4445C993-2037-441B-9505-E53F3662739F}"/>
                  </a:ext>
                </a:extLst>
              </p:cNvPr>
              <p:cNvGrpSpPr/>
              <p:nvPr userDrawn="1"/>
            </p:nvGrpSpPr>
            <p:grpSpPr>
              <a:xfrm>
                <a:off x="-2108199" y="3333735"/>
                <a:ext cx="2314576" cy="605280"/>
                <a:chOff x="-1062434" y="2679700"/>
                <a:chExt cx="2314576" cy="605280"/>
              </a:xfrm>
            </p:grpSpPr>
            <p:pic>
              <p:nvPicPr>
                <p:cNvPr id="18" name="Picture 5">
                  <a:extLst>
                    <a:ext uri="{FF2B5EF4-FFF2-40B4-BE49-F238E27FC236}">
                      <a16:creationId xmlns:a16="http://schemas.microsoft.com/office/drawing/2014/main" id="{883BEEDD-CF51-4837-AC93-782143669D62}"/>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19" name="Rectangle 21">
                  <a:extLst>
                    <a:ext uri="{FF2B5EF4-FFF2-40B4-BE49-F238E27FC236}">
                      <a16:creationId xmlns:a16="http://schemas.microsoft.com/office/drawing/2014/main" id="{EEB4948F-4504-49F1-AE4F-FDEE036985B4}"/>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7" name="Graphic 19" descr="Close with solid fill">
                <a:extLst>
                  <a:ext uri="{FF2B5EF4-FFF2-40B4-BE49-F238E27FC236}">
                    <a16:creationId xmlns:a16="http://schemas.microsoft.com/office/drawing/2014/main" id="{6AB26215-EC34-49DB-ABEE-8F7B0EEAA60F}"/>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0BFCFFBD-719A-4FAA-A247-AC7B7013957D}"/>
              </a:ext>
            </a:extLst>
          </p:cNvPr>
          <p:cNvSpPr>
            <a:spLocks noGrp="1"/>
          </p:cNvSpPr>
          <p:nvPr>
            <p:ph type="sldNum" sz="quarter" idx="18"/>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3603854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koloms grafiek">
    <p:spTree>
      <p:nvGrpSpPr>
        <p:cNvPr id="1" name=""/>
        <p:cNvGrpSpPr/>
        <p:nvPr/>
      </p:nvGrpSpPr>
      <p:grpSpPr>
        <a:xfrm>
          <a:off x="0" y="0"/>
          <a:ext cx="0" cy="0"/>
          <a:chOff x="0" y="0"/>
          <a:chExt cx="0" cy="0"/>
        </a:xfrm>
      </p:grpSpPr>
      <p:sp>
        <p:nvSpPr>
          <p:cNvPr id="13" name="Chart Placeholder 5">
            <a:extLst>
              <a:ext uri="{FF2B5EF4-FFF2-40B4-BE49-F238E27FC236}">
                <a16:creationId xmlns:a16="http://schemas.microsoft.com/office/drawing/2014/main" id="{399BE0BD-5C57-4F3C-BAE5-6DDEE19D7616}"/>
              </a:ext>
            </a:extLst>
          </p:cNvPr>
          <p:cNvSpPr>
            <a:spLocks noGrp="1"/>
          </p:cNvSpPr>
          <p:nvPr>
            <p:ph type="chart" sz="quarter" idx="16" hasCustomPrompt="1"/>
          </p:nvPr>
        </p:nvSpPr>
        <p:spPr>
          <a:xfrm>
            <a:off x="6264276"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12" name="Chart Placeholder 5">
            <a:extLst>
              <a:ext uri="{FF2B5EF4-FFF2-40B4-BE49-F238E27FC236}">
                <a16:creationId xmlns:a16="http://schemas.microsoft.com/office/drawing/2014/main" id="{9B32F7E6-012D-47BA-9B6E-EBE47DCE3AFF}"/>
              </a:ext>
            </a:extLst>
          </p:cNvPr>
          <p:cNvSpPr>
            <a:spLocks noGrp="1"/>
          </p:cNvSpPr>
          <p:nvPr>
            <p:ph type="chart" sz="quarter" idx="12" hasCustomPrompt="1"/>
          </p:nvPr>
        </p:nvSpPr>
        <p:spPr>
          <a:xfrm>
            <a:off x="619125" y="1476375"/>
            <a:ext cx="5330824"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15" name="Text Placeholder 3">
            <a:extLst>
              <a:ext uri="{FF2B5EF4-FFF2-40B4-BE49-F238E27FC236}">
                <a16:creationId xmlns:a16="http://schemas.microsoft.com/office/drawing/2014/main" id="{1EBEB4EC-9E6D-4DE7-87A4-EF91AF2246DA}"/>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16" name="Text Placeholder 3">
            <a:extLst>
              <a:ext uri="{FF2B5EF4-FFF2-40B4-BE49-F238E27FC236}">
                <a16:creationId xmlns:a16="http://schemas.microsoft.com/office/drawing/2014/main" id="{00E68F04-5757-45F4-8CBD-9E15A314E241}"/>
              </a:ext>
            </a:extLst>
          </p:cNvPr>
          <p:cNvSpPr>
            <a:spLocks noGrp="1"/>
          </p:cNvSpPr>
          <p:nvPr>
            <p:ph type="body" sz="quarter" idx="18" hasCustomPrompt="1"/>
          </p:nvPr>
        </p:nvSpPr>
        <p:spPr>
          <a:xfrm>
            <a:off x="6400153"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D20A1D17-3D5D-46FC-B0D0-C84CC5207354}"/>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4945884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afiek met omschrijv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5" y="1476375"/>
            <a:ext cx="7350500"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3">
            <a:extLst>
              <a:ext uri="{FF2B5EF4-FFF2-40B4-BE49-F238E27FC236}">
                <a16:creationId xmlns:a16="http://schemas.microsoft.com/office/drawing/2014/main" id="{9F16F9E9-67C9-49B5-B2A3-BB6AC1FE5D58}"/>
              </a:ext>
            </a:extLst>
          </p:cNvPr>
          <p:cNvSpPr>
            <a:spLocks noGrp="1"/>
          </p:cNvSpPr>
          <p:nvPr>
            <p:ph type="body" sz="quarter" idx="17" hasCustomPrompt="1"/>
          </p:nvPr>
        </p:nvSpPr>
        <p:spPr>
          <a:xfrm>
            <a:off x="755650" y="5600928"/>
            <a:ext cx="2803338" cy="195447"/>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14" name="Text Placeholder 12">
            <a:extLst>
              <a:ext uri="{FF2B5EF4-FFF2-40B4-BE49-F238E27FC236}">
                <a16:creationId xmlns:a16="http://schemas.microsoft.com/office/drawing/2014/main" id="{FFB0E874-F8D9-42E2-8E52-4692C676BEB5}"/>
              </a:ext>
            </a:extLst>
          </p:cNvPr>
          <p:cNvSpPr>
            <a:spLocks noGrp="1"/>
          </p:cNvSpPr>
          <p:nvPr>
            <p:ph type="body" sz="quarter" idx="18" hasCustomPrompt="1"/>
          </p:nvPr>
        </p:nvSpPr>
        <p:spPr>
          <a:xfrm>
            <a:off x="8139953" y="1476374"/>
            <a:ext cx="3455147" cy="4320000"/>
          </a:xfrm>
        </p:spPr>
        <p:txBody>
          <a:bodyPr tIns="36000">
            <a:noAutofit/>
          </a:bodyPr>
          <a:lstStyle>
            <a:lvl1pPr>
              <a:lnSpc>
                <a:spcPct val="90000"/>
              </a:lnSpc>
              <a:spcBef>
                <a:spcPts val="0"/>
              </a:spcBef>
              <a:spcAft>
                <a:spcPts val="0"/>
              </a:spcAft>
              <a:defRPr sz="1800" b="1">
                <a:solidFill>
                  <a:schemeClr val="tx2"/>
                </a:solidFill>
              </a:defRPr>
            </a:lvl1pPr>
            <a:lvl2pPr marL="0" indent="0">
              <a:lnSpc>
                <a:spcPct val="90000"/>
              </a:lnSpc>
              <a:spcBef>
                <a:spcPts val="0"/>
              </a:spcBef>
              <a:spcAft>
                <a:spcPts val="0"/>
              </a:spcAft>
              <a:buNone/>
              <a:defRPr sz="1800">
                <a:solidFill>
                  <a:schemeClr val="bg2"/>
                </a:solidFill>
              </a:defRPr>
            </a:lvl2pPr>
            <a:lvl3pPr marL="0" indent="0">
              <a:lnSpc>
                <a:spcPct val="90000"/>
              </a:lnSpc>
              <a:spcBef>
                <a:spcPts val="0"/>
              </a:spcBef>
              <a:spcAft>
                <a:spcPts val="0"/>
              </a:spcAft>
              <a:buNone/>
              <a:defRPr sz="1800">
                <a:solidFill>
                  <a:schemeClr val="tx1"/>
                </a:solidFill>
              </a:defRPr>
            </a:lvl3pPr>
            <a:lvl4pPr marL="180975" indent="-180975">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4pPr>
            <a:lvl5pPr marL="36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5pPr>
            <a:lvl6pPr marL="54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6pPr>
            <a:lvl7pPr marL="72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7pPr>
            <a:lvl8pPr marL="90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8pPr>
            <a:lvl9pPr marL="1080000" indent="-180000">
              <a:lnSpc>
                <a:spcPct val="90000"/>
              </a:lnSpc>
              <a:spcBef>
                <a:spcPts val="0"/>
              </a:spcBef>
              <a:spcAft>
                <a:spcPts val="0"/>
              </a:spcAft>
              <a:buClr>
                <a:schemeClr val="tx1"/>
              </a:buClr>
              <a:buSzPct val="96000"/>
              <a:buFont typeface="Calibri" panose="020F0502020204030204" pitchFamily="34" charset="0"/>
              <a:buChar char="•"/>
              <a:defRPr sz="1800">
                <a:solidFill>
                  <a:schemeClr val="tx1"/>
                </a:solidFill>
              </a:defRPr>
            </a:lvl9pPr>
          </a:lstStyle>
          <a:p>
            <a:pPr lvl="0"/>
            <a:r>
              <a:rPr lang="nl-NL" noProof="0" dirty="0"/>
              <a:t>Klik om kop toe te voegen</a:t>
            </a:r>
          </a:p>
          <a:p>
            <a:pPr lvl="1"/>
            <a:r>
              <a:rPr lang="nl-NL" noProof="0" dirty="0" err="1"/>
              <a:t>Subkop</a:t>
            </a:r>
            <a:endParaRPr lang="nl-NL" noProof="0" dirty="0"/>
          </a:p>
          <a:p>
            <a:pPr lvl="2"/>
            <a:r>
              <a:rPr lang="nl-NL" noProof="0" dirty="0"/>
              <a:t>Body tekst </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a:p>
            <a:pPr lvl="7"/>
            <a:r>
              <a:rPr lang="nl-NL" noProof="0" dirty="0" err="1"/>
              <a:t>Bullet</a:t>
            </a:r>
            <a:r>
              <a:rPr lang="nl-NL" noProof="0" dirty="0"/>
              <a:t> niveau 5</a:t>
            </a:r>
          </a:p>
          <a:p>
            <a:pPr lvl="8"/>
            <a:r>
              <a:rPr lang="nl-NL" noProof="0" dirty="0" err="1"/>
              <a:t>Bullet</a:t>
            </a:r>
            <a:r>
              <a:rPr lang="nl-NL" noProof="0" dirty="0"/>
              <a:t> niveau 6</a:t>
            </a:r>
          </a:p>
        </p:txBody>
      </p:sp>
      <p:grpSp>
        <p:nvGrpSpPr>
          <p:cNvPr id="13" name="Groep 12">
            <a:extLst>
              <a:ext uri="{FF2B5EF4-FFF2-40B4-BE49-F238E27FC236}">
                <a16:creationId xmlns:a16="http://schemas.microsoft.com/office/drawing/2014/main" id="{5E83B0FA-B23A-496C-B195-75212D27D47C}"/>
              </a:ext>
            </a:extLst>
          </p:cNvPr>
          <p:cNvGrpSpPr/>
          <p:nvPr userDrawn="1"/>
        </p:nvGrpSpPr>
        <p:grpSpPr>
          <a:xfrm>
            <a:off x="-2463800" y="0"/>
            <a:ext cx="2329217" cy="2718588"/>
            <a:chOff x="-2463800" y="0"/>
            <a:chExt cx="2329217" cy="2718588"/>
          </a:xfrm>
        </p:grpSpPr>
        <p:sp>
          <p:nvSpPr>
            <p:cNvPr id="15" name="Rectangle 106">
              <a:extLst>
                <a:ext uri="{FF2B5EF4-FFF2-40B4-BE49-F238E27FC236}">
                  <a16:creationId xmlns:a16="http://schemas.microsoft.com/office/drawing/2014/main" id="{A74CD945-E3B1-44BB-9078-0B33E75FD2D3}"/>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16" name="Group 22">
              <a:extLst>
                <a:ext uri="{FF2B5EF4-FFF2-40B4-BE49-F238E27FC236}">
                  <a16:creationId xmlns:a16="http://schemas.microsoft.com/office/drawing/2014/main" id="{5EBB861B-324D-4050-98CB-5FC1944AA212}"/>
                </a:ext>
              </a:extLst>
            </p:cNvPr>
            <p:cNvGrpSpPr/>
            <p:nvPr userDrawn="1"/>
          </p:nvGrpSpPr>
          <p:grpSpPr>
            <a:xfrm>
              <a:off x="-2318863" y="1050055"/>
              <a:ext cx="2044800" cy="534731"/>
              <a:chOff x="-2108199" y="3333735"/>
              <a:chExt cx="2314576" cy="605280"/>
            </a:xfrm>
          </p:grpSpPr>
          <p:grpSp>
            <p:nvGrpSpPr>
              <p:cNvPr id="17" name="Group 9">
                <a:extLst>
                  <a:ext uri="{FF2B5EF4-FFF2-40B4-BE49-F238E27FC236}">
                    <a16:creationId xmlns:a16="http://schemas.microsoft.com/office/drawing/2014/main" id="{C496B105-25C3-46D5-9ED3-09FABD170D3C}"/>
                  </a:ext>
                </a:extLst>
              </p:cNvPr>
              <p:cNvGrpSpPr/>
              <p:nvPr userDrawn="1"/>
            </p:nvGrpSpPr>
            <p:grpSpPr>
              <a:xfrm>
                <a:off x="-2108199" y="3333735"/>
                <a:ext cx="2314576" cy="605280"/>
                <a:chOff x="-1062434" y="2679700"/>
                <a:chExt cx="2314576" cy="605280"/>
              </a:xfrm>
            </p:grpSpPr>
            <p:pic>
              <p:nvPicPr>
                <p:cNvPr id="19" name="Picture 5">
                  <a:extLst>
                    <a:ext uri="{FF2B5EF4-FFF2-40B4-BE49-F238E27FC236}">
                      <a16:creationId xmlns:a16="http://schemas.microsoft.com/office/drawing/2014/main" id="{4823FC08-9FD5-40F2-BE2D-08A85D82899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20" name="Rectangle 21">
                  <a:extLst>
                    <a:ext uri="{FF2B5EF4-FFF2-40B4-BE49-F238E27FC236}">
                      <a16:creationId xmlns:a16="http://schemas.microsoft.com/office/drawing/2014/main" id="{84EFE7DE-989D-4C7A-8CF0-BE5D23DA2A01}"/>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18" name="Graphic 19" descr="Close with solid fill">
                <a:extLst>
                  <a:ext uri="{FF2B5EF4-FFF2-40B4-BE49-F238E27FC236}">
                    <a16:creationId xmlns:a16="http://schemas.microsoft.com/office/drawing/2014/main" id="{39A81122-C4E6-45E7-B5B7-9AE166503FB8}"/>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055F4FBA-9445-444C-A054-7B40458BA830}"/>
              </a:ext>
            </a:extLst>
          </p:cNvPr>
          <p:cNvSpPr>
            <a:spLocks noGrp="1"/>
          </p:cNvSpPr>
          <p:nvPr>
            <p:ph type="sldNum" sz="quarter" idx="19"/>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2948920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afiek paginagro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noAutofit/>
          </a:bodyPr>
          <a:lstStyle>
            <a:lvl1pPr>
              <a:defRPr/>
            </a:lvl1pPr>
          </a:lstStyle>
          <a:p>
            <a:r>
              <a:rPr lang="nl-NL" noProof="0" dirty="0"/>
              <a:t>Klik om titel toe te voegen</a:t>
            </a:r>
          </a:p>
        </p:txBody>
      </p:sp>
      <p:sp>
        <p:nvSpPr>
          <p:cNvPr id="6" name="Chart Placeholder 5">
            <a:extLst>
              <a:ext uri="{FF2B5EF4-FFF2-40B4-BE49-F238E27FC236}">
                <a16:creationId xmlns:a16="http://schemas.microsoft.com/office/drawing/2014/main" id="{AF2C0AF9-9479-4176-A7DB-2B958BF52B55}"/>
              </a:ext>
            </a:extLst>
          </p:cNvPr>
          <p:cNvSpPr>
            <a:spLocks noGrp="1"/>
          </p:cNvSpPr>
          <p:nvPr>
            <p:ph type="chart" sz="quarter" idx="12" hasCustomPrompt="1"/>
          </p:nvPr>
        </p:nvSpPr>
        <p:spPr>
          <a:xfrm>
            <a:off x="619124" y="1476375"/>
            <a:ext cx="10975975" cy="4320000"/>
          </a:xfrm>
        </p:spPr>
        <p:txBody>
          <a:bodyPr tIns="0" anchor="ctr" anchorCtr="1"/>
          <a:lstStyle>
            <a:lvl1pPr algn="l">
              <a:spcBef>
                <a:spcPts val="0"/>
              </a:spcBef>
              <a:defRPr sz="1200">
                <a:solidFill>
                  <a:schemeClr val="tx1"/>
                </a:solidFill>
              </a:defRPr>
            </a:lvl1pPr>
          </a:lstStyle>
          <a:p>
            <a:r>
              <a:rPr lang="nl-NL" noProof="0" dirty="0"/>
              <a:t>Klik op icoon om</a:t>
            </a:r>
            <a:br>
              <a:rPr lang="nl-NL" noProof="0" dirty="0"/>
            </a:br>
            <a:r>
              <a:rPr lang="nl-NL" noProof="0" dirty="0"/>
              <a:t>grafiek toe te voegen</a:t>
            </a:r>
          </a:p>
        </p:txBody>
      </p:sp>
      <p:sp>
        <p:nvSpPr>
          <p:cNvPr id="8" name="Text Placeholder 3">
            <a:extLst>
              <a:ext uri="{FF2B5EF4-FFF2-40B4-BE49-F238E27FC236}">
                <a16:creationId xmlns:a16="http://schemas.microsoft.com/office/drawing/2014/main" id="{C8655664-2E79-4A28-A352-F5976C49E661}"/>
              </a:ext>
            </a:extLst>
          </p:cNvPr>
          <p:cNvSpPr>
            <a:spLocks noGrp="1"/>
          </p:cNvSpPr>
          <p:nvPr>
            <p:ph type="body" sz="quarter" idx="15" hasCustomPrompt="1"/>
          </p:nvPr>
        </p:nvSpPr>
        <p:spPr>
          <a:xfrm>
            <a:off x="10001250" y="5372657"/>
            <a:ext cx="1593849" cy="423718"/>
          </a:xfrm>
        </p:spPr>
        <p:txBody>
          <a:bodyPr lIns="0" rIns="0"/>
          <a:lstStyle>
            <a:lvl1pPr>
              <a:defRPr sz="800">
                <a:solidFill>
                  <a:schemeClr val="tx1"/>
                </a:solidFill>
              </a:defRPr>
            </a:lvl1pPr>
            <a:lvl2pPr>
              <a:defRPr sz="800"/>
            </a:lvl2pPr>
            <a:lvl3pPr>
              <a:defRPr sz="800"/>
            </a:lvl3pPr>
            <a:lvl4pPr>
              <a:defRPr sz="800"/>
            </a:lvl4pPr>
            <a:lvl5pPr>
              <a:defRPr sz="800"/>
            </a:lvl5pPr>
          </a:lstStyle>
          <a:p>
            <a:pPr lvl="0"/>
            <a:r>
              <a:rPr lang="nl-NL" noProof="0" dirty="0"/>
              <a:t>Klik om brontekst toe te voegen</a:t>
            </a:r>
          </a:p>
        </p:txBody>
      </p:sp>
      <p:sp>
        <p:nvSpPr>
          <p:cNvPr id="3" name="Slide Number Placeholder 2">
            <a:extLst>
              <a:ext uri="{FF2B5EF4-FFF2-40B4-BE49-F238E27FC236}">
                <a16:creationId xmlns:a16="http://schemas.microsoft.com/office/drawing/2014/main" id="{AFEBCDD1-076B-4614-9C4A-B85E5201A97B}"/>
              </a:ext>
            </a:extLst>
          </p:cNvPr>
          <p:cNvSpPr>
            <a:spLocks noGrp="1"/>
          </p:cNvSpPr>
          <p:nvPr>
            <p:ph type="sldNum" sz="quarter" idx="16"/>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7303250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sp>
        <p:nvSpPr>
          <p:cNvPr id="3" name="Slide Number Placeholder 2">
            <a:extLst>
              <a:ext uri="{FF2B5EF4-FFF2-40B4-BE49-F238E27FC236}">
                <a16:creationId xmlns:a16="http://schemas.microsoft.com/office/drawing/2014/main" id="{CEB75032-741F-4B01-ACC6-003B393EAA7E}"/>
              </a:ext>
            </a:extLst>
          </p:cNvPr>
          <p:cNvSpPr>
            <a:spLocks noGrp="1"/>
          </p:cNvSpPr>
          <p:nvPr>
            <p:ph type="sldNum" sz="quarter" idx="10"/>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17220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 (2 regelige titel) zonder subtitel">
    <p:bg>
      <p:bgPr>
        <a:solidFill>
          <a:schemeClr val="bg1"/>
        </a:solidFill>
        <a:effectLst/>
      </p:bgPr>
    </p:bg>
    <p:spTree>
      <p:nvGrpSpPr>
        <p:cNvPr id="1" name=""/>
        <p:cNvGrpSpPr/>
        <p:nvPr/>
      </p:nvGrpSpPr>
      <p:grpSpPr>
        <a:xfrm>
          <a:off x="0" y="0"/>
          <a:ext cx="0" cy="0"/>
          <a:chOff x="0" y="0"/>
          <a:chExt cx="0" cy="0"/>
        </a:xfrm>
      </p:grpSpPr>
      <p:sp>
        <p:nvSpPr>
          <p:cNvPr id="33" name="Rectangle 3">
            <a:extLst>
              <a:ext uri="{FF2B5EF4-FFF2-40B4-BE49-F238E27FC236}">
                <a16:creationId xmlns:a16="http://schemas.microsoft.com/office/drawing/2014/main" id="{C17904E4-727E-4D23-BD61-D05C2551D914}"/>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4674776"/>
            <a:ext cx="6153150" cy="1123949"/>
          </a:xfrm>
        </p:spPr>
        <p:txBody>
          <a:bodyPr anchor="b" anchorCtr="0">
            <a:noAutofit/>
          </a:bodyPr>
          <a:lstStyle>
            <a:lvl1pPr>
              <a:lnSpc>
                <a:spcPct val="80000"/>
              </a:lnSpc>
              <a:defRPr sz="4000" spc="-60" baseline="0"/>
            </a:lvl1pPr>
          </a:lstStyle>
          <a:p>
            <a:r>
              <a:rPr lang="nl-NL" noProof="0" dirty="0"/>
              <a:t>Klik om titel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3" name="Straight Connector 12">
            <a:extLst>
              <a:ext uri="{FF2B5EF4-FFF2-40B4-BE49-F238E27FC236}">
                <a16:creationId xmlns:a16="http://schemas.microsoft.com/office/drawing/2014/main" id="{7B7EAE85-1489-4FF0-9901-C2B1367E9677}"/>
              </a:ext>
            </a:extLst>
          </p:cNvPr>
          <p:cNvCxnSpPr>
            <a:cxnSpLocks/>
          </p:cNvCxnSpPr>
          <p:nvPr userDrawn="1"/>
        </p:nvCxnSpPr>
        <p:spPr>
          <a:xfrm>
            <a:off x="5453062" y="5933095"/>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sp>
        <p:nvSpPr>
          <p:cNvPr id="17" name="Picture Placeholder 16">
            <a:extLst>
              <a:ext uri="{FF2B5EF4-FFF2-40B4-BE49-F238E27FC236}">
                <a16:creationId xmlns:a16="http://schemas.microsoft.com/office/drawing/2014/main" id="{4013582F-7574-4439-B6C2-A497946DF6E2}"/>
              </a:ext>
            </a:extLst>
          </p:cNvPr>
          <p:cNvSpPr>
            <a:spLocks noGrp="1"/>
          </p:cNvSpPr>
          <p:nvPr>
            <p:ph type="pic" sz="quarter" idx="13" hasCustomPrompt="1"/>
          </p:nvPr>
        </p:nvSpPr>
        <p:spPr>
          <a:xfrm>
            <a:off x="614838" y="0"/>
            <a:ext cx="11577162" cy="4815396"/>
          </a:xfrm>
          <a:custGeom>
            <a:avLst/>
            <a:gdLst>
              <a:gd name="connsiteX0" fmla="*/ 0 w 11577162"/>
              <a:gd name="connsiteY0" fmla="*/ 0 h 4815396"/>
              <a:gd name="connsiteX1" fmla="*/ 11577162 w 11577162"/>
              <a:gd name="connsiteY1" fmla="*/ 0 h 4815396"/>
              <a:gd name="connsiteX2" fmla="*/ 11577162 w 11577162"/>
              <a:gd name="connsiteY2" fmla="*/ 287354 h 4815396"/>
              <a:gd name="connsiteX3" fmla="*/ 11577162 w 11577162"/>
              <a:gd name="connsiteY3" fmla="*/ 4096437 h 4815396"/>
              <a:gd name="connsiteX4" fmla="*/ 11577162 w 11577162"/>
              <a:gd name="connsiteY4" fmla="*/ 4383791 h 4815396"/>
              <a:gd name="connsiteX5" fmla="*/ 4823818 w 11577162"/>
              <a:gd name="connsiteY5" fmla="*/ 4383791 h 4815396"/>
              <a:gd name="connsiteX6" fmla="*/ 4392213 w 11577162"/>
              <a:gd name="connsiteY6" fmla="*/ 4815396 h 4815396"/>
              <a:gd name="connsiteX7" fmla="*/ 609324 w 11577162"/>
              <a:gd name="connsiteY7" fmla="*/ 4815396 h 4815396"/>
              <a:gd name="connsiteX8" fmla="*/ 0 w 11577162"/>
              <a:gd name="connsiteY8" fmla="*/ 4206072 h 4815396"/>
              <a:gd name="connsiteX9" fmla="*/ 0 w 11577162"/>
              <a:gd name="connsiteY9" fmla="*/ 3918718 h 4815396"/>
              <a:gd name="connsiteX10" fmla="*/ 0 w 11577162"/>
              <a:gd name="connsiteY10" fmla="*/ 287354 h 481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77162" h="4815396">
                <a:moveTo>
                  <a:pt x="0" y="0"/>
                </a:moveTo>
                <a:lnTo>
                  <a:pt x="11577162" y="0"/>
                </a:lnTo>
                <a:lnTo>
                  <a:pt x="11577162" y="287354"/>
                </a:lnTo>
                <a:lnTo>
                  <a:pt x="11577162" y="4096437"/>
                </a:lnTo>
                <a:lnTo>
                  <a:pt x="11577162" y="4383791"/>
                </a:lnTo>
                <a:lnTo>
                  <a:pt x="4823818" y="4383791"/>
                </a:lnTo>
                <a:cubicBezTo>
                  <a:pt x="4585166" y="4383791"/>
                  <a:pt x="4392213" y="4576744"/>
                  <a:pt x="4392213" y="4815396"/>
                </a:cubicBezTo>
                <a:lnTo>
                  <a:pt x="609324" y="4815396"/>
                </a:lnTo>
                <a:cubicBezTo>
                  <a:pt x="272927" y="4815396"/>
                  <a:pt x="0" y="4542470"/>
                  <a:pt x="0" y="4206072"/>
                </a:cubicBezTo>
                <a:lnTo>
                  <a:pt x="0" y="3918718"/>
                </a:lnTo>
                <a:lnTo>
                  <a:pt x="0" y="287354"/>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2" name="Rectangle 106">
            <a:extLst>
              <a:ext uri="{FF2B5EF4-FFF2-40B4-BE49-F238E27FC236}">
                <a16:creationId xmlns:a16="http://schemas.microsoft.com/office/drawing/2014/main" id="{E1226467-AB0F-440B-8BD1-5CF9D96055D1}"/>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7" name="Rectangle 106">
            <a:extLst>
              <a:ext uri="{FF2B5EF4-FFF2-40B4-BE49-F238E27FC236}">
                <a16:creationId xmlns:a16="http://schemas.microsoft.com/office/drawing/2014/main" id="{33C1FE4E-F479-4942-B4EE-5D5365D93BDA}"/>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5" name="Groep 24">
            <a:extLst>
              <a:ext uri="{FF2B5EF4-FFF2-40B4-BE49-F238E27FC236}">
                <a16:creationId xmlns:a16="http://schemas.microsoft.com/office/drawing/2014/main" id="{CB5DB861-8B0B-40B1-99FF-85C4858E4B12}"/>
              </a:ext>
            </a:extLst>
          </p:cNvPr>
          <p:cNvGrpSpPr/>
          <p:nvPr userDrawn="1"/>
        </p:nvGrpSpPr>
        <p:grpSpPr>
          <a:xfrm>
            <a:off x="12326583" y="1"/>
            <a:ext cx="2329217" cy="5718810"/>
            <a:chOff x="12326583" y="1"/>
            <a:chExt cx="2329217" cy="5718810"/>
          </a:xfrm>
        </p:grpSpPr>
        <p:sp>
          <p:nvSpPr>
            <p:cNvPr id="26" name="Rectangle 106">
              <a:extLst>
                <a:ext uri="{FF2B5EF4-FFF2-40B4-BE49-F238E27FC236}">
                  <a16:creationId xmlns:a16="http://schemas.microsoft.com/office/drawing/2014/main" id="{82EE33D4-AA65-41B1-83EC-3D251607DDC8}"/>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8" name="Groep 27">
              <a:extLst>
                <a:ext uri="{FF2B5EF4-FFF2-40B4-BE49-F238E27FC236}">
                  <a16:creationId xmlns:a16="http://schemas.microsoft.com/office/drawing/2014/main" id="{C0C46775-E42B-43A7-B81A-A74507767902}"/>
                </a:ext>
              </a:extLst>
            </p:cNvPr>
            <p:cNvGrpSpPr>
              <a:grpSpLocks noChangeAspect="1"/>
            </p:cNvGrpSpPr>
            <p:nvPr userDrawn="1"/>
          </p:nvGrpSpPr>
          <p:grpSpPr>
            <a:xfrm>
              <a:off x="12616299" y="4739224"/>
              <a:ext cx="1766851" cy="793244"/>
              <a:chOff x="2766083" y="6357983"/>
              <a:chExt cx="1485890" cy="667104"/>
            </a:xfrm>
          </p:grpSpPr>
          <p:pic>
            <p:nvPicPr>
              <p:cNvPr id="34" name="Picture 15">
                <a:extLst>
                  <a:ext uri="{FF2B5EF4-FFF2-40B4-BE49-F238E27FC236}">
                    <a16:creationId xmlns:a16="http://schemas.microsoft.com/office/drawing/2014/main" id="{25984700-EAE1-44D3-9316-FD98FE07AC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41" name="Picture 18">
                <a:extLst>
                  <a:ext uri="{FF2B5EF4-FFF2-40B4-BE49-F238E27FC236}">
                    <a16:creationId xmlns:a16="http://schemas.microsoft.com/office/drawing/2014/main" id="{669A3E3A-C277-4FFF-B6C2-BB9596820F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42" name="Picture 19">
                <a:extLst>
                  <a:ext uri="{FF2B5EF4-FFF2-40B4-BE49-F238E27FC236}">
                    <a16:creationId xmlns:a16="http://schemas.microsoft.com/office/drawing/2014/main" id="{DA9896DE-5DEB-41CA-B66E-D75203FD4C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43" name="Straight Arrow Connector 23">
                <a:extLst>
                  <a:ext uri="{FF2B5EF4-FFF2-40B4-BE49-F238E27FC236}">
                    <a16:creationId xmlns:a16="http://schemas.microsoft.com/office/drawing/2014/main" id="{0A36B336-429E-4AC7-A54A-1BA88CD6FF11}"/>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24">
                <a:extLst>
                  <a:ext uri="{FF2B5EF4-FFF2-40B4-BE49-F238E27FC236}">
                    <a16:creationId xmlns:a16="http://schemas.microsoft.com/office/drawing/2014/main" id="{8169E45F-AFD0-4641-821C-4D17C579F61B}"/>
                  </a:ext>
                </a:extLst>
              </p:cNvPr>
              <p:cNvCxnSpPr>
                <a:stCxn id="34" idx="0"/>
                <a:endCxn id="34"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26">
                <a:extLst>
                  <a:ext uri="{FF2B5EF4-FFF2-40B4-BE49-F238E27FC236}">
                    <a16:creationId xmlns:a16="http://schemas.microsoft.com/office/drawing/2014/main" id="{7C687A62-0D55-4435-B630-40E05DA905C0}"/>
                  </a:ext>
                </a:extLst>
              </p:cNvPr>
              <p:cNvCxnSpPr>
                <a:stCxn id="34" idx="3"/>
                <a:endCxn id="34"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27">
                <a:extLst>
                  <a:ext uri="{FF2B5EF4-FFF2-40B4-BE49-F238E27FC236}">
                    <a16:creationId xmlns:a16="http://schemas.microsoft.com/office/drawing/2014/main" id="{FAB01E32-74A3-4B31-8901-4E67FAEC8C69}"/>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Oval 28">
                <a:extLst>
                  <a:ext uri="{FF2B5EF4-FFF2-40B4-BE49-F238E27FC236}">
                    <a16:creationId xmlns:a16="http://schemas.microsoft.com/office/drawing/2014/main" id="{2FF34830-8954-4D30-83D4-99C4F4C46681}"/>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29" name="Groep 28">
              <a:extLst>
                <a:ext uri="{FF2B5EF4-FFF2-40B4-BE49-F238E27FC236}">
                  <a16:creationId xmlns:a16="http://schemas.microsoft.com/office/drawing/2014/main" id="{59790C7E-A250-4548-8C93-F6D117591529}"/>
                </a:ext>
              </a:extLst>
            </p:cNvPr>
            <p:cNvGrpSpPr/>
            <p:nvPr userDrawn="1"/>
          </p:nvGrpSpPr>
          <p:grpSpPr>
            <a:xfrm>
              <a:off x="12610022" y="1108316"/>
              <a:ext cx="425380" cy="577954"/>
              <a:chOff x="-37364" y="4061531"/>
              <a:chExt cx="571037" cy="775855"/>
            </a:xfrm>
          </p:grpSpPr>
          <p:pic>
            <p:nvPicPr>
              <p:cNvPr id="31" name="Afbeelding 30">
                <a:extLst>
                  <a:ext uri="{FF2B5EF4-FFF2-40B4-BE49-F238E27FC236}">
                    <a16:creationId xmlns:a16="http://schemas.microsoft.com/office/drawing/2014/main" id="{6959E222-0F9E-420F-B497-C6B18DA7B140}"/>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C53C7EA7-4CE8-40A2-8B08-7BF4C44624D3}"/>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0" name="Afbeelding 29">
              <a:extLst>
                <a:ext uri="{FF2B5EF4-FFF2-40B4-BE49-F238E27FC236}">
                  <a16:creationId xmlns:a16="http://schemas.microsoft.com/office/drawing/2014/main" id="{E2ED972A-1323-4811-843D-EE7A1E381B27}"/>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117133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met subtitel">
    <p:bg>
      <p:bgPr>
        <a:solidFill>
          <a:schemeClr val="bg1"/>
        </a:solidFill>
        <a:effectLst/>
      </p:bgPr>
    </p:bg>
    <p:spTree>
      <p:nvGrpSpPr>
        <p:cNvPr id="1" name=""/>
        <p:cNvGrpSpPr/>
        <p:nvPr/>
      </p:nvGrpSpPr>
      <p:grpSpPr>
        <a:xfrm>
          <a:off x="0" y="0"/>
          <a:ext cx="0" cy="0"/>
          <a:chOff x="0" y="0"/>
          <a:chExt cx="0" cy="0"/>
        </a:xfrm>
      </p:grpSpPr>
      <p:sp>
        <p:nvSpPr>
          <p:cNvPr id="67" name="Rectangle 3">
            <a:extLst>
              <a:ext uri="{FF2B5EF4-FFF2-40B4-BE49-F238E27FC236}">
                <a16:creationId xmlns:a16="http://schemas.microsoft.com/office/drawing/2014/main" id="{F5EF8DCD-9292-462B-A74B-D8652305D139}"/>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Picture Placeholder 13">
            <a:extLst>
              <a:ext uri="{FF2B5EF4-FFF2-40B4-BE49-F238E27FC236}">
                <a16:creationId xmlns:a16="http://schemas.microsoft.com/office/drawing/2014/main" id="{0C409B38-ACCF-4D90-961D-C94121FA2E9A}"/>
              </a:ext>
            </a:extLst>
          </p:cNvPr>
          <p:cNvSpPr>
            <a:spLocks noGrp="1"/>
          </p:cNvSpPr>
          <p:nvPr>
            <p:ph type="pic" sz="quarter" idx="12" hasCustomPrompt="1"/>
          </p:nvPr>
        </p:nvSpPr>
        <p:spPr>
          <a:xfrm>
            <a:off x="614838" y="0"/>
            <a:ext cx="11577160" cy="4704629"/>
          </a:xfrm>
          <a:custGeom>
            <a:avLst/>
            <a:gdLst>
              <a:gd name="connsiteX0" fmla="*/ 0 w 11577160"/>
              <a:gd name="connsiteY0" fmla="*/ 0 h 4704629"/>
              <a:gd name="connsiteX1" fmla="*/ 11577160 w 11577160"/>
              <a:gd name="connsiteY1" fmla="*/ 0 h 4704629"/>
              <a:gd name="connsiteX2" fmla="*/ 11577160 w 11577160"/>
              <a:gd name="connsiteY2" fmla="*/ 559955 h 4704629"/>
              <a:gd name="connsiteX3" fmla="*/ 11577160 w 11577160"/>
              <a:gd name="connsiteY3" fmla="*/ 3713070 h 4704629"/>
              <a:gd name="connsiteX4" fmla="*/ 11577160 w 11577160"/>
              <a:gd name="connsiteY4" fmla="*/ 4273025 h 4704629"/>
              <a:gd name="connsiteX5" fmla="*/ 4823817 w 11577160"/>
              <a:gd name="connsiteY5" fmla="*/ 4273025 h 4704629"/>
              <a:gd name="connsiteX6" fmla="*/ 4392212 w 11577160"/>
              <a:gd name="connsiteY6" fmla="*/ 4704629 h 4704629"/>
              <a:gd name="connsiteX7" fmla="*/ 609325 w 11577160"/>
              <a:gd name="connsiteY7" fmla="*/ 4704629 h 4704629"/>
              <a:gd name="connsiteX8" fmla="*/ 0 w 11577160"/>
              <a:gd name="connsiteY8" fmla="*/ 4095305 h 4704629"/>
              <a:gd name="connsiteX9" fmla="*/ 0 w 11577160"/>
              <a:gd name="connsiteY9" fmla="*/ 3535350 h 4704629"/>
              <a:gd name="connsiteX10" fmla="*/ 0 w 11577160"/>
              <a:gd name="connsiteY10" fmla="*/ 559955 h 470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77160" h="4704629">
                <a:moveTo>
                  <a:pt x="0" y="0"/>
                </a:moveTo>
                <a:lnTo>
                  <a:pt x="11577160" y="0"/>
                </a:lnTo>
                <a:lnTo>
                  <a:pt x="11577160" y="559955"/>
                </a:lnTo>
                <a:lnTo>
                  <a:pt x="11577160" y="3713070"/>
                </a:lnTo>
                <a:lnTo>
                  <a:pt x="11577160" y="4273025"/>
                </a:lnTo>
                <a:lnTo>
                  <a:pt x="4823817" y="4273025"/>
                </a:lnTo>
                <a:cubicBezTo>
                  <a:pt x="4585165" y="4273025"/>
                  <a:pt x="4392212" y="4465977"/>
                  <a:pt x="4392212" y="4704629"/>
                </a:cubicBezTo>
                <a:lnTo>
                  <a:pt x="609325" y="4704629"/>
                </a:lnTo>
                <a:cubicBezTo>
                  <a:pt x="272927" y="4704629"/>
                  <a:pt x="0" y="4431702"/>
                  <a:pt x="0" y="4095305"/>
                </a:cubicBezTo>
                <a:lnTo>
                  <a:pt x="0" y="3535350"/>
                </a:lnTo>
                <a:lnTo>
                  <a:pt x="0" y="559955"/>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4557165"/>
            <a:ext cx="6153150" cy="553998"/>
          </a:xfrm>
        </p:spPr>
        <p:txBody>
          <a:bodyPr anchor="b" anchorCtr="0">
            <a:noAutofit/>
          </a:bodyPr>
          <a:lstStyle>
            <a:lvl1pPr>
              <a:lnSpc>
                <a:spcPct val="80000"/>
              </a:lnSpc>
              <a:defRPr sz="4000" spc="-60" baseline="0"/>
            </a:lvl1pPr>
          </a:lstStyle>
          <a:p>
            <a:r>
              <a:rPr lang="nl-NL" noProof="0" dirty="0"/>
              <a:t>Klik om titel toe te voegen</a:t>
            </a:r>
          </a:p>
        </p:txBody>
      </p:sp>
      <p:sp>
        <p:nvSpPr>
          <p:cNvPr id="11" name="Text Placeholder 10">
            <a:extLst>
              <a:ext uri="{FF2B5EF4-FFF2-40B4-BE49-F238E27FC236}">
                <a16:creationId xmlns:a16="http://schemas.microsoft.com/office/drawing/2014/main" id="{35139539-07AB-43B9-A8D2-9D0467DC1742}"/>
              </a:ext>
            </a:extLst>
          </p:cNvPr>
          <p:cNvSpPr>
            <a:spLocks noGrp="1"/>
          </p:cNvSpPr>
          <p:nvPr>
            <p:ph type="body" sz="quarter" idx="11" hasCustomPrompt="1"/>
          </p:nvPr>
        </p:nvSpPr>
        <p:spPr>
          <a:xfrm>
            <a:off x="5419724" y="6167573"/>
            <a:ext cx="6153150" cy="232858"/>
          </a:xfrm>
        </p:spPr>
        <p:txBody>
          <a:bodyPr>
            <a:noAutofit/>
          </a:bodyPr>
          <a:lstStyle>
            <a:lvl1pPr>
              <a:spcAft>
                <a:spcPts val="0"/>
              </a:spcAft>
              <a:defRPr sz="1800"/>
            </a:lvl1pPr>
          </a:lstStyle>
          <a:p>
            <a:pPr lvl="0"/>
            <a:r>
              <a:rPr lang="nl-NL" noProof="0" dirty="0"/>
              <a:t>Klik om afdeling en datum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5" name="Straight Connector 14">
            <a:extLst>
              <a:ext uri="{FF2B5EF4-FFF2-40B4-BE49-F238E27FC236}">
                <a16:creationId xmlns:a16="http://schemas.microsoft.com/office/drawing/2014/main" id="{B6061A2D-2FC7-49E9-9022-09838866AA7E}"/>
              </a:ext>
            </a:extLst>
          </p:cNvPr>
          <p:cNvCxnSpPr>
            <a:cxnSpLocks/>
          </p:cNvCxnSpPr>
          <p:nvPr userDrawn="1"/>
        </p:nvCxnSpPr>
        <p:spPr>
          <a:xfrm>
            <a:off x="5453062" y="5247914"/>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24" name="Rectangle 106">
            <a:extLst>
              <a:ext uri="{FF2B5EF4-FFF2-40B4-BE49-F238E27FC236}">
                <a16:creationId xmlns:a16="http://schemas.microsoft.com/office/drawing/2014/main" id="{5F4E91A0-0FF3-4F74-BC79-0E25FFDFE1C8}"/>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27" name="Text Placeholder 25">
            <a:extLst>
              <a:ext uri="{FF2B5EF4-FFF2-40B4-BE49-F238E27FC236}">
                <a16:creationId xmlns:a16="http://schemas.microsoft.com/office/drawing/2014/main" id="{35170365-DF7B-4447-9BBE-72F81EAD074D}"/>
              </a:ext>
            </a:extLst>
          </p:cNvPr>
          <p:cNvSpPr>
            <a:spLocks noGrp="1"/>
          </p:cNvSpPr>
          <p:nvPr>
            <p:ph type="body" sz="quarter" idx="13" hasCustomPrompt="1"/>
          </p:nvPr>
        </p:nvSpPr>
        <p:spPr>
          <a:xfrm>
            <a:off x="5419726" y="5465351"/>
            <a:ext cx="6152400" cy="590400"/>
          </a:xfrm>
        </p:spPr>
        <p:txBody>
          <a:bodyPr/>
          <a:lstStyle>
            <a:lvl1pPr>
              <a:spcAft>
                <a:spcPts val="0"/>
              </a:spcAft>
              <a:defRPr sz="4000" spc="-60" baseline="0">
                <a:solidFill>
                  <a:schemeClr val="bg2"/>
                </a:solidFill>
              </a:defRPr>
            </a:lvl1pPr>
          </a:lstStyle>
          <a:p>
            <a:pPr lvl="0"/>
            <a:r>
              <a:rPr lang="nl-NL" noProof="0" dirty="0"/>
              <a:t>Klik om subtitel toe te voegen</a:t>
            </a:r>
          </a:p>
        </p:txBody>
      </p:sp>
      <p:sp>
        <p:nvSpPr>
          <p:cNvPr id="44" name="Rectangle 106">
            <a:extLst>
              <a:ext uri="{FF2B5EF4-FFF2-40B4-BE49-F238E27FC236}">
                <a16:creationId xmlns:a16="http://schemas.microsoft.com/office/drawing/2014/main" id="{14C71E34-1C29-46E8-BE04-DA89BD902DB8}"/>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6" name="Groep 25">
            <a:extLst>
              <a:ext uri="{FF2B5EF4-FFF2-40B4-BE49-F238E27FC236}">
                <a16:creationId xmlns:a16="http://schemas.microsoft.com/office/drawing/2014/main" id="{9AD2E2F5-B151-4ADE-9A71-9093046C0006}"/>
              </a:ext>
            </a:extLst>
          </p:cNvPr>
          <p:cNvGrpSpPr/>
          <p:nvPr userDrawn="1"/>
        </p:nvGrpSpPr>
        <p:grpSpPr>
          <a:xfrm>
            <a:off x="12326583" y="1"/>
            <a:ext cx="2329217" cy="5718810"/>
            <a:chOff x="12326583" y="1"/>
            <a:chExt cx="2329217" cy="5718810"/>
          </a:xfrm>
        </p:grpSpPr>
        <p:sp>
          <p:nvSpPr>
            <p:cNvPr id="28" name="Rectangle 106">
              <a:extLst>
                <a:ext uri="{FF2B5EF4-FFF2-40B4-BE49-F238E27FC236}">
                  <a16:creationId xmlns:a16="http://schemas.microsoft.com/office/drawing/2014/main" id="{3CD94BA0-0267-440D-9403-EB6AC15F3CBB}"/>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9" name="Groep 28">
              <a:extLst>
                <a:ext uri="{FF2B5EF4-FFF2-40B4-BE49-F238E27FC236}">
                  <a16:creationId xmlns:a16="http://schemas.microsoft.com/office/drawing/2014/main" id="{4ADA60EB-391A-4591-A7B2-222A228C900C}"/>
                </a:ext>
              </a:extLst>
            </p:cNvPr>
            <p:cNvGrpSpPr>
              <a:grpSpLocks noChangeAspect="1"/>
            </p:cNvGrpSpPr>
            <p:nvPr userDrawn="1"/>
          </p:nvGrpSpPr>
          <p:grpSpPr>
            <a:xfrm>
              <a:off x="12616299" y="4739224"/>
              <a:ext cx="1766851" cy="793244"/>
              <a:chOff x="2766083" y="6357983"/>
              <a:chExt cx="1485890" cy="667104"/>
            </a:xfrm>
          </p:grpSpPr>
          <p:pic>
            <p:nvPicPr>
              <p:cNvPr id="34" name="Picture 15">
                <a:extLst>
                  <a:ext uri="{FF2B5EF4-FFF2-40B4-BE49-F238E27FC236}">
                    <a16:creationId xmlns:a16="http://schemas.microsoft.com/office/drawing/2014/main" id="{E7BD03A9-F5C9-4856-91FF-0333E4BB89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5" name="Picture 18">
                <a:extLst>
                  <a:ext uri="{FF2B5EF4-FFF2-40B4-BE49-F238E27FC236}">
                    <a16:creationId xmlns:a16="http://schemas.microsoft.com/office/drawing/2014/main" id="{15ABCB50-9BE8-470E-A959-335067E614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6" name="Picture 19">
                <a:extLst>
                  <a:ext uri="{FF2B5EF4-FFF2-40B4-BE49-F238E27FC236}">
                    <a16:creationId xmlns:a16="http://schemas.microsoft.com/office/drawing/2014/main" id="{B364A9D9-9853-4E42-B33F-4AFFE5CAC3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7" name="Straight Arrow Connector 23">
                <a:extLst>
                  <a:ext uri="{FF2B5EF4-FFF2-40B4-BE49-F238E27FC236}">
                    <a16:creationId xmlns:a16="http://schemas.microsoft.com/office/drawing/2014/main" id="{034AF327-7D22-4EA3-B370-2D580F58FA40}"/>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24">
                <a:extLst>
                  <a:ext uri="{FF2B5EF4-FFF2-40B4-BE49-F238E27FC236}">
                    <a16:creationId xmlns:a16="http://schemas.microsoft.com/office/drawing/2014/main" id="{DA1E1BE1-7B02-42FF-BC46-D7A4BAFFD677}"/>
                  </a:ext>
                </a:extLst>
              </p:cNvPr>
              <p:cNvCxnSpPr>
                <a:stCxn id="34" idx="0"/>
                <a:endCxn id="34"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26">
                <a:extLst>
                  <a:ext uri="{FF2B5EF4-FFF2-40B4-BE49-F238E27FC236}">
                    <a16:creationId xmlns:a16="http://schemas.microsoft.com/office/drawing/2014/main" id="{CE0EB8CD-4829-4C62-8977-866BCD7C7F73}"/>
                  </a:ext>
                </a:extLst>
              </p:cNvPr>
              <p:cNvCxnSpPr>
                <a:stCxn id="34" idx="3"/>
                <a:endCxn id="34"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27">
                <a:extLst>
                  <a:ext uri="{FF2B5EF4-FFF2-40B4-BE49-F238E27FC236}">
                    <a16:creationId xmlns:a16="http://schemas.microsoft.com/office/drawing/2014/main" id="{967BDB17-4484-4F67-A2E3-46A55F7A463B}"/>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Oval 28">
                <a:extLst>
                  <a:ext uri="{FF2B5EF4-FFF2-40B4-BE49-F238E27FC236}">
                    <a16:creationId xmlns:a16="http://schemas.microsoft.com/office/drawing/2014/main" id="{1913D9FD-89D9-494B-AB64-9711ECE2D22F}"/>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30" name="Groep 29">
              <a:extLst>
                <a:ext uri="{FF2B5EF4-FFF2-40B4-BE49-F238E27FC236}">
                  <a16:creationId xmlns:a16="http://schemas.microsoft.com/office/drawing/2014/main" id="{656E2387-6F28-4A32-8156-2DE2B8445320}"/>
                </a:ext>
              </a:extLst>
            </p:cNvPr>
            <p:cNvGrpSpPr/>
            <p:nvPr userDrawn="1"/>
          </p:nvGrpSpPr>
          <p:grpSpPr>
            <a:xfrm>
              <a:off x="12610022" y="1108316"/>
              <a:ext cx="425380" cy="577954"/>
              <a:chOff x="-37364" y="4061531"/>
              <a:chExt cx="571037" cy="775855"/>
            </a:xfrm>
          </p:grpSpPr>
          <p:pic>
            <p:nvPicPr>
              <p:cNvPr id="32" name="Afbeelding 31">
                <a:extLst>
                  <a:ext uri="{FF2B5EF4-FFF2-40B4-BE49-F238E27FC236}">
                    <a16:creationId xmlns:a16="http://schemas.microsoft.com/office/drawing/2014/main" id="{082EE115-37CA-48A1-ACA3-E91EF742B8BF}"/>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3" name="Rectangle 21">
                <a:extLst>
                  <a:ext uri="{FF2B5EF4-FFF2-40B4-BE49-F238E27FC236}">
                    <a16:creationId xmlns:a16="http://schemas.microsoft.com/office/drawing/2014/main" id="{71365FEE-2563-4E49-8418-A7F15E0D9F9E}"/>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31" name="Afbeelding 30">
              <a:extLst>
                <a:ext uri="{FF2B5EF4-FFF2-40B4-BE49-F238E27FC236}">
                  <a16:creationId xmlns:a16="http://schemas.microsoft.com/office/drawing/2014/main" id="{3CFCD0A1-E4BA-473A-81E8-B7002DCB3455}"/>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803472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dia (1 regelige titel) zonder subtitel">
    <p:bg>
      <p:bgPr>
        <a:solidFill>
          <a:schemeClr val="bg1"/>
        </a:solidFill>
        <a:effectLst/>
      </p:bgPr>
    </p:bg>
    <p:spTree>
      <p:nvGrpSpPr>
        <p:cNvPr id="1" name=""/>
        <p:cNvGrpSpPr/>
        <p:nvPr/>
      </p:nvGrpSpPr>
      <p:grpSpPr>
        <a:xfrm>
          <a:off x="0" y="0"/>
          <a:ext cx="0" cy="0"/>
          <a:chOff x="0" y="0"/>
          <a:chExt cx="0" cy="0"/>
        </a:xfrm>
      </p:grpSpPr>
      <p:sp>
        <p:nvSpPr>
          <p:cNvPr id="61" name="Rectangle 3">
            <a:extLst>
              <a:ext uri="{FF2B5EF4-FFF2-40B4-BE49-F238E27FC236}">
                <a16:creationId xmlns:a16="http://schemas.microsoft.com/office/drawing/2014/main" id="{E5520479-9DAB-498A-956C-B48E2928D85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5244727"/>
            <a:ext cx="6153150" cy="553998"/>
          </a:xfrm>
        </p:spPr>
        <p:txBody>
          <a:bodyPr anchor="b" anchorCtr="0">
            <a:noAutofit/>
          </a:bodyPr>
          <a:lstStyle>
            <a:lvl1pPr>
              <a:lnSpc>
                <a:spcPct val="100000"/>
              </a:lnSpc>
              <a:defRPr sz="4000" spc="-60" baseline="0"/>
            </a:lvl1pPr>
          </a:lstStyle>
          <a:p>
            <a:r>
              <a:rPr lang="nl-NL" noProof="0" dirty="0"/>
              <a:t>Klik om titel toe te voegen</a:t>
            </a:r>
          </a:p>
        </p:txBody>
      </p:sp>
      <p:pic>
        <p:nvPicPr>
          <p:cNvPr id="12" name="Graphic 11">
            <a:extLst>
              <a:ext uri="{FF2B5EF4-FFF2-40B4-BE49-F238E27FC236}">
                <a16:creationId xmlns:a16="http://schemas.microsoft.com/office/drawing/2014/main" id="{F6B3EFED-AED5-4854-B07E-38F0967424F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69119" y="5878102"/>
            <a:ext cx="2419349" cy="701717"/>
          </a:xfrm>
          <a:prstGeom prst="rect">
            <a:avLst/>
          </a:prstGeom>
        </p:spPr>
      </p:pic>
      <p:cxnSp>
        <p:nvCxnSpPr>
          <p:cNvPr id="13" name="Straight Connector 12">
            <a:extLst>
              <a:ext uri="{FF2B5EF4-FFF2-40B4-BE49-F238E27FC236}">
                <a16:creationId xmlns:a16="http://schemas.microsoft.com/office/drawing/2014/main" id="{7B7EAE85-1489-4FF0-9901-C2B1367E9677}"/>
              </a:ext>
            </a:extLst>
          </p:cNvPr>
          <p:cNvCxnSpPr>
            <a:cxnSpLocks/>
          </p:cNvCxnSpPr>
          <p:nvPr userDrawn="1"/>
        </p:nvCxnSpPr>
        <p:spPr>
          <a:xfrm>
            <a:off x="5453062" y="5933095"/>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Text Placeholder 10">
            <a:extLst>
              <a:ext uri="{FF2B5EF4-FFF2-40B4-BE49-F238E27FC236}">
                <a16:creationId xmlns:a16="http://schemas.microsoft.com/office/drawing/2014/main" id="{B8CD1A78-9E90-4C3C-B38D-F14E44C2DD0B}"/>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sp>
        <p:nvSpPr>
          <p:cNvPr id="15" name="Picture Placeholder 14">
            <a:extLst>
              <a:ext uri="{FF2B5EF4-FFF2-40B4-BE49-F238E27FC236}">
                <a16:creationId xmlns:a16="http://schemas.microsoft.com/office/drawing/2014/main" id="{1D99B095-1501-4B59-8DD9-77BC4593140D}"/>
              </a:ext>
            </a:extLst>
          </p:cNvPr>
          <p:cNvSpPr>
            <a:spLocks noGrp="1"/>
          </p:cNvSpPr>
          <p:nvPr>
            <p:ph type="pic" sz="quarter" idx="14" hasCustomPrompt="1"/>
          </p:nvPr>
        </p:nvSpPr>
        <p:spPr>
          <a:xfrm>
            <a:off x="614838" y="0"/>
            <a:ext cx="11577162" cy="5394374"/>
          </a:xfrm>
          <a:custGeom>
            <a:avLst/>
            <a:gdLst>
              <a:gd name="connsiteX0" fmla="*/ 0 w 11577162"/>
              <a:gd name="connsiteY0" fmla="*/ 0 h 5394374"/>
              <a:gd name="connsiteX1" fmla="*/ 11577162 w 11577162"/>
              <a:gd name="connsiteY1" fmla="*/ 0 h 5394374"/>
              <a:gd name="connsiteX2" fmla="*/ 11577162 w 11577162"/>
              <a:gd name="connsiteY2" fmla="*/ 287354 h 5394374"/>
              <a:gd name="connsiteX3" fmla="*/ 11577162 w 11577162"/>
              <a:gd name="connsiteY3" fmla="*/ 578978 h 5394374"/>
              <a:gd name="connsiteX4" fmla="*/ 11577162 w 11577162"/>
              <a:gd name="connsiteY4" fmla="*/ 866332 h 5394374"/>
              <a:gd name="connsiteX5" fmla="*/ 11577162 w 11577162"/>
              <a:gd name="connsiteY5" fmla="*/ 4096437 h 5394374"/>
              <a:gd name="connsiteX6" fmla="*/ 11577162 w 11577162"/>
              <a:gd name="connsiteY6" fmla="*/ 4383791 h 5394374"/>
              <a:gd name="connsiteX7" fmla="*/ 11577162 w 11577162"/>
              <a:gd name="connsiteY7" fmla="*/ 4675415 h 5394374"/>
              <a:gd name="connsiteX8" fmla="*/ 11577162 w 11577162"/>
              <a:gd name="connsiteY8" fmla="*/ 4962769 h 5394374"/>
              <a:gd name="connsiteX9" fmla="*/ 4823818 w 11577162"/>
              <a:gd name="connsiteY9" fmla="*/ 4962769 h 5394374"/>
              <a:gd name="connsiteX10" fmla="*/ 4392213 w 11577162"/>
              <a:gd name="connsiteY10" fmla="*/ 5394374 h 5394374"/>
              <a:gd name="connsiteX11" fmla="*/ 609324 w 11577162"/>
              <a:gd name="connsiteY11" fmla="*/ 5394374 h 5394374"/>
              <a:gd name="connsiteX12" fmla="*/ 0 w 11577162"/>
              <a:gd name="connsiteY12" fmla="*/ 4785050 h 5394374"/>
              <a:gd name="connsiteX13" fmla="*/ 0 w 11577162"/>
              <a:gd name="connsiteY13" fmla="*/ 4497696 h 5394374"/>
              <a:gd name="connsiteX14" fmla="*/ 0 w 11577162"/>
              <a:gd name="connsiteY14" fmla="*/ 4206072 h 5394374"/>
              <a:gd name="connsiteX15" fmla="*/ 0 w 11577162"/>
              <a:gd name="connsiteY15" fmla="*/ 3918718 h 5394374"/>
              <a:gd name="connsiteX16" fmla="*/ 0 w 11577162"/>
              <a:gd name="connsiteY16" fmla="*/ 866332 h 5394374"/>
              <a:gd name="connsiteX17" fmla="*/ 0 w 11577162"/>
              <a:gd name="connsiteY17" fmla="*/ 578978 h 5394374"/>
              <a:gd name="connsiteX18" fmla="*/ 0 w 11577162"/>
              <a:gd name="connsiteY18" fmla="*/ 287354 h 539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1577162" h="5394374">
                <a:moveTo>
                  <a:pt x="0" y="0"/>
                </a:moveTo>
                <a:lnTo>
                  <a:pt x="11577162" y="0"/>
                </a:lnTo>
                <a:lnTo>
                  <a:pt x="11577162" y="287354"/>
                </a:lnTo>
                <a:lnTo>
                  <a:pt x="11577162" y="578978"/>
                </a:lnTo>
                <a:lnTo>
                  <a:pt x="11577162" y="866332"/>
                </a:lnTo>
                <a:lnTo>
                  <a:pt x="11577162" y="4096437"/>
                </a:lnTo>
                <a:lnTo>
                  <a:pt x="11577162" y="4383791"/>
                </a:lnTo>
                <a:lnTo>
                  <a:pt x="11577162" y="4675415"/>
                </a:lnTo>
                <a:lnTo>
                  <a:pt x="11577162" y="4962769"/>
                </a:lnTo>
                <a:lnTo>
                  <a:pt x="4823818" y="4962769"/>
                </a:lnTo>
                <a:cubicBezTo>
                  <a:pt x="4585166" y="4962769"/>
                  <a:pt x="4392213" y="5155722"/>
                  <a:pt x="4392213" y="5394374"/>
                </a:cubicBezTo>
                <a:lnTo>
                  <a:pt x="609324" y="5394374"/>
                </a:lnTo>
                <a:cubicBezTo>
                  <a:pt x="272927" y="5394374"/>
                  <a:pt x="0" y="5121448"/>
                  <a:pt x="0" y="4785050"/>
                </a:cubicBezTo>
                <a:lnTo>
                  <a:pt x="0" y="4497696"/>
                </a:lnTo>
                <a:lnTo>
                  <a:pt x="0" y="4206072"/>
                </a:lnTo>
                <a:lnTo>
                  <a:pt x="0" y="3918718"/>
                </a:lnTo>
                <a:lnTo>
                  <a:pt x="0" y="866332"/>
                </a:lnTo>
                <a:lnTo>
                  <a:pt x="0" y="578978"/>
                </a:lnTo>
                <a:lnTo>
                  <a:pt x="0" y="287354"/>
                </a:lnTo>
                <a:close/>
              </a:path>
            </a:pathLst>
          </a:custGeom>
          <a:solidFill>
            <a:srgbClr val="EAEAEA"/>
          </a:solidFill>
        </p:spPr>
        <p:txBody>
          <a:bodyPr wrap="square" tIns="0" anchor="ctr" anchorCtr="1">
            <a:noAutofit/>
          </a:bodyPr>
          <a:lstStyle>
            <a:lvl1pPr algn="l">
              <a:spcBef>
                <a:spcPts val="0"/>
              </a:spcBef>
              <a:defRPr sz="1200">
                <a:solidFill>
                  <a:schemeClr val="tx1"/>
                </a:solidFill>
              </a:defRPr>
            </a:lvl1pPr>
          </a:lstStyle>
          <a:p>
            <a:r>
              <a:rPr lang="nl-NL" noProof="0" dirty="0"/>
              <a:t>Klik op icoon om </a:t>
            </a:r>
            <a:br>
              <a:rPr lang="nl-NL" noProof="0" dirty="0"/>
            </a:br>
            <a:r>
              <a:rPr lang="nl-NL" noProof="0" dirty="0"/>
              <a:t>afbeelding toe te voegen</a:t>
            </a:r>
          </a:p>
        </p:txBody>
      </p:sp>
      <p:sp>
        <p:nvSpPr>
          <p:cNvPr id="23" name="Rectangle 106">
            <a:extLst>
              <a:ext uri="{FF2B5EF4-FFF2-40B4-BE49-F238E27FC236}">
                <a16:creationId xmlns:a16="http://schemas.microsoft.com/office/drawing/2014/main" id="{CFF65860-E1F0-447E-9D6A-0D2CD930F7CE}"/>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60" name="Rectangle 106">
            <a:extLst>
              <a:ext uri="{FF2B5EF4-FFF2-40B4-BE49-F238E27FC236}">
                <a16:creationId xmlns:a16="http://schemas.microsoft.com/office/drawing/2014/main" id="{277AB3C3-E037-4640-B717-8C67D9D494E7}"/>
              </a:ext>
            </a:extLst>
          </p:cNvPr>
          <p:cNvSpPr>
            <a:spLocks noChangeArrowheads="1"/>
          </p:cNvSpPr>
          <p:nvPr userDrawn="1"/>
        </p:nvSpPr>
        <p:spPr bwMode="gray">
          <a:xfrm>
            <a:off x="-2463800" y="0"/>
            <a:ext cx="2329217" cy="1742167"/>
          </a:xfrm>
          <a:prstGeom prst="rect">
            <a:avLst/>
          </a:prstGeom>
          <a:solidFill>
            <a:schemeClr val="bg1">
              <a:lumMod val="95000"/>
            </a:schemeClr>
          </a:solidFill>
          <a:ln>
            <a:noFill/>
          </a:ln>
          <a:effectLst/>
        </p:spPr>
        <p:txBody>
          <a:bodyPr wrap="square" lIns="144000" tIns="144000" rIns="144000" bIns="180000" anchor="t">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plaatsen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het icoon in het midden van het afbeeldingsvlak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Selecteer een afbeelding. Let op: Gebruik hiervoor een liggende afbeelding (landscape)</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‘Invoegen’ en de afbeelding wordt geplaatst</a:t>
            </a:r>
          </a:p>
        </p:txBody>
      </p:sp>
      <p:grpSp>
        <p:nvGrpSpPr>
          <p:cNvPr id="25" name="Groep 24">
            <a:extLst>
              <a:ext uri="{FF2B5EF4-FFF2-40B4-BE49-F238E27FC236}">
                <a16:creationId xmlns:a16="http://schemas.microsoft.com/office/drawing/2014/main" id="{89178FDE-BAE0-43E7-AA1A-06482FFE70D0}"/>
              </a:ext>
            </a:extLst>
          </p:cNvPr>
          <p:cNvGrpSpPr/>
          <p:nvPr userDrawn="1"/>
        </p:nvGrpSpPr>
        <p:grpSpPr>
          <a:xfrm>
            <a:off x="12326583" y="1"/>
            <a:ext cx="2329217" cy="5718810"/>
            <a:chOff x="12326583" y="1"/>
            <a:chExt cx="2329217" cy="5718810"/>
          </a:xfrm>
        </p:grpSpPr>
        <p:sp>
          <p:nvSpPr>
            <p:cNvPr id="26" name="Rectangle 106">
              <a:extLst>
                <a:ext uri="{FF2B5EF4-FFF2-40B4-BE49-F238E27FC236}">
                  <a16:creationId xmlns:a16="http://schemas.microsoft.com/office/drawing/2014/main" id="{79063005-F1F2-4D01-B0B5-A49EF674AE07}"/>
                </a:ext>
              </a:extLst>
            </p:cNvPr>
            <p:cNvSpPr>
              <a:spLocks noChangeArrowheads="1"/>
            </p:cNvSpPr>
            <p:nvPr userDrawn="1"/>
          </p:nvSpPr>
          <p:spPr bwMode="gray">
            <a:xfrm>
              <a:off x="12326583" y="1"/>
              <a:ext cx="2329217" cy="5718810"/>
            </a:xfrm>
            <a:prstGeom prst="rect">
              <a:avLst/>
            </a:prstGeom>
            <a:solidFill>
              <a:schemeClr val="bg1">
                <a:lumMod val="95000"/>
              </a:schemeClr>
            </a:solidFill>
            <a:ln>
              <a:noFill/>
            </a:ln>
            <a:effectLst/>
          </p:spPr>
          <p:txBody>
            <a:bodyPr wrap="square" lIns="144000" tIns="144000" rIns="144000" bIns="180000" anchor="t">
              <a:no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Afbeelding passend maken</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geplaatste afbeelding en kies vervolgens de tab ‘Afbeeldingsopmaak’</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Klik op de knop ‘Bijsnijden’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Je kunt nu de afbeelding op twee manieren passend maken:</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Sleep de foto op zo’n manier dat het gedeelte dat zichtbaar moet zijn in het afbeeldingsvlak juist staat</a:t>
              </a: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288000" marR="0" lvl="1" indent="-144000" algn="l" defTabSz="914400" rtl="0" eaLnBrk="1" fontAlgn="auto" latinLnBrk="0" hangingPunct="1">
                <a:lnSpc>
                  <a:spcPct val="95000"/>
                </a:lnSpc>
                <a:spcBef>
                  <a:spcPts val="600"/>
                </a:spcBef>
                <a:spcAft>
                  <a:spcPts val="0"/>
                </a:spcAft>
                <a:buClrTx/>
                <a:buSzTx/>
                <a:buFont typeface="+mj-lt"/>
                <a:buAutoNum type="alphaL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de witte bolletjes kun je de afbeelding groter of kleiner maken op zo’n manier dat het gedeelte dat zichtbaar moet zijn in het afbeeldingsvlak juist staat</a:t>
              </a:r>
            </a:p>
          </p:txBody>
        </p:sp>
        <p:grpSp>
          <p:nvGrpSpPr>
            <p:cNvPr id="27" name="Groep 26">
              <a:extLst>
                <a:ext uri="{FF2B5EF4-FFF2-40B4-BE49-F238E27FC236}">
                  <a16:creationId xmlns:a16="http://schemas.microsoft.com/office/drawing/2014/main" id="{9DA16140-637C-4113-B03C-56E860934D1E}"/>
                </a:ext>
              </a:extLst>
            </p:cNvPr>
            <p:cNvGrpSpPr>
              <a:grpSpLocks noChangeAspect="1"/>
            </p:cNvGrpSpPr>
            <p:nvPr userDrawn="1"/>
          </p:nvGrpSpPr>
          <p:grpSpPr>
            <a:xfrm>
              <a:off x="12616299" y="4739224"/>
              <a:ext cx="1766851" cy="793244"/>
              <a:chOff x="2766083" y="6357983"/>
              <a:chExt cx="1485890" cy="667104"/>
            </a:xfrm>
          </p:grpSpPr>
          <p:pic>
            <p:nvPicPr>
              <p:cNvPr id="32" name="Picture 15">
                <a:extLst>
                  <a:ext uri="{FF2B5EF4-FFF2-40B4-BE49-F238E27FC236}">
                    <a16:creationId xmlns:a16="http://schemas.microsoft.com/office/drawing/2014/main" id="{36FCE058-5E9B-4FD6-ACC6-37514A9F03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gray">
              <a:xfrm>
                <a:off x="3332816" y="6454073"/>
                <a:ext cx="352425" cy="352425"/>
              </a:xfrm>
              <a:prstGeom prst="rect">
                <a:avLst/>
              </a:prstGeom>
            </p:spPr>
          </p:pic>
          <p:pic>
            <p:nvPicPr>
              <p:cNvPr id="33" name="Picture 18">
                <a:extLst>
                  <a:ext uri="{FF2B5EF4-FFF2-40B4-BE49-F238E27FC236}">
                    <a16:creationId xmlns:a16="http://schemas.microsoft.com/office/drawing/2014/main" id="{CCC80EA5-C81F-4D8A-B10E-2B60F9DCA4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gray">
              <a:xfrm>
                <a:off x="2766083" y="6454074"/>
                <a:ext cx="352425" cy="352425"/>
              </a:xfrm>
              <a:prstGeom prst="rect">
                <a:avLst/>
              </a:prstGeom>
            </p:spPr>
          </p:pic>
          <p:pic>
            <p:nvPicPr>
              <p:cNvPr id="34" name="Picture 19">
                <a:extLst>
                  <a:ext uri="{FF2B5EF4-FFF2-40B4-BE49-F238E27FC236}">
                    <a16:creationId xmlns:a16="http://schemas.microsoft.com/office/drawing/2014/main" id="{2AD5621E-6CAC-42BF-A25D-A5987E6E3B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bwMode="gray">
              <a:xfrm>
                <a:off x="3899548" y="6454074"/>
                <a:ext cx="352425" cy="352425"/>
              </a:xfrm>
              <a:prstGeom prst="rect">
                <a:avLst/>
              </a:prstGeom>
            </p:spPr>
          </p:pic>
          <p:cxnSp>
            <p:nvCxnSpPr>
              <p:cNvPr id="35" name="Straight Arrow Connector 23">
                <a:extLst>
                  <a:ext uri="{FF2B5EF4-FFF2-40B4-BE49-F238E27FC236}">
                    <a16:creationId xmlns:a16="http://schemas.microsoft.com/office/drawing/2014/main" id="{9058038B-1BC4-49E6-ABDC-8AB5443379A4}"/>
                  </a:ext>
                </a:extLst>
              </p:cNvPr>
              <p:cNvCxnSpPr/>
              <p:nvPr/>
            </p:nvCxnSpPr>
            <p:spPr bwMode="gray">
              <a:xfrm flipV="1">
                <a:off x="294229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24">
                <a:extLst>
                  <a:ext uri="{FF2B5EF4-FFF2-40B4-BE49-F238E27FC236}">
                    <a16:creationId xmlns:a16="http://schemas.microsoft.com/office/drawing/2014/main" id="{E8165268-5D35-469D-8597-6D7F95736D85}"/>
                  </a:ext>
                </a:extLst>
              </p:cNvPr>
              <p:cNvCxnSpPr>
                <a:stCxn id="32" idx="0"/>
                <a:endCxn id="32" idx="2"/>
              </p:cNvCxnSpPr>
              <p:nvPr/>
            </p:nvCxnSpPr>
            <p:spPr bwMode="gray">
              <a:xfrm rot="2700000">
                <a:off x="3509030" y="6357985"/>
                <a:ext cx="0" cy="5446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26">
                <a:extLst>
                  <a:ext uri="{FF2B5EF4-FFF2-40B4-BE49-F238E27FC236}">
                    <a16:creationId xmlns:a16="http://schemas.microsoft.com/office/drawing/2014/main" id="{21453590-87D7-4817-B0AF-397D57FE1D36}"/>
                  </a:ext>
                </a:extLst>
              </p:cNvPr>
              <p:cNvCxnSpPr>
                <a:stCxn id="32" idx="3"/>
                <a:endCxn id="32" idx="1"/>
              </p:cNvCxnSpPr>
              <p:nvPr/>
            </p:nvCxnSpPr>
            <p:spPr bwMode="gray">
              <a:xfrm rot="2700000" flipH="1">
                <a:off x="3236724" y="6630287"/>
                <a:ext cx="544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27">
                <a:extLst>
                  <a:ext uri="{FF2B5EF4-FFF2-40B4-BE49-F238E27FC236}">
                    <a16:creationId xmlns:a16="http://schemas.microsoft.com/office/drawing/2014/main" id="{711094D4-2046-48AD-9187-123542806E94}"/>
                  </a:ext>
                </a:extLst>
              </p:cNvPr>
              <p:cNvCxnSpPr/>
              <p:nvPr/>
            </p:nvCxnSpPr>
            <p:spPr bwMode="gray">
              <a:xfrm flipV="1">
                <a:off x="4123386" y="6845087"/>
                <a:ext cx="0" cy="18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Oval 28">
                <a:extLst>
                  <a:ext uri="{FF2B5EF4-FFF2-40B4-BE49-F238E27FC236}">
                    <a16:creationId xmlns:a16="http://schemas.microsoft.com/office/drawing/2014/main" id="{31143F47-FD36-49F8-9826-41682785F043}"/>
                  </a:ext>
                </a:extLst>
              </p:cNvPr>
              <p:cNvSpPr/>
              <p:nvPr/>
            </p:nvSpPr>
            <p:spPr bwMode="gray">
              <a:xfrm>
                <a:off x="4018611" y="6573137"/>
                <a:ext cx="233362" cy="233362"/>
              </a:xfrm>
              <a:prstGeom prst="ellipse">
                <a:avLst/>
              </a:prstGeom>
              <a:solidFill>
                <a:srgbClr val="FFFFFF">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grpSp>
          <p:nvGrpSpPr>
            <p:cNvPr id="28" name="Groep 27">
              <a:extLst>
                <a:ext uri="{FF2B5EF4-FFF2-40B4-BE49-F238E27FC236}">
                  <a16:creationId xmlns:a16="http://schemas.microsoft.com/office/drawing/2014/main" id="{CC553825-F1A0-4F3F-BF73-52CEAF84DB83}"/>
                </a:ext>
              </a:extLst>
            </p:cNvPr>
            <p:cNvGrpSpPr/>
            <p:nvPr userDrawn="1"/>
          </p:nvGrpSpPr>
          <p:grpSpPr>
            <a:xfrm>
              <a:off x="12610022" y="1108316"/>
              <a:ext cx="425380" cy="577954"/>
              <a:chOff x="-37364" y="4061531"/>
              <a:chExt cx="571037" cy="775855"/>
            </a:xfrm>
          </p:grpSpPr>
          <p:pic>
            <p:nvPicPr>
              <p:cNvPr id="30" name="Afbeelding 29">
                <a:extLst>
                  <a:ext uri="{FF2B5EF4-FFF2-40B4-BE49-F238E27FC236}">
                    <a16:creationId xmlns:a16="http://schemas.microsoft.com/office/drawing/2014/main" id="{45C84A41-9738-4507-8304-0BA722E1CC20}"/>
                  </a:ext>
                </a:extLst>
              </p:cNvPr>
              <p:cNvPicPr>
                <a:picLocks noChangeAspect="1"/>
              </p:cNvPicPr>
              <p:nvPr userDrawn="1"/>
            </p:nvPicPr>
            <p:blipFill rotWithShape="1">
              <a:blip r:embed="rId7"/>
              <a:srcRect l="70194" t="13882" r="22159" b="63043"/>
              <a:stretch/>
            </p:blipFill>
            <p:spPr>
              <a:xfrm>
                <a:off x="-37364" y="4061531"/>
                <a:ext cx="571037" cy="775855"/>
              </a:xfrm>
              <a:prstGeom prst="rect">
                <a:avLst/>
              </a:prstGeom>
              <a:noFill/>
              <a:ln>
                <a:noFill/>
              </a:ln>
              <a:effectLst>
                <a:outerShdw blurRad="63500" sx="102000" sy="102000" algn="ctr" rotWithShape="0">
                  <a:prstClr val="black">
                    <a:alpha val="40000"/>
                  </a:prstClr>
                </a:outerShdw>
              </a:effectLst>
            </p:spPr>
          </p:pic>
          <p:sp>
            <p:nvSpPr>
              <p:cNvPr id="31" name="Rectangle 21">
                <a:extLst>
                  <a:ext uri="{FF2B5EF4-FFF2-40B4-BE49-F238E27FC236}">
                    <a16:creationId xmlns:a16="http://schemas.microsoft.com/office/drawing/2014/main" id="{F88C8D67-DCA7-4464-9858-FCF662DD034E}"/>
                  </a:ext>
                </a:extLst>
              </p:cNvPr>
              <p:cNvSpPr/>
              <p:nvPr userDrawn="1"/>
            </p:nvSpPr>
            <p:spPr bwMode="gray">
              <a:xfrm>
                <a:off x="-10897" y="4113410"/>
                <a:ext cx="518104" cy="504825"/>
              </a:xfrm>
              <a:prstGeom prst="rect">
                <a:avLst/>
              </a:prstGeom>
              <a:solidFill>
                <a:srgbClr val="FFFFFF">
                  <a:alpha val="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pic>
          <p:nvPicPr>
            <p:cNvPr id="29" name="Afbeelding 28">
              <a:extLst>
                <a:ext uri="{FF2B5EF4-FFF2-40B4-BE49-F238E27FC236}">
                  <a16:creationId xmlns:a16="http://schemas.microsoft.com/office/drawing/2014/main" id="{ABBF3883-BF5F-4F6D-AAFC-4C8A3EEE973B}"/>
                </a:ext>
              </a:extLst>
            </p:cNvPr>
            <p:cNvPicPr>
              <a:picLocks noChangeAspect="1"/>
            </p:cNvPicPr>
            <p:nvPr userDrawn="1"/>
          </p:nvPicPr>
          <p:blipFill rotWithShape="1">
            <a:blip r:embed="rId8" cstate="screen">
              <a:extLst>
                <a:ext uri="{28A0092B-C50C-407E-A947-70E740481C1C}">
                  <a14:useLocalDpi xmlns:a14="http://schemas.microsoft.com/office/drawing/2010/main"/>
                </a:ext>
              </a:extLst>
            </a:blip>
            <a:srcRect/>
            <a:stretch/>
          </p:blipFill>
          <p:spPr>
            <a:xfrm>
              <a:off x="12616299" y="2769956"/>
              <a:ext cx="1767600" cy="1036900"/>
            </a:xfrm>
            <a:prstGeom prst="rect">
              <a:avLst/>
            </a:prstGeom>
          </p:spPr>
        </p:pic>
      </p:grpSp>
    </p:spTree>
    <p:extLst>
      <p:ext uri="{BB962C8B-B14F-4D97-AF65-F5344CB8AC3E}">
        <p14:creationId xmlns:p14="http://schemas.microsoft.com/office/powerpoint/2010/main" val="907308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1">
    <p:bg>
      <p:bgPr>
        <a:solidFill>
          <a:schemeClr val="bg1"/>
        </a:solidFill>
        <a:effectLst/>
      </p:bgPr>
    </p:bg>
    <p:spTree>
      <p:nvGrpSpPr>
        <p:cNvPr id="1" name=""/>
        <p:cNvGrpSpPr/>
        <p:nvPr/>
      </p:nvGrpSpPr>
      <p:grpSpPr>
        <a:xfrm>
          <a:off x="0" y="0"/>
          <a:ext cx="0" cy="0"/>
          <a:chOff x="0" y="0"/>
          <a:chExt cx="0" cy="0"/>
        </a:xfrm>
      </p:grpSpPr>
      <p:sp>
        <p:nvSpPr>
          <p:cNvPr id="14" name="Rectangle 3">
            <a:extLst>
              <a:ext uri="{FF2B5EF4-FFF2-40B4-BE49-F238E27FC236}">
                <a16:creationId xmlns:a16="http://schemas.microsoft.com/office/drawing/2014/main" id="{F441F434-2751-4438-ACB6-688DC0C991C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10" name="Graphic 9">
            <a:extLst>
              <a:ext uri="{FF2B5EF4-FFF2-40B4-BE49-F238E27FC236}">
                <a16:creationId xmlns:a16="http://schemas.microsoft.com/office/drawing/2014/main" id="{000C631D-7D1E-4BF9-8076-5DD575ADF46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5419726" y="3194918"/>
            <a:ext cx="6152400" cy="1123949"/>
          </a:xfrm>
        </p:spPr>
        <p:txBody>
          <a:bodyPr anchor="b" anchorCtr="0">
            <a:noAutofit/>
          </a:bodyPr>
          <a:lstStyle>
            <a:lvl1pPr>
              <a:lnSpc>
                <a:spcPct val="80000"/>
              </a:lnSpc>
              <a:defRPr sz="4000" spc="-60" baseline="0"/>
            </a:lvl1pPr>
          </a:lstStyle>
          <a:p>
            <a:r>
              <a:rPr lang="nl-NL" noProof="0" dirty="0"/>
              <a:t>Klik om titel toe te voegen</a:t>
            </a:r>
          </a:p>
        </p:txBody>
      </p:sp>
      <p:pic>
        <p:nvPicPr>
          <p:cNvPr id="7" name="Graphic 6">
            <a:extLst>
              <a:ext uri="{FF2B5EF4-FFF2-40B4-BE49-F238E27FC236}">
                <a16:creationId xmlns:a16="http://schemas.microsoft.com/office/drawing/2014/main" id="{B5FE09E1-CDD2-49F2-957D-83704BDDC2F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119" y="5878102"/>
            <a:ext cx="2419349" cy="701717"/>
          </a:xfrm>
          <a:prstGeom prst="rect">
            <a:avLst/>
          </a:prstGeom>
        </p:spPr>
      </p:pic>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5419724" y="6167573"/>
            <a:ext cx="6153150" cy="232858"/>
          </a:xfrm>
        </p:spPr>
        <p:txBody>
          <a:bodyPr>
            <a:noAutofit/>
          </a:bodyPr>
          <a:lstStyle>
            <a:lvl1pPr>
              <a:defRPr sz="1800"/>
            </a:lvl1pPr>
          </a:lstStyle>
          <a:p>
            <a:pPr lvl="0"/>
            <a:r>
              <a:rPr lang="nl-NL" noProof="0" dirty="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5419726" y="4768849"/>
            <a:ext cx="6152400" cy="590400"/>
          </a:xfrm>
        </p:spPr>
        <p:txBody>
          <a:bodyPr/>
          <a:lstStyle>
            <a:lvl1pPr>
              <a:defRPr sz="4000" spc="-60" baseline="0">
                <a:solidFill>
                  <a:schemeClr val="bg2"/>
                </a:solidFill>
              </a:defRPr>
            </a:lvl1pPr>
          </a:lstStyle>
          <a:p>
            <a:pPr lvl="0"/>
            <a:r>
              <a:rPr lang="nl-NL" noProof="0" dirty="0"/>
              <a:t>Klik om subtitel toe te voegen</a:t>
            </a:r>
          </a:p>
        </p:txBody>
      </p:sp>
    </p:spTree>
    <p:extLst>
      <p:ext uri="{BB962C8B-B14F-4D97-AF65-F5344CB8AC3E}">
        <p14:creationId xmlns:p14="http://schemas.microsoft.com/office/powerpoint/2010/main" val="15981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dia met subtitel zonder beeld 2">
    <p:bg>
      <p:bgPr>
        <a:solidFill>
          <a:schemeClr val="bg1"/>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000C631D-7D1E-4BF9-8076-5DD575ADF46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695" t="13983" r="696"/>
          <a:stretch/>
        </p:blipFill>
        <p:spPr>
          <a:xfrm>
            <a:off x="1" y="-1"/>
            <a:ext cx="12192000" cy="5899015"/>
          </a:xfrm>
          <a:prstGeom prst="rect">
            <a:avLst/>
          </a:prstGeom>
        </p:spPr>
      </p:pic>
      <p:sp>
        <p:nvSpPr>
          <p:cNvPr id="14" name="Rectangle 3">
            <a:extLst>
              <a:ext uri="{FF2B5EF4-FFF2-40B4-BE49-F238E27FC236}">
                <a16:creationId xmlns:a16="http://schemas.microsoft.com/office/drawing/2014/main" id="{F441F434-2751-4438-ACB6-688DC0C991C1}"/>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1422760" y="2286197"/>
            <a:ext cx="8333981" cy="1123949"/>
          </a:xfrm>
        </p:spPr>
        <p:txBody>
          <a:bodyPr anchor="b" anchorCtr="0">
            <a:noAutofit/>
          </a:bodyPr>
          <a:lstStyle>
            <a:lvl1pPr>
              <a:lnSpc>
                <a:spcPct val="80000"/>
              </a:lnSpc>
              <a:defRPr sz="4800" spc="-60" baseline="0"/>
            </a:lvl1pPr>
          </a:lstStyle>
          <a:p>
            <a:r>
              <a:rPr lang="nl-NL" noProof="0" dirty="0"/>
              <a:t>Klik om titel toe te voegen</a:t>
            </a:r>
          </a:p>
        </p:txBody>
      </p:sp>
      <p:pic>
        <p:nvPicPr>
          <p:cNvPr id="7" name="Graphic 6">
            <a:extLst>
              <a:ext uri="{FF2B5EF4-FFF2-40B4-BE49-F238E27FC236}">
                <a16:creationId xmlns:a16="http://schemas.microsoft.com/office/drawing/2014/main" id="{B5FE09E1-CDD2-49F2-957D-83704BDDC2F5}"/>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69119" y="5878102"/>
            <a:ext cx="2419349" cy="701717"/>
          </a:xfrm>
          <a:prstGeom prst="rect">
            <a:avLst/>
          </a:prstGeom>
        </p:spPr>
      </p:pic>
      <p:sp>
        <p:nvSpPr>
          <p:cNvPr id="8" name="Text Placeholder 10">
            <a:extLst>
              <a:ext uri="{FF2B5EF4-FFF2-40B4-BE49-F238E27FC236}">
                <a16:creationId xmlns:a16="http://schemas.microsoft.com/office/drawing/2014/main" id="{5561910B-0F77-4725-A1EF-D3A8E72E8A1E}"/>
              </a:ext>
            </a:extLst>
          </p:cNvPr>
          <p:cNvSpPr>
            <a:spLocks noGrp="1"/>
          </p:cNvSpPr>
          <p:nvPr>
            <p:ph type="body" sz="quarter" idx="11" hasCustomPrompt="1"/>
          </p:nvPr>
        </p:nvSpPr>
        <p:spPr>
          <a:xfrm>
            <a:off x="1422760" y="4624705"/>
            <a:ext cx="8333980" cy="232858"/>
          </a:xfrm>
        </p:spPr>
        <p:txBody>
          <a:bodyPr>
            <a:noAutofit/>
          </a:bodyPr>
          <a:lstStyle>
            <a:lvl1pPr>
              <a:lnSpc>
                <a:spcPct val="80000"/>
              </a:lnSpc>
              <a:spcAft>
                <a:spcPts val="0"/>
              </a:spcAft>
              <a:defRPr sz="2300"/>
            </a:lvl1pPr>
          </a:lstStyle>
          <a:p>
            <a:pPr lvl="0"/>
            <a:r>
              <a:rPr lang="nl-NL" noProof="0" dirty="0"/>
              <a:t>Klik om afdeling en datum toe te voegen</a:t>
            </a:r>
          </a:p>
        </p:txBody>
      </p:sp>
      <p:sp>
        <p:nvSpPr>
          <p:cNvPr id="11" name="Rectangle 106">
            <a:extLst>
              <a:ext uri="{FF2B5EF4-FFF2-40B4-BE49-F238E27FC236}">
                <a16:creationId xmlns:a16="http://schemas.microsoft.com/office/drawing/2014/main" id="{B8D7161A-3C36-40C5-98A5-F208A21EE69C}"/>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sp>
        <p:nvSpPr>
          <p:cNvPr id="13" name="Text Placeholder 25">
            <a:extLst>
              <a:ext uri="{FF2B5EF4-FFF2-40B4-BE49-F238E27FC236}">
                <a16:creationId xmlns:a16="http://schemas.microsoft.com/office/drawing/2014/main" id="{2B742893-A322-42FE-BB18-3688140C9BF4}"/>
              </a:ext>
            </a:extLst>
          </p:cNvPr>
          <p:cNvSpPr>
            <a:spLocks noGrp="1"/>
          </p:cNvSpPr>
          <p:nvPr>
            <p:ph type="body" sz="quarter" idx="12" hasCustomPrompt="1"/>
          </p:nvPr>
        </p:nvSpPr>
        <p:spPr>
          <a:xfrm>
            <a:off x="1422761" y="3784712"/>
            <a:ext cx="8333980" cy="590400"/>
          </a:xfrm>
        </p:spPr>
        <p:txBody>
          <a:bodyPr/>
          <a:lstStyle>
            <a:lvl1pPr>
              <a:defRPr sz="4800" spc="-60" baseline="0">
                <a:solidFill>
                  <a:schemeClr val="bg2"/>
                </a:solidFill>
              </a:defRPr>
            </a:lvl1pPr>
          </a:lstStyle>
          <a:p>
            <a:pPr lvl="0"/>
            <a:r>
              <a:rPr lang="nl-NL" noProof="0" dirty="0"/>
              <a:t>Klik om subtitel toe te voegen</a:t>
            </a:r>
          </a:p>
        </p:txBody>
      </p:sp>
    </p:spTree>
    <p:extLst>
      <p:ext uri="{BB962C8B-B14F-4D97-AF65-F5344CB8AC3E}">
        <p14:creationId xmlns:p14="http://schemas.microsoft.com/office/powerpoint/2010/main" val="189221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grpSp>
        <p:nvGrpSpPr>
          <p:cNvPr id="3" name="Groep 2">
            <a:extLst>
              <a:ext uri="{FF2B5EF4-FFF2-40B4-BE49-F238E27FC236}">
                <a16:creationId xmlns:a16="http://schemas.microsoft.com/office/drawing/2014/main" id="{2CF7D35E-BD38-4E1D-A1A4-DCE809B613B2}"/>
              </a:ext>
            </a:extLst>
          </p:cNvPr>
          <p:cNvGrpSpPr/>
          <p:nvPr userDrawn="1"/>
        </p:nvGrpSpPr>
        <p:grpSpPr>
          <a:xfrm>
            <a:off x="-2463800" y="0"/>
            <a:ext cx="2329217" cy="2718588"/>
            <a:chOff x="-2463800" y="0"/>
            <a:chExt cx="2329217" cy="2718588"/>
          </a:xfrm>
        </p:grpSpPr>
        <p:sp>
          <p:nvSpPr>
            <p:cNvPr id="29" name="Rectangle 106">
              <a:extLst>
                <a:ext uri="{FF2B5EF4-FFF2-40B4-BE49-F238E27FC236}">
                  <a16:creationId xmlns:a16="http://schemas.microsoft.com/office/drawing/2014/main" id="{8EFECCA7-ADC2-45D3-A6C3-E5EDB3B498E7}"/>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30" name="Group 22">
              <a:extLst>
                <a:ext uri="{FF2B5EF4-FFF2-40B4-BE49-F238E27FC236}">
                  <a16:creationId xmlns:a16="http://schemas.microsoft.com/office/drawing/2014/main" id="{5012CF3D-ADB2-4D14-BF7C-A9FD5145CF7F}"/>
                </a:ext>
              </a:extLst>
            </p:cNvPr>
            <p:cNvGrpSpPr/>
            <p:nvPr userDrawn="1"/>
          </p:nvGrpSpPr>
          <p:grpSpPr>
            <a:xfrm>
              <a:off x="-2318863" y="1050055"/>
              <a:ext cx="2044800" cy="534731"/>
              <a:chOff x="-2108199" y="3333735"/>
              <a:chExt cx="2314576" cy="605280"/>
            </a:xfrm>
          </p:grpSpPr>
          <p:grpSp>
            <p:nvGrpSpPr>
              <p:cNvPr id="31" name="Group 9">
                <a:extLst>
                  <a:ext uri="{FF2B5EF4-FFF2-40B4-BE49-F238E27FC236}">
                    <a16:creationId xmlns:a16="http://schemas.microsoft.com/office/drawing/2014/main" id="{B5876244-CC7A-4388-B381-62B883FC1285}"/>
                  </a:ext>
                </a:extLst>
              </p:cNvPr>
              <p:cNvGrpSpPr/>
              <p:nvPr userDrawn="1"/>
            </p:nvGrpSpPr>
            <p:grpSpPr>
              <a:xfrm>
                <a:off x="-2108199" y="3333735"/>
                <a:ext cx="2314576" cy="605280"/>
                <a:chOff x="-1062434" y="2679700"/>
                <a:chExt cx="2314576" cy="605280"/>
              </a:xfrm>
            </p:grpSpPr>
            <p:pic>
              <p:nvPicPr>
                <p:cNvPr id="33" name="Picture 5">
                  <a:extLst>
                    <a:ext uri="{FF2B5EF4-FFF2-40B4-BE49-F238E27FC236}">
                      <a16:creationId xmlns:a16="http://schemas.microsoft.com/office/drawing/2014/main" id="{BCFA0C2F-F1B3-48A7-872C-B7C11C1FD904}"/>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4" name="Rectangle 21">
                  <a:extLst>
                    <a:ext uri="{FF2B5EF4-FFF2-40B4-BE49-F238E27FC236}">
                      <a16:creationId xmlns:a16="http://schemas.microsoft.com/office/drawing/2014/main" id="{3AAB3979-EBA7-4D1A-AF18-C6B82FB03B27}"/>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2" name="Graphic 19" descr="Close with solid fill">
                <a:extLst>
                  <a:ext uri="{FF2B5EF4-FFF2-40B4-BE49-F238E27FC236}">
                    <a16:creationId xmlns:a16="http://schemas.microsoft.com/office/drawing/2014/main" id="{5A99591B-19E3-4428-AAEA-EB23D7911F4B}"/>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12" name="Text Placeholder 12">
            <a:extLst>
              <a:ext uri="{FF2B5EF4-FFF2-40B4-BE49-F238E27FC236}">
                <a16:creationId xmlns:a16="http://schemas.microsoft.com/office/drawing/2014/main" id="{DBE59BA6-D22F-4AAF-B420-086CE5FA7AFA}"/>
              </a:ext>
            </a:extLst>
          </p:cNvPr>
          <p:cNvSpPr>
            <a:spLocks noGrp="1"/>
          </p:cNvSpPr>
          <p:nvPr userDrawn="1">
            <p:ph type="body" sz="quarter" idx="10" hasCustomPrompt="1"/>
          </p:nvPr>
        </p:nvSpPr>
        <p:spPr>
          <a:xfrm>
            <a:off x="619125" y="1529540"/>
            <a:ext cx="10966451" cy="4320000"/>
          </a:xfrm>
        </p:spPr>
        <p:txBody>
          <a:bodyPr/>
          <a:lstStyle>
            <a:lvl1pPr marL="0" indent="0">
              <a:lnSpc>
                <a:spcPct val="80000"/>
              </a:lnSpc>
              <a:spcBef>
                <a:spcPts val="0"/>
              </a:spcBef>
              <a:buFont typeface="+mj-lt"/>
              <a:buNone/>
              <a:defRPr b="1">
                <a:solidFill>
                  <a:schemeClr val="tx2"/>
                </a:solidFill>
              </a:defRPr>
            </a:lvl1pPr>
            <a:lvl2pPr marL="0" indent="0">
              <a:lnSpc>
                <a:spcPct val="80000"/>
              </a:lnSpc>
              <a:spcBef>
                <a:spcPts val="0"/>
              </a:spcBef>
              <a:buNone/>
              <a:defRPr>
                <a:solidFill>
                  <a:schemeClr val="bg2"/>
                </a:solidFill>
              </a:defRPr>
            </a:lvl2pPr>
            <a:lvl3pPr marL="360000" indent="-360000">
              <a:lnSpc>
                <a:spcPct val="80000"/>
              </a:lnSpc>
              <a:spcBef>
                <a:spcPts val="0"/>
              </a:spcBef>
              <a:buFont typeface="+mj-lt"/>
              <a:buAutoNum type="arabicPeriod"/>
              <a:defRPr/>
            </a:lvl3pPr>
            <a:lvl4pPr marL="630000">
              <a:lnSpc>
                <a:spcPct val="80000"/>
              </a:lnSpc>
              <a:spcBef>
                <a:spcPts val="0"/>
              </a:spcBef>
              <a:defRPr/>
            </a:lvl4pPr>
            <a:lvl5pPr>
              <a:lnSpc>
                <a:spcPts val="2800"/>
              </a:lnSpc>
              <a:spcBef>
                <a:spcPts val="1200"/>
              </a:spcBef>
              <a:defRPr/>
            </a:lvl5pPr>
          </a:lstStyle>
          <a:p>
            <a:pPr lvl="0"/>
            <a:r>
              <a:rPr lang="nl-NL" noProof="0" dirty="0"/>
              <a:t>Klik om kop toe te voegen</a:t>
            </a:r>
          </a:p>
          <a:p>
            <a:pPr lvl="1"/>
            <a:r>
              <a:rPr lang="nl-NL" noProof="0" dirty="0" err="1"/>
              <a:t>Subkop</a:t>
            </a:r>
            <a:endParaRPr lang="nl-NL" noProof="0" dirty="0"/>
          </a:p>
          <a:p>
            <a:pPr lvl="2"/>
            <a:r>
              <a:rPr lang="nl-NL" noProof="0" dirty="0"/>
              <a:t>Agendapunt</a:t>
            </a:r>
          </a:p>
          <a:p>
            <a:pPr lvl="3"/>
            <a:r>
              <a:rPr lang="nl-NL" noProof="0" dirty="0" err="1"/>
              <a:t>Bullet</a:t>
            </a:r>
            <a:r>
              <a:rPr lang="nl-NL" noProof="0" dirty="0"/>
              <a:t> niveau</a:t>
            </a:r>
          </a:p>
        </p:txBody>
      </p:sp>
      <p:sp>
        <p:nvSpPr>
          <p:cNvPr id="4" name="Slide Number Placeholder 3">
            <a:extLst>
              <a:ext uri="{FF2B5EF4-FFF2-40B4-BE49-F238E27FC236}">
                <a16:creationId xmlns:a16="http://schemas.microsoft.com/office/drawing/2014/main" id="{FC7632C6-E4C5-4388-B122-E2FF62E3DB65}"/>
              </a:ext>
            </a:extLst>
          </p:cNvPr>
          <p:cNvSpPr>
            <a:spLocks noGrp="1"/>
          </p:cNvSpPr>
          <p:nvPr>
            <p:ph type="sldNum" sz="quarter" idx="11"/>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055090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en inhou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3889-AFCA-4093-B2D6-16B70FE8531E}"/>
              </a:ext>
            </a:extLst>
          </p:cNvPr>
          <p:cNvSpPr>
            <a:spLocks noGrp="1"/>
          </p:cNvSpPr>
          <p:nvPr>
            <p:ph type="title" hasCustomPrompt="1"/>
          </p:nvPr>
        </p:nvSpPr>
        <p:spPr>
          <a:xfrm>
            <a:off x="619125" y="457495"/>
            <a:ext cx="10975975" cy="659242"/>
          </a:xfrm>
        </p:spPr>
        <p:txBody>
          <a:bodyPr/>
          <a:lstStyle/>
          <a:p>
            <a:r>
              <a:rPr lang="nl-NL" noProof="0" dirty="0"/>
              <a:t>Klik om titel toe te voegen</a:t>
            </a:r>
          </a:p>
        </p:txBody>
      </p:sp>
      <p:sp>
        <p:nvSpPr>
          <p:cNvPr id="12" name="Text Placeholder 12">
            <a:extLst>
              <a:ext uri="{FF2B5EF4-FFF2-40B4-BE49-F238E27FC236}">
                <a16:creationId xmlns:a16="http://schemas.microsoft.com/office/drawing/2014/main" id="{E6683DB6-B943-4CFE-A5AE-48FA906A5710}"/>
              </a:ext>
            </a:extLst>
          </p:cNvPr>
          <p:cNvSpPr>
            <a:spLocks noGrp="1"/>
          </p:cNvSpPr>
          <p:nvPr>
            <p:ph type="body" sz="quarter" idx="11" hasCustomPrompt="1"/>
          </p:nvPr>
        </p:nvSpPr>
        <p:spPr>
          <a:xfrm>
            <a:off x="619125" y="1530000"/>
            <a:ext cx="10966451" cy="4320000"/>
          </a:xfrm>
        </p:spPr>
        <p:txBody>
          <a:bodyPr/>
          <a:lstStyle>
            <a:lvl1pPr marL="0" indent="0">
              <a:lnSpc>
                <a:spcPct val="80000"/>
              </a:lnSpc>
              <a:spcBef>
                <a:spcPts val="0"/>
              </a:spcBef>
              <a:spcAft>
                <a:spcPts val="0"/>
              </a:spcAft>
              <a:buFont typeface="+mj-lt"/>
              <a:buNone/>
              <a:defRPr b="1">
                <a:solidFill>
                  <a:schemeClr val="tx2"/>
                </a:solidFill>
              </a:defRPr>
            </a:lvl1pPr>
            <a:lvl2pPr marL="0" indent="0">
              <a:lnSpc>
                <a:spcPct val="80000"/>
              </a:lnSpc>
              <a:spcBef>
                <a:spcPts val="0"/>
              </a:spcBef>
              <a:spcAft>
                <a:spcPts val="0"/>
              </a:spcAft>
              <a:buNone/>
              <a:defRPr>
                <a:solidFill>
                  <a:schemeClr val="bg2"/>
                </a:solidFill>
              </a:defRPr>
            </a:lvl2pPr>
            <a:lvl3pPr marL="0" indent="0">
              <a:lnSpc>
                <a:spcPct val="80000"/>
              </a:lnSpc>
              <a:spcBef>
                <a:spcPts val="0"/>
              </a:spcBef>
              <a:spcAft>
                <a:spcPts val="0"/>
              </a:spcAft>
              <a:buFont typeface="+mj-lt"/>
              <a:buNone/>
              <a:defRPr/>
            </a:lvl3pPr>
            <a:lvl4pPr marL="270000">
              <a:lnSpc>
                <a:spcPct val="80000"/>
              </a:lnSpc>
              <a:spcBef>
                <a:spcPts val="0"/>
              </a:spcBef>
              <a:spcAft>
                <a:spcPts val="0"/>
              </a:spcAft>
              <a:defRPr/>
            </a:lvl4pPr>
            <a:lvl5pPr marL="540000">
              <a:lnSpc>
                <a:spcPct val="80000"/>
              </a:lnSpc>
              <a:spcBef>
                <a:spcPts val="0"/>
              </a:spcBef>
              <a:spcAft>
                <a:spcPts val="0"/>
              </a:spcAft>
              <a:defRPr/>
            </a:lvl5pPr>
            <a:lvl6pPr marL="810000">
              <a:lnSpc>
                <a:spcPct val="80000"/>
              </a:lnSpc>
              <a:spcBef>
                <a:spcPts val="0"/>
              </a:spcBef>
              <a:spcAft>
                <a:spcPts val="0"/>
              </a:spcAft>
              <a:defRPr/>
            </a:lvl6pPr>
            <a:lvl7pPr marL="1080000">
              <a:lnSpc>
                <a:spcPct val="80000"/>
              </a:lnSpc>
              <a:spcBef>
                <a:spcPts val="0"/>
              </a:spcBef>
              <a:spcAft>
                <a:spcPts val="0"/>
              </a:spcAft>
              <a:defRPr/>
            </a:lvl7pPr>
          </a:lstStyle>
          <a:p>
            <a:pPr lvl="0"/>
            <a:r>
              <a:rPr lang="nl-NL" noProof="0" dirty="0"/>
              <a:t>Klik om kop toe te voegen</a:t>
            </a:r>
          </a:p>
          <a:p>
            <a:pPr lvl="1"/>
            <a:r>
              <a:rPr lang="nl-NL" noProof="0" dirty="0" err="1"/>
              <a:t>Subkop</a:t>
            </a:r>
            <a:endParaRPr lang="nl-NL" noProof="0" dirty="0"/>
          </a:p>
          <a:p>
            <a:pPr lvl="2"/>
            <a:r>
              <a:rPr lang="nl-NL" noProof="0" dirty="0"/>
              <a:t>Body tekst</a:t>
            </a:r>
          </a:p>
          <a:p>
            <a:pPr lvl="3"/>
            <a:r>
              <a:rPr lang="nl-NL" noProof="0" dirty="0" err="1"/>
              <a:t>Bullet</a:t>
            </a:r>
            <a:r>
              <a:rPr lang="nl-NL" noProof="0" dirty="0"/>
              <a:t> niveau 1</a:t>
            </a:r>
          </a:p>
          <a:p>
            <a:pPr lvl="4"/>
            <a:r>
              <a:rPr lang="nl-NL" noProof="0" dirty="0" err="1"/>
              <a:t>Bullet</a:t>
            </a:r>
            <a:r>
              <a:rPr lang="nl-NL" noProof="0" dirty="0"/>
              <a:t> niveau 2</a:t>
            </a:r>
          </a:p>
          <a:p>
            <a:pPr lvl="5"/>
            <a:r>
              <a:rPr lang="nl-NL" noProof="0" dirty="0" err="1"/>
              <a:t>Bullet</a:t>
            </a:r>
            <a:r>
              <a:rPr lang="nl-NL" noProof="0" dirty="0"/>
              <a:t> niveau 3</a:t>
            </a:r>
          </a:p>
          <a:p>
            <a:pPr lvl="6"/>
            <a:r>
              <a:rPr lang="nl-NL" noProof="0" dirty="0" err="1"/>
              <a:t>Bullet</a:t>
            </a:r>
            <a:r>
              <a:rPr lang="nl-NL" noProof="0" dirty="0"/>
              <a:t> niveau 4</a:t>
            </a:r>
          </a:p>
        </p:txBody>
      </p:sp>
      <p:grpSp>
        <p:nvGrpSpPr>
          <p:cNvPr id="26" name="Groep 25">
            <a:extLst>
              <a:ext uri="{FF2B5EF4-FFF2-40B4-BE49-F238E27FC236}">
                <a16:creationId xmlns:a16="http://schemas.microsoft.com/office/drawing/2014/main" id="{08A15A47-0960-4D45-B4FF-EF3A0BAEF993}"/>
              </a:ext>
            </a:extLst>
          </p:cNvPr>
          <p:cNvGrpSpPr/>
          <p:nvPr userDrawn="1"/>
        </p:nvGrpSpPr>
        <p:grpSpPr>
          <a:xfrm>
            <a:off x="-2463800" y="0"/>
            <a:ext cx="2329217" cy="2718588"/>
            <a:chOff x="-2463800" y="0"/>
            <a:chExt cx="2329217" cy="2718588"/>
          </a:xfrm>
        </p:grpSpPr>
        <p:sp>
          <p:nvSpPr>
            <p:cNvPr id="27" name="Rectangle 106">
              <a:extLst>
                <a:ext uri="{FF2B5EF4-FFF2-40B4-BE49-F238E27FC236}">
                  <a16:creationId xmlns:a16="http://schemas.microsoft.com/office/drawing/2014/main" id="{A1DB3519-1E30-4471-AD4C-6DDC3B82DFD2}"/>
                </a:ext>
              </a:extLst>
            </p:cNvPr>
            <p:cNvSpPr>
              <a:spLocks noChangeArrowheads="1"/>
            </p:cNvSpPr>
            <p:nvPr userDrawn="1"/>
          </p:nvSpPr>
          <p:spPr bwMode="gray">
            <a:xfrm>
              <a:off x="-2463800" y="0"/>
              <a:ext cx="2329217" cy="2718588"/>
            </a:xfrm>
            <a:prstGeom prst="rect">
              <a:avLst/>
            </a:prstGeom>
            <a:solidFill>
              <a:schemeClr val="bg1">
                <a:lumMod val="95000"/>
              </a:schemeClr>
            </a:solidFill>
            <a:ln>
              <a:noFill/>
            </a:ln>
            <a:effectLst/>
          </p:spPr>
          <p:txBody>
            <a:bodyPr wrap="square" lIns="144000" tIns="144000" rIns="144000" bIns="180000" anchor="t">
              <a:spAutoFit/>
            </a:bodyPr>
            <a:lstStyle/>
            <a:p>
              <a:pPr marL="0" indent="0">
                <a:lnSpc>
                  <a:spcPct val="95000"/>
                </a:lnSpc>
                <a:spcBef>
                  <a:spcPts val="600"/>
                </a:spcBef>
                <a:tabLst>
                  <a:tab pos="1141413" algn="l"/>
                </a:tabLst>
              </a:pPr>
              <a:r>
                <a:rPr lang="nl-NL" altLang="en-US" sz="1100" b="1" spc="-10" baseline="0" noProof="0" dirty="0">
                  <a:solidFill>
                    <a:schemeClr val="tx1"/>
                  </a:solidFill>
                  <a:latin typeface="+mn-lt"/>
                </a:rPr>
                <a:t>Kop, </a:t>
              </a:r>
              <a:r>
                <a:rPr lang="nl-NL" altLang="en-US" sz="1100" b="1" spc="-10" baseline="0" noProof="0" dirty="0" err="1">
                  <a:solidFill>
                    <a:schemeClr val="tx1"/>
                  </a:solidFill>
                  <a:latin typeface="+mn-lt"/>
                </a:rPr>
                <a:t>subkop</a:t>
              </a:r>
              <a:r>
                <a:rPr lang="nl-NL" altLang="en-US" sz="1100" b="1" spc="-10" baseline="0" noProof="0" dirty="0">
                  <a:solidFill>
                    <a:schemeClr val="tx1"/>
                  </a:solidFill>
                  <a:latin typeface="+mn-lt"/>
                </a:rPr>
                <a:t> of </a:t>
              </a:r>
              <a:br>
                <a:rPr lang="nl-NL" altLang="en-US" sz="1100" b="1" spc="-10" baseline="0" noProof="0" dirty="0">
                  <a:solidFill>
                    <a:schemeClr val="tx1"/>
                  </a:solidFill>
                  <a:latin typeface="+mn-lt"/>
                </a:rPr>
              </a:br>
              <a:r>
                <a:rPr lang="nl-NL" altLang="en-US" sz="1100" b="1" spc="-10" baseline="0" noProof="0" dirty="0" err="1">
                  <a:solidFill>
                    <a:schemeClr val="tx1"/>
                  </a:solidFill>
                  <a:latin typeface="+mn-lt"/>
                </a:rPr>
                <a:t>bullets</a:t>
              </a:r>
              <a:r>
                <a:rPr lang="nl-NL" altLang="en-US" sz="1100" b="1" spc="-10" baseline="0" noProof="0" dirty="0">
                  <a:solidFill>
                    <a:schemeClr val="tx1"/>
                  </a:solidFill>
                  <a:latin typeface="+mn-lt"/>
                </a:rPr>
                <a:t> aanmaken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lang="nl-NL" altLang="en-US" sz="1000" spc="-10" baseline="0" noProof="0" dirty="0">
                  <a:solidFill>
                    <a:schemeClr val="tx1"/>
                  </a:solidFill>
                  <a:latin typeface="+mn-lt"/>
                </a:rPr>
                <a:t>Via ‘</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Start’ &gt; ‘Alinea’ kun je van tekst een kop,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subkop</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of </a:t>
              </a:r>
              <a:r>
                <a:rPr kumimoji="0" lang="nl-NL" altLang="en-US" sz="1000" b="0" i="0" u="none" strike="noStrike" kern="1200" cap="none" spc="-10" normalizeH="0" baseline="0" noProof="0" dirty="0" err="1">
                  <a:ln>
                    <a:noFill/>
                  </a:ln>
                  <a:solidFill>
                    <a:schemeClr val="tx1"/>
                  </a:solidFill>
                  <a:effectLst/>
                  <a:uLnTx/>
                  <a:uFillTx/>
                  <a:latin typeface="Open Sans"/>
                  <a:ea typeface="+mn-ea"/>
                  <a:cs typeface="+mn-cs"/>
                </a:rPr>
                <a:t>bullets</a:t>
              </a: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 maken in de juiste huisstijl</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Ga voor de tekst staan die je wilt aanpassen</a:t>
              </a:r>
            </a:p>
            <a:p>
              <a:pPr marL="144000" marR="0" lvl="0" indent="-144000" algn="l" defTabSz="914400" rtl="0" eaLnBrk="1" fontAlgn="auto" latinLnBrk="0" hangingPunct="1">
                <a:lnSpc>
                  <a:spcPct val="95000"/>
                </a:lnSpc>
                <a:spcBef>
                  <a:spcPts val="600"/>
                </a:spcBef>
                <a:spcAft>
                  <a:spcPts val="0"/>
                </a:spcAft>
                <a:buClrTx/>
                <a:buSzTx/>
                <a:buFont typeface="+mj-lt"/>
                <a:buAutoNum type="arabicPeriod"/>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Met het pijltje naar links, verlaag je het niveau. Met het pijltje naar </a:t>
              </a:r>
              <a:r>
                <a:rPr lang="nl-NL" altLang="en-US" sz="1000" spc="-10" baseline="0" noProof="0" dirty="0">
                  <a:solidFill>
                    <a:schemeClr val="tx1"/>
                  </a:solidFill>
                  <a:latin typeface="+mn-lt"/>
                </a:rPr>
                <a:t>rechts, verhoog je het niveau</a:t>
              </a:r>
            </a:p>
          </p:txBody>
        </p:sp>
        <p:grpSp>
          <p:nvGrpSpPr>
            <p:cNvPr id="28" name="Group 22">
              <a:extLst>
                <a:ext uri="{FF2B5EF4-FFF2-40B4-BE49-F238E27FC236}">
                  <a16:creationId xmlns:a16="http://schemas.microsoft.com/office/drawing/2014/main" id="{612871E4-A9D5-43D2-AE74-F57FE2965C84}"/>
                </a:ext>
              </a:extLst>
            </p:cNvPr>
            <p:cNvGrpSpPr/>
            <p:nvPr userDrawn="1"/>
          </p:nvGrpSpPr>
          <p:grpSpPr>
            <a:xfrm>
              <a:off x="-2318863" y="1050055"/>
              <a:ext cx="2044800" cy="534731"/>
              <a:chOff x="-2108199" y="3333735"/>
              <a:chExt cx="2314576" cy="605280"/>
            </a:xfrm>
          </p:grpSpPr>
          <p:grpSp>
            <p:nvGrpSpPr>
              <p:cNvPr id="29" name="Group 9">
                <a:extLst>
                  <a:ext uri="{FF2B5EF4-FFF2-40B4-BE49-F238E27FC236}">
                    <a16:creationId xmlns:a16="http://schemas.microsoft.com/office/drawing/2014/main" id="{7D793679-3082-42EF-9205-D87BB9DE0281}"/>
                  </a:ext>
                </a:extLst>
              </p:cNvPr>
              <p:cNvGrpSpPr/>
              <p:nvPr userDrawn="1"/>
            </p:nvGrpSpPr>
            <p:grpSpPr>
              <a:xfrm>
                <a:off x="-2108199" y="3333735"/>
                <a:ext cx="2314576" cy="605280"/>
                <a:chOff x="-1062434" y="2679700"/>
                <a:chExt cx="2314576" cy="605280"/>
              </a:xfrm>
            </p:grpSpPr>
            <p:pic>
              <p:nvPicPr>
                <p:cNvPr id="31" name="Picture 5">
                  <a:extLst>
                    <a:ext uri="{FF2B5EF4-FFF2-40B4-BE49-F238E27FC236}">
                      <a16:creationId xmlns:a16="http://schemas.microsoft.com/office/drawing/2014/main" id="{D145A39A-1240-4A8F-9798-FB32AB4DCC50}"/>
                    </a:ext>
                  </a:extLst>
                </p:cNvPr>
                <p:cNvPicPr>
                  <a:picLocks noChangeAspect="1"/>
                </p:cNvPicPr>
                <p:nvPr userDrawn="1"/>
              </p:nvPicPr>
              <p:blipFill rotWithShape="1">
                <a:blip r:embed="rId2"/>
                <a:srcRect l="29631" t="6122" r="51385" b="84783"/>
                <a:stretch/>
              </p:blipFill>
              <p:spPr>
                <a:xfrm>
                  <a:off x="-1062434" y="2679700"/>
                  <a:ext cx="2314576" cy="605280"/>
                </a:xfrm>
                <a:prstGeom prst="rect">
                  <a:avLst/>
                </a:prstGeom>
                <a:noFill/>
                <a:ln>
                  <a:noFill/>
                </a:ln>
                <a:effectLst>
                  <a:outerShdw blurRad="63500" sx="102000" sy="102000" algn="ctr" rotWithShape="0">
                    <a:prstClr val="black">
                      <a:alpha val="40000"/>
                    </a:prstClr>
                  </a:outerShdw>
                </a:effectLst>
              </p:spPr>
            </p:pic>
            <p:sp>
              <p:nvSpPr>
                <p:cNvPr id="32" name="Rectangle 21">
                  <a:extLst>
                    <a:ext uri="{FF2B5EF4-FFF2-40B4-BE49-F238E27FC236}">
                      <a16:creationId xmlns:a16="http://schemas.microsoft.com/office/drawing/2014/main" id="{1B96E3E2-C2BE-4C80-BF91-326F6FF78E7E}"/>
                    </a:ext>
                  </a:extLst>
                </p:cNvPr>
                <p:cNvSpPr/>
                <p:nvPr userDrawn="1"/>
              </p:nvSpPr>
              <p:spPr bwMode="gray">
                <a:xfrm>
                  <a:off x="-518929" y="2752725"/>
                  <a:ext cx="305212" cy="140494"/>
                </a:xfrm>
                <a:prstGeom prst="rect">
                  <a:avLst/>
                </a:prstGeom>
                <a:solidFill>
                  <a:srgbClr val="92D050">
                    <a:alpha val="30000"/>
                  </a:srgbClr>
                </a:solidFill>
                <a:ln w="63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a:endParaRPr lang="nl-NL" dirty="0" err="1">
                    <a:solidFill>
                      <a:schemeClr val="tx1"/>
                    </a:solidFill>
                  </a:endParaRPr>
                </a:p>
              </p:txBody>
            </p:sp>
          </p:grpSp>
          <p:sp>
            <p:nvSpPr>
              <p:cNvPr id="30" name="Graphic 19" descr="Close with solid fill">
                <a:extLst>
                  <a:ext uri="{FF2B5EF4-FFF2-40B4-BE49-F238E27FC236}">
                    <a16:creationId xmlns:a16="http://schemas.microsoft.com/office/drawing/2014/main" id="{69DF857E-8B49-467D-A623-BD02BF2EAB1A}"/>
                  </a:ext>
                </a:extLst>
              </p:cNvPr>
              <p:cNvSpPr/>
              <p:nvPr userDrawn="1"/>
            </p:nvSpPr>
            <p:spPr>
              <a:xfrm>
                <a:off x="-2079108" y="3406854"/>
                <a:ext cx="140400" cy="140400"/>
              </a:xfrm>
              <a:custGeom>
                <a:avLst/>
                <a:gdLst>
                  <a:gd name="connsiteX0" fmla="*/ 674370 w 674370"/>
                  <a:gd name="connsiteY0" fmla="*/ 80963 h 674370"/>
                  <a:gd name="connsiteX1" fmla="*/ 593408 w 674370"/>
                  <a:gd name="connsiteY1" fmla="*/ 0 h 674370"/>
                  <a:gd name="connsiteX2" fmla="*/ 337185 w 674370"/>
                  <a:gd name="connsiteY2" fmla="*/ 256223 h 674370"/>
                  <a:gd name="connsiteX3" fmla="*/ 80963 w 674370"/>
                  <a:gd name="connsiteY3" fmla="*/ 0 h 674370"/>
                  <a:gd name="connsiteX4" fmla="*/ 0 w 674370"/>
                  <a:gd name="connsiteY4" fmla="*/ 80963 h 674370"/>
                  <a:gd name="connsiteX5" fmla="*/ 256223 w 674370"/>
                  <a:gd name="connsiteY5" fmla="*/ 337185 h 674370"/>
                  <a:gd name="connsiteX6" fmla="*/ 0 w 674370"/>
                  <a:gd name="connsiteY6" fmla="*/ 593408 h 674370"/>
                  <a:gd name="connsiteX7" fmla="*/ 80963 w 674370"/>
                  <a:gd name="connsiteY7" fmla="*/ 674370 h 674370"/>
                  <a:gd name="connsiteX8" fmla="*/ 337185 w 674370"/>
                  <a:gd name="connsiteY8" fmla="*/ 418148 h 674370"/>
                  <a:gd name="connsiteX9" fmla="*/ 593408 w 674370"/>
                  <a:gd name="connsiteY9" fmla="*/ 674370 h 674370"/>
                  <a:gd name="connsiteX10" fmla="*/ 674370 w 674370"/>
                  <a:gd name="connsiteY10" fmla="*/ 593408 h 674370"/>
                  <a:gd name="connsiteX11" fmla="*/ 418148 w 674370"/>
                  <a:gd name="connsiteY11" fmla="*/ 337185 h 67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4370" h="674370">
                    <a:moveTo>
                      <a:pt x="674370" y="80963"/>
                    </a:moveTo>
                    <a:lnTo>
                      <a:pt x="593408" y="0"/>
                    </a:lnTo>
                    <a:lnTo>
                      <a:pt x="337185" y="256223"/>
                    </a:lnTo>
                    <a:lnTo>
                      <a:pt x="80963" y="0"/>
                    </a:lnTo>
                    <a:lnTo>
                      <a:pt x="0" y="80963"/>
                    </a:lnTo>
                    <a:lnTo>
                      <a:pt x="256223" y="337185"/>
                    </a:lnTo>
                    <a:lnTo>
                      <a:pt x="0" y="593408"/>
                    </a:lnTo>
                    <a:lnTo>
                      <a:pt x="80963" y="674370"/>
                    </a:lnTo>
                    <a:lnTo>
                      <a:pt x="337185" y="418148"/>
                    </a:lnTo>
                    <a:lnTo>
                      <a:pt x="593408" y="674370"/>
                    </a:lnTo>
                    <a:lnTo>
                      <a:pt x="674370" y="593408"/>
                    </a:lnTo>
                    <a:lnTo>
                      <a:pt x="418148" y="337185"/>
                    </a:lnTo>
                    <a:close/>
                  </a:path>
                </a:pathLst>
              </a:custGeom>
              <a:solidFill>
                <a:srgbClr val="FF0000">
                  <a:alpha val="30000"/>
                </a:srgbClr>
              </a:solidFill>
              <a:ln w="6350" cap="flat">
                <a:solidFill>
                  <a:srgbClr val="FF0000"/>
                </a:solidFill>
                <a:prstDash val="solid"/>
                <a:miter/>
              </a:ln>
            </p:spPr>
            <p:txBody>
              <a:bodyPr rtlCol="0" anchor="ctr"/>
              <a:lstStyle/>
              <a:p>
                <a:endParaRPr lang="nl-NL" dirty="0">
                  <a:solidFill>
                    <a:schemeClr val="tx1"/>
                  </a:solidFill>
                </a:endParaRPr>
              </a:p>
            </p:txBody>
          </p:sp>
        </p:grpSp>
      </p:grpSp>
      <p:sp>
        <p:nvSpPr>
          <p:cNvPr id="3" name="Slide Number Placeholder 2">
            <a:extLst>
              <a:ext uri="{FF2B5EF4-FFF2-40B4-BE49-F238E27FC236}">
                <a16:creationId xmlns:a16="http://schemas.microsoft.com/office/drawing/2014/main" id="{4E165EC0-D73C-4C51-9202-7CAC512A781B}"/>
              </a:ext>
            </a:extLst>
          </p:cNvPr>
          <p:cNvSpPr>
            <a:spLocks noGrp="1"/>
          </p:cNvSpPr>
          <p:nvPr>
            <p:ph type="sldNum" sz="quarter" idx="12"/>
          </p:nvPr>
        </p:nvSpPr>
        <p:spPr/>
        <p:txBody>
          <a:body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45738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491EAC-D1B9-45B9-9A2B-DE02DC5392C8}"/>
              </a:ext>
            </a:extLst>
          </p:cNvPr>
          <p:cNvSpPr/>
          <p:nvPr userDrawn="1"/>
        </p:nvSpPr>
        <p:spPr>
          <a:xfrm>
            <a:off x="-3432629" y="-2157046"/>
            <a:ext cx="19057258" cy="11172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Placeholder 1">
            <a:extLst>
              <a:ext uri="{FF2B5EF4-FFF2-40B4-BE49-F238E27FC236}">
                <a16:creationId xmlns:a16="http://schemas.microsoft.com/office/drawing/2014/main" id="{3C0780C8-19B6-4030-9F5E-165A7AFE1480}"/>
              </a:ext>
            </a:extLst>
          </p:cNvPr>
          <p:cNvSpPr>
            <a:spLocks noGrp="1"/>
          </p:cNvSpPr>
          <p:nvPr>
            <p:ph type="title"/>
          </p:nvPr>
        </p:nvSpPr>
        <p:spPr>
          <a:xfrm>
            <a:off x="619125" y="460376"/>
            <a:ext cx="10975975" cy="659242"/>
          </a:xfrm>
          <a:prstGeom prst="rect">
            <a:avLst/>
          </a:prstGeom>
        </p:spPr>
        <p:txBody>
          <a:bodyPr vert="horz" lIns="0" tIns="0" rIns="0" bIns="0" rtlCol="0" anchor="t" anchorCtr="0">
            <a:noAutofit/>
          </a:bodyPr>
          <a:lstStyle/>
          <a:p>
            <a:r>
              <a:rPr lang="nl-NL" noProof="0" dirty="0"/>
              <a:t>Klik om titel toe te voegen</a:t>
            </a:r>
          </a:p>
        </p:txBody>
      </p:sp>
      <p:sp>
        <p:nvSpPr>
          <p:cNvPr id="3" name="Text Placeholder 2">
            <a:extLst>
              <a:ext uri="{FF2B5EF4-FFF2-40B4-BE49-F238E27FC236}">
                <a16:creationId xmlns:a16="http://schemas.microsoft.com/office/drawing/2014/main" id="{FA239D53-CBD9-4A4C-9297-292A1529C3A5}"/>
              </a:ext>
            </a:extLst>
          </p:cNvPr>
          <p:cNvSpPr>
            <a:spLocks noGrp="1"/>
          </p:cNvSpPr>
          <p:nvPr>
            <p:ph type="body" idx="1"/>
          </p:nvPr>
        </p:nvSpPr>
        <p:spPr>
          <a:xfrm>
            <a:off x="619125" y="1528807"/>
            <a:ext cx="10975975" cy="4320000"/>
          </a:xfrm>
          <a:prstGeom prst="rect">
            <a:avLst/>
          </a:prstGeom>
        </p:spPr>
        <p:txBody>
          <a:bodyPr vert="horz" lIns="0" tIns="0" rIns="0" bIns="0" rtlCol="0" anchor="t" anchorCtr="0">
            <a:noAutofit/>
          </a:bodyPr>
          <a:lstStyle/>
          <a:p>
            <a:pPr lvl="0"/>
            <a:r>
              <a:rPr lang="nl-NL" noProof="0" dirty="0"/>
              <a:t>Klik om tekst toe te voegen</a:t>
            </a:r>
          </a:p>
          <a:p>
            <a:pPr lvl="1"/>
            <a:r>
              <a:rPr lang="nl-NL" noProof="0" dirty="0" err="1"/>
              <a:t>Bullet</a:t>
            </a:r>
            <a:r>
              <a:rPr lang="nl-NL" noProof="0" dirty="0"/>
              <a:t> niveau 1</a:t>
            </a:r>
          </a:p>
          <a:p>
            <a:pPr lvl="2"/>
            <a:r>
              <a:rPr lang="nl-NL" noProof="0" dirty="0" err="1"/>
              <a:t>Bullet</a:t>
            </a:r>
            <a:r>
              <a:rPr lang="nl-NL" noProof="0" dirty="0"/>
              <a:t> niveau 2</a:t>
            </a:r>
          </a:p>
          <a:p>
            <a:pPr lvl="3"/>
            <a:r>
              <a:rPr lang="nl-NL" noProof="0" dirty="0" err="1"/>
              <a:t>Bullet</a:t>
            </a:r>
            <a:r>
              <a:rPr lang="nl-NL" noProof="0" dirty="0"/>
              <a:t> niveau 3</a:t>
            </a:r>
          </a:p>
          <a:p>
            <a:pPr lvl="4"/>
            <a:r>
              <a:rPr lang="nl-NL" noProof="0" dirty="0" err="1"/>
              <a:t>Bullet</a:t>
            </a:r>
            <a:r>
              <a:rPr lang="nl-NL" noProof="0" dirty="0"/>
              <a:t> niveau 4</a:t>
            </a:r>
          </a:p>
          <a:p>
            <a:pPr lvl="5"/>
            <a:r>
              <a:rPr lang="nl-NL" noProof="0" dirty="0" err="1"/>
              <a:t>Bullet</a:t>
            </a:r>
            <a:r>
              <a:rPr lang="nl-NL" noProof="0" dirty="0"/>
              <a:t> niveau 5</a:t>
            </a:r>
          </a:p>
          <a:p>
            <a:pPr lvl="6"/>
            <a:r>
              <a:rPr lang="nl-NL" noProof="0" dirty="0" err="1"/>
              <a:t>Bullet</a:t>
            </a:r>
            <a:r>
              <a:rPr lang="nl-NL" noProof="0" dirty="0"/>
              <a:t> niveau 6</a:t>
            </a:r>
          </a:p>
        </p:txBody>
      </p:sp>
      <p:sp>
        <p:nvSpPr>
          <p:cNvPr id="5" name="Rectangle 106">
            <a:extLst>
              <a:ext uri="{FF2B5EF4-FFF2-40B4-BE49-F238E27FC236}">
                <a16:creationId xmlns:a16="http://schemas.microsoft.com/office/drawing/2014/main" id="{B83BCE7B-6D56-42B9-957A-8CFBA841ED32}"/>
              </a:ext>
            </a:extLst>
          </p:cNvPr>
          <p:cNvSpPr>
            <a:spLocks noChangeArrowheads="1"/>
          </p:cNvSpPr>
          <p:nvPr userDrawn="1"/>
        </p:nvSpPr>
        <p:spPr bwMode="gray">
          <a:xfrm>
            <a:off x="-2463800" y="5123528"/>
            <a:ext cx="2329217" cy="1734472"/>
          </a:xfrm>
          <a:prstGeom prst="rect">
            <a:avLst/>
          </a:prstGeom>
          <a:solidFill>
            <a:schemeClr val="bg1">
              <a:lumMod val="95000"/>
            </a:schemeClr>
          </a:solidFill>
          <a:ln>
            <a:noFill/>
          </a:ln>
          <a:effectLst/>
        </p:spPr>
        <p:txBody>
          <a:bodyPr wrap="square" lIns="144000" tIns="144000" rIns="144000" bIns="180000" anchor="b" anchorCtr="0">
            <a:spAutoFit/>
          </a:bodyPr>
          <a:lstStyle/>
          <a:p>
            <a:pPr marL="0" marR="0" lvl="0" indent="0" algn="l" defTabSz="914400" rtl="0" eaLnBrk="1" fontAlgn="auto" latinLnBrk="0" hangingPunct="1">
              <a:lnSpc>
                <a:spcPct val="95000"/>
              </a:lnSpc>
              <a:spcBef>
                <a:spcPts val="600"/>
              </a:spcBef>
              <a:spcAft>
                <a:spcPts val="0"/>
              </a:spcAft>
              <a:buClrTx/>
              <a:buSzTx/>
              <a:buFontTx/>
              <a:buNone/>
              <a:tabLst>
                <a:tab pos="1141413" algn="l"/>
              </a:tabLst>
              <a:defRPr/>
            </a:pPr>
            <a:r>
              <a:rPr kumimoji="0" lang="nl-NL" altLang="en-US" sz="1100" b="1" i="0" u="none" strike="noStrike" kern="1200" cap="none" spc="-10" normalizeH="0" baseline="0" noProof="0" dirty="0">
                <a:ln>
                  <a:noFill/>
                </a:ln>
                <a:solidFill>
                  <a:schemeClr val="tx1"/>
                </a:solidFill>
                <a:effectLst/>
                <a:uLnTx/>
                <a:uFillTx/>
                <a:latin typeface="Open Sans"/>
                <a:ea typeface="+mn-ea"/>
                <a:cs typeface="+mn-cs"/>
              </a:rPr>
              <a:t>Dia opnieuw instellen (reset)</a:t>
            </a:r>
            <a:endParaRPr kumimoji="0" lang="nl-NL" altLang="en-US" sz="1000" b="0" i="0" u="none" strike="noStrike" kern="1200" cap="none" spc="-10" normalizeH="0" baseline="0" noProof="0" dirty="0">
              <a:ln>
                <a:noFill/>
              </a:ln>
              <a:solidFill>
                <a:schemeClr val="tx1"/>
              </a:solidFill>
              <a:effectLst/>
              <a:uLnTx/>
              <a:uFillTx/>
              <a:latin typeface="Open Sans"/>
              <a:ea typeface="+mn-ea"/>
              <a:cs typeface="+mn-cs"/>
            </a:endParaRPr>
          </a:p>
          <a:p>
            <a:pPr marL="0" marR="0" lvl="0" indent="0" algn="l" defTabSz="914400" rtl="0" eaLnBrk="1" fontAlgn="auto" latinLnBrk="0" hangingPunct="1">
              <a:lnSpc>
                <a:spcPct val="95000"/>
              </a:lnSpc>
              <a:spcBef>
                <a:spcPts val="600"/>
              </a:spcBef>
              <a:spcAft>
                <a:spcPts val="0"/>
              </a:spcAft>
              <a:buClrTx/>
              <a:buSzTx/>
              <a:buFont typeface="+mj-lt"/>
              <a:buNone/>
              <a:tabLst>
                <a:tab pos="1141413" algn="l"/>
              </a:tabLst>
              <a:defRPr/>
            </a:pPr>
            <a:r>
              <a:rPr kumimoji="0" lang="nl-NL" altLang="en-US" sz="1000" b="0" i="0" u="none" strike="noStrike" kern="1200" cap="none" spc="-10" normalizeH="0" baseline="0" noProof="0" dirty="0">
                <a:ln>
                  <a:noFill/>
                </a:ln>
                <a:solidFill>
                  <a:schemeClr val="tx1"/>
                </a:solidFill>
                <a:effectLst/>
                <a:uLnTx/>
                <a:uFillTx/>
                <a:latin typeface="Open Sans"/>
                <a:ea typeface="+mn-ea"/>
                <a:cs typeface="+mn-cs"/>
              </a:rPr>
              <a:t>Onder de tab ‘Start’ staat linksboven naast de knop nieuwe dia een knop ‘Opnieuw instellen’. Als deze knop wordt ingedrukt stelt de slide alles opnieuw in naar de goede huisstijl (kleuren, lettergroottes, afbeelding plaatsing e.d.).</a:t>
            </a:r>
          </a:p>
        </p:txBody>
      </p:sp>
      <p:cxnSp>
        <p:nvCxnSpPr>
          <p:cNvPr id="7" name="Straight Connector 6">
            <a:extLst>
              <a:ext uri="{FF2B5EF4-FFF2-40B4-BE49-F238E27FC236}">
                <a16:creationId xmlns:a16="http://schemas.microsoft.com/office/drawing/2014/main" id="{0C382846-0594-4291-9CB1-B6452D54A367}"/>
              </a:ext>
            </a:extLst>
          </p:cNvPr>
          <p:cNvCxnSpPr>
            <a:cxnSpLocks/>
          </p:cNvCxnSpPr>
          <p:nvPr userDrawn="1"/>
        </p:nvCxnSpPr>
        <p:spPr>
          <a:xfrm>
            <a:off x="628649" y="1125970"/>
            <a:ext cx="1104901" cy="0"/>
          </a:xfrm>
          <a:prstGeom prst="line">
            <a:avLst/>
          </a:prstGeom>
          <a:ln w="50800" cap="rnd">
            <a:solidFill>
              <a:schemeClr val="bg2"/>
            </a:solidFill>
          </a:ln>
        </p:spPr>
        <p:style>
          <a:lnRef idx="1">
            <a:schemeClr val="accent1"/>
          </a:lnRef>
          <a:fillRef idx="0">
            <a:schemeClr val="accent1"/>
          </a:fillRef>
          <a:effectRef idx="0">
            <a:schemeClr val="accent1"/>
          </a:effectRef>
          <a:fontRef idx="minor">
            <a:schemeClr val="tx1"/>
          </a:fontRef>
        </p:style>
      </p:cxnSp>
      <p:pic>
        <p:nvPicPr>
          <p:cNvPr id="13" name="Graphic 12">
            <a:extLst>
              <a:ext uri="{FF2B5EF4-FFF2-40B4-BE49-F238E27FC236}">
                <a16:creationId xmlns:a16="http://schemas.microsoft.com/office/drawing/2014/main" id="{F5B02272-968D-4D83-99E0-2321B880DE05}"/>
              </a:ext>
            </a:extLst>
          </p:cNvPr>
          <p:cNvPicPr>
            <a:picLocks noChangeAspect="1"/>
          </p:cNvPicPr>
          <p:nvPr userDrawn="1"/>
        </p:nvPicPr>
        <p:blipFill>
          <a:blip r:embed="rId29">
            <a:extLst>
              <a:ext uri="{96DAC541-7B7A-43D3-8B79-37D633B846F1}">
                <asvg:svgBlip xmlns:asvg="http://schemas.microsoft.com/office/drawing/2016/SVG/main" r:embed="rId30"/>
              </a:ext>
            </a:extLst>
          </a:blip>
          <a:stretch>
            <a:fillRect/>
          </a:stretch>
        </p:blipFill>
        <p:spPr>
          <a:xfrm>
            <a:off x="576264" y="6053515"/>
            <a:ext cx="1591200" cy="461517"/>
          </a:xfrm>
          <a:prstGeom prst="rect">
            <a:avLst/>
          </a:prstGeom>
        </p:spPr>
      </p:pic>
      <p:sp>
        <p:nvSpPr>
          <p:cNvPr id="15" name="Slide Number Placeholder 14">
            <a:extLst>
              <a:ext uri="{FF2B5EF4-FFF2-40B4-BE49-F238E27FC236}">
                <a16:creationId xmlns:a16="http://schemas.microsoft.com/office/drawing/2014/main" id="{4A52E6E6-015D-43B7-8564-079514641E10}"/>
              </a:ext>
            </a:extLst>
          </p:cNvPr>
          <p:cNvSpPr>
            <a:spLocks noGrp="1"/>
          </p:cNvSpPr>
          <p:nvPr>
            <p:ph type="sldNum" sz="quarter" idx="4"/>
          </p:nvPr>
        </p:nvSpPr>
        <p:spPr>
          <a:xfrm>
            <a:off x="11229975" y="6191328"/>
            <a:ext cx="365125" cy="249385"/>
          </a:xfrm>
          <a:prstGeom prst="rect">
            <a:avLst/>
          </a:prstGeom>
        </p:spPr>
        <p:txBody>
          <a:bodyPr vert="horz" lIns="0" tIns="0" rIns="0" bIns="0" rtlCol="0" anchor="ctr"/>
          <a:lstStyle>
            <a:lvl1pPr algn="r">
              <a:defRPr sz="1200">
                <a:solidFill>
                  <a:schemeClr val="tx1"/>
                </a:solidFill>
              </a:defRPr>
            </a:lvl1pPr>
          </a:lstStyle>
          <a:p>
            <a:fld id="{5A195573-6125-40C3-AA0C-3AC6CFB9F86B}" type="slidenum">
              <a:rPr lang="en-US" smtClean="0"/>
              <a:pPr/>
              <a:t>‹nr.›</a:t>
            </a:fld>
            <a:endParaRPr lang="en-US" dirty="0"/>
          </a:p>
        </p:txBody>
      </p:sp>
    </p:spTree>
    <p:extLst>
      <p:ext uri="{BB962C8B-B14F-4D97-AF65-F5344CB8AC3E}">
        <p14:creationId xmlns:p14="http://schemas.microsoft.com/office/powerpoint/2010/main" val="1243466960"/>
      </p:ext>
    </p:extLst>
  </p:cSld>
  <p:clrMap bg1="lt1" tx1="dk1" bg2="lt2" tx2="dk2" accent1="accent1" accent2="accent2" accent3="accent3" accent4="accent4" accent5="accent5" accent6="accent6" hlink="hlink" folHlink="folHlink"/>
  <p:sldLayoutIdLst>
    <p:sldLayoutId id="2147483674" r:id="rId1"/>
    <p:sldLayoutId id="2147483652" r:id="rId2"/>
    <p:sldLayoutId id="2147483653" r:id="rId3"/>
    <p:sldLayoutId id="2147483671" r:id="rId4"/>
    <p:sldLayoutId id="2147483672" r:id="rId5"/>
    <p:sldLayoutId id="2147483651" r:id="rId6"/>
    <p:sldLayoutId id="2147483677" r:id="rId7"/>
    <p:sldLayoutId id="2147483675" r:id="rId8"/>
    <p:sldLayoutId id="2147483650" r:id="rId9"/>
    <p:sldLayoutId id="2147483655" r:id="rId10"/>
    <p:sldLayoutId id="2147483659" r:id="rId11"/>
    <p:sldLayoutId id="2147483676" r:id="rId12"/>
    <p:sldLayoutId id="2147483657" r:id="rId13"/>
    <p:sldLayoutId id="2147483658" r:id="rId14"/>
    <p:sldLayoutId id="2147483665" r:id="rId15"/>
    <p:sldLayoutId id="2147483666" r:id="rId16"/>
    <p:sldLayoutId id="2147483667" r:id="rId17"/>
    <p:sldLayoutId id="2147483656" r:id="rId18"/>
    <p:sldLayoutId id="2147483654" r:id="rId19"/>
    <p:sldLayoutId id="2147483668" r:id="rId20"/>
    <p:sldLayoutId id="2147483669" r:id="rId21"/>
    <p:sldLayoutId id="2147483660" r:id="rId22"/>
    <p:sldLayoutId id="2147483661" r:id="rId23"/>
    <p:sldLayoutId id="2147483662" r:id="rId24"/>
    <p:sldLayoutId id="2147483664" r:id="rId25"/>
    <p:sldLayoutId id="2147483663" r:id="rId26"/>
    <p:sldLayoutId id="2147483673" r:id="rId27"/>
  </p:sldLayoutIdLst>
  <p:hf hdr="0" ftr="0" dt="0"/>
  <p:txStyles>
    <p:titleStyle>
      <a:lvl1pPr algn="l" defTabSz="914400" rtl="0" eaLnBrk="1" latinLnBrk="0" hangingPunct="1">
        <a:lnSpc>
          <a:spcPct val="80000"/>
        </a:lnSpc>
        <a:spcBef>
          <a:spcPct val="0"/>
        </a:spcBef>
        <a:buNone/>
        <a:defRPr sz="4000" kern="1200" spc="-60" baseline="0">
          <a:solidFill>
            <a:schemeClr val="tx2"/>
          </a:solidFill>
          <a:latin typeface="+mj-lt"/>
          <a:ea typeface="+mj-ea"/>
          <a:cs typeface="+mj-cs"/>
        </a:defRPr>
      </a:lvl1pPr>
    </p:titleStyle>
    <p:bodyStyle>
      <a:lvl1pPr marL="0" indent="0" algn="l" defTabSz="914400" rtl="0" eaLnBrk="1" latinLnBrk="0" hangingPunct="1">
        <a:lnSpc>
          <a:spcPct val="80000"/>
        </a:lnSpc>
        <a:spcBef>
          <a:spcPts val="0"/>
        </a:spcBef>
        <a:spcAft>
          <a:spcPts val="0"/>
        </a:spcAft>
        <a:buClr>
          <a:schemeClr val="tx2"/>
        </a:buClr>
        <a:buSzPct val="90000"/>
        <a:buFont typeface="Arial" panose="020B0604020202020204" pitchFamily="34" charset="0"/>
        <a:buNone/>
        <a:defRPr lang="en-US" sz="2800" kern="1200" dirty="0">
          <a:solidFill>
            <a:schemeClr val="tx1"/>
          </a:solidFill>
          <a:latin typeface="+mn-lt"/>
          <a:ea typeface="+mn-ea"/>
          <a:cs typeface="+mn-cs"/>
        </a:defRPr>
      </a:lvl1pPr>
      <a:lvl2pPr marL="269875"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2pPr>
      <a:lvl3pPr marL="539750"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3pPr>
      <a:lvl4pPr marL="809625"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4pPr>
      <a:lvl5pPr marL="1079500" indent="-269875" algn="l" defTabSz="914400" rtl="0" eaLnBrk="1" latinLnBrk="0" hangingPunct="1">
        <a:lnSpc>
          <a:spcPct val="80000"/>
        </a:lnSpc>
        <a:spcBef>
          <a:spcPts val="0"/>
        </a:spcBef>
        <a:spcAft>
          <a:spcPts val="0"/>
        </a:spcAft>
        <a:buClr>
          <a:schemeClr val="tx1"/>
        </a:buClr>
        <a:buSzPct val="90000"/>
        <a:buFont typeface="Arial" panose="020B0604020202020204" pitchFamily="34" charset="0"/>
        <a:buChar char="•"/>
        <a:defRPr sz="2800" kern="1200">
          <a:solidFill>
            <a:schemeClr val="tx1"/>
          </a:solidFill>
          <a:latin typeface="+mn-lt"/>
          <a:ea typeface="+mn-ea"/>
          <a:cs typeface="+mn-cs"/>
        </a:defRPr>
      </a:lvl5pPr>
      <a:lvl6pPr marL="1350000" indent="-270000" algn="l" defTabSz="914400" rtl="0" eaLnBrk="1" latinLnBrk="0" hangingPunct="1">
        <a:lnSpc>
          <a:spcPct val="80000"/>
        </a:lnSpc>
        <a:spcBef>
          <a:spcPts val="0"/>
        </a:spcBef>
        <a:spcAft>
          <a:spcPts val="0"/>
        </a:spcAft>
        <a:buClr>
          <a:schemeClr val="tx1"/>
        </a:buClr>
        <a:buFont typeface="Arial" panose="020B0604020202020204" pitchFamily="34" charset="0"/>
        <a:buChar char="•"/>
        <a:defRPr sz="2800" kern="1200">
          <a:solidFill>
            <a:schemeClr val="tx1"/>
          </a:solidFill>
          <a:latin typeface="+mn-lt"/>
          <a:ea typeface="+mn-ea"/>
          <a:cs typeface="+mn-cs"/>
        </a:defRPr>
      </a:lvl6pPr>
      <a:lvl7pPr marL="1620000" indent="-270000" algn="l" defTabSz="914400" rtl="0" eaLnBrk="1" latinLnBrk="0" hangingPunct="1">
        <a:lnSpc>
          <a:spcPct val="80000"/>
        </a:lnSpc>
        <a:spcBef>
          <a:spcPts val="0"/>
        </a:spcBef>
        <a:spcAft>
          <a:spcPts val="0"/>
        </a:spcAft>
        <a:buClr>
          <a:schemeClr val="tx1"/>
        </a:buClr>
        <a:buFont typeface="Arial" panose="020B0604020202020204" pitchFamily="34" charset="0"/>
        <a:buChar char="•"/>
        <a:defRPr sz="2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svg"/><Relationship Id="rId7" Type="http://schemas.openxmlformats.org/officeDocument/2006/relationships/image" Target="../media/image25.svg"/><Relationship Id="rId2" Type="http://schemas.openxmlformats.org/officeDocument/2006/relationships/image" Target="../media/image20.png"/><Relationship Id="rId1" Type="http://schemas.openxmlformats.org/officeDocument/2006/relationships/slideLayout" Target="../slideLayouts/slideLayout9.xml"/><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 Id="rId9" Type="http://schemas.openxmlformats.org/officeDocument/2006/relationships/image" Target="../media/image2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AB164CC0-7F7C-415D-A087-C8DEA184A632}"/>
              </a:ext>
            </a:extLst>
          </p:cNvPr>
          <p:cNvSpPr>
            <a:spLocks noGrp="1"/>
          </p:cNvSpPr>
          <p:nvPr>
            <p:ph type="pic" sz="quarter" idx="12"/>
          </p:nvPr>
        </p:nvSpPr>
        <p:spPr/>
        <p:txBody>
          <a:bodyPr/>
          <a:lstStyle/>
          <a:p>
            <a:endParaRPr lang="nl-NL"/>
          </a:p>
        </p:txBody>
      </p:sp>
      <p:sp>
        <p:nvSpPr>
          <p:cNvPr id="3" name="Title 2">
            <a:extLst>
              <a:ext uri="{FF2B5EF4-FFF2-40B4-BE49-F238E27FC236}">
                <a16:creationId xmlns:a16="http://schemas.microsoft.com/office/drawing/2014/main" id="{EA44AE9E-190E-4816-80AB-F2A639E66588}"/>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id="{861EEFAE-D557-47A1-8EEB-869FE64AD6EF}"/>
              </a:ext>
            </a:extLst>
          </p:cNvPr>
          <p:cNvSpPr>
            <a:spLocks noGrp="1"/>
          </p:cNvSpPr>
          <p:nvPr>
            <p:ph type="body" sz="quarter" idx="11"/>
          </p:nvPr>
        </p:nvSpPr>
        <p:spPr/>
        <p:txBody>
          <a:bodyPr/>
          <a:lstStyle/>
          <a:p>
            <a:endParaRPr lang="en-US"/>
          </a:p>
        </p:txBody>
      </p:sp>
      <p:sp>
        <p:nvSpPr>
          <p:cNvPr id="5" name="Text Placeholder 4">
            <a:extLst>
              <a:ext uri="{FF2B5EF4-FFF2-40B4-BE49-F238E27FC236}">
                <a16:creationId xmlns:a16="http://schemas.microsoft.com/office/drawing/2014/main" id="{5BE5A76D-11C0-4F9F-AF49-6647F1765AA7}"/>
              </a:ext>
            </a:extLst>
          </p:cNvPr>
          <p:cNvSpPr>
            <a:spLocks noGrp="1"/>
          </p:cNvSpPr>
          <p:nvPr>
            <p:ph type="body" sz="quarter" idx="13"/>
          </p:nvPr>
        </p:nvSpPr>
        <p:spPr/>
        <p:txBody>
          <a:bodyPr/>
          <a:lstStyle/>
          <a:p>
            <a:endParaRPr lang="en-US"/>
          </a:p>
        </p:txBody>
      </p:sp>
      <p:sp>
        <p:nvSpPr>
          <p:cNvPr id="6" name="Rechthoek 5">
            <a:extLst>
              <a:ext uri="{FF2B5EF4-FFF2-40B4-BE49-F238E27FC236}">
                <a16:creationId xmlns:a16="http://schemas.microsoft.com/office/drawing/2014/main" id="{82DAB305-EE05-564B-8FB8-AD9AD771AFF3}"/>
              </a:ext>
            </a:extLst>
          </p:cNvPr>
          <p:cNvSpPr/>
          <p:nvPr/>
        </p:nvSpPr>
        <p:spPr>
          <a:xfrm>
            <a:off x="614837" y="4273825"/>
            <a:ext cx="4384545" cy="150080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t>We starten om [</a:t>
            </a:r>
            <a:r>
              <a:rPr lang="nl-NL" dirty="0" err="1"/>
              <a:t>xx.xx</a:t>
            </a:r>
            <a:r>
              <a:rPr lang="nl-NL" dirty="0"/>
              <a:t>] uur</a:t>
            </a:r>
          </a:p>
          <a:p>
            <a:pPr marL="285750" indent="-285750">
              <a:buFontTx/>
              <a:buChar char="-"/>
            </a:pPr>
            <a:r>
              <a:rPr lang="nl-NL" dirty="0"/>
              <a:t>Tot die tijd is er geen audio hoorbaar</a:t>
            </a:r>
          </a:p>
          <a:p>
            <a:pPr marL="285750" indent="-285750">
              <a:buFontTx/>
              <a:buChar char="-"/>
            </a:pPr>
            <a:r>
              <a:rPr lang="nl-NL" dirty="0"/>
              <a:t>Zet je eigen webcam en microfoon uit</a:t>
            </a:r>
          </a:p>
          <a:p>
            <a:pPr marL="285750" indent="-285750">
              <a:buFontTx/>
              <a:buChar char="-"/>
            </a:pPr>
            <a:r>
              <a:rPr lang="nl-NL" dirty="0"/>
              <a:t>Vragen via de chat</a:t>
            </a:r>
          </a:p>
        </p:txBody>
      </p:sp>
    </p:spTree>
    <p:extLst>
      <p:ext uri="{BB962C8B-B14F-4D97-AF65-F5344CB8AC3E}">
        <p14:creationId xmlns:p14="http://schemas.microsoft.com/office/powerpoint/2010/main" val="52532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060E1-A519-4A77-99E7-0B1C9E994D2E}"/>
              </a:ext>
            </a:extLst>
          </p:cNvPr>
          <p:cNvSpPr>
            <a:spLocks noGrp="1"/>
          </p:cNvSpPr>
          <p:nvPr>
            <p:ph type="title"/>
          </p:nvPr>
        </p:nvSpPr>
        <p:spPr/>
        <p:txBody>
          <a:bodyPr/>
          <a:lstStyle/>
          <a:p>
            <a:r>
              <a:rPr lang="en-US" dirty="0"/>
              <a:t>Netiquette – </a:t>
            </a:r>
            <a:r>
              <a:rPr lang="en-US" dirty="0" err="1"/>
              <a:t>spelregels</a:t>
            </a:r>
            <a:r>
              <a:rPr lang="en-US" dirty="0"/>
              <a:t> online meeting</a:t>
            </a:r>
          </a:p>
        </p:txBody>
      </p:sp>
      <p:sp>
        <p:nvSpPr>
          <p:cNvPr id="3" name="Text Placeholder 2">
            <a:extLst>
              <a:ext uri="{FF2B5EF4-FFF2-40B4-BE49-F238E27FC236}">
                <a16:creationId xmlns:a16="http://schemas.microsoft.com/office/drawing/2014/main" id="{6485A1A0-2AAD-4FF6-94E6-1CF01CFFB9B6}"/>
              </a:ext>
            </a:extLst>
          </p:cNvPr>
          <p:cNvSpPr>
            <a:spLocks noGrp="1"/>
          </p:cNvSpPr>
          <p:nvPr>
            <p:ph type="body" sz="quarter" idx="11"/>
          </p:nvPr>
        </p:nvSpPr>
        <p:spPr>
          <a:xfrm>
            <a:off x="2117724" y="1682400"/>
            <a:ext cx="9134476" cy="4320000"/>
          </a:xfrm>
        </p:spPr>
        <p:txBody>
          <a:bodyPr/>
          <a:lstStyle/>
          <a:p>
            <a:r>
              <a:rPr lang="en-US" sz="4000" b="0" dirty="0">
                <a:solidFill>
                  <a:srgbClr val="004285"/>
                </a:solidFill>
              </a:rPr>
              <a:t>Camera </a:t>
            </a:r>
            <a:r>
              <a:rPr lang="en-US" sz="4000" b="0" dirty="0" err="1">
                <a:solidFill>
                  <a:srgbClr val="004285"/>
                </a:solidFill>
              </a:rPr>
              <a:t>aan</a:t>
            </a:r>
            <a:endParaRPr lang="en-US" sz="4000" b="0" dirty="0">
              <a:solidFill>
                <a:srgbClr val="004285"/>
              </a:solidFill>
            </a:endParaRPr>
          </a:p>
          <a:p>
            <a:endParaRPr lang="en-US" sz="4000" b="0" dirty="0"/>
          </a:p>
          <a:p>
            <a:r>
              <a:rPr lang="en-US" sz="4000" b="0" dirty="0" err="1">
                <a:solidFill>
                  <a:srgbClr val="004285"/>
                </a:solidFill>
              </a:rPr>
              <a:t>Vragen</a:t>
            </a:r>
            <a:r>
              <a:rPr lang="en-US" sz="4000" b="0" dirty="0">
                <a:solidFill>
                  <a:srgbClr val="004285"/>
                </a:solidFill>
              </a:rPr>
              <a:t> </a:t>
            </a:r>
            <a:r>
              <a:rPr lang="en-US" sz="4000" b="0" dirty="0" err="1">
                <a:solidFill>
                  <a:srgbClr val="004285"/>
                </a:solidFill>
              </a:rPr>
              <a:t>stellen</a:t>
            </a:r>
            <a:r>
              <a:rPr lang="en-US" sz="4000" b="0" dirty="0">
                <a:solidFill>
                  <a:srgbClr val="004285"/>
                </a:solidFill>
              </a:rPr>
              <a:t> via hand </a:t>
            </a:r>
            <a:r>
              <a:rPr lang="en-US" sz="4000" b="0" dirty="0" err="1">
                <a:solidFill>
                  <a:srgbClr val="004285"/>
                </a:solidFill>
              </a:rPr>
              <a:t>opsteken</a:t>
            </a:r>
            <a:r>
              <a:rPr lang="en-US" sz="4000" b="0" dirty="0">
                <a:solidFill>
                  <a:srgbClr val="004285"/>
                </a:solidFill>
              </a:rPr>
              <a:t> of via chat</a:t>
            </a:r>
          </a:p>
          <a:p>
            <a:endParaRPr lang="en-US" sz="4000" b="0" dirty="0"/>
          </a:p>
          <a:p>
            <a:r>
              <a:rPr lang="en-US" sz="4000" b="0" dirty="0" err="1">
                <a:solidFill>
                  <a:srgbClr val="004285"/>
                </a:solidFill>
              </a:rPr>
              <a:t>Geluid</a:t>
            </a:r>
            <a:r>
              <a:rPr lang="en-US" sz="4000" b="0" dirty="0">
                <a:solidFill>
                  <a:srgbClr val="004285"/>
                </a:solidFill>
              </a:rPr>
              <a:t> </a:t>
            </a:r>
            <a:r>
              <a:rPr lang="en-US" sz="4000" b="0" dirty="0" err="1">
                <a:solidFill>
                  <a:srgbClr val="004285"/>
                </a:solidFill>
              </a:rPr>
              <a:t>uit</a:t>
            </a:r>
            <a:r>
              <a:rPr lang="en-US" sz="4000" b="0" dirty="0">
                <a:solidFill>
                  <a:srgbClr val="004285"/>
                </a:solidFill>
              </a:rPr>
              <a:t> (mute)</a:t>
            </a:r>
          </a:p>
          <a:p>
            <a:endParaRPr lang="en-US" sz="4000" b="0" dirty="0"/>
          </a:p>
          <a:p>
            <a:r>
              <a:rPr lang="en-US" sz="4000" b="0" dirty="0" err="1">
                <a:solidFill>
                  <a:srgbClr val="004285"/>
                </a:solidFill>
              </a:rPr>
              <a:t>Geen</a:t>
            </a:r>
            <a:r>
              <a:rPr lang="en-US" sz="4000" b="0" dirty="0">
                <a:solidFill>
                  <a:srgbClr val="004285"/>
                </a:solidFill>
              </a:rPr>
              <a:t> </a:t>
            </a:r>
            <a:r>
              <a:rPr lang="en-US" sz="4000" b="0" dirty="0" err="1">
                <a:solidFill>
                  <a:srgbClr val="004285"/>
                </a:solidFill>
              </a:rPr>
              <a:t>opname</a:t>
            </a:r>
            <a:r>
              <a:rPr lang="en-US" sz="4000" b="0" dirty="0">
                <a:solidFill>
                  <a:srgbClr val="004285"/>
                </a:solidFill>
              </a:rPr>
              <a:t> </a:t>
            </a:r>
            <a:r>
              <a:rPr lang="en-US" sz="4000" b="0" dirty="0" err="1">
                <a:solidFill>
                  <a:srgbClr val="004285"/>
                </a:solidFill>
              </a:rPr>
              <a:t>maken</a:t>
            </a:r>
            <a:r>
              <a:rPr lang="en-US" sz="4000" b="0" dirty="0">
                <a:solidFill>
                  <a:srgbClr val="004285"/>
                </a:solidFill>
              </a:rPr>
              <a:t> </a:t>
            </a:r>
            <a:r>
              <a:rPr lang="en-US" sz="4000" b="0" dirty="0" err="1">
                <a:solidFill>
                  <a:srgbClr val="004285"/>
                </a:solidFill>
              </a:rPr>
              <a:t>ivm</a:t>
            </a:r>
            <a:r>
              <a:rPr lang="en-US" sz="4000" b="0" dirty="0">
                <a:solidFill>
                  <a:srgbClr val="004285"/>
                </a:solidFill>
              </a:rPr>
              <a:t> privacy</a:t>
            </a:r>
            <a:endParaRPr lang="en-US" b="0" dirty="0">
              <a:solidFill>
                <a:srgbClr val="004285"/>
              </a:solidFill>
            </a:endParaRPr>
          </a:p>
        </p:txBody>
      </p:sp>
      <p:sp>
        <p:nvSpPr>
          <p:cNvPr id="4" name="Slide Number Placeholder 3">
            <a:extLst>
              <a:ext uri="{FF2B5EF4-FFF2-40B4-BE49-F238E27FC236}">
                <a16:creationId xmlns:a16="http://schemas.microsoft.com/office/drawing/2014/main" id="{595051B2-7DB3-4DCA-A424-094C5D43F6CF}"/>
              </a:ext>
            </a:extLst>
          </p:cNvPr>
          <p:cNvSpPr>
            <a:spLocks noGrp="1"/>
          </p:cNvSpPr>
          <p:nvPr>
            <p:ph type="sldNum" sz="quarter" idx="12"/>
          </p:nvPr>
        </p:nvSpPr>
        <p:spPr/>
        <p:txBody>
          <a:bodyPr/>
          <a:lstStyle/>
          <a:p>
            <a:fld id="{5A195573-6125-40C3-AA0C-3AC6CFB9F86B}" type="slidenum">
              <a:rPr lang="en-US" smtClean="0"/>
              <a:pPr/>
              <a:t>2</a:t>
            </a:fld>
            <a:endParaRPr lang="en-US" dirty="0"/>
          </a:p>
        </p:txBody>
      </p:sp>
      <p:sp>
        <p:nvSpPr>
          <p:cNvPr id="13" name="AutoShape 12">
            <a:extLst>
              <a:ext uri="{FF2B5EF4-FFF2-40B4-BE49-F238E27FC236}">
                <a16:creationId xmlns:a16="http://schemas.microsoft.com/office/drawing/2014/main" id="{63FD34F4-30DF-534D-93D9-59E31E9F9ED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6" name="Graphic 15" descr="Webcam met effen opvulling">
            <a:extLst>
              <a:ext uri="{FF2B5EF4-FFF2-40B4-BE49-F238E27FC236}">
                <a16:creationId xmlns:a16="http://schemas.microsoft.com/office/drawing/2014/main" id="{A31E8833-C70E-1A48-BEBE-F70598A83D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1124" y="1499472"/>
            <a:ext cx="828000" cy="828000"/>
          </a:xfrm>
          <a:prstGeom prst="rect">
            <a:avLst/>
          </a:prstGeom>
        </p:spPr>
      </p:pic>
      <p:pic>
        <p:nvPicPr>
          <p:cNvPr id="18" name="Graphic 17" descr="Vragen met effen opvulling">
            <a:extLst>
              <a:ext uri="{FF2B5EF4-FFF2-40B4-BE49-F238E27FC236}">
                <a16:creationId xmlns:a16="http://schemas.microsoft.com/office/drawing/2014/main" id="{78ADA8AA-9668-E34E-9C85-61B9C24178B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61124" y="2435748"/>
            <a:ext cx="828000" cy="828000"/>
          </a:xfrm>
          <a:prstGeom prst="rect">
            <a:avLst/>
          </a:prstGeom>
        </p:spPr>
      </p:pic>
      <p:pic>
        <p:nvPicPr>
          <p:cNvPr id="20" name="Graphic 19" descr="Radiomicrofoon met effen opvulling">
            <a:extLst>
              <a:ext uri="{FF2B5EF4-FFF2-40B4-BE49-F238E27FC236}">
                <a16:creationId xmlns:a16="http://schemas.microsoft.com/office/drawing/2014/main" id="{AFC01E54-5C52-0A42-9E6C-7E7F6A4E0E4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40148" y="3428400"/>
            <a:ext cx="828000" cy="828000"/>
          </a:xfrm>
          <a:prstGeom prst="rect">
            <a:avLst/>
          </a:prstGeom>
        </p:spPr>
      </p:pic>
      <p:pic>
        <p:nvPicPr>
          <p:cNvPr id="22" name="Graphic 21" descr="Sluiten met effen opvulling">
            <a:extLst>
              <a:ext uri="{FF2B5EF4-FFF2-40B4-BE49-F238E27FC236}">
                <a16:creationId xmlns:a16="http://schemas.microsoft.com/office/drawing/2014/main" id="{A44A26C0-0C2B-DA46-9774-823DD961B69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40148" y="4364676"/>
            <a:ext cx="828000" cy="828000"/>
          </a:xfrm>
          <a:prstGeom prst="rect">
            <a:avLst/>
          </a:prstGeom>
        </p:spPr>
      </p:pic>
    </p:spTree>
    <p:extLst>
      <p:ext uri="{BB962C8B-B14F-4D97-AF65-F5344CB8AC3E}">
        <p14:creationId xmlns:p14="http://schemas.microsoft.com/office/powerpoint/2010/main" val="237761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C04F69-52C7-D54C-A9CE-5950BD6AE205}"/>
              </a:ext>
            </a:extLst>
          </p:cNvPr>
          <p:cNvSpPr>
            <a:spLocks noGrp="1"/>
          </p:cNvSpPr>
          <p:nvPr>
            <p:ph type="title"/>
          </p:nvPr>
        </p:nvSpPr>
        <p:spPr/>
        <p:txBody>
          <a:bodyPr/>
          <a:lstStyle/>
          <a:p>
            <a:r>
              <a:rPr lang="nl-NL" dirty="0"/>
              <a:t>Privacybescherming</a:t>
            </a:r>
          </a:p>
        </p:txBody>
      </p:sp>
      <p:sp>
        <p:nvSpPr>
          <p:cNvPr id="3" name="Tijdelijke aanduiding voor tekst 2">
            <a:extLst>
              <a:ext uri="{FF2B5EF4-FFF2-40B4-BE49-F238E27FC236}">
                <a16:creationId xmlns:a16="http://schemas.microsoft.com/office/drawing/2014/main" id="{B0616835-A835-EB4C-97C6-9A59E5000F4D}"/>
              </a:ext>
            </a:extLst>
          </p:cNvPr>
          <p:cNvSpPr>
            <a:spLocks noGrp="1"/>
          </p:cNvSpPr>
          <p:nvPr>
            <p:ph type="body" sz="quarter" idx="11"/>
          </p:nvPr>
        </p:nvSpPr>
        <p:spPr>
          <a:xfrm>
            <a:off x="619125" y="1530000"/>
            <a:ext cx="10966451" cy="4553300"/>
          </a:xfrm>
        </p:spPr>
        <p:txBody>
          <a:bodyPr/>
          <a:lstStyle/>
          <a:p>
            <a:r>
              <a:rPr lang="nl-NL" dirty="0"/>
              <a:t>Dit college wordt opgenomen</a:t>
            </a:r>
          </a:p>
          <a:p>
            <a:pPr marL="342900" indent="-342900" fontAlgn="base">
              <a:buFont typeface="Arial" panose="020B0604020202020204" pitchFamily="34" charset="0"/>
              <a:buChar char="•"/>
            </a:pPr>
            <a:r>
              <a:rPr lang="nl-NL" sz="2400" b="0" dirty="0">
                <a:solidFill>
                  <a:srgbClr val="004285"/>
                </a:solidFill>
              </a:rPr>
              <a:t>Dit college wordt opgenomen en achteraf gedeeld op [</a:t>
            </a:r>
            <a:r>
              <a:rPr lang="nl-NL" sz="2400" b="0" i="1" dirty="0">
                <a:solidFill>
                  <a:srgbClr val="004285"/>
                </a:solidFill>
              </a:rPr>
              <a:t>locatie</a:t>
            </a:r>
            <a:r>
              <a:rPr lang="nl-NL" sz="2400" b="0" dirty="0">
                <a:solidFill>
                  <a:srgbClr val="004285"/>
                </a:solidFill>
              </a:rPr>
              <a:t>]. De opname wordt verwijderd op [</a:t>
            </a:r>
            <a:r>
              <a:rPr lang="nl-NL" sz="2400" b="0" i="1" dirty="0">
                <a:solidFill>
                  <a:srgbClr val="004285"/>
                </a:solidFill>
              </a:rPr>
              <a:t>datum</a:t>
            </a:r>
            <a:r>
              <a:rPr lang="nl-NL" sz="2400" b="0" dirty="0">
                <a:solidFill>
                  <a:srgbClr val="004285"/>
                </a:solidFill>
              </a:rPr>
              <a:t>].</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Je mag het niet zelf opnemen, ook niet met behulp van een externe recorder.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Foto’s of screenshots maken mag wel, behalve wanneer er andere personen dan jezelf, of persoonsgegevens van iemand anders, in beeld zijn.</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erop dat je nooit persoonsgegevens of andere gevoelige gegevens deelt. Niet bij het chatten, niet bij het videobellen en niet bij het delen van je scherm.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Tip: In Teams kun je kiezen voor een alternatieve achtergrond in de instellingen.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 op dat eventuele gezinsleden of huisgenoten niet kunnen meeluisteren of meekijken bij deze online onderwijsactiviteit.</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Sluit je browserscherm of de app als deze online onderwijsactiviteit afgelopen is.</a:t>
            </a:r>
            <a:r>
              <a:rPr lang="en-US" sz="2400" b="0" dirty="0">
                <a:solidFill>
                  <a:srgbClr val="004285"/>
                </a:solidFill>
              </a:rPr>
              <a:t>​</a:t>
            </a:r>
          </a:p>
          <a:p>
            <a:pPr marL="342900" indent="-342900" fontAlgn="base">
              <a:buFont typeface="Arial" panose="020B0604020202020204" pitchFamily="34" charset="0"/>
              <a:buChar char="•"/>
            </a:pPr>
            <a:endParaRPr lang="en-US" sz="2400" b="0" dirty="0">
              <a:solidFill>
                <a:srgbClr val="004285"/>
              </a:solidFill>
            </a:endParaRPr>
          </a:p>
          <a:p>
            <a:pPr fontAlgn="base"/>
            <a:r>
              <a:rPr lang="en-US" sz="2400" b="0" dirty="0">
                <a:solidFill>
                  <a:srgbClr val="004285"/>
                </a:solidFill>
              </a:rPr>
              <a:t>Heb je </a:t>
            </a:r>
            <a:r>
              <a:rPr lang="en-US" sz="2400" b="0" dirty="0" err="1">
                <a:solidFill>
                  <a:srgbClr val="004285"/>
                </a:solidFill>
              </a:rPr>
              <a:t>vragen</a:t>
            </a:r>
            <a:r>
              <a:rPr lang="en-US" sz="2400" b="0" dirty="0">
                <a:solidFill>
                  <a:srgbClr val="004285"/>
                </a:solidFill>
              </a:rPr>
              <a:t> over </a:t>
            </a:r>
            <a:r>
              <a:rPr lang="en-US" sz="2400" b="0" dirty="0" err="1">
                <a:solidFill>
                  <a:srgbClr val="004285"/>
                </a:solidFill>
              </a:rPr>
              <a:t>privacybescherming</a:t>
            </a:r>
            <a:r>
              <a:rPr lang="en-US" sz="2400" b="0" dirty="0">
                <a:solidFill>
                  <a:srgbClr val="004285"/>
                </a:solidFill>
              </a:rPr>
              <a:t> of </a:t>
            </a:r>
            <a:r>
              <a:rPr lang="en-US" sz="2400" b="0" dirty="0" err="1">
                <a:solidFill>
                  <a:srgbClr val="004285"/>
                </a:solidFill>
              </a:rPr>
              <a:t>hulp</a:t>
            </a:r>
            <a:r>
              <a:rPr lang="en-US" sz="2400" b="0" dirty="0">
                <a:solidFill>
                  <a:srgbClr val="004285"/>
                </a:solidFill>
              </a:rPr>
              <a:t> </a:t>
            </a:r>
            <a:r>
              <a:rPr lang="en-US" sz="2400" b="0" dirty="0" err="1">
                <a:solidFill>
                  <a:srgbClr val="004285"/>
                </a:solidFill>
              </a:rPr>
              <a:t>nodig</a:t>
            </a:r>
            <a:r>
              <a:rPr lang="en-US" sz="2400" b="0" dirty="0">
                <a:solidFill>
                  <a:srgbClr val="004285"/>
                </a:solidFill>
              </a:rPr>
              <a:t> </a:t>
            </a:r>
            <a:r>
              <a:rPr lang="en-US" sz="2400" b="0" dirty="0" err="1">
                <a:solidFill>
                  <a:srgbClr val="004285"/>
                </a:solidFill>
              </a:rPr>
              <a:t>bij</a:t>
            </a:r>
            <a:r>
              <a:rPr lang="en-US" sz="2400" b="0" dirty="0">
                <a:solidFill>
                  <a:srgbClr val="004285"/>
                </a:solidFill>
              </a:rPr>
              <a:t> het </a:t>
            </a:r>
            <a:r>
              <a:rPr lang="en-US" sz="2400" b="0" dirty="0" err="1">
                <a:solidFill>
                  <a:srgbClr val="004285"/>
                </a:solidFill>
              </a:rPr>
              <a:t>gebruik</a:t>
            </a:r>
            <a:r>
              <a:rPr lang="en-US" sz="2400" b="0" dirty="0">
                <a:solidFill>
                  <a:srgbClr val="004285"/>
                </a:solidFill>
              </a:rPr>
              <a:t> van </a:t>
            </a:r>
            <a:r>
              <a:rPr lang="en-US" sz="2400" b="0" dirty="0" err="1">
                <a:solidFill>
                  <a:srgbClr val="004285"/>
                </a:solidFill>
              </a:rPr>
              <a:t>een</a:t>
            </a:r>
            <a:r>
              <a:rPr lang="en-US" sz="2400" b="0" dirty="0">
                <a:solidFill>
                  <a:srgbClr val="004285"/>
                </a:solidFill>
              </a:rPr>
              <a:t> online </a:t>
            </a:r>
            <a:br>
              <a:rPr lang="en-US" sz="2400" b="0" dirty="0">
                <a:solidFill>
                  <a:srgbClr val="004285"/>
                </a:solidFill>
              </a:rPr>
            </a:br>
            <a:r>
              <a:rPr lang="en-US" sz="2400" b="0" dirty="0" err="1">
                <a:solidFill>
                  <a:srgbClr val="004285"/>
                </a:solidFill>
              </a:rPr>
              <a:t>onderwijstool</a:t>
            </a:r>
            <a:r>
              <a:rPr lang="en-US" sz="2400" b="0" dirty="0">
                <a:solidFill>
                  <a:srgbClr val="004285"/>
                </a:solidFill>
              </a:rPr>
              <a:t>? Mail dan </a:t>
            </a:r>
            <a:r>
              <a:rPr lang="en-US" sz="2400" b="0" dirty="0" err="1">
                <a:solidFill>
                  <a:srgbClr val="004285"/>
                </a:solidFill>
              </a:rPr>
              <a:t>naar</a:t>
            </a:r>
            <a:r>
              <a:rPr lang="en-US" sz="2400" b="0" dirty="0">
                <a:solidFill>
                  <a:srgbClr val="004285"/>
                </a:solidFill>
              </a:rPr>
              <a:t> </a:t>
            </a:r>
            <a:r>
              <a:rPr lang="en-US" sz="2400" b="0" dirty="0" err="1">
                <a:solidFill>
                  <a:srgbClr val="004285"/>
                </a:solidFill>
              </a:rPr>
              <a:t>TEL@umcutrecht.nl</a:t>
            </a:r>
            <a:r>
              <a:rPr lang="en-US" sz="2400" b="0" dirty="0">
                <a:solidFill>
                  <a:srgbClr val="004285"/>
                </a:solidFill>
              </a:rPr>
              <a:t>. </a:t>
            </a:r>
            <a:endParaRPr lang="nl-NL" dirty="0"/>
          </a:p>
        </p:txBody>
      </p:sp>
      <p:sp>
        <p:nvSpPr>
          <p:cNvPr id="4" name="Tijdelijke aanduiding voor dianummer 3">
            <a:extLst>
              <a:ext uri="{FF2B5EF4-FFF2-40B4-BE49-F238E27FC236}">
                <a16:creationId xmlns:a16="http://schemas.microsoft.com/office/drawing/2014/main" id="{58DB5649-5F83-F145-950B-6BC8E0DED63F}"/>
              </a:ext>
            </a:extLst>
          </p:cNvPr>
          <p:cNvSpPr>
            <a:spLocks noGrp="1"/>
          </p:cNvSpPr>
          <p:nvPr>
            <p:ph type="sldNum" sz="quarter" idx="12"/>
          </p:nvPr>
        </p:nvSpPr>
        <p:spPr/>
        <p:txBody>
          <a:bodyPr/>
          <a:lstStyle/>
          <a:p>
            <a:fld id="{5A195573-6125-40C3-AA0C-3AC6CFB9F86B}" type="slidenum">
              <a:rPr lang="en-US" smtClean="0"/>
              <a:pPr/>
              <a:t>3</a:t>
            </a:fld>
            <a:endParaRPr lang="en-US" dirty="0"/>
          </a:p>
        </p:txBody>
      </p:sp>
    </p:spTree>
    <p:extLst>
      <p:ext uri="{BB962C8B-B14F-4D97-AF65-F5344CB8AC3E}">
        <p14:creationId xmlns:p14="http://schemas.microsoft.com/office/powerpoint/2010/main" val="157597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C04F69-52C7-D54C-A9CE-5950BD6AE205}"/>
              </a:ext>
            </a:extLst>
          </p:cNvPr>
          <p:cNvSpPr>
            <a:spLocks noGrp="1"/>
          </p:cNvSpPr>
          <p:nvPr>
            <p:ph type="title"/>
          </p:nvPr>
        </p:nvSpPr>
        <p:spPr/>
        <p:txBody>
          <a:bodyPr/>
          <a:lstStyle/>
          <a:p>
            <a:r>
              <a:rPr lang="nl-NL" dirty="0"/>
              <a:t>Privacybescherming</a:t>
            </a:r>
          </a:p>
        </p:txBody>
      </p:sp>
      <p:sp>
        <p:nvSpPr>
          <p:cNvPr id="3" name="Tijdelijke aanduiding voor tekst 2">
            <a:extLst>
              <a:ext uri="{FF2B5EF4-FFF2-40B4-BE49-F238E27FC236}">
                <a16:creationId xmlns:a16="http://schemas.microsoft.com/office/drawing/2014/main" id="{B0616835-A835-EB4C-97C6-9A59E5000F4D}"/>
              </a:ext>
            </a:extLst>
          </p:cNvPr>
          <p:cNvSpPr>
            <a:spLocks noGrp="1"/>
          </p:cNvSpPr>
          <p:nvPr>
            <p:ph type="body" sz="quarter" idx="11"/>
          </p:nvPr>
        </p:nvSpPr>
        <p:spPr>
          <a:xfrm>
            <a:off x="619125" y="1530000"/>
            <a:ext cx="10966451" cy="4553300"/>
          </a:xfrm>
        </p:spPr>
        <p:txBody>
          <a:bodyPr/>
          <a:lstStyle/>
          <a:p>
            <a:r>
              <a:rPr lang="nl-NL" dirty="0"/>
              <a:t>Dit college wordt niet opgenomen</a:t>
            </a:r>
          </a:p>
          <a:p>
            <a:pPr marL="342900" indent="-342900" fontAlgn="base">
              <a:buFont typeface="Arial" panose="020B0604020202020204" pitchFamily="34" charset="0"/>
              <a:buChar char="•"/>
            </a:pPr>
            <a:r>
              <a:rPr lang="nl-NL" sz="2400" b="0" dirty="0">
                <a:solidFill>
                  <a:srgbClr val="004285"/>
                </a:solidFill>
              </a:rPr>
              <a:t>Je mag het ook niet zelf opnemen, ook niet met behulp van een externe recorder.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Foto’s of screenshots maken mag wel, behalve wanneer er andere personen dan jezelf, of persoonsgegevens van iemand anders, in beeld zijn.</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erop dat je nooit persoonsgegevens of andere gevoelige gegevens deelt. Niet bij het chatten, niet bij het videobellen en niet bij het delen van je scherm.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Tip: In Teams kun je kiezen voor een alternatieve achtergrond in de instellingen. </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Let er op dat eventuele gezinsleden of huisgenoten niet kunnen meeluisteren of meekijken bij deze online onderwijsactiviteit.</a:t>
            </a:r>
            <a:r>
              <a:rPr lang="en-US" sz="2400" b="0" dirty="0">
                <a:solidFill>
                  <a:srgbClr val="004285"/>
                </a:solidFill>
              </a:rPr>
              <a:t>​</a:t>
            </a:r>
          </a:p>
          <a:p>
            <a:pPr marL="342900" indent="-342900" fontAlgn="base">
              <a:buFont typeface="Arial" panose="020B0604020202020204" pitchFamily="34" charset="0"/>
              <a:buChar char="•"/>
            </a:pPr>
            <a:r>
              <a:rPr lang="nl-NL" sz="2400" b="0" dirty="0">
                <a:solidFill>
                  <a:srgbClr val="004285"/>
                </a:solidFill>
              </a:rPr>
              <a:t>Sluit je browserscherm of de app als deze online onderwijsactiviteit afgelopen is.</a:t>
            </a:r>
            <a:r>
              <a:rPr lang="en-US" sz="2400" b="0" dirty="0">
                <a:solidFill>
                  <a:srgbClr val="004285"/>
                </a:solidFill>
              </a:rPr>
              <a:t>​</a:t>
            </a:r>
          </a:p>
          <a:p>
            <a:pPr marL="342900" indent="-342900" fontAlgn="base">
              <a:buFont typeface="Arial" panose="020B0604020202020204" pitchFamily="34" charset="0"/>
              <a:buChar char="•"/>
            </a:pPr>
            <a:endParaRPr lang="en-US" sz="2400" b="0" dirty="0">
              <a:solidFill>
                <a:srgbClr val="004285"/>
              </a:solidFill>
            </a:endParaRPr>
          </a:p>
          <a:p>
            <a:pPr fontAlgn="base"/>
            <a:r>
              <a:rPr lang="en-US" sz="2400" b="0" dirty="0">
                <a:solidFill>
                  <a:srgbClr val="004285"/>
                </a:solidFill>
              </a:rPr>
              <a:t>Heb je </a:t>
            </a:r>
            <a:r>
              <a:rPr lang="en-US" sz="2400" b="0" dirty="0" err="1">
                <a:solidFill>
                  <a:srgbClr val="004285"/>
                </a:solidFill>
              </a:rPr>
              <a:t>vragen</a:t>
            </a:r>
            <a:r>
              <a:rPr lang="en-US" sz="2400" b="0" dirty="0">
                <a:solidFill>
                  <a:srgbClr val="004285"/>
                </a:solidFill>
              </a:rPr>
              <a:t> over </a:t>
            </a:r>
            <a:r>
              <a:rPr lang="en-US" sz="2400" b="0" dirty="0" err="1">
                <a:solidFill>
                  <a:srgbClr val="004285"/>
                </a:solidFill>
              </a:rPr>
              <a:t>privacybescherming</a:t>
            </a:r>
            <a:r>
              <a:rPr lang="en-US" sz="2400" b="0" dirty="0">
                <a:solidFill>
                  <a:srgbClr val="004285"/>
                </a:solidFill>
              </a:rPr>
              <a:t> of </a:t>
            </a:r>
            <a:r>
              <a:rPr lang="en-US" sz="2400" b="0" dirty="0" err="1">
                <a:solidFill>
                  <a:srgbClr val="004285"/>
                </a:solidFill>
              </a:rPr>
              <a:t>hulp</a:t>
            </a:r>
            <a:r>
              <a:rPr lang="en-US" sz="2400" b="0" dirty="0">
                <a:solidFill>
                  <a:srgbClr val="004285"/>
                </a:solidFill>
              </a:rPr>
              <a:t> </a:t>
            </a:r>
            <a:r>
              <a:rPr lang="en-US" sz="2400" b="0" dirty="0" err="1">
                <a:solidFill>
                  <a:srgbClr val="004285"/>
                </a:solidFill>
              </a:rPr>
              <a:t>nodig</a:t>
            </a:r>
            <a:r>
              <a:rPr lang="en-US" sz="2400" b="0" dirty="0">
                <a:solidFill>
                  <a:srgbClr val="004285"/>
                </a:solidFill>
              </a:rPr>
              <a:t> </a:t>
            </a:r>
            <a:r>
              <a:rPr lang="en-US" sz="2400" b="0" dirty="0" err="1">
                <a:solidFill>
                  <a:srgbClr val="004285"/>
                </a:solidFill>
              </a:rPr>
              <a:t>bij</a:t>
            </a:r>
            <a:r>
              <a:rPr lang="en-US" sz="2400" b="0" dirty="0">
                <a:solidFill>
                  <a:srgbClr val="004285"/>
                </a:solidFill>
              </a:rPr>
              <a:t> het </a:t>
            </a:r>
            <a:r>
              <a:rPr lang="en-US" sz="2400" b="0" dirty="0" err="1">
                <a:solidFill>
                  <a:srgbClr val="004285"/>
                </a:solidFill>
              </a:rPr>
              <a:t>gebruik</a:t>
            </a:r>
            <a:r>
              <a:rPr lang="en-US" sz="2400" b="0" dirty="0">
                <a:solidFill>
                  <a:srgbClr val="004285"/>
                </a:solidFill>
              </a:rPr>
              <a:t> van </a:t>
            </a:r>
            <a:r>
              <a:rPr lang="en-US" sz="2400" b="0" dirty="0" err="1">
                <a:solidFill>
                  <a:srgbClr val="004285"/>
                </a:solidFill>
              </a:rPr>
              <a:t>een</a:t>
            </a:r>
            <a:r>
              <a:rPr lang="en-US" sz="2400" b="0" dirty="0">
                <a:solidFill>
                  <a:srgbClr val="004285"/>
                </a:solidFill>
              </a:rPr>
              <a:t> online </a:t>
            </a:r>
            <a:br>
              <a:rPr lang="en-US" sz="2400" b="0" dirty="0">
                <a:solidFill>
                  <a:srgbClr val="004285"/>
                </a:solidFill>
              </a:rPr>
            </a:br>
            <a:r>
              <a:rPr lang="en-US" sz="2400" b="0" dirty="0" err="1">
                <a:solidFill>
                  <a:srgbClr val="004285"/>
                </a:solidFill>
              </a:rPr>
              <a:t>onderwijstool</a:t>
            </a:r>
            <a:r>
              <a:rPr lang="en-US" sz="2400" b="0" dirty="0">
                <a:solidFill>
                  <a:srgbClr val="004285"/>
                </a:solidFill>
              </a:rPr>
              <a:t>? Mail dan </a:t>
            </a:r>
            <a:r>
              <a:rPr lang="en-US" sz="2400" b="0" dirty="0" err="1">
                <a:solidFill>
                  <a:srgbClr val="004285"/>
                </a:solidFill>
              </a:rPr>
              <a:t>naar</a:t>
            </a:r>
            <a:r>
              <a:rPr lang="en-US" sz="2400" b="0" dirty="0">
                <a:solidFill>
                  <a:srgbClr val="004285"/>
                </a:solidFill>
              </a:rPr>
              <a:t> </a:t>
            </a:r>
            <a:r>
              <a:rPr lang="en-US" sz="2400" b="0" dirty="0" err="1">
                <a:solidFill>
                  <a:srgbClr val="004285"/>
                </a:solidFill>
              </a:rPr>
              <a:t>TEL@umcutrecht.nl</a:t>
            </a:r>
            <a:r>
              <a:rPr lang="en-US" sz="2400" b="0" dirty="0">
                <a:solidFill>
                  <a:srgbClr val="004285"/>
                </a:solidFill>
              </a:rPr>
              <a:t>. </a:t>
            </a:r>
            <a:endParaRPr lang="nl-NL" dirty="0"/>
          </a:p>
        </p:txBody>
      </p:sp>
      <p:sp>
        <p:nvSpPr>
          <p:cNvPr id="4" name="Tijdelijke aanduiding voor dianummer 3">
            <a:extLst>
              <a:ext uri="{FF2B5EF4-FFF2-40B4-BE49-F238E27FC236}">
                <a16:creationId xmlns:a16="http://schemas.microsoft.com/office/drawing/2014/main" id="{58DB5649-5F83-F145-950B-6BC8E0DED63F}"/>
              </a:ext>
            </a:extLst>
          </p:cNvPr>
          <p:cNvSpPr>
            <a:spLocks noGrp="1"/>
          </p:cNvSpPr>
          <p:nvPr>
            <p:ph type="sldNum" sz="quarter" idx="12"/>
          </p:nvPr>
        </p:nvSpPr>
        <p:spPr/>
        <p:txBody>
          <a:bodyPr/>
          <a:lstStyle/>
          <a:p>
            <a:fld id="{5A195573-6125-40C3-AA0C-3AC6CFB9F86B}" type="slidenum">
              <a:rPr lang="en-US" smtClean="0"/>
              <a:pPr/>
              <a:t>4</a:t>
            </a:fld>
            <a:endParaRPr lang="en-US" dirty="0"/>
          </a:p>
        </p:txBody>
      </p:sp>
    </p:spTree>
    <p:extLst>
      <p:ext uri="{BB962C8B-B14F-4D97-AF65-F5344CB8AC3E}">
        <p14:creationId xmlns:p14="http://schemas.microsoft.com/office/powerpoint/2010/main" val="948149430"/>
      </p:ext>
    </p:extLst>
  </p:cSld>
  <p:clrMapOvr>
    <a:masterClrMapping/>
  </p:clrMapOvr>
</p:sld>
</file>

<file path=ppt/theme/theme1.xml><?xml version="1.0" encoding="utf-8"?>
<a:theme xmlns:a="http://schemas.openxmlformats.org/drawingml/2006/main" name="UMC PowerPoint NL">
  <a:themeElements>
    <a:clrScheme name="UMC + WKZ">
      <a:dk1>
        <a:srgbClr val="004285"/>
      </a:dk1>
      <a:lt1>
        <a:sysClr val="window" lastClr="FFFFFF"/>
      </a:lt1>
      <a:dk2>
        <a:srgbClr val="1191FA"/>
      </a:dk2>
      <a:lt2>
        <a:srgbClr val="FC6039"/>
      </a:lt2>
      <a:accent1>
        <a:srgbClr val="1191FA"/>
      </a:accent1>
      <a:accent2>
        <a:srgbClr val="FC6039"/>
      </a:accent2>
      <a:accent3>
        <a:srgbClr val="C2E4FF"/>
      </a:accent3>
      <a:accent4>
        <a:srgbClr val="F1D9D3"/>
      </a:accent4>
      <a:accent5>
        <a:srgbClr val="004285"/>
      </a:accent5>
      <a:accent6>
        <a:srgbClr val="D6E6D6"/>
      </a:accent6>
      <a:hlink>
        <a:srgbClr val="1A21D5"/>
      </a:hlink>
      <a:folHlink>
        <a:srgbClr val="1A21D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chtblauw 1">
      <a:srgbClr val="1191FA"/>
    </a:custClr>
    <a:custClr name="Oranje">
      <a:srgbClr val="FC6039"/>
    </a:custClr>
    <a:custClr name="Lichtblauw 2">
      <a:srgbClr val="C2E4FF"/>
    </a:custClr>
    <a:custClr name="Lichtoranje">
      <a:srgbClr val="F1D9D3"/>
    </a:custClr>
    <a:custClr name="Donkerblauw">
      <a:srgbClr val="004285"/>
    </a:custClr>
    <a:custClr name="Lichtgroen">
      <a:srgbClr val="D6E6D6"/>
    </a:custClr>
  </a:custClrLst>
  <a:extLst>
    <a:ext uri="{05A4C25C-085E-4340-85A3-A5531E510DB2}">
      <thm15:themeFamily xmlns:thm15="http://schemas.microsoft.com/office/thememl/2012/main" name="UMC_PowerPoint_NL_Sjabloon.potx" id="{5C694883-5020-4F30-8E49-104A9D7DC58F}" vid="{911BF376-E2D7-4A96-BD06-ABB54AA81F23}"/>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7D49C1D-13BC-42A4-A049-DF59F14CFD82}">
  <we:reference id="wa200000729" version="3.9.283.0" store="en-US" storeType="OMEX"/>
  <we:alternateReferences>
    <we:reference id="wa200000729" version="3.9.283.0"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7AC6CF7797E8B479716640825CCD0BE" ma:contentTypeVersion="21" ma:contentTypeDescription="Een nieuw document maken." ma:contentTypeScope="" ma:versionID="37a4d5f2c686888dd1faedc4ebc39bc5">
  <xsd:schema xmlns:xsd="http://www.w3.org/2001/XMLSchema" xmlns:xs="http://www.w3.org/2001/XMLSchema" xmlns:p="http://schemas.microsoft.com/office/2006/metadata/properties" xmlns:ns2="89aea979-43f2-4ab5-8ba8-17f63ec5fcaf" xmlns:ns3="3c082638-6ca5-4058-b12e-3d2c2a79b97b" targetNamespace="http://schemas.microsoft.com/office/2006/metadata/properties" ma:root="true" ma:fieldsID="ea7dfec76dda5124487953375ca57af6" ns2:_="" ns3:_="">
    <xsd:import namespace="89aea979-43f2-4ab5-8ba8-17f63ec5fcaf"/>
    <xsd:import namespace="3c082638-6ca5-4058-b12e-3d2c2a79b9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3:SharedWithUsers" minOccurs="0"/>
                <xsd:element ref="ns3:SharedWithDetails" minOccurs="0"/>
                <xsd:element ref="ns2:MediaServiceOCR" minOccurs="0"/>
                <xsd:element ref="ns2:MediaServiceGenerationTime" minOccurs="0"/>
                <xsd:element ref="ns2:MediaServiceEventHashCode" minOccurs="0"/>
                <xsd:element ref="ns2:MediaLengthInSeconds" minOccurs="0"/>
                <xsd:element ref="ns2:Soort" minOccurs="0"/>
                <xsd:element ref="ns2:Documentsoort" minOccurs="0"/>
                <xsd:element ref="ns2:lcf76f155ced4ddcb4097134ff3c332f" minOccurs="0"/>
                <xsd:element ref="ns3:TaxCatchAll" minOccurs="0"/>
                <xsd:element ref="ns2:MediaServiceLocation"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aea979-43f2-4ab5-8ba8-17f63ec5fc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Soort" ma:index="20" nillable="true" ma:displayName="Soort" ma:default="Geen" ma:description="Soort document" ma:internalName="Soort">
      <xsd:complexType>
        <xsd:complexContent>
          <xsd:extension base="dms:MultiChoice">
            <xsd:sequence>
              <xsd:element name="Value" maxOccurs="unbounded" minOccurs="0" nillable="true">
                <xsd:simpleType>
                  <xsd:restriction base="dms:Choice">
                    <xsd:enumeration value="Geen"/>
                    <xsd:enumeration value="Werkinstructie"/>
                    <xsd:enumeration value="Kennisitem"/>
                    <xsd:enumeration value="Handleidingen"/>
                  </xsd:restriction>
                </xsd:simpleType>
              </xsd:element>
            </xsd:sequence>
          </xsd:extension>
        </xsd:complexContent>
      </xsd:complexType>
    </xsd:element>
    <xsd:element name="Documentsoort" ma:index="21" nillable="true" ma:displayName="Documentsoort" ma:default="Geen" ma:format="Dropdown" ma:internalName="Documentsoort">
      <xsd:simpleType>
        <xsd:restriction base="dms:Choice">
          <xsd:enumeration value="Geen"/>
          <xsd:enumeration value="Projectdocumentatie"/>
          <xsd:enumeration value="Videoplatform UU"/>
          <xsd:enumeration value="Hardware onderwijsruimten"/>
          <xsd:enumeration value="Videoplatform UMCU"/>
          <xsd:enumeration value="Huidige situatie"/>
          <xsd:enumeration value="Wegwijzer documenten"/>
        </xsd:restriction>
      </xsd:simpleType>
    </xsd:element>
    <xsd:element name="lcf76f155ced4ddcb4097134ff3c332f" ma:index="23" nillable="true" ma:taxonomy="true" ma:internalName="lcf76f155ced4ddcb4097134ff3c332f" ma:taxonomyFieldName="MediaServiceImageTags" ma:displayName="Afbeeldingtags" ma:readOnly="false" ma:fieldId="{5cf76f15-5ced-4ddc-b409-7134ff3c332f}" ma:taxonomyMulti="true" ma:sspId="996e3adb-1be4-4cd5-a252-20b6c0e6b225"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_Flow_SignoffStatus" ma:index="27" nillable="true" ma:displayName="Afmeldingsstatus" ma:internalName="Afmeldingsstatus">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c082638-6ca5-4058-b12e-3d2c2a79b97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4" nillable="true" ma:displayName="Taxonomy Catch All Column" ma:hidden="true" ma:list="{aa2d2ea3-af84-4599-b621-8aed28a5c423}" ma:internalName="TaxCatchAll" ma:showField="CatchAllData" ma:web="3c082638-6ca5-4058-b12e-3d2c2a79b9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oort xmlns="89aea979-43f2-4ab5-8ba8-17f63ec5fcaf">
      <Value>Geen</Value>
    </Soort>
    <Documentsoort xmlns="89aea979-43f2-4ab5-8ba8-17f63ec5fcaf">Geen</Documentsoort>
    <TaxCatchAll xmlns="3c082638-6ca5-4058-b12e-3d2c2a79b97b" xsi:nil="true"/>
    <lcf76f155ced4ddcb4097134ff3c332f xmlns="89aea979-43f2-4ab5-8ba8-17f63ec5fcaf">
      <Terms xmlns="http://schemas.microsoft.com/office/infopath/2007/PartnerControls"/>
    </lcf76f155ced4ddcb4097134ff3c332f>
    <_Flow_SignoffStatus xmlns="89aea979-43f2-4ab5-8ba8-17f63ec5fcaf" xsi:nil="true"/>
  </documentManagement>
</p:properties>
</file>

<file path=customXml/itemProps1.xml><?xml version="1.0" encoding="utf-8"?>
<ds:datastoreItem xmlns:ds="http://schemas.openxmlformats.org/officeDocument/2006/customXml" ds:itemID="{0726B570-B4E7-4789-A4C5-AD6B64A94DAD}">
  <ds:schemaRefs>
    <ds:schemaRef ds:uri="http://schemas.microsoft.com/sharepoint/v3/contenttype/forms"/>
  </ds:schemaRefs>
</ds:datastoreItem>
</file>

<file path=customXml/itemProps2.xml><?xml version="1.0" encoding="utf-8"?>
<ds:datastoreItem xmlns:ds="http://schemas.openxmlformats.org/officeDocument/2006/customXml" ds:itemID="{85E07BB0-BC7F-4849-812F-ED3523281B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aea979-43f2-4ab5-8ba8-17f63ec5fcaf"/>
    <ds:schemaRef ds:uri="3c082638-6ca5-4058-b12e-3d2c2a79b9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6DA755-46AF-4A3A-95D9-F933DCE763AB}">
  <ds:schemaRefs>
    <ds:schemaRef ds:uri="3c082638-6ca5-4058-b12e-3d2c2a79b97b"/>
    <ds:schemaRef ds:uri="89aea979-43f2-4ab5-8ba8-17f63ec5fcaf"/>
    <ds:schemaRef ds:uri="http://schemas.openxmlformats.org/package/2006/metadata/core-properties"/>
    <ds:schemaRef ds:uri="http://schemas.microsoft.com/office/2006/documentManagement/types"/>
    <ds:schemaRef ds:uri="http://purl.org/dc/elements/1.1/"/>
    <ds:schemaRef ds:uri="http://purl.org/dc/dcmitype/"/>
    <ds:schemaRef ds:uri="http://purl.org/dc/terms/"/>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UMC_PowerPoint_NL_Sjabloon</Template>
  <TotalTime>19</TotalTime>
  <Words>386</Words>
  <Application>Microsoft Office PowerPoint</Application>
  <PresentationFormat>Breedbeeld</PresentationFormat>
  <Paragraphs>36</Paragraphs>
  <Slides>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Arial</vt:lpstr>
      <vt:lpstr>Calibri</vt:lpstr>
      <vt:lpstr>Open Sans</vt:lpstr>
      <vt:lpstr>UMC PowerPoint NL</vt:lpstr>
      <vt:lpstr>PowerPoint-presentatie</vt:lpstr>
      <vt:lpstr>Netiquette – spelregels online meeting</vt:lpstr>
      <vt:lpstr>Privacybescherming</vt:lpstr>
      <vt:lpstr>Privacybescherming</vt:lpstr>
    </vt:vector>
  </TitlesOfParts>
  <Company>UMC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Schutte, F.N.S. (Frederique)</dc:creator>
  <cp:lastModifiedBy>Kalee, M. (Melanie)</cp:lastModifiedBy>
  <cp:revision>6</cp:revision>
  <dcterms:created xsi:type="dcterms:W3CDTF">2021-04-21T10:17:44Z</dcterms:created>
  <dcterms:modified xsi:type="dcterms:W3CDTF">2025-08-28T05:47:01Z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0x01010067AC6CF7797E8B479716640825CCD0BE</vt:lpwstr>
  </property>
</Properties>
</file>